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2"/>
  </p:notesMasterIdLst>
  <p:sldIdLst>
    <p:sldId id="320" r:id="rId2"/>
    <p:sldId id="337" r:id="rId3"/>
    <p:sldId id="256" r:id="rId4"/>
    <p:sldId id="378" r:id="rId5"/>
    <p:sldId id="379" r:id="rId6"/>
    <p:sldId id="380" r:id="rId7"/>
    <p:sldId id="319" r:id="rId8"/>
    <p:sldId id="381" r:id="rId9"/>
    <p:sldId id="384" r:id="rId10"/>
    <p:sldId id="385" r:id="rId11"/>
    <p:sldId id="325" r:id="rId12"/>
    <p:sldId id="386" r:id="rId13"/>
    <p:sldId id="387" r:id="rId14"/>
    <p:sldId id="388" r:id="rId15"/>
    <p:sldId id="389" r:id="rId16"/>
    <p:sldId id="390" r:id="rId17"/>
    <p:sldId id="391" r:id="rId18"/>
    <p:sldId id="259" r:id="rId19"/>
    <p:sldId id="282" r:id="rId20"/>
    <p:sldId id="331" r:id="rId21"/>
    <p:sldId id="273" r:id="rId22"/>
    <p:sldId id="334" r:id="rId23"/>
    <p:sldId id="335" r:id="rId24"/>
    <p:sldId id="340" r:id="rId25"/>
    <p:sldId id="341" r:id="rId26"/>
    <p:sldId id="338" r:id="rId27"/>
    <p:sldId id="342" r:id="rId28"/>
    <p:sldId id="343" r:id="rId29"/>
    <p:sldId id="344" r:id="rId30"/>
    <p:sldId id="346" r:id="rId31"/>
  </p:sldIdLst>
  <p:sldSz cx="12193588" cy="6858000"/>
  <p:notesSz cx="6858000" cy="9144000"/>
  <p:embeddedFontLst>
    <p:embeddedFont>
      <p:font typeface="宋体" pitchFamily="2" charset="-122"/>
      <p:regular r:id="rId33"/>
    </p:embeddedFont>
    <p:embeddedFont>
      <p:font typeface="Bebas Neue" charset="0"/>
      <p:regular r:id="rId34"/>
    </p:embeddedFont>
    <p:embeddedFont>
      <p:font typeface="Roboto Condensed" charset="0"/>
      <p:regular r:id="rId35"/>
      <p:bold r:id="rId36"/>
      <p:italic r:id="rId37"/>
      <p:boldItalic r:id="rId38"/>
    </p:embeddedFont>
    <p:embeddedFont>
      <p:font typeface="Calibri Light" pitchFamily="34" charset="0"/>
      <p:regular r:id="rId39"/>
      <p:italic r:id="rId40"/>
    </p:embeddedFont>
    <p:embeddedFont>
      <p:font typeface="Coiny" charset="0"/>
      <p:regular r:id="rId41"/>
    </p:embeddedFont>
    <p:embeddedFont>
      <p:font typeface="Mada"/>
      <p:regular r:id="rId42"/>
      <p:bold r:id="rId43"/>
    </p:embeddedFont>
    <p:embeddedFont>
      <p:font typeface="Tahoma" pitchFamily="34" charset="0"/>
      <p:regular r:id="rId44"/>
      <p:bold r:id="rId45"/>
    </p:embeddedFont>
    <p:embeddedFont>
      <p:font typeface="Calibri"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FCD8"/>
    <a:srgbClr val="C0E9FD"/>
    <a:srgbClr val="BDC0FF"/>
    <a:srgbClr val="BFD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1A75C4B2-BC00-4F56-BC00-6ACB67AF304D}">
  <a:tblStyle styleId="{1A75C4B2-BC00-4F56-BC00-6ACB67AF304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0837A09-D924-4547-A6EF-4073709215DF}"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CF3"/>
          </a:solidFill>
        </a:fill>
      </a:tcStyle>
    </a:wholeTbl>
    <a:band1H>
      <a:tcTxStyle/>
      <a:tcStyle>
        <a:tcBdr/>
        <a:fill>
          <a:solidFill>
            <a:srgbClr val="CBD7E6"/>
          </a:solidFill>
        </a:fill>
      </a:tcStyle>
    </a:band1H>
    <a:band2H>
      <a:tcTxStyle/>
      <a:tcStyle>
        <a:tcBdr/>
      </a:tcStyle>
    </a:band2H>
    <a:band1V>
      <a:tcTxStyle/>
      <a:tcStyle>
        <a:tcBdr/>
        <a:fill>
          <a:solidFill>
            <a:srgbClr val="CBD7E6"/>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A116D597-7A12-4340-BBE5-1EF59728A34C}"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7E8"/>
          </a:solidFill>
        </a:fill>
      </a:tcStyle>
    </a:wholeTbl>
    <a:band1H>
      <a:tcTxStyle/>
      <a:tcStyle>
        <a:tcBdr/>
        <a:fill>
          <a:solidFill>
            <a:srgbClr val="CECBCF"/>
          </a:solidFill>
        </a:fill>
      </a:tcStyle>
    </a:band1H>
    <a:band2H>
      <a:tcTxStyle/>
      <a:tcStyle>
        <a:tcBdr/>
      </a:tcStyle>
    </a:band2H>
    <a:band1V>
      <a:tcTxStyle/>
      <a:tcStyle>
        <a:tcBdr/>
        <a:fill>
          <a:solidFill>
            <a:srgbClr val="CECBCF"/>
          </a:solidFill>
        </a:fill>
      </a:tcStyle>
    </a:band1V>
    <a:band2V>
      <a:tcTxStyle/>
      <a:tcStyle>
        <a:tcBdr/>
      </a:tcStyle>
    </a:band2V>
    <a:lastCol>
      <a:tcTxStyle b="on" i="off">
        <a:font>
          <a:latin typeface="Calibri"/>
          <a:ea typeface="Calibri"/>
          <a:cs typeface="Calibri"/>
        </a:font>
        <a:schemeClr val="lt1"/>
      </a:tcTxStyle>
      <a:tcStyle>
        <a:tcBdr/>
        <a:fill>
          <a:solidFill>
            <a:schemeClr val="accent6"/>
          </a:solidFill>
        </a:fill>
      </a:tcStyle>
    </a:lastCol>
    <a:firstCol>
      <a:tcTxStyle b="on" i="off">
        <a:font>
          <a:latin typeface="Calibri"/>
          <a:ea typeface="Calibri"/>
          <a:cs typeface="Calibri"/>
        </a:font>
        <a:schemeClr val="lt1"/>
      </a:tcTxStyle>
      <a:tcStyle>
        <a:tcBdr/>
        <a:fill>
          <a:solidFill>
            <a:schemeClr val="accent6"/>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6"/>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6"/>
          </a:solidFill>
        </a:fill>
      </a:tcStyle>
    </a:firstRow>
    <a:neCell>
      <a:tcTxStyle/>
      <a:tcStyle>
        <a:tcBdr/>
      </a:tcStyle>
    </a:neCell>
    <a:nwCell>
      <a:tcTxStyle/>
      <a:tcStyle>
        <a:tcBdr/>
      </a:tcStyle>
    </a:nwCell>
  </a:tblStyle>
  <a:tblStyle styleId="{A832CA6C-C6AC-42E1-A028-453285CBED54}" styleName="Table_3">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4E7E7"/>
          </a:solidFill>
        </a:fill>
      </a:tcStyle>
    </a:wholeTbl>
    <a:band1H>
      <a:tcTxStyle/>
      <a:tcStyle>
        <a:tcBdr/>
        <a:fill>
          <a:solidFill>
            <a:srgbClr val="E8CCCB"/>
          </a:solidFill>
        </a:fill>
      </a:tcStyle>
    </a:band1H>
    <a:band2H>
      <a:tcTxStyle/>
      <a:tcStyle>
        <a:tcBdr/>
      </a:tcStyle>
    </a:band2H>
    <a:band1V>
      <a:tcTxStyle/>
      <a:tcStyle>
        <a:tcBdr/>
        <a:fill>
          <a:solidFill>
            <a:srgbClr val="E8CCCB"/>
          </a:solidFill>
        </a:fill>
      </a:tcStyle>
    </a:band1V>
    <a:band2V>
      <a:tcTxStyle/>
      <a:tcStyle>
        <a:tcBdr/>
      </a:tcStyle>
    </a:band2V>
    <a:lastCol>
      <a:tcTxStyle b="on" i="off">
        <a:font>
          <a:latin typeface="Calibri"/>
          <a:ea typeface="Calibri"/>
          <a:cs typeface="Calibri"/>
        </a:font>
        <a:schemeClr val="lt1"/>
      </a:tcTxStyle>
      <a:tcStyle>
        <a:tcBdr/>
        <a:fill>
          <a:solidFill>
            <a:schemeClr val="accent5"/>
          </a:solidFill>
        </a:fill>
      </a:tcStyle>
    </a:lastCol>
    <a:firstCol>
      <a:tcTxStyle b="on" i="off">
        <a:font>
          <a:latin typeface="Calibri"/>
          <a:ea typeface="Calibri"/>
          <a:cs typeface="Calibri"/>
        </a:font>
        <a:schemeClr val="lt1"/>
      </a:tcTxStyle>
      <a:tcStyle>
        <a:tcBdr/>
        <a:fill>
          <a:solidFill>
            <a:schemeClr val="accent5"/>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a:tcStyle>
        <a:tcBdr/>
      </a:tcStyle>
    </a:neCell>
    <a:nwCell>
      <a:tcTxStyle/>
      <a:tcStyle>
        <a:tcBdr/>
      </a:tcStyle>
    </a:nwCell>
  </a:tblStyle>
  <a:tblStyle styleId="{B272994E-D04D-477C-B043-71B2980AFDEE}" styleName="Table_4">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DEFE6"/>
          </a:solidFill>
        </a:fill>
      </a:tcStyle>
    </a:wholeTbl>
    <a:band1H>
      <a:tcTxStyle/>
      <a:tcStyle>
        <a:tcBdr/>
        <a:fill>
          <a:solidFill>
            <a:srgbClr val="FADECA"/>
          </a:solidFill>
        </a:fill>
      </a:tcStyle>
    </a:band1H>
    <a:band2H>
      <a:tcTxStyle/>
      <a:tcStyle>
        <a:tcBdr/>
      </a:tcStyle>
    </a:band2H>
    <a:band1V>
      <a:tcTxStyle/>
      <a:tcStyle>
        <a:tcBdr/>
        <a:fill>
          <a:solidFill>
            <a:srgbClr val="FADECA"/>
          </a:solidFill>
        </a:fill>
      </a:tcStyle>
    </a:band1V>
    <a:band2V>
      <a:tcTxStyle/>
      <a:tcStyle>
        <a:tcBdr/>
      </a:tcStyle>
    </a:band2V>
    <a:lastCol>
      <a:tcTxStyle b="on" i="off">
        <a:font>
          <a:latin typeface="Calibri"/>
          <a:ea typeface="Calibri"/>
          <a:cs typeface="Calibri"/>
        </a:font>
        <a:schemeClr val="lt1"/>
      </a:tcTxStyle>
      <a:tcStyle>
        <a:tcBdr/>
        <a:fill>
          <a:solidFill>
            <a:schemeClr val="accent4"/>
          </a:solidFill>
        </a:fill>
      </a:tcStyle>
    </a:lastCol>
    <a:firstCol>
      <a:tcTxStyle b="on" i="off">
        <a:font>
          <a:latin typeface="Calibri"/>
          <a:ea typeface="Calibri"/>
          <a:cs typeface="Calibri"/>
        </a:font>
        <a:schemeClr val="lt1"/>
      </a:tcTxStyle>
      <a:tcStyle>
        <a:tcBdr/>
        <a:fill>
          <a:solidFill>
            <a:schemeClr val="accent4"/>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4"/>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4"/>
          </a:solidFill>
        </a:fill>
      </a:tcStyle>
    </a:firstRow>
    <a:neCell>
      <a:tcTxStyle/>
      <a:tcStyle>
        <a:tcBdr/>
      </a:tcStyle>
    </a:neCell>
    <a:nwCell>
      <a:tcTxStyle/>
      <a:tcStyle>
        <a:tcBdr/>
      </a:tcStyle>
    </a:nwCell>
  </a:tblStyle>
  <a:tblStyle styleId="{C2FF24B4-73C3-4220-93CE-BD5167B53FD3}" styleName="Table_5">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F0ED"/>
          </a:solidFill>
        </a:fill>
      </a:tcStyle>
    </a:wholeTbl>
    <a:band1H>
      <a:tcTxStyle/>
      <a:tcStyle>
        <a:tcBdr/>
        <a:fill>
          <a:solidFill>
            <a:srgbClr val="CADFD8"/>
          </a:solidFill>
        </a:fill>
      </a:tcStyle>
    </a:band1H>
    <a:band2H>
      <a:tcTxStyle/>
      <a:tcStyle>
        <a:tcBdr/>
      </a:tcStyle>
    </a:band2H>
    <a:band1V>
      <a:tcTxStyle/>
      <a:tcStyle>
        <a:tcBdr/>
        <a:fill>
          <a:solidFill>
            <a:srgbClr val="CADFD8"/>
          </a:solidFill>
        </a:fill>
      </a:tcStyle>
    </a:band1V>
    <a:band2V>
      <a:tcTxStyle/>
      <a:tcStyle>
        <a:tcBdr/>
      </a:tcStyle>
    </a:band2V>
    <a:lastCol>
      <a:tcTxStyle b="on" i="off">
        <a:font>
          <a:latin typeface="Calibri"/>
          <a:ea typeface="Calibri"/>
          <a:cs typeface="Calibri"/>
        </a:font>
        <a:schemeClr val="lt1"/>
      </a:tcTxStyle>
      <a:tcStyle>
        <a:tcBdr/>
        <a:fill>
          <a:solidFill>
            <a:schemeClr val="accent2"/>
          </a:solidFill>
        </a:fill>
      </a:tcStyle>
    </a:lastCol>
    <a:firstCol>
      <a:tcTxStyle b="on" i="off">
        <a:font>
          <a:latin typeface="Calibri"/>
          <a:ea typeface="Calibri"/>
          <a:cs typeface="Calibri"/>
        </a:font>
        <a:schemeClr val="lt1"/>
      </a:tcTxStyle>
      <a:tcStyle>
        <a:tcBdr/>
        <a:fill>
          <a:solidFill>
            <a:schemeClr val="accent2"/>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 styleId="{273B75B3-7561-4CBA-AEB9-670493915908}" styleName="Table_6">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F3E9"/>
          </a:solidFill>
        </a:fill>
      </a:tcStyle>
    </a:wholeTbl>
    <a:band1H>
      <a:tcTxStyle/>
      <a:tcStyle>
        <a:tcBdr/>
        <a:fill>
          <a:solidFill>
            <a:srgbClr val="DEE7D0"/>
          </a:solidFill>
        </a:fill>
      </a:tcStyle>
    </a:band1H>
    <a:band2H>
      <a:tcTxStyle/>
      <a:tcStyle>
        <a:tcBdr/>
      </a:tcStyle>
    </a:band2H>
    <a:band1V>
      <a:tcTxStyle/>
      <a:tcStyle>
        <a:tcBdr/>
        <a:fill>
          <a:solidFill>
            <a:srgbClr val="DEE7D0"/>
          </a:solidFill>
        </a:fill>
      </a:tcStyle>
    </a:band1V>
    <a:band2V>
      <a:tcTxStyle/>
      <a:tcStyle>
        <a:tcBdr/>
      </a:tcStyle>
    </a:band2V>
    <a:lastCol>
      <a:tcTxStyle b="on" i="off">
        <a:font>
          <a:latin typeface="Calibri"/>
          <a:ea typeface="Calibri"/>
          <a:cs typeface="Calibri"/>
        </a:font>
        <a:schemeClr val="lt1"/>
      </a:tcTxStyle>
      <a:tcStyle>
        <a:tcBdr/>
        <a:fill>
          <a:solidFill>
            <a:schemeClr val="accent3"/>
          </a:solidFill>
        </a:fill>
      </a:tcStyle>
    </a:lastCol>
    <a:firstCol>
      <a:tcTxStyle b="on" i="off">
        <a:font>
          <a:latin typeface="Calibri"/>
          <a:ea typeface="Calibri"/>
          <a:cs typeface="Calibri"/>
        </a:font>
        <a:schemeClr val="lt1"/>
      </a:tcTxStyle>
      <a:tcStyle>
        <a:tcBdr/>
        <a:fill>
          <a:solidFill>
            <a:schemeClr val="accent3"/>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0"/>
  </p:normalViewPr>
  <p:slideViewPr>
    <p:cSldViewPr snapToGrid="0" snapToObjects="1">
      <p:cViewPr varScale="1">
        <p:scale>
          <a:sx n="64" d="100"/>
          <a:sy n="64" d="100"/>
        </p:scale>
        <p:origin x="-724" y="-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3438DA-7D2F-B540-A40F-A9656947773D}"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C4EA3DA9-EF7E-A349-B1BB-0EE8367BA522}">
      <dgm:prSet phldrT="[Text]"/>
      <dgm:spPr>
        <a:solidFill>
          <a:schemeClr val="accent6">
            <a:lumMod val="20000"/>
            <a:lumOff val="80000"/>
          </a:schemeClr>
        </a:solidFill>
      </dgm:spPr>
      <dgm:t>
        <a:bodyPr/>
        <a:lstStyle/>
        <a:p>
          <a:r>
            <a:rPr lang="vi-VN">
              <a:solidFill>
                <a:schemeClr val="tx2">
                  <a:lumMod val="25000"/>
                </a:schemeClr>
              </a:solidFill>
              <a:latin typeface="Calibri" panose="020F0502020204030204" pitchFamily="34" charset="0"/>
              <a:cs typeface="Calibri" panose="020F0502020204030204" pitchFamily="34" charset="0"/>
            </a:rPr>
            <a:t>Vẻ bề ngoài chỉn chu, dề gây thiện cảm với mọi người</a:t>
          </a:r>
          <a:endParaRPr lang="en-US">
            <a:solidFill>
              <a:schemeClr val="tx2">
                <a:lumMod val="25000"/>
              </a:schemeClr>
            </a:solidFill>
            <a:latin typeface="Calibri" panose="020F0502020204030204" pitchFamily="34" charset="0"/>
            <a:cs typeface="Calibri" panose="020F0502020204030204" pitchFamily="34" charset="0"/>
          </a:endParaRPr>
        </a:p>
      </dgm:t>
    </dgm:pt>
    <dgm:pt modelId="{B7C26B23-69E8-1940-823D-AD8C015BE5F2}" type="parTrans" cxnId="{C1856395-CFF7-F54B-9C69-D83C312C230B}">
      <dgm:prSet/>
      <dgm:spPr/>
      <dgm:t>
        <a:bodyPr/>
        <a:lstStyle/>
        <a:p>
          <a:endParaRPr lang="en-US"/>
        </a:p>
      </dgm:t>
    </dgm:pt>
    <dgm:pt modelId="{FD75634C-3670-A643-980F-12618B3FF63C}" type="sibTrans" cxnId="{C1856395-CFF7-F54B-9C69-D83C312C230B}">
      <dgm:prSet/>
      <dgm:spPr/>
      <dgm:t>
        <a:bodyPr/>
        <a:lstStyle/>
        <a:p>
          <a:endParaRPr lang="en-US"/>
        </a:p>
      </dgm:t>
    </dgm:pt>
    <dgm:pt modelId="{B28A1C9B-EBE0-D044-9BF3-0B079F88554D}">
      <dgm:prSet phldrT="[Text]"/>
      <dgm:spPr>
        <a:solidFill>
          <a:schemeClr val="accent6">
            <a:lumMod val="20000"/>
            <a:lumOff val="80000"/>
          </a:schemeClr>
        </a:solidFill>
      </dgm:spPr>
      <dgm:t>
        <a:bodyPr/>
        <a:lstStyle/>
        <a:p>
          <a:r>
            <a:rPr lang="vi-VN">
              <a:solidFill>
                <a:schemeClr val="tx2">
                  <a:lumMod val="25000"/>
                </a:schemeClr>
              </a:solidFill>
              <a:latin typeface="Calibri" panose="020F0502020204030204" pitchFamily="34" charset="0"/>
              <a:cs typeface="Calibri" panose="020F0502020204030204" pitchFamily="34" charset="0"/>
            </a:rPr>
            <a:t>Có ngôn ngữ lưu loát, rõ ràng, biết xử lý tình huống</a:t>
          </a:r>
          <a:endParaRPr lang="en-US">
            <a:solidFill>
              <a:schemeClr val="tx2">
                <a:lumMod val="25000"/>
              </a:schemeClr>
            </a:solidFill>
            <a:latin typeface="Calibri" panose="020F0502020204030204" pitchFamily="34" charset="0"/>
            <a:cs typeface="Calibri" panose="020F0502020204030204" pitchFamily="34" charset="0"/>
          </a:endParaRPr>
        </a:p>
      </dgm:t>
    </dgm:pt>
    <dgm:pt modelId="{1A32CEF8-6FF3-5F4C-BB26-B83D51637115}" type="parTrans" cxnId="{0FBBFFCC-EBAD-664D-B47F-9CC2876B4AAC}">
      <dgm:prSet/>
      <dgm:spPr/>
      <dgm:t>
        <a:bodyPr/>
        <a:lstStyle/>
        <a:p>
          <a:endParaRPr lang="en-US"/>
        </a:p>
      </dgm:t>
    </dgm:pt>
    <dgm:pt modelId="{AE0325B7-1A0F-DE46-B26B-6F20A8B44FAE}" type="sibTrans" cxnId="{0FBBFFCC-EBAD-664D-B47F-9CC2876B4AAC}">
      <dgm:prSet/>
      <dgm:spPr/>
      <dgm:t>
        <a:bodyPr/>
        <a:lstStyle/>
        <a:p>
          <a:endParaRPr lang="en-US"/>
        </a:p>
      </dgm:t>
    </dgm:pt>
    <dgm:pt modelId="{403F30D7-7928-F443-92D7-C704803AF1AD}">
      <dgm:prSet phldrT="[Text]"/>
      <dgm:spPr>
        <a:solidFill>
          <a:schemeClr val="accent6">
            <a:lumMod val="20000"/>
            <a:lumOff val="80000"/>
          </a:schemeClr>
        </a:solidFill>
      </dgm:spPr>
      <dgm:t>
        <a:bodyPr/>
        <a:lstStyle/>
        <a:p>
          <a:r>
            <a:rPr lang="vi-VN">
              <a:solidFill>
                <a:schemeClr val="tx2">
                  <a:lumMod val="25000"/>
                </a:schemeClr>
              </a:solidFill>
              <a:latin typeface="Calibri" panose="020F0502020204030204" pitchFamily="34" charset="0"/>
              <a:cs typeface="Calibri" panose="020F0502020204030204" pitchFamily="34" charset="0"/>
            </a:rPr>
            <a:t>Cơ thể khỏe mạnh</a:t>
          </a:r>
          <a:endParaRPr lang="en-US">
            <a:solidFill>
              <a:schemeClr val="tx2">
                <a:lumMod val="25000"/>
              </a:schemeClr>
            </a:solidFill>
            <a:latin typeface="Calibri" panose="020F0502020204030204" pitchFamily="34" charset="0"/>
            <a:cs typeface="Calibri" panose="020F0502020204030204" pitchFamily="34" charset="0"/>
          </a:endParaRPr>
        </a:p>
      </dgm:t>
    </dgm:pt>
    <dgm:pt modelId="{04A98C9D-D6AF-C64D-9B94-9F4777DEDD0B}" type="parTrans" cxnId="{C0412A3D-8E76-C046-A362-E946469C0079}">
      <dgm:prSet/>
      <dgm:spPr/>
      <dgm:t>
        <a:bodyPr/>
        <a:lstStyle/>
        <a:p>
          <a:endParaRPr lang="en-US"/>
        </a:p>
      </dgm:t>
    </dgm:pt>
    <dgm:pt modelId="{13936794-E94C-4248-B780-769C1AC8F21A}" type="sibTrans" cxnId="{C0412A3D-8E76-C046-A362-E946469C0079}">
      <dgm:prSet/>
      <dgm:spPr/>
      <dgm:t>
        <a:bodyPr/>
        <a:lstStyle/>
        <a:p>
          <a:endParaRPr lang="en-US"/>
        </a:p>
      </dgm:t>
    </dgm:pt>
    <dgm:pt modelId="{7B5D7142-FDA9-4E42-844E-5E8E0B7FAEA7}">
      <dgm:prSet/>
      <dgm:spPr>
        <a:solidFill>
          <a:schemeClr val="accent6">
            <a:lumMod val="20000"/>
            <a:lumOff val="80000"/>
          </a:schemeClr>
        </a:solidFill>
      </dgm:spPr>
      <dgm:t>
        <a:bodyPr/>
        <a:lstStyle/>
        <a:p>
          <a:r>
            <a:rPr lang="vi-VN">
              <a:solidFill>
                <a:schemeClr val="tx2">
                  <a:lumMod val="25000"/>
                </a:schemeClr>
              </a:solidFill>
              <a:latin typeface="Calibri" panose="020F0502020204030204" pitchFamily="34" charset="0"/>
              <a:cs typeface="Calibri" panose="020F0502020204030204" pitchFamily="34" charset="0"/>
            </a:rPr>
            <a:t>Tăng sự hiếu biết, có nhiều MQH thế hiện giá trị và năng khiếu cùa bản thân </a:t>
          </a:r>
          <a:endParaRPr lang="en-US">
            <a:solidFill>
              <a:schemeClr val="tx2">
                <a:lumMod val="25000"/>
              </a:schemeClr>
            </a:solidFill>
            <a:latin typeface="Calibri" panose="020F0502020204030204" pitchFamily="34" charset="0"/>
            <a:cs typeface="Calibri" panose="020F0502020204030204" pitchFamily="34" charset="0"/>
          </a:endParaRPr>
        </a:p>
      </dgm:t>
    </dgm:pt>
    <dgm:pt modelId="{0CCBFEB1-2E21-994E-A20E-D4D95C2E63D4}" type="parTrans" cxnId="{037C25E3-2306-8B4C-B430-8D7B61F59BA3}">
      <dgm:prSet/>
      <dgm:spPr/>
      <dgm:t>
        <a:bodyPr/>
        <a:lstStyle/>
        <a:p>
          <a:endParaRPr lang="en-US"/>
        </a:p>
      </dgm:t>
    </dgm:pt>
    <dgm:pt modelId="{CC5C740B-055D-334F-ACDA-73869824827D}" type="sibTrans" cxnId="{037C25E3-2306-8B4C-B430-8D7B61F59BA3}">
      <dgm:prSet/>
      <dgm:spPr/>
      <dgm:t>
        <a:bodyPr/>
        <a:lstStyle/>
        <a:p>
          <a:endParaRPr lang="en-US"/>
        </a:p>
      </dgm:t>
    </dgm:pt>
    <dgm:pt modelId="{AAE28145-8623-3C4C-8C01-94059A3650F4}" type="pres">
      <dgm:prSet presAssocID="{F13438DA-7D2F-B540-A40F-A9656947773D}" presName="linear" presStyleCnt="0">
        <dgm:presLayoutVars>
          <dgm:dir/>
          <dgm:resizeHandles val="exact"/>
        </dgm:presLayoutVars>
      </dgm:prSet>
      <dgm:spPr/>
      <dgm:t>
        <a:bodyPr/>
        <a:lstStyle/>
        <a:p>
          <a:endParaRPr lang="en-US"/>
        </a:p>
      </dgm:t>
    </dgm:pt>
    <dgm:pt modelId="{CAC05DF6-1B2A-E441-89B1-D375998488FF}" type="pres">
      <dgm:prSet presAssocID="{C4EA3DA9-EF7E-A349-B1BB-0EE8367BA522}" presName="comp" presStyleCnt="0"/>
      <dgm:spPr/>
    </dgm:pt>
    <dgm:pt modelId="{752C8E4C-C292-3540-8D30-06E80B84B6BD}" type="pres">
      <dgm:prSet presAssocID="{C4EA3DA9-EF7E-A349-B1BB-0EE8367BA522}" presName="box" presStyleLbl="node1" presStyleIdx="0" presStyleCnt="4"/>
      <dgm:spPr/>
      <dgm:t>
        <a:bodyPr/>
        <a:lstStyle/>
        <a:p>
          <a:endParaRPr lang="en-US"/>
        </a:p>
      </dgm:t>
    </dgm:pt>
    <dgm:pt modelId="{E69F241F-F48E-1C4B-8926-3E79BEB73182}" type="pres">
      <dgm:prSet presAssocID="{C4EA3DA9-EF7E-A349-B1BB-0EE8367BA522}" presName="img"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11000" b="-11000"/>
          </a:stretch>
        </a:blipFill>
      </dgm:spPr>
    </dgm:pt>
    <dgm:pt modelId="{2C727175-5D81-FD48-8577-607674EEAA24}" type="pres">
      <dgm:prSet presAssocID="{C4EA3DA9-EF7E-A349-B1BB-0EE8367BA522}" presName="text" presStyleLbl="node1" presStyleIdx="0" presStyleCnt="4">
        <dgm:presLayoutVars>
          <dgm:bulletEnabled val="1"/>
        </dgm:presLayoutVars>
      </dgm:prSet>
      <dgm:spPr/>
      <dgm:t>
        <a:bodyPr/>
        <a:lstStyle/>
        <a:p>
          <a:endParaRPr lang="en-US"/>
        </a:p>
      </dgm:t>
    </dgm:pt>
    <dgm:pt modelId="{55A1A4DF-9061-894F-9B00-1863CB6C4C91}" type="pres">
      <dgm:prSet presAssocID="{FD75634C-3670-A643-980F-12618B3FF63C}" presName="spacer" presStyleCnt="0"/>
      <dgm:spPr/>
    </dgm:pt>
    <dgm:pt modelId="{32BF7FC1-89F5-9D44-9AD3-01389301CEEC}" type="pres">
      <dgm:prSet presAssocID="{B28A1C9B-EBE0-D044-9BF3-0B079F88554D}" presName="comp" presStyleCnt="0"/>
      <dgm:spPr/>
    </dgm:pt>
    <dgm:pt modelId="{1751459F-D623-9145-A189-0FC0C42A75F2}" type="pres">
      <dgm:prSet presAssocID="{B28A1C9B-EBE0-D044-9BF3-0B079F88554D}" presName="box" presStyleLbl="node1" presStyleIdx="1" presStyleCnt="4"/>
      <dgm:spPr/>
      <dgm:t>
        <a:bodyPr/>
        <a:lstStyle/>
        <a:p>
          <a:endParaRPr lang="en-US"/>
        </a:p>
      </dgm:t>
    </dgm:pt>
    <dgm:pt modelId="{24B9FD14-F59E-E348-A2AB-2A73475031B9}" type="pres">
      <dgm:prSet presAssocID="{B28A1C9B-EBE0-D044-9BF3-0B079F88554D}" presName="img"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11000" b="-11000"/>
          </a:stretch>
        </a:blipFill>
      </dgm:spPr>
    </dgm:pt>
    <dgm:pt modelId="{4C57662E-66A3-FA4D-A57E-88814047C064}" type="pres">
      <dgm:prSet presAssocID="{B28A1C9B-EBE0-D044-9BF3-0B079F88554D}" presName="text" presStyleLbl="node1" presStyleIdx="1" presStyleCnt="4">
        <dgm:presLayoutVars>
          <dgm:bulletEnabled val="1"/>
        </dgm:presLayoutVars>
      </dgm:prSet>
      <dgm:spPr/>
      <dgm:t>
        <a:bodyPr/>
        <a:lstStyle/>
        <a:p>
          <a:endParaRPr lang="en-US"/>
        </a:p>
      </dgm:t>
    </dgm:pt>
    <dgm:pt modelId="{7B8447B3-9C0F-E448-9578-0D41F82E69E7}" type="pres">
      <dgm:prSet presAssocID="{AE0325B7-1A0F-DE46-B26B-6F20A8B44FAE}" presName="spacer" presStyleCnt="0"/>
      <dgm:spPr/>
    </dgm:pt>
    <dgm:pt modelId="{2690AE6E-8C60-264C-A958-5EE8E0E718FD}" type="pres">
      <dgm:prSet presAssocID="{403F30D7-7928-F443-92D7-C704803AF1AD}" presName="comp" presStyleCnt="0"/>
      <dgm:spPr/>
    </dgm:pt>
    <dgm:pt modelId="{2DC5FA01-242E-6944-A1F8-E0530496E58C}" type="pres">
      <dgm:prSet presAssocID="{403F30D7-7928-F443-92D7-C704803AF1AD}" presName="box" presStyleLbl="node1" presStyleIdx="2" presStyleCnt="4"/>
      <dgm:spPr/>
      <dgm:t>
        <a:bodyPr/>
        <a:lstStyle/>
        <a:p>
          <a:endParaRPr lang="en-US"/>
        </a:p>
      </dgm:t>
    </dgm:pt>
    <dgm:pt modelId="{71EA5371-8337-474C-B967-8B1C4F3331F5}" type="pres">
      <dgm:prSet presAssocID="{403F30D7-7928-F443-92D7-C704803AF1AD}" presName="img"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dgm:spPr>
    </dgm:pt>
    <dgm:pt modelId="{AFC9DF94-5517-AF4F-A01E-E7C10FCEA1CE}" type="pres">
      <dgm:prSet presAssocID="{403F30D7-7928-F443-92D7-C704803AF1AD}" presName="text" presStyleLbl="node1" presStyleIdx="2" presStyleCnt="4">
        <dgm:presLayoutVars>
          <dgm:bulletEnabled val="1"/>
        </dgm:presLayoutVars>
      </dgm:prSet>
      <dgm:spPr/>
      <dgm:t>
        <a:bodyPr/>
        <a:lstStyle/>
        <a:p>
          <a:endParaRPr lang="en-US"/>
        </a:p>
      </dgm:t>
    </dgm:pt>
    <dgm:pt modelId="{8F2EF942-8900-184B-939D-5CFEE4DEB3FE}" type="pres">
      <dgm:prSet presAssocID="{13936794-E94C-4248-B780-769C1AC8F21A}" presName="spacer" presStyleCnt="0"/>
      <dgm:spPr/>
    </dgm:pt>
    <dgm:pt modelId="{91B95877-4498-0643-B841-89256BFECE03}" type="pres">
      <dgm:prSet presAssocID="{7B5D7142-FDA9-4E42-844E-5E8E0B7FAEA7}" presName="comp" presStyleCnt="0"/>
      <dgm:spPr/>
    </dgm:pt>
    <dgm:pt modelId="{299BAFA6-7644-3348-A52B-F44C642ED460}" type="pres">
      <dgm:prSet presAssocID="{7B5D7142-FDA9-4E42-844E-5E8E0B7FAEA7}" presName="box" presStyleLbl="node1" presStyleIdx="3" presStyleCnt="4"/>
      <dgm:spPr/>
      <dgm:t>
        <a:bodyPr/>
        <a:lstStyle/>
        <a:p>
          <a:endParaRPr lang="en-US"/>
        </a:p>
      </dgm:t>
    </dgm:pt>
    <dgm:pt modelId="{E9AE28A3-2EE2-994D-9099-0514DBB8D999}" type="pres">
      <dgm:prSet presAssocID="{7B5D7142-FDA9-4E42-844E-5E8E0B7FAEA7}" presName="img"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11000" b="-11000"/>
          </a:stretch>
        </a:blipFill>
      </dgm:spPr>
    </dgm:pt>
    <dgm:pt modelId="{C0115E9F-B42B-5649-AFDB-5F428A17A171}" type="pres">
      <dgm:prSet presAssocID="{7B5D7142-FDA9-4E42-844E-5E8E0B7FAEA7}" presName="text" presStyleLbl="node1" presStyleIdx="3" presStyleCnt="4">
        <dgm:presLayoutVars>
          <dgm:bulletEnabled val="1"/>
        </dgm:presLayoutVars>
      </dgm:prSet>
      <dgm:spPr/>
      <dgm:t>
        <a:bodyPr/>
        <a:lstStyle/>
        <a:p>
          <a:endParaRPr lang="en-US"/>
        </a:p>
      </dgm:t>
    </dgm:pt>
  </dgm:ptLst>
  <dgm:cxnLst>
    <dgm:cxn modelId="{CBE1F206-7297-7443-8584-21E59A7DD87E}" type="presOf" srcId="{F13438DA-7D2F-B540-A40F-A9656947773D}" destId="{AAE28145-8623-3C4C-8C01-94059A3650F4}" srcOrd="0" destOrd="0" presId="urn:microsoft.com/office/officeart/2005/8/layout/vList4"/>
    <dgm:cxn modelId="{C27A1F0B-246C-C84B-9F67-B5EDA0FFE320}" type="presOf" srcId="{C4EA3DA9-EF7E-A349-B1BB-0EE8367BA522}" destId="{2C727175-5D81-FD48-8577-607674EEAA24}" srcOrd="1" destOrd="0" presId="urn:microsoft.com/office/officeart/2005/8/layout/vList4"/>
    <dgm:cxn modelId="{A6F3377D-DFB7-BF44-A202-8022247FA027}" type="presOf" srcId="{7B5D7142-FDA9-4E42-844E-5E8E0B7FAEA7}" destId="{299BAFA6-7644-3348-A52B-F44C642ED460}" srcOrd="0" destOrd="0" presId="urn:microsoft.com/office/officeart/2005/8/layout/vList4"/>
    <dgm:cxn modelId="{DED7EBBC-D7A0-3240-8689-77CCDFBB32AD}" type="presOf" srcId="{C4EA3DA9-EF7E-A349-B1BB-0EE8367BA522}" destId="{752C8E4C-C292-3540-8D30-06E80B84B6BD}" srcOrd="0" destOrd="0" presId="urn:microsoft.com/office/officeart/2005/8/layout/vList4"/>
    <dgm:cxn modelId="{29AE5F57-1F0E-3447-91C9-6D14B7301532}" type="presOf" srcId="{7B5D7142-FDA9-4E42-844E-5E8E0B7FAEA7}" destId="{C0115E9F-B42B-5649-AFDB-5F428A17A171}" srcOrd="1" destOrd="0" presId="urn:microsoft.com/office/officeart/2005/8/layout/vList4"/>
    <dgm:cxn modelId="{C1856395-CFF7-F54B-9C69-D83C312C230B}" srcId="{F13438DA-7D2F-B540-A40F-A9656947773D}" destId="{C4EA3DA9-EF7E-A349-B1BB-0EE8367BA522}" srcOrd="0" destOrd="0" parTransId="{B7C26B23-69E8-1940-823D-AD8C015BE5F2}" sibTransId="{FD75634C-3670-A643-980F-12618B3FF63C}"/>
    <dgm:cxn modelId="{B41EC9C2-EFB1-234F-86EA-BB1DEA2F8216}" type="presOf" srcId="{403F30D7-7928-F443-92D7-C704803AF1AD}" destId="{2DC5FA01-242E-6944-A1F8-E0530496E58C}" srcOrd="0" destOrd="0" presId="urn:microsoft.com/office/officeart/2005/8/layout/vList4"/>
    <dgm:cxn modelId="{201CD6CE-8B15-7848-9623-7B7AC8E04043}" type="presOf" srcId="{B28A1C9B-EBE0-D044-9BF3-0B079F88554D}" destId="{4C57662E-66A3-FA4D-A57E-88814047C064}" srcOrd="1" destOrd="0" presId="urn:microsoft.com/office/officeart/2005/8/layout/vList4"/>
    <dgm:cxn modelId="{0FBBFFCC-EBAD-664D-B47F-9CC2876B4AAC}" srcId="{F13438DA-7D2F-B540-A40F-A9656947773D}" destId="{B28A1C9B-EBE0-D044-9BF3-0B079F88554D}" srcOrd="1" destOrd="0" parTransId="{1A32CEF8-6FF3-5F4C-BB26-B83D51637115}" sibTransId="{AE0325B7-1A0F-DE46-B26B-6F20A8B44FAE}"/>
    <dgm:cxn modelId="{037C25E3-2306-8B4C-B430-8D7B61F59BA3}" srcId="{F13438DA-7D2F-B540-A40F-A9656947773D}" destId="{7B5D7142-FDA9-4E42-844E-5E8E0B7FAEA7}" srcOrd="3" destOrd="0" parTransId="{0CCBFEB1-2E21-994E-A20E-D4D95C2E63D4}" sibTransId="{CC5C740B-055D-334F-ACDA-73869824827D}"/>
    <dgm:cxn modelId="{62F4E2F3-5442-C147-BE81-C01BDC7A08DC}" type="presOf" srcId="{403F30D7-7928-F443-92D7-C704803AF1AD}" destId="{AFC9DF94-5517-AF4F-A01E-E7C10FCEA1CE}" srcOrd="1" destOrd="0" presId="urn:microsoft.com/office/officeart/2005/8/layout/vList4"/>
    <dgm:cxn modelId="{C0412A3D-8E76-C046-A362-E946469C0079}" srcId="{F13438DA-7D2F-B540-A40F-A9656947773D}" destId="{403F30D7-7928-F443-92D7-C704803AF1AD}" srcOrd="2" destOrd="0" parTransId="{04A98C9D-D6AF-C64D-9B94-9F4777DEDD0B}" sibTransId="{13936794-E94C-4248-B780-769C1AC8F21A}"/>
    <dgm:cxn modelId="{F9F5675E-DD69-8A4E-9821-A436FEC8CCD9}" type="presOf" srcId="{B28A1C9B-EBE0-D044-9BF3-0B079F88554D}" destId="{1751459F-D623-9145-A189-0FC0C42A75F2}" srcOrd="0" destOrd="0" presId="urn:microsoft.com/office/officeart/2005/8/layout/vList4"/>
    <dgm:cxn modelId="{CF2E665D-6523-C740-BF5C-D1698FD797F4}" type="presParOf" srcId="{AAE28145-8623-3C4C-8C01-94059A3650F4}" destId="{CAC05DF6-1B2A-E441-89B1-D375998488FF}" srcOrd="0" destOrd="0" presId="urn:microsoft.com/office/officeart/2005/8/layout/vList4"/>
    <dgm:cxn modelId="{00258C86-E856-2641-8AB0-C8DD01A9A33D}" type="presParOf" srcId="{CAC05DF6-1B2A-E441-89B1-D375998488FF}" destId="{752C8E4C-C292-3540-8D30-06E80B84B6BD}" srcOrd="0" destOrd="0" presId="urn:microsoft.com/office/officeart/2005/8/layout/vList4"/>
    <dgm:cxn modelId="{0F4023E4-6D59-5E4C-9136-430D1850020B}" type="presParOf" srcId="{CAC05DF6-1B2A-E441-89B1-D375998488FF}" destId="{E69F241F-F48E-1C4B-8926-3E79BEB73182}" srcOrd="1" destOrd="0" presId="urn:microsoft.com/office/officeart/2005/8/layout/vList4"/>
    <dgm:cxn modelId="{BAE241CA-8739-4B4D-9172-31EB76B90182}" type="presParOf" srcId="{CAC05DF6-1B2A-E441-89B1-D375998488FF}" destId="{2C727175-5D81-FD48-8577-607674EEAA24}" srcOrd="2" destOrd="0" presId="urn:microsoft.com/office/officeart/2005/8/layout/vList4"/>
    <dgm:cxn modelId="{A37D4EE6-3DDA-004C-95FB-ABABDC1FC85A}" type="presParOf" srcId="{AAE28145-8623-3C4C-8C01-94059A3650F4}" destId="{55A1A4DF-9061-894F-9B00-1863CB6C4C91}" srcOrd="1" destOrd="0" presId="urn:microsoft.com/office/officeart/2005/8/layout/vList4"/>
    <dgm:cxn modelId="{599D09D3-B99B-B344-B304-591098CEA36C}" type="presParOf" srcId="{AAE28145-8623-3C4C-8C01-94059A3650F4}" destId="{32BF7FC1-89F5-9D44-9AD3-01389301CEEC}" srcOrd="2" destOrd="0" presId="urn:microsoft.com/office/officeart/2005/8/layout/vList4"/>
    <dgm:cxn modelId="{EB297B31-A8DE-B84B-8E2D-118A7440A5C8}" type="presParOf" srcId="{32BF7FC1-89F5-9D44-9AD3-01389301CEEC}" destId="{1751459F-D623-9145-A189-0FC0C42A75F2}" srcOrd="0" destOrd="0" presId="urn:microsoft.com/office/officeart/2005/8/layout/vList4"/>
    <dgm:cxn modelId="{EA150F1C-8727-D44D-BC87-3013DC6F91F6}" type="presParOf" srcId="{32BF7FC1-89F5-9D44-9AD3-01389301CEEC}" destId="{24B9FD14-F59E-E348-A2AB-2A73475031B9}" srcOrd="1" destOrd="0" presId="urn:microsoft.com/office/officeart/2005/8/layout/vList4"/>
    <dgm:cxn modelId="{27B005DC-9253-1C49-BBE7-0BA0D42F0AA3}" type="presParOf" srcId="{32BF7FC1-89F5-9D44-9AD3-01389301CEEC}" destId="{4C57662E-66A3-FA4D-A57E-88814047C064}" srcOrd="2" destOrd="0" presId="urn:microsoft.com/office/officeart/2005/8/layout/vList4"/>
    <dgm:cxn modelId="{1CA8D157-39C9-444F-A143-72E2B793E637}" type="presParOf" srcId="{AAE28145-8623-3C4C-8C01-94059A3650F4}" destId="{7B8447B3-9C0F-E448-9578-0D41F82E69E7}" srcOrd="3" destOrd="0" presId="urn:microsoft.com/office/officeart/2005/8/layout/vList4"/>
    <dgm:cxn modelId="{D4F82AAE-DD64-C04B-A96B-7D6E3E98036C}" type="presParOf" srcId="{AAE28145-8623-3C4C-8C01-94059A3650F4}" destId="{2690AE6E-8C60-264C-A958-5EE8E0E718FD}" srcOrd="4" destOrd="0" presId="urn:microsoft.com/office/officeart/2005/8/layout/vList4"/>
    <dgm:cxn modelId="{3E480E0D-864B-C04C-B624-3AEB48AB1339}" type="presParOf" srcId="{2690AE6E-8C60-264C-A958-5EE8E0E718FD}" destId="{2DC5FA01-242E-6944-A1F8-E0530496E58C}" srcOrd="0" destOrd="0" presId="urn:microsoft.com/office/officeart/2005/8/layout/vList4"/>
    <dgm:cxn modelId="{F237A98C-8456-594C-8191-FED60034F071}" type="presParOf" srcId="{2690AE6E-8C60-264C-A958-5EE8E0E718FD}" destId="{71EA5371-8337-474C-B967-8B1C4F3331F5}" srcOrd="1" destOrd="0" presId="urn:microsoft.com/office/officeart/2005/8/layout/vList4"/>
    <dgm:cxn modelId="{9E10F09D-E60A-AB4E-A556-3FEFA651911D}" type="presParOf" srcId="{2690AE6E-8C60-264C-A958-5EE8E0E718FD}" destId="{AFC9DF94-5517-AF4F-A01E-E7C10FCEA1CE}" srcOrd="2" destOrd="0" presId="urn:microsoft.com/office/officeart/2005/8/layout/vList4"/>
    <dgm:cxn modelId="{C0D09E9D-A98B-394F-908E-8E2021C0C362}" type="presParOf" srcId="{AAE28145-8623-3C4C-8C01-94059A3650F4}" destId="{8F2EF942-8900-184B-939D-5CFEE4DEB3FE}" srcOrd="5" destOrd="0" presId="urn:microsoft.com/office/officeart/2005/8/layout/vList4"/>
    <dgm:cxn modelId="{B8B5E4B3-8E07-2941-88EA-2EE0AEC6D533}" type="presParOf" srcId="{AAE28145-8623-3C4C-8C01-94059A3650F4}" destId="{91B95877-4498-0643-B841-89256BFECE03}" srcOrd="6" destOrd="0" presId="urn:microsoft.com/office/officeart/2005/8/layout/vList4"/>
    <dgm:cxn modelId="{3ED826D9-ED6C-FA4A-8D31-1E660411F8F9}" type="presParOf" srcId="{91B95877-4498-0643-B841-89256BFECE03}" destId="{299BAFA6-7644-3348-A52B-F44C642ED460}" srcOrd="0" destOrd="0" presId="urn:microsoft.com/office/officeart/2005/8/layout/vList4"/>
    <dgm:cxn modelId="{53FF1B65-AB14-244B-9F11-4E2063FBCB0F}" type="presParOf" srcId="{91B95877-4498-0643-B841-89256BFECE03}" destId="{E9AE28A3-2EE2-994D-9099-0514DBB8D999}" srcOrd="1" destOrd="0" presId="urn:microsoft.com/office/officeart/2005/8/layout/vList4"/>
    <dgm:cxn modelId="{8316A856-6AD9-2640-9235-DD42925B16B3}" type="presParOf" srcId="{91B95877-4498-0643-B841-89256BFECE03}" destId="{C0115E9F-B42B-5649-AFDB-5F428A17A171}" srcOrd="2" destOrd="0" presId="urn:microsoft.com/office/officeart/2005/8/layout/vList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547F61-E700-084F-9987-455C8BE96D05}"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US"/>
        </a:p>
      </dgm:t>
    </dgm:pt>
    <dgm:pt modelId="{B05F9B05-E441-0F4E-9567-E6F8D55C9F6B}">
      <dgm:prSet phldrT="[Text]"/>
      <dgm:spPr>
        <a:solidFill>
          <a:schemeClr val="accent4">
            <a:lumMod val="90000"/>
          </a:schemeClr>
        </a:solidFill>
        <a:ln>
          <a:solidFill>
            <a:schemeClr val="bg2"/>
          </a:solidFill>
        </a:ln>
      </dgm:spPr>
      <dgm:t>
        <a:bodyPr/>
        <a:lstStyle/>
        <a:p>
          <a:pPr marL="889000" indent="0" algn="just">
            <a:tabLst/>
          </a:pPr>
          <a:r>
            <a:rPr lang="en-US" b="1" i="0">
              <a:solidFill>
                <a:schemeClr val="bg2">
                  <a:lumMod val="50000"/>
                </a:schemeClr>
              </a:solidFill>
              <a:latin typeface="Calibri" panose="020F0502020204030204" pitchFamily="34" charset="0"/>
              <a:cs typeface="Calibri" panose="020F0502020204030204" pitchFamily="34" charset="0"/>
            </a:rPr>
            <a:t>Tự viết lời giới thiệu bản thân trên nữa trang giấy (ưu điểm, nhược điểm, sở thích, tính cách,…)</a:t>
          </a:r>
        </a:p>
      </dgm:t>
    </dgm:pt>
    <dgm:pt modelId="{7C365E0D-3B1D-EC43-B146-5847ECE43775}" type="parTrans" cxnId="{F71CEAB5-E36E-964D-94D7-1C6674C0D269}">
      <dgm:prSet/>
      <dgm:spPr/>
      <dgm:t>
        <a:bodyPr/>
        <a:lstStyle/>
        <a:p>
          <a:endParaRPr lang="en-US"/>
        </a:p>
      </dgm:t>
    </dgm:pt>
    <dgm:pt modelId="{9439191F-B46B-EE49-81A3-CD08903A0FBA}" type="sibTrans" cxnId="{F71CEAB5-E36E-964D-94D7-1C6674C0D269}">
      <dgm:prSet/>
      <dgm:spPr>
        <a:solidFill>
          <a:srgbClr val="BDC0FF">
            <a:alpha val="90000"/>
          </a:srgbClr>
        </a:solidFill>
        <a:ln>
          <a:solidFill>
            <a:schemeClr val="bg2">
              <a:alpha val="90000"/>
            </a:schemeClr>
          </a:solidFill>
        </a:ln>
      </dgm:spPr>
      <dgm:t>
        <a:bodyPr/>
        <a:lstStyle/>
        <a:p>
          <a:endParaRPr lang="en-US"/>
        </a:p>
      </dgm:t>
    </dgm:pt>
    <dgm:pt modelId="{1A2F0824-F25C-B24C-9AC0-4F1668FB5CDF}">
      <dgm:prSet phldrT="[Text]"/>
      <dgm:spPr>
        <a:solidFill>
          <a:schemeClr val="accent4">
            <a:lumMod val="90000"/>
          </a:schemeClr>
        </a:solidFill>
        <a:ln>
          <a:solidFill>
            <a:schemeClr val="bg2"/>
          </a:solidFill>
        </a:ln>
      </dgm:spPr>
      <dgm:t>
        <a:bodyPr/>
        <a:lstStyle/>
        <a:p>
          <a:pPr marL="749300" indent="0" algn="just">
            <a:tabLst/>
          </a:pPr>
          <a:r>
            <a:rPr lang="en-US" b="1" i="0">
              <a:solidFill>
                <a:schemeClr val="bg2">
                  <a:lumMod val="50000"/>
                </a:schemeClr>
              </a:solidFill>
              <a:latin typeface="Calibri" panose="020F0502020204030204" pitchFamily="34" charset="0"/>
              <a:cs typeface="Calibri" panose="020F0502020204030204" pitchFamily="34" charset="0"/>
            </a:rPr>
            <a:t>Nhờ bạn bè (người thân) viết về ưu điểm, hạn chế, tính cách, sở thích về em trên nữa trang giấy.</a:t>
          </a:r>
        </a:p>
      </dgm:t>
    </dgm:pt>
    <dgm:pt modelId="{5193B015-E278-8A4F-BEFF-CE096B5EE31C}" type="parTrans" cxnId="{9CE95A05-B24D-2541-9E38-57EC5C7D6234}">
      <dgm:prSet/>
      <dgm:spPr/>
      <dgm:t>
        <a:bodyPr/>
        <a:lstStyle/>
        <a:p>
          <a:endParaRPr lang="en-US"/>
        </a:p>
      </dgm:t>
    </dgm:pt>
    <dgm:pt modelId="{FE75022A-7AE8-1348-BF92-49BDA9933C76}" type="sibTrans" cxnId="{9CE95A05-B24D-2541-9E38-57EC5C7D6234}">
      <dgm:prSet/>
      <dgm:spPr>
        <a:solidFill>
          <a:srgbClr val="BDC0FF">
            <a:alpha val="90000"/>
          </a:srgbClr>
        </a:solidFill>
        <a:ln>
          <a:solidFill>
            <a:schemeClr val="bg2">
              <a:alpha val="90000"/>
            </a:schemeClr>
          </a:solidFill>
        </a:ln>
      </dgm:spPr>
      <dgm:t>
        <a:bodyPr/>
        <a:lstStyle/>
        <a:p>
          <a:endParaRPr lang="en-US"/>
        </a:p>
      </dgm:t>
    </dgm:pt>
    <dgm:pt modelId="{B927B170-92FC-C04F-BEA1-F3F3ABE4BA6F}">
      <dgm:prSet phldrT="[Text]"/>
      <dgm:spPr>
        <a:solidFill>
          <a:schemeClr val="accent4">
            <a:lumMod val="90000"/>
          </a:schemeClr>
        </a:solidFill>
        <a:ln>
          <a:solidFill>
            <a:schemeClr val="bg2"/>
          </a:solidFill>
        </a:ln>
      </dgm:spPr>
      <dgm:t>
        <a:bodyPr/>
        <a:lstStyle/>
        <a:p>
          <a:pPr marL="838200" indent="0">
            <a:tabLst/>
          </a:pPr>
          <a:r>
            <a:rPr lang="en-US" b="1" i="0">
              <a:solidFill>
                <a:schemeClr val="bg2">
                  <a:lumMod val="50000"/>
                </a:schemeClr>
              </a:solidFill>
              <a:latin typeface="Calibri" panose="020F0502020204030204" pitchFamily="34" charset="0"/>
              <a:cs typeface="Calibri" panose="020F0502020204030204" pitchFamily="34" charset="0"/>
            </a:rPr>
            <a:t>SS thông tin của em và người khác viết về em và hoàn thành việc mô tả bản thân. </a:t>
          </a:r>
        </a:p>
      </dgm:t>
    </dgm:pt>
    <dgm:pt modelId="{66D07453-56AB-A643-B47B-DA726717C4C7}" type="parTrans" cxnId="{F9E4B3AA-DC92-1444-8EEC-118B03C70593}">
      <dgm:prSet/>
      <dgm:spPr/>
      <dgm:t>
        <a:bodyPr/>
        <a:lstStyle/>
        <a:p>
          <a:endParaRPr lang="en-US"/>
        </a:p>
      </dgm:t>
    </dgm:pt>
    <dgm:pt modelId="{DA6EA444-095C-1B47-AAEB-272204208E33}" type="sibTrans" cxnId="{F9E4B3AA-DC92-1444-8EEC-118B03C70593}">
      <dgm:prSet/>
      <dgm:spPr>
        <a:solidFill>
          <a:srgbClr val="BDC0FF">
            <a:alpha val="90000"/>
          </a:srgbClr>
        </a:solidFill>
        <a:ln>
          <a:solidFill>
            <a:schemeClr val="bg2">
              <a:alpha val="90000"/>
            </a:schemeClr>
          </a:solidFill>
        </a:ln>
      </dgm:spPr>
      <dgm:t>
        <a:bodyPr/>
        <a:lstStyle/>
        <a:p>
          <a:endParaRPr lang="en-US"/>
        </a:p>
      </dgm:t>
    </dgm:pt>
    <dgm:pt modelId="{B67147F6-3963-984B-80BD-759A825F33A3}">
      <dgm:prSet phldrT="[Text]"/>
      <dgm:spPr>
        <a:solidFill>
          <a:schemeClr val="accent4">
            <a:lumMod val="90000"/>
          </a:schemeClr>
        </a:solidFill>
        <a:ln>
          <a:solidFill>
            <a:schemeClr val="bg2"/>
          </a:solidFill>
        </a:ln>
      </dgm:spPr>
      <dgm:t>
        <a:bodyPr/>
        <a:lstStyle/>
        <a:p>
          <a:pPr marL="800100" indent="0" algn="just">
            <a:tabLst/>
          </a:pPr>
          <a:r>
            <a:rPr lang="en-US" b="1" i="0">
              <a:solidFill>
                <a:schemeClr val="bg2">
                  <a:lumMod val="50000"/>
                </a:schemeClr>
              </a:solidFill>
              <a:latin typeface="Calibri" panose="020F0502020204030204" pitchFamily="34" charset="0"/>
              <a:cs typeface="Calibri" panose="020F0502020204030204" pitchFamily="34" charset="0"/>
            </a:rPr>
            <a:t>Liệt kê những ưu điểm, hạn chế và đề xuất biện pháp phát huy ưu điểm, hạn chế khuyết điểm</a:t>
          </a:r>
        </a:p>
      </dgm:t>
    </dgm:pt>
    <dgm:pt modelId="{9BC1B001-11D7-1541-9ED5-6904843E9383}" type="parTrans" cxnId="{4B31506E-D545-594E-B3FD-0FA0163BEC93}">
      <dgm:prSet/>
      <dgm:spPr/>
      <dgm:t>
        <a:bodyPr/>
        <a:lstStyle/>
        <a:p>
          <a:endParaRPr lang="en-US"/>
        </a:p>
      </dgm:t>
    </dgm:pt>
    <dgm:pt modelId="{3690236B-8C76-0440-8943-13F8421CB7E8}" type="sibTrans" cxnId="{4B31506E-D545-594E-B3FD-0FA0163BEC93}">
      <dgm:prSet/>
      <dgm:spPr/>
      <dgm:t>
        <a:bodyPr/>
        <a:lstStyle/>
        <a:p>
          <a:endParaRPr lang="en-US"/>
        </a:p>
      </dgm:t>
    </dgm:pt>
    <dgm:pt modelId="{1264FAF4-81C5-844F-A5F9-6B816E9C911B}" type="pres">
      <dgm:prSet presAssocID="{15547F61-E700-084F-9987-455C8BE96D05}" presName="outerComposite" presStyleCnt="0">
        <dgm:presLayoutVars>
          <dgm:chMax val="5"/>
          <dgm:dir/>
          <dgm:resizeHandles val="exact"/>
        </dgm:presLayoutVars>
      </dgm:prSet>
      <dgm:spPr/>
      <dgm:t>
        <a:bodyPr/>
        <a:lstStyle/>
        <a:p>
          <a:endParaRPr lang="en-US"/>
        </a:p>
      </dgm:t>
    </dgm:pt>
    <dgm:pt modelId="{983327DF-50FD-9045-A655-1DB4A1B9BE66}" type="pres">
      <dgm:prSet presAssocID="{15547F61-E700-084F-9987-455C8BE96D05}" presName="dummyMaxCanvas" presStyleCnt="0">
        <dgm:presLayoutVars/>
      </dgm:prSet>
      <dgm:spPr/>
    </dgm:pt>
    <dgm:pt modelId="{128F0E91-A2A5-B549-9CCB-225E0D2666C4}" type="pres">
      <dgm:prSet presAssocID="{15547F61-E700-084F-9987-455C8BE96D05}" presName="FourNodes_1" presStyleLbl="node1" presStyleIdx="0" presStyleCnt="4">
        <dgm:presLayoutVars>
          <dgm:bulletEnabled val="1"/>
        </dgm:presLayoutVars>
      </dgm:prSet>
      <dgm:spPr/>
      <dgm:t>
        <a:bodyPr/>
        <a:lstStyle/>
        <a:p>
          <a:endParaRPr lang="en-US"/>
        </a:p>
      </dgm:t>
    </dgm:pt>
    <dgm:pt modelId="{875B59D1-15E6-284C-AE92-AAC51F17E968}" type="pres">
      <dgm:prSet presAssocID="{15547F61-E700-084F-9987-455C8BE96D05}" presName="FourNodes_2" presStyleLbl="node1" presStyleIdx="1" presStyleCnt="4">
        <dgm:presLayoutVars>
          <dgm:bulletEnabled val="1"/>
        </dgm:presLayoutVars>
      </dgm:prSet>
      <dgm:spPr/>
      <dgm:t>
        <a:bodyPr/>
        <a:lstStyle/>
        <a:p>
          <a:endParaRPr lang="en-US"/>
        </a:p>
      </dgm:t>
    </dgm:pt>
    <dgm:pt modelId="{4F254BAB-0A09-D14C-BDE4-7E8ED0824AF6}" type="pres">
      <dgm:prSet presAssocID="{15547F61-E700-084F-9987-455C8BE96D05}" presName="FourNodes_3" presStyleLbl="node1" presStyleIdx="2" presStyleCnt="4">
        <dgm:presLayoutVars>
          <dgm:bulletEnabled val="1"/>
        </dgm:presLayoutVars>
      </dgm:prSet>
      <dgm:spPr/>
      <dgm:t>
        <a:bodyPr/>
        <a:lstStyle/>
        <a:p>
          <a:endParaRPr lang="en-US"/>
        </a:p>
      </dgm:t>
    </dgm:pt>
    <dgm:pt modelId="{47502C45-B4FE-754E-8FDD-D5307996A7A6}" type="pres">
      <dgm:prSet presAssocID="{15547F61-E700-084F-9987-455C8BE96D05}" presName="FourNodes_4" presStyleLbl="node1" presStyleIdx="3" presStyleCnt="4">
        <dgm:presLayoutVars>
          <dgm:bulletEnabled val="1"/>
        </dgm:presLayoutVars>
      </dgm:prSet>
      <dgm:spPr/>
      <dgm:t>
        <a:bodyPr/>
        <a:lstStyle/>
        <a:p>
          <a:endParaRPr lang="en-US"/>
        </a:p>
      </dgm:t>
    </dgm:pt>
    <dgm:pt modelId="{83DE113E-84B6-0948-99F9-53B25AF9DE1C}" type="pres">
      <dgm:prSet presAssocID="{15547F61-E700-084F-9987-455C8BE96D05}" presName="FourConn_1-2" presStyleLbl="fgAccFollowNode1" presStyleIdx="0" presStyleCnt="3" custScaleX="72569" custLinFactNeighborX="3381" custLinFactNeighborY="-1365">
        <dgm:presLayoutVars>
          <dgm:bulletEnabled val="1"/>
        </dgm:presLayoutVars>
      </dgm:prSet>
      <dgm:spPr/>
      <dgm:t>
        <a:bodyPr/>
        <a:lstStyle/>
        <a:p>
          <a:endParaRPr lang="en-US"/>
        </a:p>
      </dgm:t>
    </dgm:pt>
    <dgm:pt modelId="{5A75F7AD-F687-314E-8BF6-D1B9E44249D4}" type="pres">
      <dgm:prSet presAssocID="{15547F61-E700-084F-9987-455C8BE96D05}" presName="FourConn_2-3" presStyleLbl="fgAccFollowNode1" presStyleIdx="1" presStyleCnt="3" custScaleX="74396">
        <dgm:presLayoutVars>
          <dgm:bulletEnabled val="1"/>
        </dgm:presLayoutVars>
      </dgm:prSet>
      <dgm:spPr/>
      <dgm:t>
        <a:bodyPr/>
        <a:lstStyle/>
        <a:p>
          <a:endParaRPr lang="en-US"/>
        </a:p>
      </dgm:t>
    </dgm:pt>
    <dgm:pt modelId="{4E0E674A-1032-1043-A917-0AF529A07590}" type="pres">
      <dgm:prSet presAssocID="{15547F61-E700-084F-9987-455C8BE96D05}" presName="FourConn_3-4" presStyleLbl="fgAccFollowNode1" presStyleIdx="2" presStyleCnt="3" custScaleX="84277">
        <dgm:presLayoutVars>
          <dgm:bulletEnabled val="1"/>
        </dgm:presLayoutVars>
      </dgm:prSet>
      <dgm:spPr/>
      <dgm:t>
        <a:bodyPr/>
        <a:lstStyle/>
        <a:p>
          <a:endParaRPr lang="en-US"/>
        </a:p>
      </dgm:t>
    </dgm:pt>
    <dgm:pt modelId="{BAFCB080-723E-1547-B2BF-66FE4FDC530F}" type="pres">
      <dgm:prSet presAssocID="{15547F61-E700-084F-9987-455C8BE96D05}" presName="FourNodes_1_text" presStyleLbl="node1" presStyleIdx="3" presStyleCnt="4">
        <dgm:presLayoutVars>
          <dgm:bulletEnabled val="1"/>
        </dgm:presLayoutVars>
      </dgm:prSet>
      <dgm:spPr/>
      <dgm:t>
        <a:bodyPr/>
        <a:lstStyle/>
        <a:p>
          <a:endParaRPr lang="en-US"/>
        </a:p>
      </dgm:t>
    </dgm:pt>
    <dgm:pt modelId="{BD6F47C5-6EAC-B349-8BFB-7066EEBCE556}" type="pres">
      <dgm:prSet presAssocID="{15547F61-E700-084F-9987-455C8BE96D05}" presName="FourNodes_2_text" presStyleLbl="node1" presStyleIdx="3" presStyleCnt="4">
        <dgm:presLayoutVars>
          <dgm:bulletEnabled val="1"/>
        </dgm:presLayoutVars>
      </dgm:prSet>
      <dgm:spPr/>
      <dgm:t>
        <a:bodyPr/>
        <a:lstStyle/>
        <a:p>
          <a:endParaRPr lang="en-US"/>
        </a:p>
      </dgm:t>
    </dgm:pt>
    <dgm:pt modelId="{BA8A2167-683E-3B4B-A37B-499EB28C9BC3}" type="pres">
      <dgm:prSet presAssocID="{15547F61-E700-084F-9987-455C8BE96D05}" presName="FourNodes_3_text" presStyleLbl="node1" presStyleIdx="3" presStyleCnt="4">
        <dgm:presLayoutVars>
          <dgm:bulletEnabled val="1"/>
        </dgm:presLayoutVars>
      </dgm:prSet>
      <dgm:spPr/>
      <dgm:t>
        <a:bodyPr/>
        <a:lstStyle/>
        <a:p>
          <a:endParaRPr lang="en-US"/>
        </a:p>
      </dgm:t>
    </dgm:pt>
    <dgm:pt modelId="{85105963-F244-4E45-BBD8-54CCC1BBDAF3}" type="pres">
      <dgm:prSet presAssocID="{15547F61-E700-084F-9987-455C8BE96D05}" presName="FourNodes_4_text" presStyleLbl="node1" presStyleIdx="3" presStyleCnt="4">
        <dgm:presLayoutVars>
          <dgm:bulletEnabled val="1"/>
        </dgm:presLayoutVars>
      </dgm:prSet>
      <dgm:spPr/>
      <dgm:t>
        <a:bodyPr/>
        <a:lstStyle/>
        <a:p>
          <a:endParaRPr lang="en-US"/>
        </a:p>
      </dgm:t>
    </dgm:pt>
  </dgm:ptLst>
  <dgm:cxnLst>
    <dgm:cxn modelId="{86E50D91-5479-C746-9D6B-8FDBAB3CBE22}" type="presOf" srcId="{B05F9B05-E441-0F4E-9567-E6F8D55C9F6B}" destId="{BAFCB080-723E-1547-B2BF-66FE4FDC530F}" srcOrd="1" destOrd="0" presId="urn:microsoft.com/office/officeart/2005/8/layout/vProcess5"/>
    <dgm:cxn modelId="{56E80C07-008D-FF49-B5FA-21E9D299F60F}" type="presOf" srcId="{1A2F0824-F25C-B24C-9AC0-4F1668FB5CDF}" destId="{BD6F47C5-6EAC-B349-8BFB-7066EEBCE556}" srcOrd="1" destOrd="0" presId="urn:microsoft.com/office/officeart/2005/8/layout/vProcess5"/>
    <dgm:cxn modelId="{48F08CA6-45AB-6C4C-8B3A-CA9D0EFF5D10}" type="presOf" srcId="{DA6EA444-095C-1B47-AAEB-272204208E33}" destId="{4E0E674A-1032-1043-A917-0AF529A07590}" srcOrd="0" destOrd="0" presId="urn:microsoft.com/office/officeart/2005/8/layout/vProcess5"/>
    <dgm:cxn modelId="{0A9FEE3F-E1EC-0140-899A-811D9C98EC3F}" type="presOf" srcId="{B67147F6-3963-984B-80BD-759A825F33A3}" destId="{85105963-F244-4E45-BBD8-54CCC1BBDAF3}" srcOrd="1" destOrd="0" presId="urn:microsoft.com/office/officeart/2005/8/layout/vProcess5"/>
    <dgm:cxn modelId="{0004A74E-10EF-034C-8A97-12256A14DE50}" type="presOf" srcId="{B67147F6-3963-984B-80BD-759A825F33A3}" destId="{47502C45-B4FE-754E-8FDD-D5307996A7A6}" srcOrd="0" destOrd="0" presId="urn:microsoft.com/office/officeart/2005/8/layout/vProcess5"/>
    <dgm:cxn modelId="{4B31506E-D545-594E-B3FD-0FA0163BEC93}" srcId="{15547F61-E700-084F-9987-455C8BE96D05}" destId="{B67147F6-3963-984B-80BD-759A825F33A3}" srcOrd="3" destOrd="0" parTransId="{9BC1B001-11D7-1541-9ED5-6904843E9383}" sibTransId="{3690236B-8C76-0440-8943-13F8421CB7E8}"/>
    <dgm:cxn modelId="{1560A8E4-8F1C-984B-A0F5-25604655D621}" type="presOf" srcId="{B927B170-92FC-C04F-BEA1-F3F3ABE4BA6F}" destId="{BA8A2167-683E-3B4B-A37B-499EB28C9BC3}" srcOrd="1" destOrd="0" presId="urn:microsoft.com/office/officeart/2005/8/layout/vProcess5"/>
    <dgm:cxn modelId="{F9E4B3AA-DC92-1444-8EEC-118B03C70593}" srcId="{15547F61-E700-084F-9987-455C8BE96D05}" destId="{B927B170-92FC-C04F-BEA1-F3F3ABE4BA6F}" srcOrd="2" destOrd="0" parTransId="{66D07453-56AB-A643-B47B-DA726717C4C7}" sibTransId="{DA6EA444-095C-1B47-AAEB-272204208E33}"/>
    <dgm:cxn modelId="{9CE95A05-B24D-2541-9E38-57EC5C7D6234}" srcId="{15547F61-E700-084F-9987-455C8BE96D05}" destId="{1A2F0824-F25C-B24C-9AC0-4F1668FB5CDF}" srcOrd="1" destOrd="0" parTransId="{5193B015-E278-8A4F-BEFF-CE096B5EE31C}" sibTransId="{FE75022A-7AE8-1348-BF92-49BDA9933C76}"/>
    <dgm:cxn modelId="{DEEA5AE6-79FC-AB49-8F46-B06272364130}" type="presOf" srcId="{9439191F-B46B-EE49-81A3-CD08903A0FBA}" destId="{83DE113E-84B6-0948-99F9-53B25AF9DE1C}" srcOrd="0" destOrd="0" presId="urn:microsoft.com/office/officeart/2005/8/layout/vProcess5"/>
    <dgm:cxn modelId="{43B90507-3B4D-CE42-AB84-ED667F05FDB0}" type="presOf" srcId="{FE75022A-7AE8-1348-BF92-49BDA9933C76}" destId="{5A75F7AD-F687-314E-8BF6-D1B9E44249D4}" srcOrd="0" destOrd="0" presId="urn:microsoft.com/office/officeart/2005/8/layout/vProcess5"/>
    <dgm:cxn modelId="{4A780312-C51B-E940-9058-04C3CC870F9C}" type="presOf" srcId="{1A2F0824-F25C-B24C-9AC0-4F1668FB5CDF}" destId="{875B59D1-15E6-284C-AE92-AAC51F17E968}" srcOrd="0" destOrd="0" presId="urn:microsoft.com/office/officeart/2005/8/layout/vProcess5"/>
    <dgm:cxn modelId="{0D547A2B-2D20-4A4A-8B6C-B18884A0BD92}" type="presOf" srcId="{B927B170-92FC-C04F-BEA1-F3F3ABE4BA6F}" destId="{4F254BAB-0A09-D14C-BDE4-7E8ED0824AF6}" srcOrd="0" destOrd="0" presId="urn:microsoft.com/office/officeart/2005/8/layout/vProcess5"/>
    <dgm:cxn modelId="{0F6DAB3D-FAE6-0C45-8345-B4BAEB6663FA}" type="presOf" srcId="{15547F61-E700-084F-9987-455C8BE96D05}" destId="{1264FAF4-81C5-844F-A5F9-6B816E9C911B}" srcOrd="0" destOrd="0" presId="urn:microsoft.com/office/officeart/2005/8/layout/vProcess5"/>
    <dgm:cxn modelId="{757714C5-6DAE-3844-A5F3-B4EC6D1F0774}" type="presOf" srcId="{B05F9B05-E441-0F4E-9567-E6F8D55C9F6B}" destId="{128F0E91-A2A5-B549-9CCB-225E0D2666C4}" srcOrd="0" destOrd="0" presId="urn:microsoft.com/office/officeart/2005/8/layout/vProcess5"/>
    <dgm:cxn modelId="{F71CEAB5-E36E-964D-94D7-1C6674C0D269}" srcId="{15547F61-E700-084F-9987-455C8BE96D05}" destId="{B05F9B05-E441-0F4E-9567-E6F8D55C9F6B}" srcOrd="0" destOrd="0" parTransId="{7C365E0D-3B1D-EC43-B146-5847ECE43775}" sibTransId="{9439191F-B46B-EE49-81A3-CD08903A0FBA}"/>
    <dgm:cxn modelId="{58CB4488-E7D5-6D49-BBD2-9724ECE92AB8}" type="presParOf" srcId="{1264FAF4-81C5-844F-A5F9-6B816E9C911B}" destId="{983327DF-50FD-9045-A655-1DB4A1B9BE66}" srcOrd="0" destOrd="0" presId="urn:microsoft.com/office/officeart/2005/8/layout/vProcess5"/>
    <dgm:cxn modelId="{6A7C9CB8-8EC9-3F4D-99C8-8B306BDD19FC}" type="presParOf" srcId="{1264FAF4-81C5-844F-A5F9-6B816E9C911B}" destId="{128F0E91-A2A5-B549-9CCB-225E0D2666C4}" srcOrd="1" destOrd="0" presId="urn:microsoft.com/office/officeart/2005/8/layout/vProcess5"/>
    <dgm:cxn modelId="{C6A87CF6-7636-BA4B-BE5F-6A1D954829E7}" type="presParOf" srcId="{1264FAF4-81C5-844F-A5F9-6B816E9C911B}" destId="{875B59D1-15E6-284C-AE92-AAC51F17E968}" srcOrd="2" destOrd="0" presId="urn:microsoft.com/office/officeart/2005/8/layout/vProcess5"/>
    <dgm:cxn modelId="{751C916B-E2D1-E84F-BF12-78547742402A}" type="presParOf" srcId="{1264FAF4-81C5-844F-A5F9-6B816E9C911B}" destId="{4F254BAB-0A09-D14C-BDE4-7E8ED0824AF6}" srcOrd="3" destOrd="0" presId="urn:microsoft.com/office/officeart/2005/8/layout/vProcess5"/>
    <dgm:cxn modelId="{64B0133F-D8D7-B249-9578-FB21865C2714}" type="presParOf" srcId="{1264FAF4-81C5-844F-A5F9-6B816E9C911B}" destId="{47502C45-B4FE-754E-8FDD-D5307996A7A6}" srcOrd="4" destOrd="0" presId="urn:microsoft.com/office/officeart/2005/8/layout/vProcess5"/>
    <dgm:cxn modelId="{54094D1A-650A-8047-8C27-785D501AF1D9}" type="presParOf" srcId="{1264FAF4-81C5-844F-A5F9-6B816E9C911B}" destId="{83DE113E-84B6-0948-99F9-53B25AF9DE1C}" srcOrd="5" destOrd="0" presId="urn:microsoft.com/office/officeart/2005/8/layout/vProcess5"/>
    <dgm:cxn modelId="{515687D7-3372-A549-BDE9-C0C5558131AC}" type="presParOf" srcId="{1264FAF4-81C5-844F-A5F9-6B816E9C911B}" destId="{5A75F7AD-F687-314E-8BF6-D1B9E44249D4}" srcOrd="6" destOrd="0" presId="urn:microsoft.com/office/officeart/2005/8/layout/vProcess5"/>
    <dgm:cxn modelId="{66C4D7AB-9AE4-2549-A7E0-5601BC005EB2}" type="presParOf" srcId="{1264FAF4-81C5-844F-A5F9-6B816E9C911B}" destId="{4E0E674A-1032-1043-A917-0AF529A07590}" srcOrd="7" destOrd="0" presId="urn:microsoft.com/office/officeart/2005/8/layout/vProcess5"/>
    <dgm:cxn modelId="{EBBEE56D-3048-BC46-A3A4-530CA1DB9576}" type="presParOf" srcId="{1264FAF4-81C5-844F-A5F9-6B816E9C911B}" destId="{BAFCB080-723E-1547-B2BF-66FE4FDC530F}" srcOrd="8" destOrd="0" presId="urn:microsoft.com/office/officeart/2005/8/layout/vProcess5"/>
    <dgm:cxn modelId="{FE9AD8D5-34BD-2447-ACE0-93FC14CCB24C}" type="presParOf" srcId="{1264FAF4-81C5-844F-A5F9-6B816E9C911B}" destId="{BD6F47C5-6EAC-B349-8BFB-7066EEBCE556}" srcOrd="9" destOrd="0" presId="urn:microsoft.com/office/officeart/2005/8/layout/vProcess5"/>
    <dgm:cxn modelId="{AAB6749B-0B59-B54B-9254-4C81AA1FD809}" type="presParOf" srcId="{1264FAF4-81C5-844F-A5F9-6B816E9C911B}" destId="{BA8A2167-683E-3B4B-A37B-499EB28C9BC3}" srcOrd="10" destOrd="0" presId="urn:microsoft.com/office/officeart/2005/8/layout/vProcess5"/>
    <dgm:cxn modelId="{19E014D5-9AE3-7048-BB68-C2F867536449}" type="presParOf" srcId="{1264FAF4-81C5-844F-A5F9-6B816E9C911B}" destId="{85105963-F244-4E45-BBD8-54CCC1BBDAF3}"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2C8E4C-C292-3540-8D30-06E80B84B6BD}">
      <dsp:nvSpPr>
        <dsp:cNvPr id="0" name=""/>
        <dsp:cNvSpPr/>
      </dsp:nvSpPr>
      <dsp:spPr>
        <a:xfrm>
          <a:off x="0" y="0"/>
          <a:ext cx="8129059" cy="1259580"/>
        </a:xfrm>
        <a:prstGeom prst="roundRect">
          <a:avLst>
            <a:gd name="adj" fmla="val 10000"/>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vi-VN" sz="3000" kern="1200">
              <a:solidFill>
                <a:schemeClr val="tx2">
                  <a:lumMod val="25000"/>
                </a:schemeClr>
              </a:solidFill>
              <a:latin typeface="Calibri" panose="020F0502020204030204" pitchFamily="34" charset="0"/>
              <a:cs typeface="Calibri" panose="020F0502020204030204" pitchFamily="34" charset="0"/>
            </a:rPr>
            <a:t>Vẻ bề ngoài chỉn chu, dề gây thiện cảm với mọi người</a:t>
          </a:r>
          <a:endParaRPr lang="en-US" sz="3000" kern="1200">
            <a:solidFill>
              <a:schemeClr val="tx2">
                <a:lumMod val="25000"/>
              </a:schemeClr>
            </a:solidFill>
            <a:latin typeface="Calibri" panose="020F0502020204030204" pitchFamily="34" charset="0"/>
            <a:cs typeface="Calibri" panose="020F0502020204030204" pitchFamily="34" charset="0"/>
          </a:endParaRPr>
        </a:p>
      </dsp:txBody>
      <dsp:txXfrm>
        <a:off x="1751769" y="0"/>
        <a:ext cx="6377289" cy="1259580"/>
      </dsp:txXfrm>
    </dsp:sp>
    <dsp:sp modelId="{E69F241F-F48E-1C4B-8926-3E79BEB73182}">
      <dsp:nvSpPr>
        <dsp:cNvPr id="0" name=""/>
        <dsp:cNvSpPr/>
      </dsp:nvSpPr>
      <dsp:spPr>
        <a:xfrm>
          <a:off x="125958" y="125958"/>
          <a:ext cx="1625811" cy="100766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1000" b="-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51459F-D623-9145-A189-0FC0C42A75F2}">
      <dsp:nvSpPr>
        <dsp:cNvPr id="0" name=""/>
        <dsp:cNvSpPr/>
      </dsp:nvSpPr>
      <dsp:spPr>
        <a:xfrm>
          <a:off x="0" y="1385538"/>
          <a:ext cx="8129059" cy="1259580"/>
        </a:xfrm>
        <a:prstGeom prst="roundRect">
          <a:avLst>
            <a:gd name="adj" fmla="val 10000"/>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vi-VN" sz="3000" kern="1200">
              <a:solidFill>
                <a:schemeClr val="tx2">
                  <a:lumMod val="25000"/>
                </a:schemeClr>
              </a:solidFill>
              <a:latin typeface="Calibri" panose="020F0502020204030204" pitchFamily="34" charset="0"/>
              <a:cs typeface="Calibri" panose="020F0502020204030204" pitchFamily="34" charset="0"/>
            </a:rPr>
            <a:t>Có ngôn ngữ lưu loát, rõ ràng, biết xử lý tình huống</a:t>
          </a:r>
          <a:endParaRPr lang="en-US" sz="3000" kern="1200">
            <a:solidFill>
              <a:schemeClr val="tx2">
                <a:lumMod val="25000"/>
              </a:schemeClr>
            </a:solidFill>
            <a:latin typeface="Calibri" panose="020F0502020204030204" pitchFamily="34" charset="0"/>
            <a:cs typeface="Calibri" panose="020F0502020204030204" pitchFamily="34" charset="0"/>
          </a:endParaRPr>
        </a:p>
      </dsp:txBody>
      <dsp:txXfrm>
        <a:off x="1751769" y="1385538"/>
        <a:ext cx="6377289" cy="1259580"/>
      </dsp:txXfrm>
    </dsp:sp>
    <dsp:sp modelId="{24B9FD14-F59E-E348-A2AB-2A73475031B9}">
      <dsp:nvSpPr>
        <dsp:cNvPr id="0" name=""/>
        <dsp:cNvSpPr/>
      </dsp:nvSpPr>
      <dsp:spPr>
        <a:xfrm>
          <a:off x="125958" y="1511496"/>
          <a:ext cx="1625811" cy="100766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1000" b="-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C5FA01-242E-6944-A1F8-E0530496E58C}">
      <dsp:nvSpPr>
        <dsp:cNvPr id="0" name=""/>
        <dsp:cNvSpPr/>
      </dsp:nvSpPr>
      <dsp:spPr>
        <a:xfrm>
          <a:off x="0" y="2771077"/>
          <a:ext cx="8129059" cy="1259580"/>
        </a:xfrm>
        <a:prstGeom prst="roundRect">
          <a:avLst>
            <a:gd name="adj" fmla="val 10000"/>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vi-VN" sz="3000" kern="1200">
              <a:solidFill>
                <a:schemeClr val="tx2">
                  <a:lumMod val="25000"/>
                </a:schemeClr>
              </a:solidFill>
              <a:latin typeface="Calibri" panose="020F0502020204030204" pitchFamily="34" charset="0"/>
              <a:cs typeface="Calibri" panose="020F0502020204030204" pitchFamily="34" charset="0"/>
            </a:rPr>
            <a:t>Cơ thể khỏe mạnh</a:t>
          </a:r>
          <a:endParaRPr lang="en-US" sz="3000" kern="1200">
            <a:solidFill>
              <a:schemeClr val="tx2">
                <a:lumMod val="25000"/>
              </a:schemeClr>
            </a:solidFill>
            <a:latin typeface="Calibri" panose="020F0502020204030204" pitchFamily="34" charset="0"/>
            <a:cs typeface="Calibri" panose="020F0502020204030204" pitchFamily="34" charset="0"/>
          </a:endParaRPr>
        </a:p>
      </dsp:txBody>
      <dsp:txXfrm>
        <a:off x="1751769" y="2771077"/>
        <a:ext cx="6377289" cy="1259580"/>
      </dsp:txXfrm>
    </dsp:sp>
    <dsp:sp modelId="{71EA5371-8337-474C-B967-8B1C4F3331F5}">
      <dsp:nvSpPr>
        <dsp:cNvPr id="0" name=""/>
        <dsp:cNvSpPr/>
      </dsp:nvSpPr>
      <dsp:spPr>
        <a:xfrm>
          <a:off x="125958" y="2897035"/>
          <a:ext cx="1625811" cy="100766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9BAFA6-7644-3348-A52B-F44C642ED460}">
      <dsp:nvSpPr>
        <dsp:cNvPr id="0" name=""/>
        <dsp:cNvSpPr/>
      </dsp:nvSpPr>
      <dsp:spPr>
        <a:xfrm>
          <a:off x="0" y="4156615"/>
          <a:ext cx="8129059" cy="1259580"/>
        </a:xfrm>
        <a:prstGeom prst="roundRect">
          <a:avLst>
            <a:gd name="adj" fmla="val 10000"/>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vi-VN" sz="3000" kern="1200">
              <a:solidFill>
                <a:schemeClr val="tx2">
                  <a:lumMod val="25000"/>
                </a:schemeClr>
              </a:solidFill>
              <a:latin typeface="Calibri" panose="020F0502020204030204" pitchFamily="34" charset="0"/>
              <a:cs typeface="Calibri" panose="020F0502020204030204" pitchFamily="34" charset="0"/>
            </a:rPr>
            <a:t>Tăng sự hiếu biết, có nhiều MQH thế hiện giá trị và năng khiếu cùa bản thân </a:t>
          </a:r>
          <a:endParaRPr lang="en-US" sz="3000" kern="1200">
            <a:solidFill>
              <a:schemeClr val="tx2">
                <a:lumMod val="25000"/>
              </a:schemeClr>
            </a:solidFill>
            <a:latin typeface="Calibri" panose="020F0502020204030204" pitchFamily="34" charset="0"/>
            <a:cs typeface="Calibri" panose="020F0502020204030204" pitchFamily="34" charset="0"/>
          </a:endParaRPr>
        </a:p>
      </dsp:txBody>
      <dsp:txXfrm>
        <a:off x="1751769" y="4156615"/>
        <a:ext cx="6377289" cy="1259580"/>
      </dsp:txXfrm>
    </dsp:sp>
    <dsp:sp modelId="{E9AE28A3-2EE2-994D-9099-0514DBB8D999}">
      <dsp:nvSpPr>
        <dsp:cNvPr id="0" name=""/>
        <dsp:cNvSpPr/>
      </dsp:nvSpPr>
      <dsp:spPr>
        <a:xfrm>
          <a:off x="125958" y="4282574"/>
          <a:ext cx="1625811" cy="1007664"/>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1000" b="-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8F0E91-A2A5-B549-9CCB-225E0D2666C4}">
      <dsp:nvSpPr>
        <dsp:cNvPr id="0" name=""/>
        <dsp:cNvSpPr/>
      </dsp:nvSpPr>
      <dsp:spPr>
        <a:xfrm>
          <a:off x="0" y="0"/>
          <a:ext cx="6502400" cy="1192106"/>
        </a:xfrm>
        <a:prstGeom prst="roundRect">
          <a:avLst>
            <a:gd name="adj" fmla="val 10000"/>
          </a:avLst>
        </a:prstGeom>
        <a:solidFill>
          <a:schemeClr val="accent4">
            <a:lumMod val="90000"/>
          </a:schemeClr>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889000" lvl="0" indent="0" algn="just" defTabSz="977900">
            <a:lnSpc>
              <a:spcPct val="90000"/>
            </a:lnSpc>
            <a:spcBef>
              <a:spcPct val="0"/>
            </a:spcBef>
            <a:spcAft>
              <a:spcPct val="35000"/>
            </a:spcAft>
            <a:tabLst/>
          </a:pPr>
          <a:r>
            <a:rPr lang="en-US" sz="2200" b="1" i="0" kern="1200">
              <a:solidFill>
                <a:schemeClr val="bg2">
                  <a:lumMod val="50000"/>
                </a:schemeClr>
              </a:solidFill>
              <a:latin typeface="Calibri" panose="020F0502020204030204" pitchFamily="34" charset="0"/>
              <a:cs typeface="Calibri" panose="020F0502020204030204" pitchFamily="34" charset="0"/>
            </a:rPr>
            <a:t>Tự viết lời giới thiệu bản thân trên nữa trang giấy (ưu điểm, nhược điểm, sở thích, tính cách,…)</a:t>
          </a:r>
        </a:p>
      </dsp:txBody>
      <dsp:txXfrm>
        <a:off x="34916" y="34916"/>
        <a:ext cx="5115290" cy="1122274"/>
      </dsp:txXfrm>
    </dsp:sp>
    <dsp:sp modelId="{875B59D1-15E6-284C-AE92-AAC51F17E968}">
      <dsp:nvSpPr>
        <dsp:cNvPr id="0" name=""/>
        <dsp:cNvSpPr/>
      </dsp:nvSpPr>
      <dsp:spPr>
        <a:xfrm>
          <a:off x="544575" y="1408853"/>
          <a:ext cx="6502400" cy="1192106"/>
        </a:xfrm>
        <a:prstGeom prst="roundRect">
          <a:avLst>
            <a:gd name="adj" fmla="val 10000"/>
          </a:avLst>
        </a:prstGeom>
        <a:solidFill>
          <a:schemeClr val="accent4">
            <a:lumMod val="90000"/>
          </a:schemeClr>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749300" lvl="0" indent="0" algn="just" defTabSz="977900">
            <a:lnSpc>
              <a:spcPct val="90000"/>
            </a:lnSpc>
            <a:spcBef>
              <a:spcPct val="0"/>
            </a:spcBef>
            <a:spcAft>
              <a:spcPct val="35000"/>
            </a:spcAft>
            <a:tabLst/>
          </a:pPr>
          <a:r>
            <a:rPr lang="en-US" sz="2200" b="1" i="0" kern="1200">
              <a:solidFill>
                <a:schemeClr val="bg2">
                  <a:lumMod val="50000"/>
                </a:schemeClr>
              </a:solidFill>
              <a:latin typeface="Calibri" panose="020F0502020204030204" pitchFamily="34" charset="0"/>
              <a:cs typeface="Calibri" panose="020F0502020204030204" pitchFamily="34" charset="0"/>
            </a:rPr>
            <a:t>Nhờ bạn bè (người thân) viết về ưu điểm, hạn chế, tính cách, sở thích về em trên nữa trang giấy.</a:t>
          </a:r>
        </a:p>
      </dsp:txBody>
      <dsp:txXfrm>
        <a:off x="579491" y="1443769"/>
        <a:ext cx="5113122" cy="1122274"/>
      </dsp:txXfrm>
    </dsp:sp>
    <dsp:sp modelId="{4F254BAB-0A09-D14C-BDE4-7E8ED0824AF6}">
      <dsp:nvSpPr>
        <dsp:cNvPr id="0" name=""/>
        <dsp:cNvSpPr/>
      </dsp:nvSpPr>
      <dsp:spPr>
        <a:xfrm>
          <a:off x="1081024" y="2817706"/>
          <a:ext cx="6502400" cy="1192106"/>
        </a:xfrm>
        <a:prstGeom prst="roundRect">
          <a:avLst>
            <a:gd name="adj" fmla="val 10000"/>
          </a:avLst>
        </a:prstGeom>
        <a:solidFill>
          <a:schemeClr val="accent4">
            <a:lumMod val="90000"/>
          </a:schemeClr>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838200" lvl="0" indent="0" algn="l" defTabSz="977900">
            <a:lnSpc>
              <a:spcPct val="90000"/>
            </a:lnSpc>
            <a:spcBef>
              <a:spcPct val="0"/>
            </a:spcBef>
            <a:spcAft>
              <a:spcPct val="35000"/>
            </a:spcAft>
            <a:tabLst/>
          </a:pPr>
          <a:r>
            <a:rPr lang="en-US" sz="2200" b="1" i="0" kern="1200">
              <a:solidFill>
                <a:schemeClr val="bg2">
                  <a:lumMod val="50000"/>
                </a:schemeClr>
              </a:solidFill>
              <a:latin typeface="Calibri" panose="020F0502020204030204" pitchFamily="34" charset="0"/>
              <a:cs typeface="Calibri" panose="020F0502020204030204" pitchFamily="34" charset="0"/>
            </a:rPr>
            <a:t>SS thông tin của em và người khác viết về em và hoàn thành việc mô tả bản thân. </a:t>
          </a:r>
        </a:p>
      </dsp:txBody>
      <dsp:txXfrm>
        <a:off x="1115940" y="2852622"/>
        <a:ext cx="5121250" cy="1122274"/>
      </dsp:txXfrm>
    </dsp:sp>
    <dsp:sp modelId="{47502C45-B4FE-754E-8FDD-D5307996A7A6}">
      <dsp:nvSpPr>
        <dsp:cNvPr id="0" name=""/>
        <dsp:cNvSpPr/>
      </dsp:nvSpPr>
      <dsp:spPr>
        <a:xfrm>
          <a:off x="1625599" y="4226560"/>
          <a:ext cx="6502400" cy="1192106"/>
        </a:xfrm>
        <a:prstGeom prst="roundRect">
          <a:avLst>
            <a:gd name="adj" fmla="val 10000"/>
          </a:avLst>
        </a:prstGeom>
        <a:solidFill>
          <a:schemeClr val="accent4">
            <a:lumMod val="90000"/>
          </a:schemeClr>
        </a:solid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800100" lvl="0" indent="0" algn="just" defTabSz="977900">
            <a:lnSpc>
              <a:spcPct val="90000"/>
            </a:lnSpc>
            <a:spcBef>
              <a:spcPct val="0"/>
            </a:spcBef>
            <a:spcAft>
              <a:spcPct val="35000"/>
            </a:spcAft>
            <a:tabLst/>
          </a:pPr>
          <a:r>
            <a:rPr lang="en-US" sz="2200" b="1" i="0" kern="1200">
              <a:solidFill>
                <a:schemeClr val="bg2">
                  <a:lumMod val="50000"/>
                </a:schemeClr>
              </a:solidFill>
              <a:latin typeface="Calibri" panose="020F0502020204030204" pitchFamily="34" charset="0"/>
              <a:cs typeface="Calibri" panose="020F0502020204030204" pitchFamily="34" charset="0"/>
            </a:rPr>
            <a:t>Liệt kê những ưu điểm, hạn chế và đề xuất biện pháp phát huy ưu điểm, hạn chế khuyết điểm</a:t>
          </a:r>
        </a:p>
      </dsp:txBody>
      <dsp:txXfrm>
        <a:off x="1660515" y="4261476"/>
        <a:ext cx="5113122" cy="1122274"/>
      </dsp:txXfrm>
    </dsp:sp>
    <dsp:sp modelId="{83DE113E-84B6-0948-99F9-53B25AF9DE1C}">
      <dsp:nvSpPr>
        <dsp:cNvPr id="0" name=""/>
        <dsp:cNvSpPr/>
      </dsp:nvSpPr>
      <dsp:spPr>
        <a:xfrm>
          <a:off x="5860006" y="902468"/>
          <a:ext cx="562314" cy="774869"/>
        </a:xfrm>
        <a:prstGeom prst="downArrow">
          <a:avLst>
            <a:gd name="adj1" fmla="val 55000"/>
            <a:gd name="adj2" fmla="val 45000"/>
          </a:avLst>
        </a:prstGeom>
        <a:solidFill>
          <a:srgbClr val="BDC0FF">
            <a:alpha val="90000"/>
          </a:srgbClr>
        </a:solidFill>
        <a:ln w="25400" cap="flat" cmpd="sng" algn="ctr">
          <a:solidFill>
            <a:schemeClr val="bg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5986527" y="902468"/>
        <a:ext cx="309272" cy="635696"/>
      </dsp:txXfrm>
    </dsp:sp>
    <dsp:sp modelId="{5A75F7AD-F687-314E-8BF6-D1B9E44249D4}">
      <dsp:nvSpPr>
        <dsp:cNvPr id="0" name=""/>
        <dsp:cNvSpPr/>
      </dsp:nvSpPr>
      <dsp:spPr>
        <a:xfrm>
          <a:off x="6371305" y="2321898"/>
          <a:ext cx="576471" cy="774869"/>
        </a:xfrm>
        <a:prstGeom prst="downArrow">
          <a:avLst>
            <a:gd name="adj1" fmla="val 55000"/>
            <a:gd name="adj2" fmla="val 45000"/>
          </a:avLst>
        </a:prstGeom>
        <a:solidFill>
          <a:srgbClr val="BDC0FF">
            <a:alpha val="90000"/>
          </a:srgbClr>
        </a:solidFill>
        <a:ln w="25400" cap="flat" cmpd="sng" algn="ctr">
          <a:solidFill>
            <a:schemeClr val="bg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6501011" y="2321898"/>
        <a:ext cx="317059" cy="632192"/>
      </dsp:txXfrm>
    </dsp:sp>
    <dsp:sp modelId="{4E0E674A-1032-1043-A917-0AF529A07590}">
      <dsp:nvSpPr>
        <dsp:cNvPr id="0" name=""/>
        <dsp:cNvSpPr/>
      </dsp:nvSpPr>
      <dsp:spPr>
        <a:xfrm>
          <a:off x="6869470" y="3730752"/>
          <a:ext cx="653036" cy="774869"/>
        </a:xfrm>
        <a:prstGeom prst="downArrow">
          <a:avLst>
            <a:gd name="adj1" fmla="val 55000"/>
            <a:gd name="adj2" fmla="val 45000"/>
          </a:avLst>
        </a:prstGeom>
        <a:solidFill>
          <a:srgbClr val="BDC0FF">
            <a:alpha val="90000"/>
          </a:srgbClr>
        </a:solidFill>
        <a:ln w="25400" cap="flat" cmpd="sng" algn="ctr">
          <a:solidFill>
            <a:schemeClr val="bg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7016403" y="3730752"/>
        <a:ext cx="359170" cy="613243"/>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349135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3</a:t>
            </a:fld>
            <a:endParaRPr lang="zh-CN" altLang="en-US"/>
          </a:p>
        </p:txBody>
      </p:sp>
    </p:spTree>
    <p:extLst>
      <p:ext uri="{BB962C8B-B14F-4D97-AF65-F5344CB8AC3E}">
        <p14:creationId xmlns:p14="http://schemas.microsoft.com/office/powerpoint/2010/main" val="1496428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gd6fc454c64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8" name="Google Shape;1538;gd6fc454c64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3160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4</a:t>
            </a:fld>
            <a:endParaRPr lang="zh-CN" altLang="en-US"/>
          </a:p>
        </p:txBody>
      </p:sp>
    </p:spTree>
    <p:extLst>
      <p:ext uri="{BB962C8B-B14F-4D97-AF65-F5344CB8AC3E}">
        <p14:creationId xmlns:p14="http://schemas.microsoft.com/office/powerpoint/2010/main" val="1641429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5</a:t>
            </a:fld>
            <a:endParaRPr lang="zh-CN" altLang="en-US"/>
          </a:p>
        </p:txBody>
      </p:sp>
    </p:spTree>
    <p:extLst>
      <p:ext uri="{BB962C8B-B14F-4D97-AF65-F5344CB8AC3E}">
        <p14:creationId xmlns:p14="http://schemas.microsoft.com/office/powerpoint/2010/main" val="720856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e0222b11d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6" name="Google Shape;1166;ge0222b11d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6603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14</a:t>
            </a:fld>
            <a:endParaRPr lang="zh-CN" altLang="en-US"/>
          </a:p>
        </p:txBody>
      </p:sp>
    </p:spTree>
    <p:extLst>
      <p:ext uri="{BB962C8B-B14F-4D97-AF65-F5344CB8AC3E}">
        <p14:creationId xmlns:p14="http://schemas.microsoft.com/office/powerpoint/2010/main" val="1932577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bd6c00e73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bd6c00e73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bd6c00e730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bd6c00e730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1355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99f2f57a71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99f2f57a71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sp>
        <p:nvSpPr>
          <p:cNvPr id="30" name="Google Shape;30;p4"/>
          <p:cNvSpPr txBox="1">
            <a:spLocks noGrp="1"/>
          </p:cNvSpPr>
          <p:nvPr>
            <p:ph type="body" idx="1"/>
          </p:nvPr>
        </p:nvSpPr>
        <p:spPr>
          <a:xfrm>
            <a:off x="960125" y="1621003"/>
            <a:ext cx="10273338"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AutoNum type="arabicPeriod"/>
              <a:defRPr sz="1667">
                <a:solidFill>
                  <a:srgbClr val="434343"/>
                </a:solidFill>
              </a:defRPr>
            </a:lvl1pPr>
            <a:lvl2pPr marL="1219170" lvl="1" indent="-406390" rtl="0">
              <a:lnSpc>
                <a:spcPct val="115000"/>
              </a:lnSpc>
              <a:spcBef>
                <a:spcPts val="2133"/>
              </a:spcBef>
              <a:spcAft>
                <a:spcPts val="0"/>
              </a:spcAft>
              <a:buClr>
                <a:srgbClr val="434343"/>
              </a:buClr>
              <a:buSzPts val="1200"/>
              <a:buFont typeface="Roboto Condensed"/>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a:buAutoNum type="romanLcPeriod"/>
              <a:defRPr>
                <a:solidFill>
                  <a:srgbClr val="434343"/>
                </a:solidFill>
              </a:defRPr>
            </a:lvl9pPr>
          </a:lstStyle>
          <a:p>
            <a:endParaRPr/>
          </a:p>
        </p:txBody>
      </p:sp>
      <p:sp>
        <p:nvSpPr>
          <p:cNvPr id="31" name="Google Shape;31;p4"/>
          <p:cNvSpPr txBox="1">
            <a:spLocks noGrp="1"/>
          </p:cNvSpPr>
          <p:nvPr>
            <p:ph type="title"/>
          </p:nvPr>
        </p:nvSpPr>
        <p:spPr>
          <a:xfrm>
            <a:off x="960125" y="593367"/>
            <a:ext cx="10273338"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sp>
        <p:nvSpPr>
          <p:cNvPr id="32" name="Google Shape;32;p4"/>
          <p:cNvSpPr/>
          <p:nvPr/>
        </p:nvSpPr>
        <p:spPr>
          <a:xfrm rot="7149403">
            <a:off x="208915" y="6266148"/>
            <a:ext cx="645023" cy="415534"/>
          </a:xfrm>
          <a:custGeom>
            <a:avLst/>
            <a:gdLst/>
            <a:ahLst/>
            <a:cxnLst/>
            <a:rect l="l" t="t"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33" name="Google Shape;33;p4"/>
          <p:cNvSpPr/>
          <p:nvPr/>
        </p:nvSpPr>
        <p:spPr>
          <a:xfrm rot="2700000">
            <a:off x="362384" y="4169050"/>
            <a:ext cx="541293" cy="348709"/>
          </a:xfrm>
          <a:custGeom>
            <a:avLst/>
            <a:gdLst/>
            <a:ahLst/>
            <a:cxnLst/>
            <a:rect l="l" t="t"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34" name="Google Shape;34;p4"/>
          <p:cNvSpPr/>
          <p:nvPr/>
        </p:nvSpPr>
        <p:spPr>
          <a:xfrm>
            <a:off x="297388" y="646457"/>
            <a:ext cx="468090" cy="657419"/>
          </a:xfrm>
          <a:custGeom>
            <a:avLst/>
            <a:gdLst/>
            <a:ahLst/>
            <a:cxnLst/>
            <a:rect l="l" t="t" r="r" b="b"/>
            <a:pathLst>
              <a:path w="7609" h="10688" extrusionOk="0">
                <a:moveTo>
                  <a:pt x="6448" y="1"/>
                </a:moveTo>
                <a:cubicBezTo>
                  <a:pt x="6242" y="1"/>
                  <a:pt x="6039" y="37"/>
                  <a:pt x="5850" y="110"/>
                </a:cubicBezTo>
                <a:cubicBezTo>
                  <a:pt x="5245" y="348"/>
                  <a:pt x="4844" y="1005"/>
                  <a:pt x="4942" y="1606"/>
                </a:cubicBezTo>
                <a:cubicBezTo>
                  <a:pt x="4981" y="1844"/>
                  <a:pt x="5086" y="2068"/>
                  <a:pt x="5187" y="2287"/>
                </a:cubicBezTo>
                <a:cubicBezTo>
                  <a:pt x="5342" y="2626"/>
                  <a:pt x="5490" y="2943"/>
                  <a:pt x="5370" y="3246"/>
                </a:cubicBezTo>
                <a:cubicBezTo>
                  <a:pt x="5205" y="3668"/>
                  <a:pt x="4635" y="3754"/>
                  <a:pt x="4466" y="3768"/>
                </a:cubicBezTo>
                <a:cubicBezTo>
                  <a:pt x="4329" y="3779"/>
                  <a:pt x="4196" y="3783"/>
                  <a:pt x="4059" y="3783"/>
                </a:cubicBezTo>
                <a:cubicBezTo>
                  <a:pt x="3788" y="3786"/>
                  <a:pt x="3511" y="3790"/>
                  <a:pt x="3241" y="3876"/>
                </a:cubicBezTo>
                <a:cubicBezTo>
                  <a:pt x="2827" y="4003"/>
                  <a:pt x="2484" y="4352"/>
                  <a:pt x="2321" y="4810"/>
                </a:cubicBezTo>
                <a:cubicBezTo>
                  <a:pt x="2160" y="5265"/>
                  <a:pt x="2206" y="5754"/>
                  <a:pt x="2444" y="6115"/>
                </a:cubicBezTo>
                <a:cubicBezTo>
                  <a:pt x="2509" y="6212"/>
                  <a:pt x="2585" y="6303"/>
                  <a:pt x="2657" y="6389"/>
                </a:cubicBezTo>
                <a:cubicBezTo>
                  <a:pt x="2819" y="6579"/>
                  <a:pt x="2970" y="6760"/>
                  <a:pt x="2985" y="6980"/>
                </a:cubicBezTo>
                <a:cubicBezTo>
                  <a:pt x="3018" y="7391"/>
                  <a:pt x="2552" y="7697"/>
                  <a:pt x="2098" y="7780"/>
                </a:cubicBezTo>
                <a:cubicBezTo>
                  <a:pt x="1965" y="7802"/>
                  <a:pt x="1824" y="7816"/>
                  <a:pt x="1687" y="7830"/>
                </a:cubicBezTo>
                <a:cubicBezTo>
                  <a:pt x="1331" y="7866"/>
                  <a:pt x="963" y="7906"/>
                  <a:pt x="653" y="8104"/>
                </a:cubicBezTo>
                <a:cubicBezTo>
                  <a:pt x="228" y="8382"/>
                  <a:pt x="1" y="8948"/>
                  <a:pt x="98" y="9481"/>
                </a:cubicBezTo>
                <a:cubicBezTo>
                  <a:pt x="185" y="9957"/>
                  <a:pt x="513" y="10411"/>
                  <a:pt x="977" y="10688"/>
                </a:cubicBezTo>
                <a:lnTo>
                  <a:pt x="1078" y="10519"/>
                </a:lnTo>
                <a:cubicBezTo>
                  <a:pt x="664" y="10267"/>
                  <a:pt x="368" y="9866"/>
                  <a:pt x="293" y="9445"/>
                </a:cubicBezTo>
                <a:cubicBezTo>
                  <a:pt x="210" y="8987"/>
                  <a:pt x="401" y="8504"/>
                  <a:pt x="761" y="8274"/>
                </a:cubicBezTo>
                <a:cubicBezTo>
                  <a:pt x="1032" y="8097"/>
                  <a:pt x="1360" y="8064"/>
                  <a:pt x="1709" y="8028"/>
                </a:cubicBezTo>
                <a:cubicBezTo>
                  <a:pt x="1850" y="8014"/>
                  <a:pt x="1994" y="8000"/>
                  <a:pt x="2135" y="7975"/>
                </a:cubicBezTo>
                <a:cubicBezTo>
                  <a:pt x="2686" y="7877"/>
                  <a:pt x="3226" y="7499"/>
                  <a:pt x="3183" y="6965"/>
                </a:cubicBezTo>
                <a:cubicBezTo>
                  <a:pt x="3161" y="6681"/>
                  <a:pt x="2985" y="6468"/>
                  <a:pt x="2812" y="6263"/>
                </a:cubicBezTo>
                <a:cubicBezTo>
                  <a:pt x="2737" y="6176"/>
                  <a:pt x="2667" y="6093"/>
                  <a:pt x="2610" y="6003"/>
                </a:cubicBezTo>
                <a:cubicBezTo>
                  <a:pt x="2404" y="5697"/>
                  <a:pt x="2369" y="5275"/>
                  <a:pt x="2509" y="4875"/>
                </a:cubicBezTo>
                <a:cubicBezTo>
                  <a:pt x="2650" y="4478"/>
                  <a:pt x="2945" y="4176"/>
                  <a:pt x="3299" y="4064"/>
                </a:cubicBezTo>
                <a:cubicBezTo>
                  <a:pt x="3540" y="3989"/>
                  <a:pt x="3796" y="3984"/>
                  <a:pt x="4063" y="3981"/>
                </a:cubicBezTo>
                <a:cubicBezTo>
                  <a:pt x="4203" y="3981"/>
                  <a:pt x="4344" y="3978"/>
                  <a:pt x="4484" y="3967"/>
                </a:cubicBezTo>
                <a:cubicBezTo>
                  <a:pt x="5014" y="3916"/>
                  <a:pt x="5418" y="3675"/>
                  <a:pt x="5555" y="3318"/>
                </a:cubicBezTo>
                <a:cubicBezTo>
                  <a:pt x="5706" y="2936"/>
                  <a:pt x="5533" y="2565"/>
                  <a:pt x="5367" y="2204"/>
                </a:cubicBezTo>
                <a:cubicBezTo>
                  <a:pt x="5270" y="1999"/>
                  <a:pt x="5172" y="1783"/>
                  <a:pt x="5140" y="1574"/>
                </a:cubicBezTo>
                <a:cubicBezTo>
                  <a:pt x="5057" y="1062"/>
                  <a:pt x="5400" y="500"/>
                  <a:pt x="5922" y="298"/>
                </a:cubicBezTo>
                <a:cubicBezTo>
                  <a:pt x="6086" y="234"/>
                  <a:pt x="6263" y="203"/>
                  <a:pt x="6445" y="203"/>
                </a:cubicBezTo>
                <a:cubicBezTo>
                  <a:pt x="6804" y="203"/>
                  <a:pt x="7179" y="324"/>
                  <a:pt x="7490" y="554"/>
                </a:cubicBezTo>
                <a:lnTo>
                  <a:pt x="7609" y="395"/>
                </a:lnTo>
                <a:cubicBezTo>
                  <a:pt x="7259" y="136"/>
                  <a:pt x="6847" y="1"/>
                  <a:pt x="644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35" name="Google Shape;35;p4"/>
          <p:cNvGrpSpPr/>
          <p:nvPr/>
        </p:nvGrpSpPr>
        <p:grpSpPr>
          <a:xfrm>
            <a:off x="8786477" y="5888942"/>
            <a:ext cx="1882607" cy="763559"/>
            <a:chOff x="2009925" y="796875"/>
            <a:chExt cx="2178995" cy="884021"/>
          </a:xfrm>
        </p:grpSpPr>
        <p:sp>
          <p:nvSpPr>
            <p:cNvPr id="36" name="Google Shape;36;p4"/>
            <p:cNvSpPr/>
            <p:nvPr/>
          </p:nvSpPr>
          <p:spPr>
            <a:xfrm>
              <a:off x="2009925" y="796875"/>
              <a:ext cx="2178995" cy="884021"/>
            </a:xfrm>
            <a:custGeom>
              <a:avLst/>
              <a:gdLst/>
              <a:ahLst/>
              <a:cxnLst/>
              <a:rect l="l" t="t" r="r" b="b"/>
              <a:pathLst>
                <a:path w="29958" h="12154" extrusionOk="0">
                  <a:moveTo>
                    <a:pt x="25395" y="1"/>
                  </a:moveTo>
                  <a:cubicBezTo>
                    <a:pt x="23680" y="1"/>
                    <a:pt x="21953" y="208"/>
                    <a:pt x="20238" y="208"/>
                  </a:cubicBezTo>
                  <a:cubicBezTo>
                    <a:pt x="19901" y="208"/>
                    <a:pt x="19564" y="200"/>
                    <a:pt x="19228" y="181"/>
                  </a:cubicBezTo>
                  <a:cubicBezTo>
                    <a:pt x="18621" y="145"/>
                    <a:pt x="18000" y="133"/>
                    <a:pt x="17374" y="133"/>
                  </a:cubicBezTo>
                  <a:cubicBezTo>
                    <a:pt x="15970" y="133"/>
                    <a:pt x="14537" y="195"/>
                    <a:pt x="13160" y="195"/>
                  </a:cubicBezTo>
                  <a:cubicBezTo>
                    <a:pt x="12977" y="195"/>
                    <a:pt x="12796" y="194"/>
                    <a:pt x="12615" y="191"/>
                  </a:cubicBezTo>
                  <a:cubicBezTo>
                    <a:pt x="12399" y="189"/>
                    <a:pt x="12181" y="187"/>
                    <a:pt x="11961" y="187"/>
                  </a:cubicBezTo>
                  <a:cubicBezTo>
                    <a:pt x="9998" y="187"/>
                    <a:pt x="7920" y="291"/>
                    <a:pt x="6099" y="311"/>
                  </a:cubicBezTo>
                  <a:cubicBezTo>
                    <a:pt x="4466" y="329"/>
                    <a:pt x="1316" y="386"/>
                    <a:pt x="1" y="880"/>
                  </a:cubicBezTo>
                  <a:lnTo>
                    <a:pt x="1" y="11375"/>
                  </a:lnTo>
                  <a:cubicBezTo>
                    <a:pt x="354" y="11739"/>
                    <a:pt x="2030" y="11937"/>
                    <a:pt x="2534" y="11955"/>
                  </a:cubicBezTo>
                  <a:cubicBezTo>
                    <a:pt x="6339" y="12087"/>
                    <a:pt x="10147" y="12154"/>
                    <a:pt x="13954" y="12154"/>
                  </a:cubicBezTo>
                  <a:cubicBezTo>
                    <a:pt x="18849" y="12154"/>
                    <a:pt x="23745" y="12044"/>
                    <a:pt x="28634" y="11825"/>
                  </a:cubicBezTo>
                  <a:cubicBezTo>
                    <a:pt x="28858" y="11815"/>
                    <a:pt x="29100" y="11797"/>
                    <a:pt x="29266" y="11649"/>
                  </a:cubicBezTo>
                  <a:cubicBezTo>
                    <a:pt x="29439" y="11497"/>
                    <a:pt x="29485" y="11249"/>
                    <a:pt x="29514" y="11018"/>
                  </a:cubicBezTo>
                  <a:cubicBezTo>
                    <a:pt x="29958" y="7577"/>
                    <a:pt x="29341" y="4005"/>
                    <a:pt x="27774" y="913"/>
                  </a:cubicBezTo>
                  <a:cubicBezTo>
                    <a:pt x="27636" y="639"/>
                    <a:pt x="27478" y="358"/>
                    <a:pt x="27215" y="203"/>
                  </a:cubicBezTo>
                  <a:cubicBezTo>
                    <a:pt x="26984" y="65"/>
                    <a:pt x="26703" y="44"/>
                    <a:pt x="26433" y="30"/>
                  </a:cubicBezTo>
                  <a:cubicBezTo>
                    <a:pt x="26088" y="9"/>
                    <a:pt x="25742" y="1"/>
                    <a:pt x="253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37" name="Google Shape;37;p4"/>
            <p:cNvGrpSpPr/>
            <p:nvPr/>
          </p:nvGrpSpPr>
          <p:grpSpPr>
            <a:xfrm>
              <a:off x="2072442" y="862270"/>
              <a:ext cx="2010395" cy="753171"/>
              <a:chOff x="5348925" y="2408850"/>
              <a:chExt cx="691000" cy="258875"/>
            </a:xfrm>
          </p:grpSpPr>
          <p:sp>
            <p:nvSpPr>
              <p:cNvPr id="38" name="Google Shape;38;p4"/>
              <p:cNvSpPr/>
              <p:nvPr/>
            </p:nvSpPr>
            <p:spPr>
              <a:xfrm>
                <a:off x="5358900" y="2515725"/>
                <a:ext cx="49500" cy="51250"/>
              </a:xfrm>
              <a:custGeom>
                <a:avLst/>
                <a:gdLst/>
                <a:ahLst/>
                <a:cxnLst/>
                <a:rect l="l" t="t" r="r" b="b"/>
                <a:pathLst>
                  <a:path w="1980" h="2050" extrusionOk="0">
                    <a:moveTo>
                      <a:pt x="689" y="1"/>
                    </a:moveTo>
                    <a:cubicBezTo>
                      <a:pt x="506" y="1"/>
                      <a:pt x="322" y="72"/>
                      <a:pt x="207" y="219"/>
                    </a:cubicBezTo>
                    <a:cubicBezTo>
                      <a:pt x="1" y="479"/>
                      <a:pt x="159" y="781"/>
                      <a:pt x="329" y="1015"/>
                    </a:cubicBezTo>
                    <a:cubicBezTo>
                      <a:pt x="574" y="1350"/>
                      <a:pt x="873" y="1646"/>
                      <a:pt x="1212" y="1891"/>
                    </a:cubicBezTo>
                    <a:cubicBezTo>
                      <a:pt x="1326" y="1974"/>
                      <a:pt x="1477" y="2050"/>
                      <a:pt x="1611" y="2050"/>
                    </a:cubicBezTo>
                    <a:cubicBezTo>
                      <a:pt x="1680" y="2050"/>
                      <a:pt x="1745" y="2030"/>
                      <a:pt x="1799" y="1981"/>
                    </a:cubicBezTo>
                    <a:cubicBezTo>
                      <a:pt x="1857" y="1927"/>
                      <a:pt x="1886" y="1851"/>
                      <a:pt x="1904" y="1772"/>
                    </a:cubicBezTo>
                    <a:cubicBezTo>
                      <a:pt x="1980" y="1412"/>
                      <a:pt x="1814" y="1062"/>
                      <a:pt x="1623" y="767"/>
                    </a:cubicBezTo>
                    <a:cubicBezTo>
                      <a:pt x="1446" y="496"/>
                      <a:pt x="1233" y="140"/>
                      <a:pt x="906" y="35"/>
                    </a:cubicBezTo>
                    <a:cubicBezTo>
                      <a:pt x="837" y="12"/>
                      <a:pt x="763" y="1"/>
                      <a:pt x="6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 name="Google Shape;39;p4"/>
              <p:cNvSpPr/>
              <p:nvPr/>
            </p:nvSpPr>
            <p:spPr>
              <a:xfrm>
                <a:off x="5431725" y="2474425"/>
                <a:ext cx="47500" cy="42450"/>
              </a:xfrm>
              <a:custGeom>
                <a:avLst/>
                <a:gdLst/>
                <a:ahLst/>
                <a:cxnLst/>
                <a:rect l="l" t="t" r="r" b="b"/>
                <a:pathLst>
                  <a:path w="1900" h="1698" extrusionOk="0">
                    <a:moveTo>
                      <a:pt x="896" y="0"/>
                    </a:moveTo>
                    <a:cubicBezTo>
                      <a:pt x="704" y="0"/>
                      <a:pt x="499" y="60"/>
                      <a:pt x="360" y="170"/>
                    </a:cubicBezTo>
                    <a:cubicBezTo>
                      <a:pt x="263" y="245"/>
                      <a:pt x="191" y="361"/>
                      <a:pt x="126" y="458"/>
                    </a:cubicBezTo>
                    <a:cubicBezTo>
                      <a:pt x="7" y="639"/>
                      <a:pt x="0" y="764"/>
                      <a:pt x="133" y="937"/>
                    </a:cubicBezTo>
                    <a:cubicBezTo>
                      <a:pt x="317" y="1183"/>
                      <a:pt x="511" y="1431"/>
                      <a:pt x="779" y="1579"/>
                    </a:cubicBezTo>
                    <a:cubicBezTo>
                      <a:pt x="912" y="1654"/>
                      <a:pt x="1069" y="1698"/>
                      <a:pt x="1222" y="1698"/>
                    </a:cubicBezTo>
                    <a:cubicBezTo>
                      <a:pt x="1375" y="1698"/>
                      <a:pt x="1525" y="1654"/>
                      <a:pt x="1644" y="1557"/>
                    </a:cubicBezTo>
                    <a:cubicBezTo>
                      <a:pt x="1827" y="1402"/>
                      <a:pt x="1900" y="1136"/>
                      <a:pt x="1856" y="898"/>
                    </a:cubicBezTo>
                    <a:cubicBezTo>
                      <a:pt x="1813" y="656"/>
                      <a:pt x="1672" y="447"/>
                      <a:pt x="1499" y="278"/>
                    </a:cubicBezTo>
                    <a:cubicBezTo>
                      <a:pt x="1398" y="180"/>
                      <a:pt x="1286" y="94"/>
                      <a:pt x="1157" y="43"/>
                    </a:cubicBezTo>
                    <a:cubicBezTo>
                      <a:pt x="1079" y="14"/>
                      <a:pt x="989" y="0"/>
                      <a:pt x="8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 name="Google Shape;40;p4"/>
              <p:cNvSpPr/>
              <p:nvPr/>
            </p:nvSpPr>
            <p:spPr>
              <a:xfrm>
                <a:off x="5348925" y="2434475"/>
                <a:ext cx="48300" cy="52775"/>
              </a:xfrm>
              <a:custGeom>
                <a:avLst/>
                <a:gdLst/>
                <a:ahLst/>
                <a:cxnLst/>
                <a:rect l="l" t="t" r="r" b="b"/>
                <a:pathLst>
                  <a:path w="1932" h="2111" extrusionOk="0">
                    <a:moveTo>
                      <a:pt x="768" y="0"/>
                    </a:moveTo>
                    <a:cubicBezTo>
                      <a:pt x="427" y="0"/>
                      <a:pt x="98" y="258"/>
                      <a:pt x="32" y="603"/>
                    </a:cubicBezTo>
                    <a:cubicBezTo>
                      <a:pt x="0" y="776"/>
                      <a:pt x="61" y="953"/>
                      <a:pt x="133" y="1108"/>
                    </a:cubicBezTo>
                    <a:cubicBezTo>
                      <a:pt x="285" y="1425"/>
                      <a:pt x="511" y="1706"/>
                      <a:pt x="786" y="1923"/>
                    </a:cubicBezTo>
                    <a:cubicBezTo>
                      <a:pt x="912" y="2024"/>
                      <a:pt x="1055" y="2110"/>
                      <a:pt x="1215" y="2110"/>
                    </a:cubicBezTo>
                    <a:cubicBezTo>
                      <a:pt x="1434" y="2107"/>
                      <a:pt x="1614" y="1937"/>
                      <a:pt x="1737" y="1756"/>
                    </a:cubicBezTo>
                    <a:cubicBezTo>
                      <a:pt x="1845" y="1598"/>
                      <a:pt x="1932" y="1418"/>
                      <a:pt x="1917" y="1227"/>
                    </a:cubicBezTo>
                    <a:cubicBezTo>
                      <a:pt x="1903" y="1043"/>
                      <a:pt x="1798" y="881"/>
                      <a:pt x="1697" y="730"/>
                    </a:cubicBezTo>
                    <a:cubicBezTo>
                      <a:pt x="1521" y="463"/>
                      <a:pt x="1330" y="182"/>
                      <a:pt x="1034" y="56"/>
                    </a:cubicBezTo>
                    <a:cubicBezTo>
                      <a:pt x="947" y="18"/>
                      <a:pt x="857"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1" name="Google Shape;41;p4"/>
              <p:cNvSpPr/>
              <p:nvPr/>
            </p:nvSpPr>
            <p:spPr>
              <a:xfrm>
                <a:off x="5392800" y="2411900"/>
                <a:ext cx="51725" cy="34900"/>
              </a:xfrm>
              <a:custGeom>
                <a:avLst/>
                <a:gdLst/>
                <a:ahLst/>
                <a:cxnLst/>
                <a:rect l="l" t="t" r="r" b="b"/>
                <a:pathLst>
                  <a:path w="2069" h="1396" extrusionOk="0">
                    <a:moveTo>
                      <a:pt x="952" y="1"/>
                    </a:moveTo>
                    <a:cubicBezTo>
                      <a:pt x="770" y="1"/>
                      <a:pt x="554" y="17"/>
                      <a:pt x="421" y="97"/>
                    </a:cubicBezTo>
                    <a:cubicBezTo>
                      <a:pt x="0" y="353"/>
                      <a:pt x="757" y="944"/>
                      <a:pt x="959" y="1077"/>
                    </a:cubicBezTo>
                    <a:cubicBezTo>
                      <a:pt x="1182" y="1225"/>
                      <a:pt x="1434" y="1330"/>
                      <a:pt x="1694" y="1380"/>
                    </a:cubicBezTo>
                    <a:cubicBezTo>
                      <a:pt x="1734" y="1389"/>
                      <a:pt x="1777" y="1396"/>
                      <a:pt x="1819" y="1396"/>
                    </a:cubicBezTo>
                    <a:cubicBezTo>
                      <a:pt x="1878" y="1396"/>
                      <a:pt x="1934" y="1383"/>
                      <a:pt x="1978" y="1345"/>
                    </a:cubicBezTo>
                    <a:cubicBezTo>
                      <a:pt x="2068" y="1269"/>
                      <a:pt x="2061" y="1132"/>
                      <a:pt x="2043" y="1016"/>
                    </a:cubicBezTo>
                    <a:cubicBezTo>
                      <a:pt x="2003" y="735"/>
                      <a:pt x="1935" y="432"/>
                      <a:pt x="1727" y="234"/>
                    </a:cubicBezTo>
                    <a:cubicBezTo>
                      <a:pt x="1561" y="76"/>
                      <a:pt x="1333" y="14"/>
                      <a:pt x="1107" y="4"/>
                    </a:cubicBezTo>
                    <a:cubicBezTo>
                      <a:pt x="1061" y="2"/>
                      <a:pt x="1008"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 name="Google Shape;42;p4"/>
              <p:cNvSpPr/>
              <p:nvPr/>
            </p:nvSpPr>
            <p:spPr>
              <a:xfrm>
                <a:off x="5495325" y="2423975"/>
                <a:ext cx="62450" cy="47675"/>
              </a:xfrm>
              <a:custGeom>
                <a:avLst/>
                <a:gdLst/>
                <a:ahLst/>
                <a:cxnLst/>
                <a:rect l="l" t="t" r="r" b="b"/>
                <a:pathLst>
                  <a:path w="2498" h="1907" extrusionOk="0">
                    <a:moveTo>
                      <a:pt x="272" y="0"/>
                    </a:moveTo>
                    <a:cubicBezTo>
                      <a:pt x="212" y="0"/>
                      <a:pt x="154" y="7"/>
                      <a:pt x="108" y="29"/>
                    </a:cubicBezTo>
                    <a:cubicBezTo>
                      <a:pt x="0" y="83"/>
                      <a:pt x="33" y="209"/>
                      <a:pt x="51" y="306"/>
                    </a:cubicBezTo>
                    <a:cubicBezTo>
                      <a:pt x="83" y="483"/>
                      <a:pt x="144" y="649"/>
                      <a:pt x="206" y="814"/>
                    </a:cubicBezTo>
                    <a:cubicBezTo>
                      <a:pt x="264" y="973"/>
                      <a:pt x="324" y="1139"/>
                      <a:pt x="444" y="1261"/>
                    </a:cubicBezTo>
                    <a:cubicBezTo>
                      <a:pt x="534" y="1355"/>
                      <a:pt x="657" y="1420"/>
                      <a:pt x="775" y="1481"/>
                    </a:cubicBezTo>
                    <a:cubicBezTo>
                      <a:pt x="1172" y="1687"/>
                      <a:pt x="1586" y="1900"/>
                      <a:pt x="2033" y="1907"/>
                    </a:cubicBezTo>
                    <a:cubicBezTo>
                      <a:pt x="2094" y="1907"/>
                      <a:pt x="2159" y="1903"/>
                      <a:pt x="2213" y="1878"/>
                    </a:cubicBezTo>
                    <a:cubicBezTo>
                      <a:pt x="2275" y="1845"/>
                      <a:pt x="2318" y="1784"/>
                      <a:pt x="2350" y="1719"/>
                    </a:cubicBezTo>
                    <a:cubicBezTo>
                      <a:pt x="2498" y="1427"/>
                      <a:pt x="2465" y="1049"/>
                      <a:pt x="2267" y="789"/>
                    </a:cubicBezTo>
                    <a:cubicBezTo>
                      <a:pt x="2066" y="519"/>
                      <a:pt x="1734" y="389"/>
                      <a:pt x="1417" y="274"/>
                    </a:cubicBezTo>
                    <a:cubicBezTo>
                      <a:pt x="1129" y="170"/>
                      <a:pt x="836" y="65"/>
                      <a:pt x="530" y="25"/>
                    </a:cubicBezTo>
                    <a:cubicBezTo>
                      <a:pt x="459" y="16"/>
                      <a:pt x="36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3" name="Google Shape;43;p4"/>
              <p:cNvSpPr/>
              <p:nvPr/>
            </p:nvSpPr>
            <p:spPr>
              <a:xfrm>
                <a:off x="5388375" y="2589550"/>
                <a:ext cx="45150" cy="48625"/>
              </a:xfrm>
              <a:custGeom>
                <a:avLst/>
                <a:gdLst/>
                <a:ahLst/>
                <a:cxnLst/>
                <a:rect l="l" t="t" r="r" b="b"/>
                <a:pathLst>
                  <a:path w="1806" h="1945" extrusionOk="0">
                    <a:moveTo>
                      <a:pt x="516" y="1"/>
                    </a:moveTo>
                    <a:cubicBezTo>
                      <a:pt x="511" y="1"/>
                      <a:pt x="507" y="1"/>
                      <a:pt x="502" y="1"/>
                    </a:cubicBezTo>
                    <a:cubicBezTo>
                      <a:pt x="317" y="8"/>
                      <a:pt x="231" y="214"/>
                      <a:pt x="141" y="344"/>
                    </a:cubicBezTo>
                    <a:cubicBezTo>
                      <a:pt x="26" y="517"/>
                      <a:pt x="1" y="726"/>
                      <a:pt x="40" y="931"/>
                    </a:cubicBezTo>
                    <a:cubicBezTo>
                      <a:pt x="137" y="1453"/>
                      <a:pt x="610" y="1886"/>
                      <a:pt x="1139" y="1940"/>
                    </a:cubicBezTo>
                    <a:cubicBezTo>
                      <a:pt x="1169" y="1943"/>
                      <a:pt x="1200" y="1945"/>
                      <a:pt x="1230" y="1945"/>
                    </a:cubicBezTo>
                    <a:cubicBezTo>
                      <a:pt x="1398" y="1945"/>
                      <a:pt x="1569" y="1899"/>
                      <a:pt x="1676" y="1774"/>
                    </a:cubicBezTo>
                    <a:cubicBezTo>
                      <a:pt x="1788" y="1645"/>
                      <a:pt x="1806" y="1446"/>
                      <a:pt x="1756" y="1280"/>
                    </a:cubicBezTo>
                    <a:cubicBezTo>
                      <a:pt x="1705" y="1115"/>
                      <a:pt x="1597" y="971"/>
                      <a:pt x="1489" y="838"/>
                    </a:cubicBezTo>
                    <a:cubicBezTo>
                      <a:pt x="1280" y="588"/>
                      <a:pt x="1053" y="354"/>
                      <a:pt x="804" y="146"/>
                    </a:cubicBezTo>
                    <a:cubicBezTo>
                      <a:pt x="722" y="73"/>
                      <a:pt x="625" y="1"/>
                      <a:pt x="5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4" name="Google Shape;44;p4"/>
              <p:cNvSpPr/>
              <p:nvPr/>
            </p:nvSpPr>
            <p:spPr>
              <a:xfrm>
                <a:off x="5420000" y="2539875"/>
                <a:ext cx="43450" cy="47225"/>
              </a:xfrm>
              <a:custGeom>
                <a:avLst/>
                <a:gdLst/>
                <a:ahLst/>
                <a:cxnLst/>
                <a:rect l="l" t="t" r="r" b="b"/>
                <a:pathLst>
                  <a:path w="1738" h="1889" extrusionOk="0">
                    <a:moveTo>
                      <a:pt x="917" y="0"/>
                    </a:moveTo>
                    <a:cubicBezTo>
                      <a:pt x="510" y="0"/>
                      <a:pt x="134" y="609"/>
                      <a:pt x="51" y="932"/>
                    </a:cubicBezTo>
                    <a:cubicBezTo>
                      <a:pt x="15" y="1065"/>
                      <a:pt x="0" y="1213"/>
                      <a:pt x="58" y="1339"/>
                    </a:cubicBezTo>
                    <a:cubicBezTo>
                      <a:pt x="102" y="1433"/>
                      <a:pt x="180" y="1505"/>
                      <a:pt x="263" y="1567"/>
                    </a:cubicBezTo>
                    <a:cubicBezTo>
                      <a:pt x="516" y="1757"/>
                      <a:pt x="822" y="1870"/>
                      <a:pt x="1136" y="1887"/>
                    </a:cubicBezTo>
                    <a:cubicBezTo>
                      <a:pt x="1153" y="1888"/>
                      <a:pt x="1171" y="1888"/>
                      <a:pt x="1188" y="1888"/>
                    </a:cubicBezTo>
                    <a:cubicBezTo>
                      <a:pt x="1353" y="1888"/>
                      <a:pt x="1525" y="1852"/>
                      <a:pt x="1629" y="1729"/>
                    </a:cubicBezTo>
                    <a:cubicBezTo>
                      <a:pt x="1730" y="1610"/>
                      <a:pt x="1737" y="1441"/>
                      <a:pt x="1723" y="1286"/>
                    </a:cubicBezTo>
                    <a:cubicBezTo>
                      <a:pt x="1694" y="975"/>
                      <a:pt x="1582" y="676"/>
                      <a:pt x="1431" y="406"/>
                    </a:cubicBezTo>
                    <a:cubicBezTo>
                      <a:pt x="1356" y="269"/>
                      <a:pt x="1261" y="132"/>
                      <a:pt x="1125" y="57"/>
                    </a:cubicBezTo>
                    <a:cubicBezTo>
                      <a:pt x="1055" y="17"/>
                      <a:pt x="986" y="0"/>
                      <a:pt x="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 name="Google Shape;45;p4"/>
              <p:cNvSpPr/>
              <p:nvPr/>
            </p:nvSpPr>
            <p:spPr>
              <a:xfrm>
                <a:off x="5478550" y="2578600"/>
                <a:ext cx="44475" cy="48550"/>
              </a:xfrm>
              <a:custGeom>
                <a:avLst/>
                <a:gdLst/>
                <a:ahLst/>
                <a:cxnLst/>
                <a:rect l="l" t="t" r="r" b="b"/>
                <a:pathLst>
                  <a:path w="1779" h="1942" extrusionOk="0">
                    <a:moveTo>
                      <a:pt x="614" y="1"/>
                    </a:moveTo>
                    <a:cubicBezTo>
                      <a:pt x="425" y="1"/>
                      <a:pt x="250" y="105"/>
                      <a:pt x="160" y="281"/>
                    </a:cubicBezTo>
                    <a:cubicBezTo>
                      <a:pt x="1" y="580"/>
                      <a:pt x="70" y="958"/>
                      <a:pt x="239" y="1232"/>
                    </a:cubicBezTo>
                    <a:cubicBezTo>
                      <a:pt x="426" y="1527"/>
                      <a:pt x="729" y="1737"/>
                      <a:pt x="1046" y="1870"/>
                    </a:cubicBezTo>
                    <a:cubicBezTo>
                      <a:pt x="1137" y="1909"/>
                      <a:pt x="1234" y="1942"/>
                      <a:pt x="1329" y="1942"/>
                    </a:cubicBezTo>
                    <a:cubicBezTo>
                      <a:pt x="1368" y="1942"/>
                      <a:pt x="1406" y="1937"/>
                      <a:pt x="1443" y="1924"/>
                    </a:cubicBezTo>
                    <a:cubicBezTo>
                      <a:pt x="1622" y="1870"/>
                      <a:pt x="1720" y="1672"/>
                      <a:pt x="1742" y="1484"/>
                    </a:cubicBezTo>
                    <a:cubicBezTo>
                      <a:pt x="1778" y="1160"/>
                      <a:pt x="1641" y="850"/>
                      <a:pt x="1446" y="594"/>
                    </a:cubicBezTo>
                    <a:cubicBezTo>
                      <a:pt x="1276" y="371"/>
                      <a:pt x="1032" y="86"/>
                      <a:pt x="747" y="18"/>
                    </a:cubicBezTo>
                    <a:cubicBezTo>
                      <a:pt x="703" y="6"/>
                      <a:pt x="658" y="1"/>
                      <a:pt x="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 name="Google Shape;46;p4"/>
              <p:cNvSpPr/>
              <p:nvPr/>
            </p:nvSpPr>
            <p:spPr>
              <a:xfrm>
                <a:off x="5803550" y="2421500"/>
                <a:ext cx="51750" cy="58900"/>
              </a:xfrm>
              <a:custGeom>
                <a:avLst/>
                <a:gdLst/>
                <a:ahLst/>
                <a:cxnLst/>
                <a:rect l="l" t="t" r="r" b="b"/>
                <a:pathLst>
                  <a:path w="2070" h="2356" extrusionOk="0">
                    <a:moveTo>
                      <a:pt x="831" y="0"/>
                    </a:moveTo>
                    <a:cubicBezTo>
                      <a:pt x="632" y="0"/>
                      <a:pt x="448" y="87"/>
                      <a:pt x="249" y="161"/>
                    </a:cubicBezTo>
                    <a:cubicBezTo>
                      <a:pt x="1" y="251"/>
                      <a:pt x="148" y="809"/>
                      <a:pt x="213" y="989"/>
                    </a:cubicBezTo>
                    <a:cubicBezTo>
                      <a:pt x="278" y="1169"/>
                      <a:pt x="372" y="1339"/>
                      <a:pt x="491" y="1487"/>
                    </a:cubicBezTo>
                    <a:cubicBezTo>
                      <a:pt x="761" y="1833"/>
                      <a:pt x="1136" y="2081"/>
                      <a:pt x="1525" y="2280"/>
                    </a:cubicBezTo>
                    <a:cubicBezTo>
                      <a:pt x="1600" y="2317"/>
                      <a:pt x="1683" y="2355"/>
                      <a:pt x="1765" y="2355"/>
                    </a:cubicBezTo>
                    <a:cubicBezTo>
                      <a:pt x="1785" y="2355"/>
                      <a:pt x="1805" y="2353"/>
                      <a:pt x="1824" y="2348"/>
                    </a:cubicBezTo>
                    <a:cubicBezTo>
                      <a:pt x="2022" y="2301"/>
                      <a:pt x="2069" y="2045"/>
                      <a:pt x="2059" y="1843"/>
                    </a:cubicBezTo>
                    <a:cubicBezTo>
                      <a:pt x="2034" y="1436"/>
                      <a:pt x="1914" y="1029"/>
                      <a:pt x="1713" y="672"/>
                    </a:cubicBezTo>
                    <a:cubicBezTo>
                      <a:pt x="1568" y="409"/>
                      <a:pt x="1363" y="164"/>
                      <a:pt x="1089" y="53"/>
                    </a:cubicBezTo>
                    <a:cubicBezTo>
                      <a:pt x="999" y="15"/>
                      <a:pt x="914" y="0"/>
                      <a:pt x="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 name="Google Shape;47;p4"/>
              <p:cNvSpPr/>
              <p:nvPr/>
            </p:nvSpPr>
            <p:spPr>
              <a:xfrm>
                <a:off x="5819875" y="2485225"/>
                <a:ext cx="71450" cy="42525"/>
              </a:xfrm>
              <a:custGeom>
                <a:avLst/>
                <a:gdLst/>
                <a:ahLst/>
                <a:cxnLst/>
                <a:rect l="l" t="t" r="r" b="b"/>
                <a:pathLst>
                  <a:path w="2858" h="1701" extrusionOk="0">
                    <a:moveTo>
                      <a:pt x="829" y="1"/>
                    </a:moveTo>
                    <a:cubicBezTo>
                      <a:pt x="476" y="1"/>
                      <a:pt x="0" y="228"/>
                      <a:pt x="4" y="635"/>
                    </a:cubicBezTo>
                    <a:cubicBezTo>
                      <a:pt x="4" y="851"/>
                      <a:pt x="122" y="1053"/>
                      <a:pt x="273" y="1212"/>
                    </a:cubicBezTo>
                    <a:cubicBezTo>
                      <a:pt x="386" y="1327"/>
                      <a:pt x="519" y="1424"/>
                      <a:pt x="671" y="1478"/>
                    </a:cubicBezTo>
                    <a:cubicBezTo>
                      <a:pt x="786" y="1521"/>
                      <a:pt x="908" y="1536"/>
                      <a:pt x="1030" y="1551"/>
                    </a:cubicBezTo>
                    <a:cubicBezTo>
                      <a:pt x="1388" y="1594"/>
                      <a:pt x="1744" y="1637"/>
                      <a:pt x="2101" y="1684"/>
                    </a:cubicBezTo>
                    <a:cubicBezTo>
                      <a:pt x="2172" y="1692"/>
                      <a:pt x="2245" y="1700"/>
                      <a:pt x="2316" y="1700"/>
                    </a:cubicBezTo>
                    <a:cubicBezTo>
                      <a:pt x="2402" y="1700"/>
                      <a:pt x="2486" y="1689"/>
                      <a:pt x="2562" y="1651"/>
                    </a:cubicBezTo>
                    <a:cubicBezTo>
                      <a:pt x="2778" y="1543"/>
                      <a:pt x="2858" y="1251"/>
                      <a:pt x="2786" y="1020"/>
                    </a:cubicBezTo>
                    <a:cubicBezTo>
                      <a:pt x="2714" y="786"/>
                      <a:pt x="2527" y="610"/>
                      <a:pt x="2328" y="469"/>
                    </a:cubicBezTo>
                    <a:cubicBezTo>
                      <a:pt x="1892" y="167"/>
                      <a:pt x="1359" y="1"/>
                      <a:pt x="8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 name="Google Shape;48;p4"/>
              <p:cNvSpPr/>
              <p:nvPr/>
            </p:nvSpPr>
            <p:spPr>
              <a:xfrm>
                <a:off x="5455225" y="2626475"/>
                <a:ext cx="58950" cy="32050"/>
              </a:xfrm>
              <a:custGeom>
                <a:avLst/>
                <a:gdLst/>
                <a:ahLst/>
                <a:cxnLst/>
                <a:rect l="l" t="t" r="r" b="b"/>
                <a:pathLst>
                  <a:path w="2358" h="1282" extrusionOk="0">
                    <a:moveTo>
                      <a:pt x="829" y="0"/>
                    </a:moveTo>
                    <a:cubicBezTo>
                      <a:pt x="636" y="0"/>
                      <a:pt x="443" y="54"/>
                      <a:pt x="296" y="182"/>
                    </a:cubicBezTo>
                    <a:cubicBezTo>
                      <a:pt x="163" y="297"/>
                      <a:pt x="76" y="463"/>
                      <a:pt x="40" y="633"/>
                    </a:cubicBezTo>
                    <a:cubicBezTo>
                      <a:pt x="0" y="798"/>
                      <a:pt x="12" y="993"/>
                      <a:pt x="138" y="1101"/>
                    </a:cubicBezTo>
                    <a:cubicBezTo>
                      <a:pt x="203" y="1159"/>
                      <a:pt x="285" y="1187"/>
                      <a:pt x="368" y="1205"/>
                    </a:cubicBezTo>
                    <a:cubicBezTo>
                      <a:pt x="617" y="1268"/>
                      <a:pt x="875" y="1282"/>
                      <a:pt x="1133" y="1282"/>
                    </a:cubicBezTo>
                    <a:cubicBezTo>
                      <a:pt x="1234" y="1282"/>
                      <a:pt x="1335" y="1279"/>
                      <a:pt x="1435" y="1277"/>
                    </a:cubicBezTo>
                    <a:cubicBezTo>
                      <a:pt x="1705" y="1270"/>
                      <a:pt x="2011" y="1245"/>
                      <a:pt x="2171" y="1026"/>
                    </a:cubicBezTo>
                    <a:cubicBezTo>
                      <a:pt x="2357" y="766"/>
                      <a:pt x="2188" y="373"/>
                      <a:pt x="1911" y="211"/>
                    </a:cubicBezTo>
                    <a:cubicBezTo>
                      <a:pt x="1640" y="52"/>
                      <a:pt x="1313" y="66"/>
                      <a:pt x="1013" y="16"/>
                    </a:cubicBezTo>
                    <a:cubicBezTo>
                      <a:pt x="953" y="6"/>
                      <a:pt x="891" y="0"/>
                      <a:pt x="8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9" name="Google Shape;49;p4"/>
              <p:cNvSpPr/>
              <p:nvPr/>
            </p:nvSpPr>
            <p:spPr>
              <a:xfrm>
                <a:off x="5819125" y="2559975"/>
                <a:ext cx="44650" cy="49125"/>
              </a:xfrm>
              <a:custGeom>
                <a:avLst/>
                <a:gdLst/>
                <a:ahLst/>
                <a:cxnLst/>
                <a:rect l="l" t="t" r="r" b="b"/>
                <a:pathLst>
                  <a:path w="1786" h="1965" extrusionOk="0">
                    <a:moveTo>
                      <a:pt x="497" y="1"/>
                    </a:moveTo>
                    <a:cubicBezTo>
                      <a:pt x="352" y="1"/>
                      <a:pt x="220" y="50"/>
                      <a:pt x="138" y="186"/>
                    </a:cubicBezTo>
                    <a:cubicBezTo>
                      <a:pt x="1" y="417"/>
                      <a:pt x="5" y="715"/>
                      <a:pt x="109" y="957"/>
                    </a:cubicBezTo>
                    <a:cubicBezTo>
                      <a:pt x="250" y="1282"/>
                      <a:pt x="531" y="1520"/>
                      <a:pt x="805" y="1743"/>
                    </a:cubicBezTo>
                    <a:cubicBezTo>
                      <a:pt x="924" y="1844"/>
                      <a:pt x="1053" y="1944"/>
                      <a:pt x="1208" y="1963"/>
                    </a:cubicBezTo>
                    <a:cubicBezTo>
                      <a:pt x="1221" y="1964"/>
                      <a:pt x="1235" y="1965"/>
                      <a:pt x="1248" y="1965"/>
                    </a:cubicBezTo>
                    <a:cubicBezTo>
                      <a:pt x="1417" y="1965"/>
                      <a:pt x="1576" y="1858"/>
                      <a:pt x="1666" y="1718"/>
                    </a:cubicBezTo>
                    <a:cubicBezTo>
                      <a:pt x="1764" y="1563"/>
                      <a:pt x="1785" y="1372"/>
                      <a:pt x="1770" y="1191"/>
                    </a:cubicBezTo>
                    <a:cubicBezTo>
                      <a:pt x="1731" y="773"/>
                      <a:pt x="1457" y="402"/>
                      <a:pt x="1100" y="193"/>
                    </a:cubicBezTo>
                    <a:cubicBezTo>
                      <a:pt x="943" y="102"/>
                      <a:pt x="706" y="1"/>
                      <a:pt x="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 name="Google Shape;50;p4"/>
              <p:cNvSpPr/>
              <p:nvPr/>
            </p:nvSpPr>
            <p:spPr>
              <a:xfrm>
                <a:off x="5511900" y="2538350"/>
                <a:ext cx="42275" cy="42975"/>
              </a:xfrm>
              <a:custGeom>
                <a:avLst/>
                <a:gdLst/>
                <a:ahLst/>
                <a:cxnLst/>
                <a:rect l="l" t="t" r="r" b="b"/>
                <a:pathLst>
                  <a:path w="1691" h="1719" extrusionOk="0">
                    <a:moveTo>
                      <a:pt x="534" y="0"/>
                    </a:moveTo>
                    <a:cubicBezTo>
                      <a:pt x="338" y="0"/>
                      <a:pt x="163" y="88"/>
                      <a:pt x="87" y="326"/>
                    </a:cubicBezTo>
                    <a:cubicBezTo>
                      <a:pt x="0" y="586"/>
                      <a:pt x="37" y="888"/>
                      <a:pt x="177" y="1123"/>
                    </a:cubicBezTo>
                    <a:cubicBezTo>
                      <a:pt x="386" y="1465"/>
                      <a:pt x="782" y="1667"/>
                      <a:pt x="1183" y="1714"/>
                    </a:cubicBezTo>
                    <a:cubicBezTo>
                      <a:pt x="1214" y="1717"/>
                      <a:pt x="1246" y="1719"/>
                      <a:pt x="1278" y="1719"/>
                    </a:cubicBezTo>
                    <a:cubicBezTo>
                      <a:pt x="1337" y="1719"/>
                      <a:pt x="1395" y="1712"/>
                      <a:pt x="1449" y="1688"/>
                    </a:cubicBezTo>
                    <a:cubicBezTo>
                      <a:pt x="1633" y="1606"/>
                      <a:pt x="1691" y="1368"/>
                      <a:pt x="1677" y="1166"/>
                    </a:cubicBezTo>
                    <a:cubicBezTo>
                      <a:pt x="1640" y="730"/>
                      <a:pt x="1359" y="326"/>
                      <a:pt x="974" y="121"/>
                    </a:cubicBezTo>
                    <a:cubicBezTo>
                      <a:pt x="837" y="49"/>
                      <a:pt x="680" y="0"/>
                      <a:pt x="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 name="Google Shape;51;p4"/>
              <p:cNvSpPr/>
              <p:nvPr/>
            </p:nvSpPr>
            <p:spPr>
              <a:xfrm>
                <a:off x="5546950" y="2599025"/>
                <a:ext cx="39125" cy="45825"/>
              </a:xfrm>
              <a:custGeom>
                <a:avLst/>
                <a:gdLst/>
                <a:ahLst/>
                <a:cxnLst/>
                <a:rect l="l" t="t" r="r" b="b"/>
                <a:pathLst>
                  <a:path w="1565" h="1833" extrusionOk="0">
                    <a:moveTo>
                      <a:pt x="469" y="0"/>
                    </a:moveTo>
                    <a:cubicBezTo>
                      <a:pt x="223" y="0"/>
                      <a:pt x="19" y="126"/>
                      <a:pt x="7" y="465"/>
                    </a:cubicBezTo>
                    <a:cubicBezTo>
                      <a:pt x="1" y="682"/>
                      <a:pt x="102" y="883"/>
                      <a:pt x="220" y="1061"/>
                    </a:cubicBezTo>
                    <a:cubicBezTo>
                      <a:pt x="408" y="1330"/>
                      <a:pt x="649" y="1561"/>
                      <a:pt x="927" y="1731"/>
                    </a:cubicBezTo>
                    <a:cubicBezTo>
                      <a:pt x="1010" y="1783"/>
                      <a:pt x="1106" y="1832"/>
                      <a:pt x="1204" y="1832"/>
                    </a:cubicBezTo>
                    <a:cubicBezTo>
                      <a:pt x="1221" y="1832"/>
                      <a:pt x="1238" y="1831"/>
                      <a:pt x="1255" y="1828"/>
                    </a:cubicBezTo>
                    <a:cubicBezTo>
                      <a:pt x="1478" y="1791"/>
                      <a:pt x="1564" y="1515"/>
                      <a:pt x="1561" y="1284"/>
                    </a:cubicBezTo>
                    <a:cubicBezTo>
                      <a:pt x="1557" y="952"/>
                      <a:pt x="1464" y="617"/>
                      <a:pt x="1251" y="361"/>
                    </a:cubicBezTo>
                    <a:cubicBezTo>
                      <a:pt x="1086" y="165"/>
                      <a:pt x="750" y="0"/>
                      <a:pt x="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2" name="Google Shape;52;p4"/>
              <p:cNvSpPr/>
              <p:nvPr/>
            </p:nvSpPr>
            <p:spPr>
              <a:xfrm>
                <a:off x="5828850" y="2630525"/>
                <a:ext cx="37000" cy="37200"/>
              </a:xfrm>
              <a:custGeom>
                <a:avLst/>
                <a:gdLst/>
                <a:ahLst/>
                <a:cxnLst/>
                <a:rect l="l" t="t" r="r" b="b"/>
                <a:pathLst>
                  <a:path w="1480" h="1488" extrusionOk="0">
                    <a:moveTo>
                      <a:pt x="449" y="0"/>
                    </a:moveTo>
                    <a:cubicBezTo>
                      <a:pt x="388" y="0"/>
                      <a:pt x="327" y="20"/>
                      <a:pt x="275" y="49"/>
                    </a:cubicBezTo>
                    <a:cubicBezTo>
                      <a:pt x="185" y="95"/>
                      <a:pt x="109" y="175"/>
                      <a:pt x="74" y="272"/>
                    </a:cubicBezTo>
                    <a:cubicBezTo>
                      <a:pt x="1" y="449"/>
                      <a:pt x="41" y="654"/>
                      <a:pt x="135" y="820"/>
                    </a:cubicBezTo>
                    <a:cubicBezTo>
                      <a:pt x="228" y="990"/>
                      <a:pt x="373" y="1120"/>
                      <a:pt x="520" y="1242"/>
                    </a:cubicBezTo>
                    <a:cubicBezTo>
                      <a:pt x="661" y="1357"/>
                      <a:pt x="816" y="1473"/>
                      <a:pt x="996" y="1487"/>
                    </a:cubicBezTo>
                    <a:cubicBezTo>
                      <a:pt x="1006" y="1488"/>
                      <a:pt x="1015" y="1488"/>
                      <a:pt x="1026" y="1488"/>
                    </a:cubicBezTo>
                    <a:cubicBezTo>
                      <a:pt x="1086" y="1488"/>
                      <a:pt x="1149" y="1478"/>
                      <a:pt x="1202" y="1451"/>
                    </a:cubicBezTo>
                    <a:cubicBezTo>
                      <a:pt x="1335" y="1386"/>
                      <a:pt x="1407" y="1238"/>
                      <a:pt x="1432" y="1090"/>
                    </a:cubicBezTo>
                    <a:cubicBezTo>
                      <a:pt x="1479" y="831"/>
                      <a:pt x="1403" y="553"/>
                      <a:pt x="1234" y="352"/>
                    </a:cubicBezTo>
                    <a:cubicBezTo>
                      <a:pt x="1112" y="207"/>
                      <a:pt x="942" y="107"/>
                      <a:pt x="758" y="63"/>
                    </a:cubicBezTo>
                    <a:cubicBezTo>
                      <a:pt x="676" y="42"/>
                      <a:pt x="596" y="34"/>
                      <a:pt x="516" y="9"/>
                    </a:cubicBezTo>
                    <a:cubicBezTo>
                      <a:pt x="494" y="3"/>
                      <a:pt x="471" y="0"/>
                      <a:pt x="4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3" name="Google Shape;53;p4"/>
              <p:cNvSpPr/>
              <p:nvPr/>
            </p:nvSpPr>
            <p:spPr>
              <a:xfrm>
                <a:off x="5555775" y="2478675"/>
                <a:ext cx="40225" cy="55625"/>
              </a:xfrm>
              <a:custGeom>
                <a:avLst/>
                <a:gdLst/>
                <a:ahLst/>
                <a:cxnLst/>
                <a:rect l="l" t="t" r="r" b="b"/>
                <a:pathLst>
                  <a:path w="1609" h="2225" extrusionOk="0">
                    <a:moveTo>
                      <a:pt x="726" y="0"/>
                    </a:moveTo>
                    <a:cubicBezTo>
                      <a:pt x="709" y="0"/>
                      <a:pt x="692" y="1"/>
                      <a:pt x="674" y="3"/>
                    </a:cubicBezTo>
                    <a:cubicBezTo>
                      <a:pt x="559" y="18"/>
                      <a:pt x="462" y="90"/>
                      <a:pt x="371" y="161"/>
                    </a:cubicBezTo>
                    <a:cubicBezTo>
                      <a:pt x="253" y="259"/>
                      <a:pt x="134" y="364"/>
                      <a:pt x="73" y="512"/>
                    </a:cubicBezTo>
                    <a:cubicBezTo>
                      <a:pt x="0" y="685"/>
                      <a:pt x="8" y="879"/>
                      <a:pt x="58" y="1056"/>
                    </a:cubicBezTo>
                    <a:cubicBezTo>
                      <a:pt x="112" y="1243"/>
                      <a:pt x="210" y="1416"/>
                      <a:pt x="307" y="1589"/>
                    </a:cubicBezTo>
                    <a:cubicBezTo>
                      <a:pt x="365" y="1690"/>
                      <a:pt x="423" y="1795"/>
                      <a:pt x="480" y="1896"/>
                    </a:cubicBezTo>
                    <a:cubicBezTo>
                      <a:pt x="527" y="1982"/>
                      <a:pt x="577" y="2069"/>
                      <a:pt x="653" y="2129"/>
                    </a:cubicBezTo>
                    <a:cubicBezTo>
                      <a:pt x="731" y="2195"/>
                      <a:pt x="829" y="2225"/>
                      <a:pt x="929" y="2225"/>
                    </a:cubicBezTo>
                    <a:cubicBezTo>
                      <a:pt x="1085" y="2225"/>
                      <a:pt x="1248" y="2153"/>
                      <a:pt x="1356" y="2036"/>
                    </a:cubicBezTo>
                    <a:cubicBezTo>
                      <a:pt x="1536" y="1841"/>
                      <a:pt x="1590" y="1567"/>
                      <a:pt x="1601" y="1308"/>
                    </a:cubicBezTo>
                    <a:cubicBezTo>
                      <a:pt x="1608" y="1178"/>
                      <a:pt x="1601" y="1045"/>
                      <a:pt x="1569" y="918"/>
                    </a:cubicBezTo>
                    <a:cubicBezTo>
                      <a:pt x="1522" y="742"/>
                      <a:pt x="1424" y="587"/>
                      <a:pt x="1331" y="436"/>
                    </a:cubicBezTo>
                    <a:cubicBezTo>
                      <a:pt x="1198" y="229"/>
                      <a:pt x="993"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 name="Google Shape;54;p4"/>
              <p:cNvSpPr/>
              <p:nvPr/>
            </p:nvSpPr>
            <p:spPr>
              <a:xfrm>
                <a:off x="5592075" y="2450675"/>
                <a:ext cx="34450" cy="25250"/>
              </a:xfrm>
              <a:custGeom>
                <a:avLst/>
                <a:gdLst/>
                <a:ahLst/>
                <a:cxnLst/>
                <a:rect l="l" t="t" r="r" b="b"/>
                <a:pathLst>
                  <a:path w="1378" h="1010" extrusionOk="0">
                    <a:moveTo>
                      <a:pt x="452" y="0"/>
                    </a:moveTo>
                    <a:cubicBezTo>
                      <a:pt x="317" y="0"/>
                      <a:pt x="171" y="54"/>
                      <a:pt x="84" y="161"/>
                    </a:cubicBezTo>
                    <a:cubicBezTo>
                      <a:pt x="1" y="262"/>
                      <a:pt x="30" y="428"/>
                      <a:pt x="73" y="539"/>
                    </a:cubicBezTo>
                    <a:cubicBezTo>
                      <a:pt x="109" y="637"/>
                      <a:pt x="170" y="719"/>
                      <a:pt x="250" y="784"/>
                    </a:cubicBezTo>
                    <a:cubicBezTo>
                      <a:pt x="419" y="929"/>
                      <a:pt x="646" y="983"/>
                      <a:pt x="866" y="1005"/>
                    </a:cubicBezTo>
                    <a:cubicBezTo>
                      <a:pt x="899" y="1007"/>
                      <a:pt x="933" y="1009"/>
                      <a:pt x="967" y="1009"/>
                    </a:cubicBezTo>
                    <a:cubicBezTo>
                      <a:pt x="1102" y="1009"/>
                      <a:pt x="1238" y="981"/>
                      <a:pt x="1313" y="875"/>
                    </a:cubicBezTo>
                    <a:cubicBezTo>
                      <a:pt x="1378" y="784"/>
                      <a:pt x="1378" y="659"/>
                      <a:pt x="1331" y="554"/>
                    </a:cubicBezTo>
                    <a:cubicBezTo>
                      <a:pt x="1288" y="453"/>
                      <a:pt x="1205" y="370"/>
                      <a:pt x="1122" y="298"/>
                    </a:cubicBezTo>
                    <a:cubicBezTo>
                      <a:pt x="942" y="147"/>
                      <a:pt x="729" y="24"/>
                      <a:pt x="498" y="2"/>
                    </a:cubicBezTo>
                    <a:cubicBezTo>
                      <a:pt x="483" y="1"/>
                      <a:pt x="468" y="0"/>
                      <a:pt x="4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5" name="Google Shape;55;p4"/>
              <p:cNvSpPr/>
              <p:nvPr/>
            </p:nvSpPr>
            <p:spPr>
              <a:xfrm>
                <a:off x="5955550" y="2408850"/>
                <a:ext cx="34425" cy="25250"/>
              </a:xfrm>
              <a:custGeom>
                <a:avLst/>
                <a:gdLst/>
                <a:ahLst/>
                <a:cxnLst/>
                <a:rect l="l" t="t" r="r" b="b"/>
                <a:pathLst>
                  <a:path w="1377" h="1010" extrusionOk="0">
                    <a:moveTo>
                      <a:pt x="448" y="1"/>
                    </a:moveTo>
                    <a:cubicBezTo>
                      <a:pt x="315" y="1"/>
                      <a:pt x="170" y="56"/>
                      <a:pt x="84" y="162"/>
                    </a:cubicBezTo>
                    <a:cubicBezTo>
                      <a:pt x="1" y="263"/>
                      <a:pt x="26" y="429"/>
                      <a:pt x="73" y="540"/>
                    </a:cubicBezTo>
                    <a:cubicBezTo>
                      <a:pt x="109" y="634"/>
                      <a:pt x="170" y="720"/>
                      <a:pt x="246" y="785"/>
                    </a:cubicBezTo>
                    <a:cubicBezTo>
                      <a:pt x="419" y="926"/>
                      <a:pt x="642" y="983"/>
                      <a:pt x="862" y="1005"/>
                    </a:cubicBezTo>
                    <a:cubicBezTo>
                      <a:pt x="895" y="1008"/>
                      <a:pt x="930" y="1010"/>
                      <a:pt x="965" y="1010"/>
                    </a:cubicBezTo>
                    <a:cubicBezTo>
                      <a:pt x="1099" y="1010"/>
                      <a:pt x="1235" y="981"/>
                      <a:pt x="1312" y="875"/>
                    </a:cubicBezTo>
                    <a:cubicBezTo>
                      <a:pt x="1377" y="785"/>
                      <a:pt x="1373" y="659"/>
                      <a:pt x="1330" y="554"/>
                    </a:cubicBezTo>
                    <a:cubicBezTo>
                      <a:pt x="1287" y="454"/>
                      <a:pt x="1204" y="371"/>
                      <a:pt x="1117" y="299"/>
                    </a:cubicBezTo>
                    <a:cubicBezTo>
                      <a:pt x="941" y="148"/>
                      <a:pt x="728" y="25"/>
                      <a:pt x="495" y="3"/>
                    </a:cubicBezTo>
                    <a:cubicBezTo>
                      <a:pt x="479" y="2"/>
                      <a:pt x="464" y="1"/>
                      <a:pt x="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6" name="Google Shape;56;p4"/>
              <p:cNvSpPr/>
              <p:nvPr/>
            </p:nvSpPr>
            <p:spPr>
              <a:xfrm>
                <a:off x="5639575" y="2417625"/>
                <a:ext cx="58225" cy="33925"/>
              </a:xfrm>
              <a:custGeom>
                <a:avLst/>
                <a:gdLst/>
                <a:ahLst/>
                <a:cxnLst/>
                <a:rect l="l" t="t" r="r" b="b"/>
                <a:pathLst>
                  <a:path w="2329" h="1357" extrusionOk="0">
                    <a:moveTo>
                      <a:pt x="874" y="0"/>
                    </a:moveTo>
                    <a:cubicBezTo>
                      <a:pt x="853" y="0"/>
                      <a:pt x="832" y="1"/>
                      <a:pt x="811" y="2"/>
                    </a:cubicBezTo>
                    <a:cubicBezTo>
                      <a:pt x="685" y="5"/>
                      <a:pt x="552" y="5"/>
                      <a:pt x="440" y="70"/>
                    </a:cubicBezTo>
                    <a:cubicBezTo>
                      <a:pt x="274" y="164"/>
                      <a:pt x="133" y="304"/>
                      <a:pt x="73" y="489"/>
                    </a:cubicBezTo>
                    <a:cubicBezTo>
                      <a:pt x="0" y="712"/>
                      <a:pt x="68" y="986"/>
                      <a:pt x="260" y="1130"/>
                    </a:cubicBezTo>
                    <a:cubicBezTo>
                      <a:pt x="361" y="1206"/>
                      <a:pt x="484" y="1241"/>
                      <a:pt x="602" y="1271"/>
                    </a:cubicBezTo>
                    <a:cubicBezTo>
                      <a:pt x="846" y="1327"/>
                      <a:pt x="1097" y="1356"/>
                      <a:pt x="1347" y="1356"/>
                    </a:cubicBezTo>
                    <a:cubicBezTo>
                      <a:pt x="1497" y="1356"/>
                      <a:pt x="1647" y="1346"/>
                      <a:pt x="1795" y="1324"/>
                    </a:cubicBezTo>
                    <a:cubicBezTo>
                      <a:pt x="2001" y="1299"/>
                      <a:pt x="2239" y="1216"/>
                      <a:pt x="2289" y="1018"/>
                    </a:cubicBezTo>
                    <a:cubicBezTo>
                      <a:pt x="2329" y="870"/>
                      <a:pt x="2246" y="719"/>
                      <a:pt x="2149" y="600"/>
                    </a:cubicBezTo>
                    <a:cubicBezTo>
                      <a:pt x="1939" y="341"/>
                      <a:pt x="1640" y="153"/>
                      <a:pt x="1316" y="63"/>
                    </a:cubicBezTo>
                    <a:cubicBezTo>
                      <a:pt x="1174" y="22"/>
                      <a:pt x="1023" y="0"/>
                      <a:pt x="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7" name="Google Shape;57;p4"/>
              <p:cNvSpPr/>
              <p:nvPr/>
            </p:nvSpPr>
            <p:spPr>
              <a:xfrm>
                <a:off x="5684175" y="2463725"/>
                <a:ext cx="43825" cy="49575"/>
              </a:xfrm>
              <a:custGeom>
                <a:avLst/>
                <a:gdLst/>
                <a:ahLst/>
                <a:cxnLst/>
                <a:rect l="l" t="t" r="r" b="b"/>
                <a:pathLst>
                  <a:path w="1753" h="1983" extrusionOk="0">
                    <a:moveTo>
                      <a:pt x="683" y="0"/>
                    </a:moveTo>
                    <a:cubicBezTo>
                      <a:pt x="599" y="0"/>
                      <a:pt x="516" y="7"/>
                      <a:pt x="433" y="17"/>
                    </a:cubicBezTo>
                    <a:cubicBezTo>
                      <a:pt x="353" y="24"/>
                      <a:pt x="263" y="29"/>
                      <a:pt x="192" y="72"/>
                    </a:cubicBezTo>
                    <a:cubicBezTo>
                      <a:pt x="7" y="190"/>
                      <a:pt x="1" y="475"/>
                      <a:pt x="62" y="656"/>
                    </a:cubicBezTo>
                    <a:cubicBezTo>
                      <a:pt x="112" y="803"/>
                      <a:pt x="199" y="932"/>
                      <a:pt x="285" y="1059"/>
                    </a:cubicBezTo>
                    <a:cubicBezTo>
                      <a:pt x="379" y="1200"/>
                      <a:pt x="473" y="1336"/>
                      <a:pt x="566" y="1477"/>
                    </a:cubicBezTo>
                    <a:cubicBezTo>
                      <a:pt x="689" y="1657"/>
                      <a:pt x="822" y="1848"/>
                      <a:pt x="1020" y="1931"/>
                    </a:cubicBezTo>
                    <a:cubicBezTo>
                      <a:pt x="1129" y="1974"/>
                      <a:pt x="1248" y="1983"/>
                      <a:pt x="1364" y="1983"/>
                    </a:cubicBezTo>
                    <a:cubicBezTo>
                      <a:pt x="1394" y="1983"/>
                      <a:pt x="1424" y="1982"/>
                      <a:pt x="1453" y="1982"/>
                    </a:cubicBezTo>
                    <a:cubicBezTo>
                      <a:pt x="1518" y="1982"/>
                      <a:pt x="1583" y="1982"/>
                      <a:pt x="1636" y="1945"/>
                    </a:cubicBezTo>
                    <a:cubicBezTo>
                      <a:pt x="1719" y="1892"/>
                      <a:pt x="1737" y="1780"/>
                      <a:pt x="1741" y="1682"/>
                    </a:cubicBezTo>
                    <a:cubicBezTo>
                      <a:pt x="1752" y="1358"/>
                      <a:pt x="1673" y="1041"/>
                      <a:pt x="1593" y="727"/>
                    </a:cubicBezTo>
                    <a:cubicBezTo>
                      <a:pt x="1557" y="586"/>
                      <a:pt x="1521" y="443"/>
                      <a:pt x="1438" y="324"/>
                    </a:cubicBezTo>
                    <a:cubicBezTo>
                      <a:pt x="1312" y="140"/>
                      <a:pt x="1092" y="42"/>
                      <a:pt x="876" y="14"/>
                    </a:cubicBezTo>
                    <a:cubicBezTo>
                      <a:pt x="811" y="4"/>
                      <a:pt x="747" y="0"/>
                      <a:pt x="6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8" name="Google Shape;58;p4"/>
              <p:cNvSpPr/>
              <p:nvPr/>
            </p:nvSpPr>
            <p:spPr>
              <a:xfrm>
                <a:off x="5639400" y="2491975"/>
                <a:ext cx="40275" cy="42775"/>
              </a:xfrm>
              <a:custGeom>
                <a:avLst/>
                <a:gdLst/>
                <a:ahLst/>
                <a:cxnLst/>
                <a:rect l="l" t="t" r="r" b="b"/>
                <a:pathLst>
                  <a:path w="1611" h="1711" extrusionOk="0">
                    <a:moveTo>
                      <a:pt x="529" y="0"/>
                    </a:moveTo>
                    <a:cubicBezTo>
                      <a:pt x="467" y="0"/>
                      <a:pt x="404" y="5"/>
                      <a:pt x="339" y="15"/>
                    </a:cubicBezTo>
                    <a:cubicBezTo>
                      <a:pt x="11" y="66"/>
                      <a:pt x="0" y="383"/>
                      <a:pt x="54" y="661"/>
                    </a:cubicBezTo>
                    <a:cubicBezTo>
                      <a:pt x="94" y="870"/>
                      <a:pt x="184" y="1071"/>
                      <a:pt x="321" y="1237"/>
                    </a:cubicBezTo>
                    <a:cubicBezTo>
                      <a:pt x="516" y="1479"/>
                      <a:pt x="797" y="1645"/>
                      <a:pt x="1103" y="1698"/>
                    </a:cubicBezTo>
                    <a:cubicBezTo>
                      <a:pt x="1147" y="1706"/>
                      <a:pt x="1192" y="1710"/>
                      <a:pt x="1237" y="1710"/>
                    </a:cubicBezTo>
                    <a:cubicBezTo>
                      <a:pt x="1329" y="1710"/>
                      <a:pt x="1417" y="1690"/>
                      <a:pt x="1485" y="1630"/>
                    </a:cubicBezTo>
                    <a:cubicBezTo>
                      <a:pt x="1589" y="1544"/>
                      <a:pt x="1611" y="1396"/>
                      <a:pt x="1611" y="1263"/>
                    </a:cubicBezTo>
                    <a:cubicBezTo>
                      <a:pt x="1611" y="920"/>
                      <a:pt x="1478" y="577"/>
                      <a:pt x="1247" y="326"/>
                    </a:cubicBezTo>
                    <a:cubicBezTo>
                      <a:pt x="1047" y="101"/>
                      <a:pt x="805"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9" name="Google Shape;59;p4"/>
              <p:cNvSpPr/>
              <p:nvPr/>
            </p:nvSpPr>
            <p:spPr>
              <a:xfrm>
                <a:off x="5604250" y="2557600"/>
                <a:ext cx="38400" cy="44250"/>
              </a:xfrm>
              <a:custGeom>
                <a:avLst/>
                <a:gdLst/>
                <a:ahLst/>
                <a:cxnLst/>
                <a:rect l="l" t="t" r="r" b="b"/>
                <a:pathLst>
                  <a:path w="1536" h="1770" extrusionOk="0">
                    <a:moveTo>
                      <a:pt x="646" y="0"/>
                    </a:moveTo>
                    <a:cubicBezTo>
                      <a:pt x="605" y="0"/>
                      <a:pt x="562" y="7"/>
                      <a:pt x="520" y="21"/>
                    </a:cubicBezTo>
                    <a:cubicBezTo>
                      <a:pt x="412" y="58"/>
                      <a:pt x="347" y="180"/>
                      <a:pt x="292" y="270"/>
                    </a:cubicBezTo>
                    <a:cubicBezTo>
                      <a:pt x="202" y="421"/>
                      <a:pt x="123" y="580"/>
                      <a:pt x="72" y="745"/>
                    </a:cubicBezTo>
                    <a:cubicBezTo>
                      <a:pt x="19" y="923"/>
                      <a:pt x="1" y="1117"/>
                      <a:pt x="80" y="1290"/>
                    </a:cubicBezTo>
                    <a:cubicBezTo>
                      <a:pt x="155" y="1456"/>
                      <a:pt x="310" y="1578"/>
                      <a:pt x="480" y="1647"/>
                    </a:cubicBezTo>
                    <a:cubicBezTo>
                      <a:pt x="649" y="1719"/>
                      <a:pt x="833" y="1744"/>
                      <a:pt x="1017" y="1762"/>
                    </a:cubicBezTo>
                    <a:cubicBezTo>
                      <a:pt x="1058" y="1766"/>
                      <a:pt x="1099" y="1770"/>
                      <a:pt x="1141" y="1770"/>
                    </a:cubicBezTo>
                    <a:cubicBezTo>
                      <a:pt x="1209" y="1770"/>
                      <a:pt x="1277" y="1760"/>
                      <a:pt x="1338" y="1726"/>
                    </a:cubicBezTo>
                    <a:cubicBezTo>
                      <a:pt x="1518" y="1629"/>
                      <a:pt x="1536" y="1384"/>
                      <a:pt x="1503" y="1182"/>
                    </a:cubicBezTo>
                    <a:cubicBezTo>
                      <a:pt x="1464" y="926"/>
                      <a:pt x="1373" y="677"/>
                      <a:pt x="1244" y="454"/>
                    </a:cubicBezTo>
                    <a:cubicBezTo>
                      <a:pt x="1126" y="252"/>
                      <a:pt x="902"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 name="Google Shape;60;p4"/>
              <p:cNvSpPr/>
              <p:nvPr/>
            </p:nvSpPr>
            <p:spPr>
              <a:xfrm>
                <a:off x="6001425" y="2491175"/>
                <a:ext cx="38500" cy="44250"/>
              </a:xfrm>
              <a:custGeom>
                <a:avLst/>
                <a:gdLst/>
                <a:ahLst/>
                <a:cxnLst/>
                <a:rect l="l" t="t" r="r" b="b"/>
                <a:pathLst>
                  <a:path w="1540" h="1770" extrusionOk="0">
                    <a:moveTo>
                      <a:pt x="646" y="1"/>
                    </a:moveTo>
                    <a:cubicBezTo>
                      <a:pt x="605" y="1"/>
                      <a:pt x="562" y="8"/>
                      <a:pt x="519" y="22"/>
                    </a:cubicBezTo>
                    <a:cubicBezTo>
                      <a:pt x="411" y="58"/>
                      <a:pt x="346" y="177"/>
                      <a:pt x="292" y="271"/>
                    </a:cubicBezTo>
                    <a:cubicBezTo>
                      <a:pt x="205" y="418"/>
                      <a:pt x="122" y="581"/>
                      <a:pt x="72" y="747"/>
                    </a:cubicBezTo>
                    <a:cubicBezTo>
                      <a:pt x="18" y="923"/>
                      <a:pt x="0" y="1118"/>
                      <a:pt x="79" y="1291"/>
                    </a:cubicBezTo>
                    <a:cubicBezTo>
                      <a:pt x="155" y="1456"/>
                      <a:pt x="310" y="1579"/>
                      <a:pt x="480" y="1647"/>
                    </a:cubicBezTo>
                    <a:cubicBezTo>
                      <a:pt x="649" y="1716"/>
                      <a:pt x="832" y="1742"/>
                      <a:pt x="1017" y="1759"/>
                    </a:cubicBezTo>
                    <a:cubicBezTo>
                      <a:pt x="1060" y="1765"/>
                      <a:pt x="1105" y="1770"/>
                      <a:pt x="1150" y="1770"/>
                    </a:cubicBezTo>
                    <a:cubicBezTo>
                      <a:pt x="1216" y="1770"/>
                      <a:pt x="1282" y="1759"/>
                      <a:pt x="1341" y="1727"/>
                    </a:cubicBezTo>
                    <a:cubicBezTo>
                      <a:pt x="1517" y="1629"/>
                      <a:pt x="1539" y="1381"/>
                      <a:pt x="1506" y="1183"/>
                    </a:cubicBezTo>
                    <a:cubicBezTo>
                      <a:pt x="1466" y="927"/>
                      <a:pt x="1376" y="678"/>
                      <a:pt x="1243" y="451"/>
                    </a:cubicBezTo>
                    <a:cubicBezTo>
                      <a:pt x="1126" y="253"/>
                      <a:pt x="901"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 name="Google Shape;61;p4"/>
              <p:cNvSpPr/>
              <p:nvPr/>
            </p:nvSpPr>
            <p:spPr>
              <a:xfrm>
                <a:off x="5684175" y="2555050"/>
                <a:ext cx="53450" cy="43225"/>
              </a:xfrm>
              <a:custGeom>
                <a:avLst/>
                <a:gdLst/>
                <a:ahLst/>
                <a:cxnLst/>
                <a:rect l="l" t="t" r="r" b="b"/>
                <a:pathLst>
                  <a:path w="2138" h="1729" extrusionOk="0">
                    <a:moveTo>
                      <a:pt x="1064" y="1"/>
                    </a:moveTo>
                    <a:cubicBezTo>
                      <a:pt x="949" y="1"/>
                      <a:pt x="833" y="1"/>
                      <a:pt x="718" y="4"/>
                    </a:cubicBezTo>
                    <a:cubicBezTo>
                      <a:pt x="641" y="8"/>
                      <a:pt x="555" y="1"/>
                      <a:pt x="483" y="30"/>
                    </a:cubicBezTo>
                    <a:cubicBezTo>
                      <a:pt x="321" y="98"/>
                      <a:pt x="217" y="268"/>
                      <a:pt x="134" y="415"/>
                    </a:cubicBezTo>
                    <a:cubicBezTo>
                      <a:pt x="69" y="538"/>
                      <a:pt x="1" y="668"/>
                      <a:pt x="4" y="804"/>
                    </a:cubicBezTo>
                    <a:cubicBezTo>
                      <a:pt x="7" y="942"/>
                      <a:pt x="79" y="1071"/>
                      <a:pt x="170" y="1172"/>
                    </a:cubicBezTo>
                    <a:cubicBezTo>
                      <a:pt x="487" y="1526"/>
                      <a:pt x="992" y="1622"/>
                      <a:pt x="1456" y="1702"/>
                    </a:cubicBezTo>
                    <a:cubicBezTo>
                      <a:pt x="1534" y="1715"/>
                      <a:pt x="1616" y="1728"/>
                      <a:pt x="1695" y="1728"/>
                    </a:cubicBezTo>
                    <a:cubicBezTo>
                      <a:pt x="1785" y="1728"/>
                      <a:pt x="1872" y="1712"/>
                      <a:pt x="1947" y="1662"/>
                    </a:cubicBezTo>
                    <a:cubicBezTo>
                      <a:pt x="2058" y="1590"/>
                      <a:pt x="2116" y="1457"/>
                      <a:pt x="2127" y="1327"/>
                    </a:cubicBezTo>
                    <a:cubicBezTo>
                      <a:pt x="2138" y="1193"/>
                      <a:pt x="2105" y="1064"/>
                      <a:pt x="2065" y="938"/>
                    </a:cubicBezTo>
                    <a:cubicBezTo>
                      <a:pt x="2018" y="779"/>
                      <a:pt x="1957" y="624"/>
                      <a:pt x="1882" y="476"/>
                    </a:cubicBezTo>
                    <a:cubicBezTo>
                      <a:pt x="1820" y="343"/>
                      <a:pt x="1741" y="213"/>
                      <a:pt x="1622" y="127"/>
                    </a:cubicBezTo>
                    <a:cubicBezTo>
                      <a:pt x="1463" y="15"/>
                      <a:pt x="1258" y="4"/>
                      <a:pt x="10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 name="Google Shape;62;p4"/>
              <p:cNvSpPr/>
              <p:nvPr/>
            </p:nvSpPr>
            <p:spPr>
              <a:xfrm>
                <a:off x="5745425" y="2520900"/>
                <a:ext cx="61300" cy="32425"/>
              </a:xfrm>
              <a:custGeom>
                <a:avLst/>
                <a:gdLst/>
                <a:ahLst/>
                <a:cxnLst/>
                <a:rect l="l" t="t" r="r" b="b"/>
                <a:pathLst>
                  <a:path w="2452" h="1297" extrusionOk="0">
                    <a:moveTo>
                      <a:pt x="891" y="1"/>
                    </a:moveTo>
                    <a:cubicBezTo>
                      <a:pt x="647" y="1"/>
                      <a:pt x="388" y="154"/>
                      <a:pt x="228" y="325"/>
                    </a:cubicBezTo>
                    <a:cubicBezTo>
                      <a:pt x="120" y="440"/>
                      <a:pt x="1" y="661"/>
                      <a:pt x="99" y="816"/>
                    </a:cubicBezTo>
                    <a:cubicBezTo>
                      <a:pt x="124" y="851"/>
                      <a:pt x="159" y="877"/>
                      <a:pt x="192" y="902"/>
                    </a:cubicBezTo>
                    <a:cubicBezTo>
                      <a:pt x="618" y="1208"/>
                      <a:pt x="1151" y="1297"/>
                      <a:pt x="1677" y="1297"/>
                    </a:cubicBezTo>
                    <a:cubicBezTo>
                      <a:pt x="1779" y="1297"/>
                      <a:pt x="1880" y="1294"/>
                      <a:pt x="1980" y="1288"/>
                    </a:cubicBezTo>
                    <a:cubicBezTo>
                      <a:pt x="2124" y="1277"/>
                      <a:pt x="2283" y="1255"/>
                      <a:pt x="2369" y="1143"/>
                    </a:cubicBezTo>
                    <a:cubicBezTo>
                      <a:pt x="2416" y="1086"/>
                      <a:pt x="2438" y="1010"/>
                      <a:pt x="2441" y="938"/>
                    </a:cubicBezTo>
                    <a:cubicBezTo>
                      <a:pt x="2451" y="761"/>
                      <a:pt x="2387" y="581"/>
                      <a:pt x="2261" y="455"/>
                    </a:cubicBezTo>
                    <a:cubicBezTo>
                      <a:pt x="2175" y="368"/>
                      <a:pt x="2059" y="307"/>
                      <a:pt x="1947" y="257"/>
                    </a:cubicBezTo>
                    <a:cubicBezTo>
                      <a:pt x="1619" y="102"/>
                      <a:pt x="1262" y="4"/>
                      <a:pt x="899" y="1"/>
                    </a:cubicBezTo>
                    <a:cubicBezTo>
                      <a:pt x="896" y="1"/>
                      <a:pt x="893" y="1"/>
                      <a:pt x="8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 name="Google Shape;63;p4"/>
              <p:cNvSpPr/>
              <p:nvPr/>
            </p:nvSpPr>
            <p:spPr>
              <a:xfrm>
                <a:off x="5747675" y="2444300"/>
                <a:ext cx="40400" cy="50125"/>
              </a:xfrm>
              <a:custGeom>
                <a:avLst/>
                <a:gdLst/>
                <a:ahLst/>
                <a:cxnLst/>
                <a:rect l="l" t="t" r="r" b="b"/>
                <a:pathLst>
                  <a:path w="1616" h="2005" extrusionOk="0">
                    <a:moveTo>
                      <a:pt x="503" y="1"/>
                    </a:moveTo>
                    <a:cubicBezTo>
                      <a:pt x="328" y="1"/>
                      <a:pt x="171" y="87"/>
                      <a:pt x="84" y="247"/>
                    </a:cubicBezTo>
                    <a:cubicBezTo>
                      <a:pt x="12" y="380"/>
                      <a:pt x="1" y="535"/>
                      <a:pt x="4" y="686"/>
                    </a:cubicBezTo>
                    <a:cubicBezTo>
                      <a:pt x="23" y="1101"/>
                      <a:pt x="177" y="1504"/>
                      <a:pt x="437" y="1825"/>
                    </a:cubicBezTo>
                    <a:cubicBezTo>
                      <a:pt x="473" y="1869"/>
                      <a:pt x="513" y="1912"/>
                      <a:pt x="563" y="1940"/>
                    </a:cubicBezTo>
                    <a:cubicBezTo>
                      <a:pt x="621" y="1973"/>
                      <a:pt x="689" y="1980"/>
                      <a:pt x="754" y="1987"/>
                    </a:cubicBezTo>
                    <a:cubicBezTo>
                      <a:pt x="828" y="1996"/>
                      <a:pt x="904" y="2004"/>
                      <a:pt x="979" y="2004"/>
                    </a:cubicBezTo>
                    <a:cubicBezTo>
                      <a:pt x="1087" y="2004"/>
                      <a:pt x="1193" y="1987"/>
                      <a:pt x="1285" y="1930"/>
                    </a:cubicBezTo>
                    <a:cubicBezTo>
                      <a:pt x="1349" y="1890"/>
                      <a:pt x="1400" y="1832"/>
                      <a:pt x="1443" y="1767"/>
                    </a:cubicBezTo>
                    <a:cubicBezTo>
                      <a:pt x="1540" y="1631"/>
                      <a:pt x="1594" y="1461"/>
                      <a:pt x="1601" y="1292"/>
                    </a:cubicBezTo>
                    <a:cubicBezTo>
                      <a:pt x="1616" y="896"/>
                      <a:pt x="1374" y="531"/>
                      <a:pt x="1097" y="243"/>
                    </a:cubicBezTo>
                    <a:cubicBezTo>
                      <a:pt x="1021" y="164"/>
                      <a:pt x="942" y="84"/>
                      <a:pt x="841" y="37"/>
                    </a:cubicBezTo>
                    <a:cubicBezTo>
                      <a:pt x="766" y="4"/>
                      <a:pt x="691" y="2"/>
                      <a:pt x="615" y="2"/>
                    </a:cubicBezTo>
                    <a:cubicBezTo>
                      <a:pt x="605" y="2"/>
                      <a:pt x="595" y="2"/>
                      <a:pt x="585" y="2"/>
                    </a:cubicBezTo>
                    <a:cubicBezTo>
                      <a:pt x="564" y="2"/>
                      <a:pt x="544" y="2"/>
                      <a:pt x="523" y="1"/>
                    </a:cubicBezTo>
                    <a:cubicBezTo>
                      <a:pt x="517" y="1"/>
                      <a:pt x="510" y="1"/>
                      <a:pt x="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 name="Google Shape;64;p4"/>
              <p:cNvSpPr/>
              <p:nvPr/>
            </p:nvSpPr>
            <p:spPr>
              <a:xfrm>
                <a:off x="5760650" y="2575275"/>
                <a:ext cx="31850" cy="45425"/>
              </a:xfrm>
              <a:custGeom>
                <a:avLst/>
                <a:gdLst/>
                <a:ahLst/>
                <a:cxnLst/>
                <a:rect l="l" t="t" r="r" b="b"/>
                <a:pathLst>
                  <a:path w="1274" h="1817" extrusionOk="0">
                    <a:moveTo>
                      <a:pt x="381" y="0"/>
                    </a:moveTo>
                    <a:cubicBezTo>
                      <a:pt x="363" y="0"/>
                      <a:pt x="346" y="1"/>
                      <a:pt x="329" y="3"/>
                    </a:cubicBezTo>
                    <a:cubicBezTo>
                      <a:pt x="34" y="32"/>
                      <a:pt x="1" y="518"/>
                      <a:pt x="1" y="742"/>
                    </a:cubicBezTo>
                    <a:cubicBezTo>
                      <a:pt x="4" y="940"/>
                      <a:pt x="44" y="1141"/>
                      <a:pt x="127" y="1322"/>
                    </a:cubicBezTo>
                    <a:cubicBezTo>
                      <a:pt x="210" y="1502"/>
                      <a:pt x="337" y="1671"/>
                      <a:pt x="513" y="1758"/>
                    </a:cubicBezTo>
                    <a:cubicBezTo>
                      <a:pt x="588" y="1796"/>
                      <a:pt x="673" y="1816"/>
                      <a:pt x="758" y="1816"/>
                    </a:cubicBezTo>
                    <a:cubicBezTo>
                      <a:pt x="872" y="1816"/>
                      <a:pt x="985" y="1779"/>
                      <a:pt x="1068" y="1700"/>
                    </a:cubicBezTo>
                    <a:cubicBezTo>
                      <a:pt x="1165" y="1607"/>
                      <a:pt x="1208" y="1470"/>
                      <a:pt x="1230" y="1336"/>
                    </a:cubicBezTo>
                    <a:cubicBezTo>
                      <a:pt x="1273" y="1041"/>
                      <a:pt x="1212" y="735"/>
                      <a:pt x="1064" y="475"/>
                    </a:cubicBezTo>
                    <a:cubicBezTo>
                      <a:pt x="932" y="247"/>
                      <a:pt x="664"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 name="Google Shape;65;p4"/>
              <p:cNvSpPr/>
              <p:nvPr/>
            </p:nvSpPr>
            <p:spPr>
              <a:xfrm>
                <a:off x="5659025" y="2604125"/>
                <a:ext cx="55075" cy="37850"/>
              </a:xfrm>
              <a:custGeom>
                <a:avLst/>
                <a:gdLst/>
                <a:ahLst/>
                <a:cxnLst/>
                <a:rect l="l" t="t" r="r" b="b"/>
                <a:pathLst>
                  <a:path w="2203" h="1514" extrusionOk="0">
                    <a:moveTo>
                      <a:pt x="690" y="0"/>
                    </a:moveTo>
                    <a:cubicBezTo>
                      <a:pt x="629" y="0"/>
                      <a:pt x="567" y="6"/>
                      <a:pt x="501" y="27"/>
                    </a:cubicBezTo>
                    <a:cubicBezTo>
                      <a:pt x="354" y="74"/>
                      <a:pt x="220" y="168"/>
                      <a:pt x="134" y="298"/>
                    </a:cubicBezTo>
                    <a:cubicBezTo>
                      <a:pt x="8" y="489"/>
                      <a:pt x="1" y="759"/>
                      <a:pt x="134" y="943"/>
                    </a:cubicBezTo>
                    <a:cubicBezTo>
                      <a:pt x="260" y="1119"/>
                      <a:pt x="473" y="1203"/>
                      <a:pt x="674" y="1274"/>
                    </a:cubicBezTo>
                    <a:cubicBezTo>
                      <a:pt x="769" y="1306"/>
                      <a:pt x="866" y="1339"/>
                      <a:pt x="960" y="1371"/>
                    </a:cubicBezTo>
                    <a:cubicBezTo>
                      <a:pt x="1152" y="1443"/>
                      <a:pt x="1351" y="1513"/>
                      <a:pt x="1556" y="1513"/>
                    </a:cubicBezTo>
                    <a:cubicBezTo>
                      <a:pt x="1570" y="1513"/>
                      <a:pt x="1584" y="1513"/>
                      <a:pt x="1597" y="1512"/>
                    </a:cubicBezTo>
                    <a:cubicBezTo>
                      <a:pt x="1814" y="1501"/>
                      <a:pt x="2044" y="1386"/>
                      <a:pt x="2120" y="1181"/>
                    </a:cubicBezTo>
                    <a:cubicBezTo>
                      <a:pt x="2203" y="972"/>
                      <a:pt x="2102" y="734"/>
                      <a:pt x="1965" y="557"/>
                    </a:cubicBezTo>
                    <a:cubicBezTo>
                      <a:pt x="1792" y="338"/>
                      <a:pt x="1551" y="171"/>
                      <a:pt x="1284" y="85"/>
                    </a:cubicBezTo>
                    <a:cubicBezTo>
                      <a:pt x="1150" y="38"/>
                      <a:pt x="1010" y="13"/>
                      <a:pt x="866" y="9"/>
                    </a:cubicBezTo>
                    <a:cubicBezTo>
                      <a:pt x="805" y="6"/>
                      <a:pt x="747" y="0"/>
                      <a:pt x="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 name="Google Shape;66;p4"/>
              <p:cNvSpPr/>
              <p:nvPr/>
            </p:nvSpPr>
            <p:spPr>
              <a:xfrm>
                <a:off x="5898350" y="2431825"/>
                <a:ext cx="45800" cy="39450"/>
              </a:xfrm>
              <a:custGeom>
                <a:avLst/>
                <a:gdLst/>
                <a:ahLst/>
                <a:cxnLst/>
                <a:rect l="l" t="t" r="r" b="b"/>
                <a:pathLst>
                  <a:path w="1832" h="1578" extrusionOk="0">
                    <a:moveTo>
                      <a:pt x="682" y="0"/>
                    </a:moveTo>
                    <a:cubicBezTo>
                      <a:pt x="631" y="0"/>
                      <a:pt x="580" y="4"/>
                      <a:pt x="529" y="11"/>
                    </a:cubicBezTo>
                    <a:cubicBezTo>
                      <a:pt x="231" y="54"/>
                      <a:pt x="0" y="425"/>
                      <a:pt x="7" y="706"/>
                    </a:cubicBezTo>
                    <a:cubicBezTo>
                      <a:pt x="15" y="947"/>
                      <a:pt x="195" y="1132"/>
                      <a:pt x="382" y="1257"/>
                    </a:cubicBezTo>
                    <a:cubicBezTo>
                      <a:pt x="674" y="1452"/>
                      <a:pt x="1023" y="1564"/>
                      <a:pt x="1373" y="1578"/>
                    </a:cubicBezTo>
                    <a:cubicBezTo>
                      <a:pt x="1459" y="1578"/>
                      <a:pt x="1546" y="1574"/>
                      <a:pt x="1622" y="1535"/>
                    </a:cubicBezTo>
                    <a:cubicBezTo>
                      <a:pt x="1759" y="1463"/>
                      <a:pt x="1813" y="1293"/>
                      <a:pt x="1820" y="1135"/>
                    </a:cubicBezTo>
                    <a:cubicBezTo>
                      <a:pt x="1831" y="857"/>
                      <a:pt x="1733" y="580"/>
                      <a:pt x="1546" y="370"/>
                    </a:cubicBezTo>
                    <a:cubicBezTo>
                      <a:pt x="1335" y="135"/>
                      <a:pt x="1003" y="0"/>
                      <a:pt x="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 name="Google Shape;67;p4"/>
              <p:cNvSpPr/>
              <p:nvPr/>
            </p:nvSpPr>
            <p:spPr>
              <a:xfrm>
                <a:off x="5914275" y="2491300"/>
                <a:ext cx="58700" cy="25250"/>
              </a:xfrm>
              <a:custGeom>
                <a:avLst/>
                <a:gdLst/>
                <a:ahLst/>
                <a:cxnLst/>
                <a:rect l="l" t="t" r="r" b="b"/>
                <a:pathLst>
                  <a:path w="2348" h="1010" extrusionOk="0">
                    <a:moveTo>
                      <a:pt x="439" y="0"/>
                    </a:moveTo>
                    <a:cubicBezTo>
                      <a:pt x="335" y="0"/>
                      <a:pt x="233" y="16"/>
                      <a:pt x="148" y="75"/>
                    </a:cubicBezTo>
                    <a:cubicBezTo>
                      <a:pt x="33" y="158"/>
                      <a:pt x="1" y="298"/>
                      <a:pt x="37" y="428"/>
                    </a:cubicBezTo>
                    <a:cubicBezTo>
                      <a:pt x="87" y="626"/>
                      <a:pt x="253" y="789"/>
                      <a:pt x="430" y="879"/>
                    </a:cubicBezTo>
                    <a:cubicBezTo>
                      <a:pt x="667" y="993"/>
                      <a:pt x="938" y="1009"/>
                      <a:pt x="1205" y="1009"/>
                    </a:cubicBezTo>
                    <a:cubicBezTo>
                      <a:pt x="1242" y="1009"/>
                      <a:pt x="1279" y="1009"/>
                      <a:pt x="1316" y="1008"/>
                    </a:cubicBezTo>
                    <a:lnTo>
                      <a:pt x="1903" y="1008"/>
                    </a:lnTo>
                    <a:cubicBezTo>
                      <a:pt x="2012" y="1008"/>
                      <a:pt x="2124" y="1005"/>
                      <a:pt x="2211" y="940"/>
                    </a:cubicBezTo>
                    <a:cubicBezTo>
                      <a:pt x="2332" y="850"/>
                      <a:pt x="2344" y="677"/>
                      <a:pt x="2347" y="526"/>
                    </a:cubicBezTo>
                    <a:cubicBezTo>
                      <a:pt x="2347" y="428"/>
                      <a:pt x="2347" y="320"/>
                      <a:pt x="2279" y="252"/>
                    </a:cubicBezTo>
                    <a:cubicBezTo>
                      <a:pt x="2224" y="197"/>
                      <a:pt x="2149" y="180"/>
                      <a:pt x="2073" y="165"/>
                    </a:cubicBezTo>
                    <a:cubicBezTo>
                      <a:pt x="1622" y="85"/>
                      <a:pt x="1165" y="50"/>
                      <a:pt x="707" y="17"/>
                    </a:cubicBezTo>
                    <a:cubicBezTo>
                      <a:pt x="623" y="12"/>
                      <a:pt x="530" y="0"/>
                      <a:pt x="4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 name="Google Shape;68;p4"/>
              <p:cNvSpPr/>
              <p:nvPr/>
            </p:nvSpPr>
            <p:spPr>
              <a:xfrm>
                <a:off x="5881400" y="2534875"/>
                <a:ext cx="65800" cy="40450"/>
              </a:xfrm>
              <a:custGeom>
                <a:avLst/>
                <a:gdLst/>
                <a:ahLst/>
                <a:cxnLst/>
                <a:rect l="l" t="t" r="r" b="b"/>
                <a:pathLst>
                  <a:path w="2632" h="1618" extrusionOk="0">
                    <a:moveTo>
                      <a:pt x="1382" y="0"/>
                    </a:moveTo>
                    <a:cubicBezTo>
                      <a:pt x="1348" y="0"/>
                      <a:pt x="1315" y="2"/>
                      <a:pt x="1284" y="8"/>
                    </a:cubicBezTo>
                    <a:cubicBezTo>
                      <a:pt x="1179" y="22"/>
                      <a:pt x="1071" y="62"/>
                      <a:pt x="970" y="91"/>
                    </a:cubicBezTo>
                    <a:cubicBezTo>
                      <a:pt x="833" y="130"/>
                      <a:pt x="700" y="177"/>
                      <a:pt x="573" y="242"/>
                    </a:cubicBezTo>
                    <a:cubicBezTo>
                      <a:pt x="357" y="357"/>
                      <a:pt x="166" y="530"/>
                      <a:pt x="83" y="761"/>
                    </a:cubicBezTo>
                    <a:cubicBezTo>
                      <a:pt x="1" y="988"/>
                      <a:pt x="48" y="1273"/>
                      <a:pt x="234" y="1428"/>
                    </a:cubicBezTo>
                    <a:cubicBezTo>
                      <a:pt x="397" y="1561"/>
                      <a:pt x="624" y="1576"/>
                      <a:pt x="833" y="1586"/>
                    </a:cubicBezTo>
                    <a:cubicBezTo>
                      <a:pt x="981" y="1594"/>
                      <a:pt x="1129" y="1601"/>
                      <a:pt x="1272" y="1608"/>
                    </a:cubicBezTo>
                    <a:cubicBezTo>
                      <a:pt x="1369" y="1613"/>
                      <a:pt x="1466" y="1617"/>
                      <a:pt x="1562" y="1617"/>
                    </a:cubicBezTo>
                    <a:cubicBezTo>
                      <a:pt x="1755" y="1617"/>
                      <a:pt x="1945" y="1599"/>
                      <a:pt x="2123" y="1532"/>
                    </a:cubicBezTo>
                    <a:cubicBezTo>
                      <a:pt x="2393" y="1435"/>
                      <a:pt x="2631" y="1190"/>
                      <a:pt x="2631" y="905"/>
                    </a:cubicBezTo>
                    <a:cubicBezTo>
                      <a:pt x="2631" y="653"/>
                      <a:pt x="2455" y="433"/>
                      <a:pt x="2253" y="289"/>
                    </a:cubicBezTo>
                    <a:cubicBezTo>
                      <a:pt x="2065" y="155"/>
                      <a:pt x="1849" y="65"/>
                      <a:pt x="1623" y="26"/>
                    </a:cubicBezTo>
                    <a:cubicBezTo>
                      <a:pt x="1546" y="13"/>
                      <a:pt x="146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 name="Google Shape;69;p4"/>
              <p:cNvSpPr/>
              <p:nvPr/>
            </p:nvSpPr>
            <p:spPr>
              <a:xfrm>
                <a:off x="5888775" y="2587925"/>
                <a:ext cx="41650" cy="42250"/>
              </a:xfrm>
              <a:custGeom>
                <a:avLst/>
                <a:gdLst/>
                <a:ahLst/>
                <a:cxnLst/>
                <a:rect l="l" t="t" r="r" b="b"/>
                <a:pathLst>
                  <a:path w="1666" h="1690" extrusionOk="0">
                    <a:moveTo>
                      <a:pt x="841" y="1"/>
                    </a:moveTo>
                    <a:cubicBezTo>
                      <a:pt x="670" y="1"/>
                      <a:pt x="513" y="98"/>
                      <a:pt x="372" y="203"/>
                    </a:cubicBezTo>
                    <a:cubicBezTo>
                      <a:pt x="250" y="289"/>
                      <a:pt x="156" y="409"/>
                      <a:pt x="102" y="549"/>
                    </a:cubicBezTo>
                    <a:cubicBezTo>
                      <a:pt x="1" y="813"/>
                      <a:pt x="69" y="1133"/>
                      <a:pt x="264" y="1335"/>
                    </a:cubicBezTo>
                    <a:cubicBezTo>
                      <a:pt x="387" y="1465"/>
                      <a:pt x="553" y="1543"/>
                      <a:pt x="722" y="1608"/>
                    </a:cubicBezTo>
                    <a:cubicBezTo>
                      <a:pt x="836" y="1653"/>
                      <a:pt x="964" y="1689"/>
                      <a:pt x="1085" y="1689"/>
                    </a:cubicBezTo>
                    <a:cubicBezTo>
                      <a:pt x="1181" y="1689"/>
                      <a:pt x="1273" y="1666"/>
                      <a:pt x="1349" y="1605"/>
                    </a:cubicBezTo>
                    <a:cubicBezTo>
                      <a:pt x="1414" y="1555"/>
                      <a:pt x="1461" y="1483"/>
                      <a:pt x="1496" y="1407"/>
                    </a:cubicBezTo>
                    <a:cubicBezTo>
                      <a:pt x="1630" y="1140"/>
                      <a:pt x="1666" y="816"/>
                      <a:pt x="1554" y="542"/>
                    </a:cubicBezTo>
                    <a:cubicBezTo>
                      <a:pt x="1457" y="301"/>
                      <a:pt x="1237" y="121"/>
                      <a:pt x="999" y="30"/>
                    </a:cubicBezTo>
                    <a:cubicBezTo>
                      <a:pt x="945" y="10"/>
                      <a:pt x="892" y="1"/>
                      <a:pt x="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 name="Google Shape;70;p4"/>
              <p:cNvSpPr/>
              <p:nvPr/>
            </p:nvSpPr>
            <p:spPr>
              <a:xfrm>
                <a:off x="5978175" y="2535050"/>
                <a:ext cx="49100" cy="56850"/>
              </a:xfrm>
              <a:custGeom>
                <a:avLst/>
                <a:gdLst/>
                <a:ahLst/>
                <a:cxnLst/>
                <a:rect l="l" t="t" r="r" b="b"/>
                <a:pathLst>
                  <a:path w="1964" h="2274" extrusionOk="0">
                    <a:moveTo>
                      <a:pt x="668" y="0"/>
                    </a:moveTo>
                    <a:cubicBezTo>
                      <a:pt x="665" y="0"/>
                      <a:pt x="662" y="0"/>
                      <a:pt x="660" y="1"/>
                    </a:cubicBezTo>
                    <a:cubicBezTo>
                      <a:pt x="385" y="4"/>
                      <a:pt x="166" y="282"/>
                      <a:pt x="90" y="523"/>
                    </a:cubicBezTo>
                    <a:cubicBezTo>
                      <a:pt x="1" y="808"/>
                      <a:pt x="47" y="1136"/>
                      <a:pt x="195" y="1396"/>
                    </a:cubicBezTo>
                    <a:cubicBezTo>
                      <a:pt x="418" y="1785"/>
                      <a:pt x="826" y="2037"/>
                      <a:pt x="1240" y="2210"/>
                    </a:cubicBezTo>
                    <a:cubicBezTo>
                      <a:pt x="1323" y="2243"/>
                      <a:pt x="1413" y="2274"/>
                      <a:pt x="1498" y="2274"/>
                    </a:cubicBezTo>
                    <a:cubicBezTo>
                      <a:pt x="1542" y="2274"/>
                      <a:pt x="1585" y="2266"/>
                      <a:pt x="1626" y="2246"/>
                    </a:cubicBezTo>
                    <a:cubicBezTo>
                      <a:pt x="1737" y="2192"/>
                      <a:pt x="1791" y="2066"/>
                      <a:pt x="1824" y="1947"/>
                    </a:cubicBezTo>
                    <a:cubicBezTo>
                      <a:pt x="1964" y="1406"/>
                      <a:pt x="1769" y="804"/>
                      <a:pt x="1366" y="423"/>
                    </a:cubicBezTo>
                    <a:cubicBezTo>
                      <a:pt x="1255" y="318"/>
                      <a:pt x="1125" y="231"/>
                      <a:pt x="999" y="145"/>
                    </a:cubicBezTo>
                    <a:cubicBezTo>
                      <a:pt x="900" y="75"/>
                      <a:pt x="791" y="0"/>
                      <a:pt x="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 name="Google Shape;71;p4"/>
              <p:cNvSpPr/>
              <p:nvPr/>
            </p:nvSpPr>
            <p:spPr>
              <a:xfrm>
                <a:off x="5946550" y="2599325"/>
                <a:ext cx="37675" cy="47400"/>
              </a:xfrm>
              <a:custGeom>
                <a:avLst/>
                <a:gdLst/>
                <a:ahLst/>
                <a:cxnLst/>
                <a:rect l="l" t="t" r="r" b="b"/>
                <a:pathLst>
                  <a:path w="1507" h="1896" extrusionOk="0">
                    <a:moveTo>
                      <a:pt x="383" y="1"/>
                    </a:moveTo>
                    <a:cubicBezTo>
                      <a:pt x="328" y="1"/>
                      <a:pt x="271" y="23"/>
                      <a:pt x="209" y="79"/>
                    </a:cubicBezTo>
                    <a:cubicBezTo>
                      <a:pt x="0" y="266"/>
                      <a:pt x="0" y="573"/>
                      <a:pt x="61" y="825"/>
                    </a:cubicBezTo>
                    <a:cubicBezTo>
                      <a:pt x="123" y="1102"/>
                      <a:pt x="253" y="1365"/>
                      <a:pt x="433" y="1585"/>
                    </a:cubicBezTo>
                    <a:cubicBezTo>
                      <a:pt x="516" y="1686"/>
                      <a:pt x="612" y="1779"/>
                      <a:pt x="728" y="1841"/>
                    </a:cubicBezTo>
                    <a:cubicBezTo>
                      <a:pt x="799" y="1875"/>
                      <a:pt x="878" y="1896"/>
                      <a:pt x="956" y="1896"/>
                    </a:cubicBezTo>
                    <a:cubicBezTo>
                      <a:pt x="1008" y="1896"/>
                      <a:pt x="1061" y="1887"/>
                      <a:pt x="1110" y="1866"/>
                    </a:cubicBezTo>
                    <a:cubicBezTo>
                      <a:pt x="1261" y="1805"/>
                      <a:pt x="1355" y="1646"/>
                      <a:pt x="1402" y="1488"/>
                    </a:cubicBezTo>
                    <a:cubicBezTo>
                      <a:pt x="1507" y="1124"/>
                      <a:pt x="1391" y="716"/>
                      <a:pt x="1143" y="439"/>
                    </a:cubicBezTo>
                    <a:cubicBezTo>
                      <a:pt x="1002" y="287"/>
                      <a:pt x="833" y="219"/>
                      <a:pt x="660" y="119"/>
                    </a:cubicBezTo>
                    <a:cubicBezTo>
                      <a:pt x="559" y="58"/>
                      <a:pt x="473" y="1"/>
                      <a:pt x="3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sp>
        <p:nvSpPr>
          <p:cNvPr id="72" name="Google Shape;72;p4"/>
          <p:cNvSpPr/>
          <p:nvPr/>
        </p:nvSpPr>
        <p:spPr>
          <a:xfrm rot="7149403">
            <a:off x="10126373" y="347714"/>
            <a:ext cx="645023" cy="415534"/>
          </a:xfrm>
          <a:custGeom>
            <a:avLst/>
            <a:gdLst/>
            <a:ahLst/>
            <a:cxnLst/>
            <a:rect l="l" t="t"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73" name="Google Shape;73;p4"/>
          <p:cNvSpPr/>
          <p:nvPr/>
        </p:nvSpPr>
        <p:spPr>
          <a:xfrm rot="-424918">
            <a:off x="10141587" y="3282145"/>
            <a:ext cx="541381" cy="348675"/>
          </a:xfrm>
          <a:custGeom>
            <a:avLst/>
            <a:gdLst/>
            <a:ahLst/>
            <a:cxnLst/>
            <a:rect l="l" t="t"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74" name="Google Shape;74;p4"/>
          <p:cNvSpPr/>
          <p:nvPr/>
        </p:nvSpPr>
        <p:spPr>
          <a:xfrm rot="-5400000" flipH="1">
            <a:off x="8925431" y="2978041"/>
            <a:ext cx="5634401" cy="901921"/>
          </a:xfrm>
          <a:custGeom>
            <a:avLst/>
            <a:gdLst/>
            <a:ahLst/>
            <a:cxnLst/>
            <a:rect l="l" t="t" r="r" b="b"/>
            <a:pathLst>
              <a:path w="53272" h="16119" extrusionOk="0">
                <a:moveTo>
                  <a:pt x="46183" y="0"/>
                </a:moveTo>
                <a:cubicBezTo>
                  <a:pt x="43803" y="0"/>
                  <a:pt x="41422" y="45"/>
                  <a:pt x="39043" y="88"/>
                </a:cubicBezTo>
                <a:cubicBezTo>
                  <a:pt x="27740" y="301"/>
                  <a:pt x="16442" y="512"/>
                  <a:pt x="5143" y="722"/>
                </a:cubicBezTo>
                <a:cubicBezTo>
                  <a:pt x="4451" y="736"/>
                  <a:pt x="3737" y="755"/>
                  <a:pt x="3110" y="1046"/>
                </a:cubicBezTo>
                <a:cubicBezTo>
                  <a:pt x="2483" y="1338"/>
                  <a:pt x="2004" y="1883"/>
                  <a:pt x="1630" y="2466"/>
                </a:cubicBezTo>
                <a:cubicBezTo>
                  <a:pt x="231" y="4632"/>
                  <a:pt x="69" y="7350"/>
                  <a:pt x="29" y="9927"/>
                </a:cubicBezTo>
                <a:cubicBezTo>
                  <a:pt x="1" y="11991"/>
                  <a:pt x="415" y="14053"/>
                  <a:pt x="490" y="16118"/>
                </a:cubicBezTo>
                <a:lnTo>
                  <a:pt x="53271" y="16118"/>
                </a:lnTo>
                <a:cubicBezTo>
                  <a:pt x="53040" y="11837"/>
                  <a:pt x="52752" y="7501"/>
                  <a:pt x="52525" y="3220"/>
                </a:cubicBezTo>
                <a:cubicBezTo>
                  <a:pt x="52489" y="2510"/>
                  <a:pt x="52435" y="1753"/>
                  <a:pt x="52032" y="1165"/>
                </a:cubicBezTo>
                <a:cubicBezTo>
                  <a:pt x="51340" y="166"/>
                  <a:pt x="49938" y="37"/>
                  <a:pt x="48723" y="19"/>
                </a:cubicBezTo>
                <a:cubicBezTo>
                  <a:pt x="47877" y="6"/>
                  <a:pt x="47030" y="0"/>
                  <a:pt x="4618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199" y="1122363"/>
            <a:ext cx="9145191"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199" y="3602038"/>
            <a:ext cx="914519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2022/7/29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3471811183"/>
      </p:ext>
    </p:extLst>
  </p:cSld>
  <p:clrMapOvr>
    <a:masterClrMapping/>
  </p:clrMapOvr>
  <p:transition spd="slow" advTm="6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2022/7/29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332167757"/>
      </p:ext>
    </p:extLst>
  </p:cSld>
  <p:clrMapOvr>
    <a:masterClrMapping/>
  </p:clrMapOvr>
  <p:transition spd="slow" advTm="6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0"/>
        <p:cNvGrpSpPr/>
        <p:nvPr/>
      </p:nvGrpSpPr>
      <p:grpSpPr>
        <a:xfrm>
          <a:off x="0" y="0"/>
          <a:ext cx="0" cy="0"/>
          <a:chOff x="0" y="0"/>
          <a:chExt cx="0" cy="0"/>
        </a:xfrm>
      </p:grpSpPr>
      <p:sp>
        <p:nvSpPr>
          <p:cNvPr id="151" name="Google Shape;151;p9"/>
          <p:cNvSpPr txBox="1">
            <a:spLocks noGrp="1"/>
          </p:cNvSpPr>
          <p:nvPr>
            <p:ph type="title"/>
          </p:nvPr>
        </p:nvSpPr>
        <p:spPr>
          <a:xfrm>
            <a:off x="960125" y="1504065"/>
            <a:ext cx="10273338"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2" name="Google Shape;152;p9"/>
          <p:cNvSpPr txBox="1">
            <a:spLocks noGrp="1"/>
          </p:cNvSpPr>
          <p:nvPr>
            <p:ph type="subTitle" idx="1"/>
          </p:nvPr>
        </p:nvSpPr>
        <p:spPr>
          <a:xfrm>
            <a:off x="3558664" y="2834335"/>
            <a:ext cx="5076261" cy="251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53" name="Google Shape;153;p9"/>
          <p:cNvSpPr/>
          <p:nvPr/>
        </p:nvSpPr>
        <p:spPr>
          <a:xfrm>
            <a:off x="9259017" y="2094688"/>
            <a:ext cx="2934558" cy="4763301"/>
          </a:xfrm>
          <a:custGeom>
            <a:avLst/>
            <a:gdLst/>
            <a:ahLst/>
            <a:cxnLst/>
            <a:rect l="l" t="t" r="r" b="b"/>
            <a:pathLst>
              <a:path w="35251" h="57226" extrusionOk="0">
                <a:moveTo>
                  <a:pt x="35251" y="0"/>
                </a:moveTo>
                <a:cubicBezTo>
                  <a:pt x="17429" y="12031"/>
                  <a:pt x="4631" y="30382"/>
                  <a:pt x="574" y="51499"/>
                </a:cubicBezTo>
                <a:cubicBezTo>
                  <a:pt x="228" y="53304"/>
                  <a:pt x="0" y="55254"/>
                  <a:pt x="18" y="57222"/>
                </a:cubicBezTo>
                <a:lnTo>
                  <a:pt x="4001" y="57225"/>
                </a:lnTo>
                <a:cubicBezTo>
                  <a:pt x="4069" y="55740"/>
                  <a:pt x="4263" y="54285"/>
                  <a:pt x="4526" y="52914"/>
                </a:cubicBezTo>
                <a:cubicBezTo>
                  <a:pt x="8279" y="33392"/>
                  <a:pt x="19498" y="16233"/>
                  <a:pt x="35251" y="4250"/>
                </a:cubicBezTo>
                <a:lnTo>
                  <a:pt x="35251"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4" name="Google Shape;154;p9"/>
          <p:cNvSpPr/>
          <p:nvPr/>
        </p:nvSpPr>
        <p:spPr>
          <a:xfrm flipH="1">
            <a:off x="-838526" y="0"/>
            <a:ext cx="3304317" cy="4523296"/>
          </a:xfrm>
          <a:custGeom>
            <a:avLst/>
            <a:gdLst/>
            <a:ahLst/>
            <a:cxnLst/>
            <a:rect l="l" t="t" r="r" b="b"/>
            <a:pathLst>
              <a:path w="43562" h="59640" extrusionOk="0">
                <a:moveTo>
                  <a:pt x="18262" y="0"/>
                </a:moveTo>
                <a:cubicBezTo>
                  <a:pt x="15818" y="17047"/>
                  <a:pt x="9533" y="33535"/>
                  <a:pt x="1" y="47879"/>
                </a:cubicBezTo>
                <a:lnTo>
                  <a:pt x="24850" y="59639"/>
                </a:lnTo>
                <a:cubicBezTo>
                  <a:pt x="34379" y="45295"/>
                  <a:pt x="41122" y="30785"/>
                  <a:pt x="43562" y="13738"/>
                </a:cubicBezTo>
                <a:lnTo>
                  <a:pt x="43562" y="6418"/>
                </a:lnTo>
                <a:lnTo>
                  <a:pt x="2646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5" name="Google Shape;155;p9"/>
          <p:cNvSpPr/>
          <p:nvPr/>
        </p:nvSpPr>
        <p:spPr>
          <a:xfrm>
            <a:off x="548771" y="5033708"/>
            <a:ext cx="1343615" cy="1824299"/>
          </a:xfrm>
          <a:custGeom>
            <a:avLst/>
            <a:gdLst/>
            <a:ahLst/>
            <a:cxnLst/>
            <a:rect l="l" t="t" r="r" b="b"/>
            <a:pathLst>
              <a:path w="16140" h="21917" extrusionOk="0">
                <a:moveTo>
                  <a:pt x="4932" y="1"/>
                </a:moveTo>
                <a:cubicBezTo>
                  <a:pt x="3699" y="1"/>
                  <a:pt x="2510" y="106"/>
                  <a:pt x="1370" y="237"/>
                </a:cubicBezTo>
                <a:cubicBezTo>
                  <a:pt x="1061" y="273"/>
                  <a:pt x="643" y="277"/>
                  <a:pt x="487" y="601"/>
                </a:cubicBezTo>
                <a:cubicBezTo>
                  <a:pt x="289" y="1008"/>
                  <a:pt x="415" y="1714"/>
                  <a:pt x="405" y="2158"/>
                </a:cubicBezTo>
                <a:cubicBezTo>
                  <a:pt x="379" y="3336"/>
                  <a:pt x="354" y="4515"/>
                  <a:pt x="329" y="5697"/>
                </a:cubicBezTo>
                <a:cubicBezTo>
                  <a:pt x="279" y="8054"/>
                  <a:pt x="228" y="10411"/>
                  <a:pt x="177" y="12768"/>
                </a:cubicBezTo>
                <a:cubicBezTo>
                  <a:pt x="127" y="15139"/>
                  <a:pt x="76" y="17507"/>
                  <a:pt x="26" y="19875"/>
                </a:cubicBezTo>
                <a:cubicBezTo>
                  <a:pt x="23" y="20171"/>
                  <a:pt x="16" y="20467"/>
                  <a:pt x="8" y="20761"/>
                </a:cubicBezTo>
                <a:cubicBezTo>
                  <a:pt x="4" y="20996"/>
                  <a:pt x="1" y="21248"/>
                  <a:pt x="116" y="21453"/>
                </a:cubicBezTo>
                <a:cubicBezTo>
                  <a:pt x="335" y="21849"/>
                  <a:pt x="852" y="21917"/>
                  <a:pt x="1315" y="21917"/>
                </a:cubicBezTo>
                <a:cubicBezTo>
                  <a:pt x="1355" y="21917"/>
                  <a:pt x="1393" y="21916"/>
                  <a:pt x="1432" y="21915"/>
                </a:cubicBezTo>
                <a:cubicBezTo>
                  <a:pt x="3504" y="21868"/>
                  <a:pt x="5577" y="21821"/>
                  <a:pt x="7645" y="21774"/>
                </a:cubicBezTo>
                <a:cubicBezTo>
                  <a:pt x="9198" y="21738"/>
                  <a:pt x="12283" y="21836"/>
                  <a:pt x="13678" y="21154"/>
                </a:cubicBezTo>
                <a:cubicBezTo>
                  <a:pt x="15966" y="20034"/>
                  <a:pt x="16021" y="15442"/>
                  <a:pt x="16064" y="12890"/>
                </a:cubicBezTo>
                <a:cubicBezTo>
                  <a:pt x="16139" y="8169"/>
                  <a:pt x="16010" y="5581"/>
                  <a:pt x="12979" y="2803"/>
                </a:cubicBezTo>
                <a:cubicBezTo>
                  <a:pt x="11591" y="1531"/>
                  <a:pt x="9245" y="395"/>
                  <a:pt x="7382" y="154"/>
                </a:cubicBezTo>
                <a:cubicBezTo>
                  <a:pt x="6548" y="45"/>
                  <a:pt x="5731" y="1"/>
                  <a:pt x="493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6" name="Google Shape;156;p9"/>
          <p:cNvSpPr/>
          <p:nvPr/>
        </p:nvSpPr>
        <p:spPr>
          <a:xfrm rot="-5400000">
            <a:off x="2302465" y="4924942"/>
            <a:ext cx="721511" cy="1013604"/>
          </a:xfrm>
          <a:custGeom>
            <a:avLst/>
            <a:gdLst/>
            <a:ahLst/>
            <a:cxnLst/>
            <a:rect l="l" t="t" r="r" b="b"/>
            <a:pathLst>
              <a:path w="7609" h="10688" extrusionOk="0">
                <a:moveTo>
                  <a:pt x="6448" y="1"/>
                </a:moveTo>
                <a:cubicBezTo>
                  <a:pt x="6242" y="1"/>
                  <a:pt x="6039" y="37"/>
                  <a:pt x="5850" y="110"/>
                </a:cubicBezTo>
                <a:cubicBezTo>
                  <a:pt x="5245" y="348"/>
                  <a:pt x="4844" y="1005"/>
                  <a:pt x="4942" y="1606"/>
                </a:cubicBezTo>
                <a:cubicBezTo>
                  <a:pt x="4981" y="1844"/>
                  <a:pt x="5086" y="2068"/>
                  <a:pt x="5187" y="2287"/>
                </a:cubicBezTo>
                <a:cubicBezTo>
                  <a:pt x="5342" y="2626"/>
                  <a:pt x="5490" y="2943"/>
                  <a:pt x="5370" y="3246"/>
                </a:cubicBezTo>
                <a:cubicBezTo>
                  <a:pt x="5205" y="3668"/>
                  <a:pt x="4635" y="3754"/>
                  <a:pt x="4466" y="3768"/>
                </a:cubicBezTo>
                <a:cubicBezTo>
                  <a:pt x="4329" y="3779"/>
                  <a:pt x="4196" y="3783"/>
                  <a:pt x="4059" y="3783"/>
                </a:cubicBezTo>
                <a:cubicBezTo>
                  <a:pt x="3788" y="3786"/>
                  <a:pt x="3511" y="3790"/>
                  <a:pt x="3241" y="3876"/>
                </a:cubicBezTo>
                <a:cubicBezTo>
                  <a:pt x="2827" y="4003"/>
                  <a:pt x="2484" y="4352"/>
                  <a:pt x="2321" y="4810"/>
                </a:cubicBezTo>
                <a:cubicBezTo>
                  <a:pt x="2160" y="5265"/>
                  <a:pt x="2206" y="5754"/>
                  <a:pt x="2444" y="6115"/>
                </a:cubicBezTo>
                <a:cubicBezTo>
                  <a:pt x="2509" y="6212"/>
                  <a:pt x="2585" y="6303"/>
                  <a:pt x="2657" y="6389"/>
                </a:cubicBezTo>
                <a:cubicBezTo>
                  <a:pt x="2819" y="6579"/>
                  <a:pt x="2970" y="6760"/>
                  <a:pt x="2985" y="6980"/>
                </a:cubicBezTo>
                <a:cubicBezTo>
                  <a:pt x="3018" y="7391"/>
                  <a:pt x="2552" y="7697"/>
                  <a:pt x="2098" y="7780"/>
                </a:cubicBezTo>
                <a:cubicBezTo>
                  <a:pt x="1965" y="7802"/>
                  <a:pt x="1824" y="7816"/>
                  <a:pt x="1687" y="7830"/>
                </a:cubicBezTo>
                <a:cubicBezTo>
                  <a:pt x="1331" y="7866"/>
                  <a:pt x="963" y="7906"/>
                  <a:pt x="653" y="8104"/>
                </a:cubicBezTo>
                <a:cubicBezTo>
                  <a:pt x="228" y="8382"/>
                  <a:pt x="1" y="8948"/>
                  <a:pt x="98" y="9481"/>
                </a:cubicBezTo>
                <a:cubicBezTo>
                  <a:pt x="185" y="9957"/>
                  <a:pt x="513" y="10411"/>
                  <a:pt x="977" y="10688"/>
                </a:cubicBezTo>
                <a:lnTo>
                  <a:pt x="1078" y="10519"/>
                </a:lnTo>
                <a:cubicBezTo>
                  <a:pt x="664" y="10267"/>
                  <a:pt x="368" y="9866"/>
                  <a:pt x="293" y="9445"/>
                </a:cubicBezTo>
                <a:cubicBezTo>
                  <a:pt x="210" y="8987"/>
                  <a:pt x="401" y="8504"/>
                  <a:pt x="761" y="8274"/>
                </a:cubicBezTo>
                <a:cubicBezTo>
                  <a:pt x="1032" y="8097"/>
                  <a:pt x="1360" y="8064"/>
                  <a:pt x="1709" y="8028"/>
                </a:cubicBezTo>
                <a:cubicBezTo>
                  <a:pt x="1850" y="8014"/>
                  <a:pt x="1994" y="8000"/>
                  <a:pt x="2135" y="7975"/>
                </a:cubicBezTo>
                <a:cubicBezTo>
                  <a:pt x="2686" y="7877"/>
                  <a:pt x="3226" y="7499"/>
                  <a:pt x="3183" y="6965"/>
                </a:cubicBezTo>
                <a:cubicBezTo>
                  <a:pt x="3161" y="6681"/>
                  <a:pt x="2985" y="6468"/>
                  <a:pt x="2812" y="6263"/>
                </a:cubicBezTo>
                <a:cubicBezTo>
                  <a:pt x="2737" y="6176"/>
                  <a:pt x="2667" y="6093"/>
                  <a:pt x="2610" y="6003"/>
                </a:cubicBezTo>
                <a:cubicBezTo>
                  <a:pt x="2404" y="5697"/>
                  <a:pt x="2369" y="5275"/>
                  <a:pt x="2509" y="4875"/>
                </a:cubicBezTo>
                <a:cubicBezTo>
                  <a:pt x="2650" y="4478"/>
                  <a:pt x="2945" y="4176"/>
                  <a:pt x="3299" y="4064"/>
                </a:cubicBezTo>
                <a:cubicBezTo>
                  <a:pt x="3540" y="3989"/>
                  <a:pt x="3796" y="3984"/>
                  <a:pt x="4063" y="3981"/>
                </a:cubicBezTo>
                <a:cubicBezTo>
                  <a:pt x="4203" y="3981"/>
                  <a:pt x="4344" y="3978"/>
                  <a:pt x="4484" y="3967"/>
                </a:cubicBezTo>
                <a:cubicBezTo>
                  <a:pt x="5014" y="3916"/>
                  <a:pt x="5418" y="3675"/>
                  <a:pt x="5555" y="3318"/>
                </a:cubicBezTo>
                <a:cubicBezTo>
                  <a:pt x="5706" y="2936"/>
                  <a:pt x="5533" y="2565"/>
                  <a:pt x="5367" y="2204"/>
                </a:cubicBezTo>
                <a:cubicBezTo>
                  <a:pt x="5270" y="1999"/>
                  <a:pt x="5172" y="1783"/>
                  <a:pt x="5140" y="1574"/>
                </a:cubicBezTo>
                <a:cubicBezTo>
                  <a:pt x="5057" y="1062"/>
                  <a:pt x="5400" y="500"/>
                  <a:pt x="5922" y="298"/>
                </a:cubicBezTo>
                <a:cubicBezTo>
                  <a:pt x="6086" y="234"/>
                  <a:pt x="6263" y="203"/>
                  <a:pt x="6445" y="203"/>
                </a:cubicBezTo>
                <a:cubicBezTo>
                  <a:pt x="6804" y="203"/>
                  <a:pt x="7179" y="324"/>
                  <a:pt x="7490" y="554"/>
                </a:cubicBezTo>
                <a:lnTo>
                  <a:pt x="7609" y="395"/>
                </a:lnTo>
                <a:cubicBezTo>
                  <a:pt x="7259" y="136"/>
                  <a:pt x="6847" y="1"/>
                  <a:pt x="644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solidFill>
                <a:schemeClr val="dk1"/>
              </a:solidFill>
            </a:endParaRPr>
          </a:p>
        </p:txBody>
      </p:sp>
      <p:sp>
        <p:nvSpPr>
          <p:cNvPr id="157" name="Google Shape;157;p9"/>
          <p:cNvSpPr/>
          <p:nvPr/>
        </p:nvSpPr>
        <p:spPr>
          <a:xfrm rot="-5400000">
            <a:off x="1448118" y="636241"/>
            <a:ext cx="1074521" cy="692198"/>
          </a:xfrm>
          <a:custGeom>
            <a:avLst/>
            <a:gdLst/>
            <a:ahLst/>
            <a:cxnLst/>
            <a:rect l="l" t="t"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solidFill>
                <a:schemeClr val="dk1"/>
              </a:solidFill>
            </a:endParaRPr>
          </a:p>
        </p:txBody>
      </p:sp>
      <p:sp>
        <p:nvSpPr>
          <p:cNvPr id="158" name="Google Shape;158;p9"/>
          <p:cNvSpPr/>
          <p:nvPr/>
        </p:nvSpPr>
        <p:spPr>
          <a:xfrm rot="-6230168">
            <a:off x="10141344" y="5577978"/>
            <a:ext cx="864824" cy="471181"/>
          </a:xfrm>
          <a:custGeom>
            <a:avLst/>
            <a:gdLst/>
            <a:ahLst/>
            <a:cxnLst/>
            <a:rect l="l" t="t" r="r" b="b"/>
            <a:pathLst>
              <a:path w="8729" h="4755" extrusionOk="0">
                <a:moveTo>
                  <a:pt x="8571" y="0"/>
                </a:moveTo>
                <a:lnTo>
                  <a:pt x="8376" y="44"/>
                </a:lnTo>
                <a:cubicBezTo>
                  <a:pt x="8491" y="551"/>
                  <a:pt x="8491" y="940"/>
                  <a:pt x="8373" y="1261"/>
                </a:cubicBezTo>
                <a:cubicBezTo>
                  <a:pt x="8253" y="1597"/>
                  <a:pt x="7925" y="1932"/>
                  <a:pt x="7533" y="1932"/>
                </a:cubicBezTo>
                <a:lnTo>
                  <a:pt x="7511" y="1932"/>
                </a:lnTo>
                <a:cubicBezTo>
                  <a:pt x="7176" y="1921"/>
                  <a:pt x="6895" y="1690"/>
                  <a:pt x="6599" y="1446"/>
                </a:cubicBezTo>
                <a:cubicBezTo>
                  <a:pt x="6290" y="1189"/>
                  <a:pt x="5972" y="926"/>
                  <a:pt x="5585" y="926"/>
                </a:cubicBezTo>
                <a:cubicBezTo>
                  <a:pt x="5548" y="926"/>
                  <a:pt x="5510" y="928"/>
                  <a:pt x="5472" y="934"/>
                </a:cubicBezTo>
                <a:cubicBezTo>
                  <a:pt x="4805" y="1020"/>
                  <a:pt x="4549" y="1792"/>
                  <a:pt x="4415" y="2361"/>
                </a:cubicBezTo>
                <a:cubicBezTo>
                  <a:pt x="4286" y="2905"/>
                  <a:pt x="4023" y="3561"/>
                  <a:pt x="3493" y="3593"/>
                </a:cubicBezTo>
                <a:cubicBezTo>
                  <a:pt x="3480" y="3594"/>
                  <a:pt x="3467" y="3594"/>
                  <a:pt x="3455" y="3594"/>
                </a:cubicBezTo>
                <a:cubicBezTo>
                  <a:pt x="3077" y="3594"/>
                  <a:pt x="2780" y="3279"/>
                  <a:pt x="2476" y="2923"/>
                </a:cubicBezTo>
                <a:cubicBezTo>
                  <a:pt x="2331" y="2751"/>
                  <a:pt x="1913" y="2267"/>
                  <a:pt x="1412" y="2267"/>
                </a:cubicBezTo>
                <a:cubicBezTo>
                  <a:pt x="1357" y="2267"/>
                  <a:pt x="1301" y="2273"/>
                  <a:pt x="1244" y="2285"/>
                </a:cubicBezTo>
                <a:cubicBezTo>
                  <a:pt x="1060" y="2329"/>
                  <a:pt x="887" y="2437"/>
                  <a:pt x="714" y="2620"/>
                </a:cubicBezTo>
                <a:cubicBezTo>
                  <a:pt x="188" y="3176"/>
                  <a:pt x="1" y="4033"/>
                  <a:pt x="242" y="4754"/>
                </a:cubicBezTo>
                <a:lnTo>
                  <a:pt x="433" y="4693"/>
                </a:lnTo>
                <a:cubicBezTo>
                  <a:pt x="209" y="4037"/>
                  <a:pt x="382" y="3259"/>
                  <a:pt x="858" y="2757"/>
                </a:cubicBezTo>
                <a:cubicBezTo>
                  <a:pt x="1002" y="2602"/>
                  <a:pt x="1143" y="2512"/>
                  <a:pt x="1287" y="2480"/>
                </a:cubicBezTo>
                <a:cubicBezTo>
                  <a:pt x="1328" y="2471"/>
                  <a:pt x="1371" y="2466"/>
                  <a:pt x="1414" y="2466"/>
                </a:cubicBezTo>
                <a:cubicBezTo>
                  <a:pt x="1687" y="2466"/>
                  <a:pt x="1988" y="2657"/>
                  <a:pt x="2325" y="3053"/>
                </a:cubicBezTo>
                <a:cubicBezTo>
                  <a:pt x="2581" y="3351"/>
                  <a:pt x="2970" y="3792"/>
                  <a:pt x="3467" y="3792"/>
                </a:cubicBezTo>
                <a:cubicBezTo>
                  <a:pt x="3480" y="3792"/>
                  <a:pt x="3494" y="3792"/>
                  <a:pt x="3507" y="3791"/>
                </a:cubicBezTo>
                <a:cubicBezTo>
                  <a:pt x="4019" y="3763"/>
                  <a:pt x="4401" y="3284"/>
                  <a:pt x="4607" y="2407"/>
                </a:cubicBezTo>
                <a:cubicBezTo>
                  <a:pt x="4801" y="1594"/>
                  <a:pt x="5082" y="1186"/>
                  <a:pt x="5497" y="1132"/>
                </a:cubicBezTo>
                <a:cubicBezTo>
                  <a:pt x="5528" y="1127"/>
                  <a:pt x="5559" y="1125"/>
                  <a:pt x="5589" y="1125"/>
                </a:cubicBezTo>
                <a:cubicBezTo>
                  <a:pt x="5909" y="1125"/>
                  <a:pt x="6180" y="1357"/>
                  <a:pt x="6473" y="1597"/>
                </a:cubicBezTo>
                <a:cubicBezTo>
                  <a:pt x="6783" y="1853"/>
                  <a:pt x="7104" y="2119"/>
                  <a:pt x="7508" y="2130"/>
                </a:cubicBezTo>
                <a:cubicBezTo>
                  <a:pt x="7515" y="2130"/>
                  <a:pt x="7523" y="2130"/>
                  <a:pt x="7530" y="2130"/>
                </a:cubicBezTo>
                <a:cubicBezTo>
                  <a:pt x="7969" y="2130"/>
                  <a:pt x="8390" y="1808"/>
                  <a:pt x="8560" y="1330"/>
                </a:cubicBezTo>
                <a:cubicBezTo>
                  <a:pt x="8729" y="858"/>
                  <a:pt x="8647" y="343"/>
                  <a:pt x="857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solidFill>
                <a:schemeClr val="dk1"/>
              </a:solidFill>
            </a:endParaRPr>
          </a:p>
        </p:txBody>
      </p:sp>
      <p:sp>
        <p:nvSpPr>
          <p:cNvPr id="159" name="Google Shape;159;p9"/>
          <p:cNvSpPr/>
          <p:nvPr/>
        </p:nvSpPr>
        <p:spPr>
          <a:xfrm>
            <a:off x="9724464" y="961791"/>
            <a:ext cx="927091" cy="597091"/>
          </a:xfrm>
          <a:custGeom>
            <a:avLst/>
            <a:gdLst/>
            <a:ahLst/>
            <a:cxnLst/>
            <a:rect l="l" t="t"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solidFill>
                <a:schemeClr val="dk1"/>
              </a:solidFill>
            </a:endParaRPr>
          </a:p>
        </p:txBody>
      </p:sp>
      <p:sp>
        <p:nvSpPr>
          <p:cNvPr id="160" name="Google Shape;160;p9"/>
          <p:cNvSpPr/>
          <p:nvPr/>
        </p:nvSpPr>
        <p:spPr>
          <a:xfrm rot="-5400000" flipH="1">
            <a:off x="8925431" y="2978041"/>
            <a:ext cx="5634401" cy="901921"/>
          </a:xfrm>
          <a:custGeom>
            <a:avLst/>
            <a:gdLst/>
            <a:ahLst/>
            <a:cxnLst/>
            <a:rect l="l" t="t" r="r" b="b"/>
            <a:pathLst>
              <a:path w="53272" h="16119" extrusionOk="0">
                <a:moveTo>
                  <a:pt x="46183" y="0"/>
                </a:moveTo>
                <a:cubicBezTo>
                  <a:pt x="43803" y="0"/>
                  <a:pt x="41422" y="45"/>
                  <a:pt x="39043" y="88"/>
                </a:cubicBezTo>
                <a:cubicBezTo>
                  <a:pt x="27740" y="301"/>
                  <a:pt x="16442" y="512"/>
                  <a:pt x="5143" y="722"/>
                </a:cubicBezTo>
                <a:cubicBezTo>
                  <a:pt x="4451" y="736"/>
                  <a:pt x="3737" y="755"/>
                  <a:pt x="3110" y="1046"/>
                </a:cubicBezTo>
                <a:cubicBezTo>
                  <a:pt x="2483" y="1338"/>
                  <a:pt x="2004" y="1883"/>
                  <a:pt x="1630" y="2466"/>
                </a:cubicBezTo>
                <a:cubicBezTo>
                  <a:pt x="231" y="4632"/>
                  <a:pt x="69" y="7350"/>
                  <a:pt x="29" y="9927"/>
                </a:cubicBezTo>
                <a:cubicBezTo>
                  <a:pt x="1" y="11991"/>
                  <a:pt x="415" y="14053"/>
                  <a:pt x="490" y="16118"/>
                </a:cubicBezTo>
                <a:lnTo>
                  <a:pt x="53271" y="16118"/>
                </a:lnTo>
                <a:cubicBezTo>
                  <a:pt x="53040" y="11837"/>
                  <a:pt x="52752" y="7501"/>
                  <a:pt x="52525" y="3220"/>
                </a:cubicBezTo>
                <a:cubicBezTo>
                  <a:pt x="52489" y="2510"/>
                  <a:pt x="52435" y="1753"/>
                  <a:pt x="52032" y="1165"/>
                </a:cubicBezTo>
                <a:cubicBezTo>
                  <a:pt x="51340" y="166"/>
                  <a:pt x="49938" y="37"/>
                  <a:pt x="48723" y="19"/>
                </a:cubicBezTo>
                <a:cubicBezTo>
                  <a:pt x="47877" y="6"/>
                  <a:pt x="47030" y="0"/>
                  <a:pt x="4618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61"/>
        <p:cNvGrpSpPr/>
        <p:nvPr/>
      </p:nvGrpSpPr>
      <p:grpSpPr>
        <a:xfrm>
          <a:off x="0" y="0"/>
          <a:ext cx="0" cy="0"/>
          <a:chOff x="0" y="0"/>
          <a:chExt cx="0" cy="0"/>
        </a:xfrm>
      </p:grpSpPr>
      <p:sp>
        <p:nvSpPr>
          <p:cNvPr id="162" name="Google Shape;162;p10"/>
          <p:cNvSpPr txBox="1">
            <a:spLocks noGrp="1"/>
          </p:cNvSpPr>
          <p:nvPr>
            <p:ph type="title"/>
          </p:nvPr>
        </p:nvSpPr>
        <p:spPr>
          <a:xfrm>
            <a:off x="950924" y="761100"/>
            <a:ext cx="3519258" cy="257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solidFill>
                  <a:schemeClr val="accent4"/>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63" name="Google Shape;163;p10"/>
          <p:cNvGrpSpPr/>
          <p:nvPr/>
        </p:nvGrpSpPr>
        <p:grpSpPr>
          <a:xfrm rot="2241308">
            <a:off x="411288" y="5691886"/>
            <a:ext cx="930069" cy="604732"/>
            <a:chOff x="5412900" y="4540000"/>
            <a:chExt cx="467300" cy="303850"/>
          </a:xfrm>
        </p:grpSpPr>
        <p:sp>
          <p:nvSpPr>
            <p:cNvPr id="164" name="Google Shape;164;p10"/>
            <p:cNvSpPr/>
            <p:nvPr/>
          </p:nvSpPr>
          <p:spPr>
            <a:xfrm>
              <a:off x="5412900" y="4540000"/>
              <a:ext cx="467300" cy="303850"/>
            </a:xfrm>
            <a:custGeom>
              <a:avLst/>
              <a:gdLst/>
              <a:ahLst/>
              <a:cxnLst/>
              <a:rect l="l" t="t" r="r" b="b"/>
              <a:pathLst>
                <a:path w="18692" h="12154" extrusionOk="0">
                  <a:moveTo>
                    <a:pt x="15848" y="0"/>
                  </a:moveTo>
                  <a:cubicBezTo>
                    <a:pt x="14782" y="0"/>
                    <a:pt x="13709" y="205"/>
                    <a:pt x="12643" y="205"/>
                  </a:cubicBezTo>
                  <a:cubicBezTo>
                    <a:pt x="12427" y="205"/>
                    <a:pt x="12211" y="197"/>
                    <a:pt x="11995" y="176"/>
                  </a:cubicBezTo>
                  <a:cubicBezTo>
                    <a:pt x="11626" y="143"/>
                    <a:pt x="11248" y="131"/>
                    <a:pt x="10867" y="131"/>
                  </a:cubicBezTo>
                  <a:cubicBezTo>
                    <a:pt x="9981" y="131"/>
                    <a:pt x="9074" y="195"/>
                    <a:pt x="8204" y="195"/>
                  </a:cubicBezTo>
                  <a:cubicBezTo>
                    <a:pt x="8093" y="195"/>
                    <a:pt x="7982" y="194"/>
                    <a:pt x="7872" y="191"/>
                  </a:cubicBezTo>
                  <a:cubicBezTo>
                    <a:pt x="7723" y="188"/>
                    <a:pt x="7572" y="186"/>
                    <a:pt x="7420" y="186"/>
                  </a:cubicBezTo>
                  <a:cubicBezTo>
                    <a:pt x="6208" y="186"/>
                    <a:pt x="4928" y="290"/>
                    <a:pt x="3807" y="310"/>
                  </a:cubicBezTo>
                  <a:cubicBezTo>
                    <a:pt x="2787" y="328"/>
                    <a:pt x="819" y="386"/>
                    <a:pt x="1" y="876"/>
                  </a:cubicBezTo>
                  <a:lnTo>
                    <a:pt x="1" y="11371"/>
                  </a:lnTo>
                  <a:cubicBezTo>
                    <a:pt x="220" y="11738"/>
                    <a:pt x="1266" y="11937"/>
                    <a:pt x="1579" y="11955"/>
                  </a:cubicBezTo>
                  <a:cubicBezTo>
                    <a:pt x="3949" y="12087"/>
                    <a:pt x="6320" y="12153"/>
                    <a:pt x="8690" y="12153"/>
                  </a:cubicBezTo>
                  <a:cubicBezTo>
                    <a:pt x="11750" y="12153"/>
                    <a:pt x="14810" y="12043"/>
                    <a:pt x="17866" y="11821"/>
                  </a:cubicBezTo>
                  <a:cubicBezTo>
                    <a:pt x="18007" y="11814"/>
                    <a:pt x="18158" y="11796"/>
                    <a:pt x="18263" y="11648"/>
                  </a:cubicBezTo>
                  <a:cubicBezTo>
                    <a:pt x="18371" y="11497"/>
                    <a:pt x="18396" y="11248"/>
                    <a:pt x="18414" y="11018"/>
                  </a:cubicBezTo>
                  <a:cubicBezTo>
                    <a:pt x="18692" y="7575"/>
                    <a:pt x="18309" y="4004"/>
                    <a:pt x="17329" y="908"/>
                  </a:cubicBezTo>
                  <a:cubicBezTo>
                    <a:pt x="17243" y="638"/>
                    <a:pt x="17145" y="357"/>
                    <a:pt x="16983" y="202"/>
                  </a:cubicBezTo>
                  <a:cubicBezTo>
                    <a:pt x="16835" y="61"/>
                    <a:pt x="16662" y="43"/>
                    <a:pt x="16493" y="29"/>
                  </a:cubicBezTo>
                  <a:cubicBezTo>
                    <a:pt x="16278" y="8"/>
                    <a:pt x="16063" y="0"/>
                    <a:pt x="15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165" name="Google Shape;165;p10"/>
            <p:cNvGrpSpPr/>
            <p:nvPr/>
          </p:nvGrpSpPr>
          <p:grpSpPr>
            <a:xfrm>
              <a:off x="5446325" y="4562463"/>
              <a:ext cx="400450" cy="258925"/>
              <a:chOff x="3979925" y="319150"/>
              <a:chExt cx="400450" cy="258925"/>
            </a:xfrm>
          </p:grpSpPr>
          <p:sp>
            <p:nvSpPr>
              <p:cNvPr id="166" name="Google Shape;166;p10"/>
              <p:cNvSpPr/>
              <p:nvPr/>
            </p:nvSpPr>
            <p:spPr>
              <a:xfrm>
                <a:off x="4144100" y="331800"/>
                <a:ext cx="51750" cy="58875"/>
              </a:xfrm>
              <a:custGeom>
                <a:avLst/>
                <a:gdLst/>
                <a:ahLst/>
                <a:cxnLst/>
                <a:rect l="l" t="t" r="r" b="b"/>
                <a:pathLst>
                  <a:path w="2070" h="2355" extrusionOk="0">
                    <a:moveTo>
                      <a:pt x="828" y="0"/>
                    </a:moveTo>
                    <a:cubicBezTo>
                      <a:pt x="630" y="0"/>
                      <a:pt x="444" y="87"/>
                      <a:pt x="245" y="160"/>
                    </a:cubicBezTo>
                    <a:cubicBezTo>
                      <a:pt x="0" y="250"/>
                      <a:pt x="148" y="809"/>
                      <a:pt x="213" y="993"/>
                    </a:cubicBezTo>
                    <a:cubicBezTo>
                      <a:pt x="278" y="1170"/>
                      <a:pt x="371" y="1339"/>
                      <a:pt x="486" y="1491"/>
                    </a:cubicBezTo>
                    <a:cubicBezTo>
                      <a:pt x="757" y="1832"/>
                      <a:pt x="1132" y="2082"/>
                      <a:pt x="1521" y="2280"/>
                    </a:cubicBezTo>
                    <a:cubicBezTo>
                      <a:pt x="1597" y="2317"/>
                      <a:pt x="1679" y="2355"/>
                      <a:pt x="1763" y="2355"/>
                    </a:cubicBezTo>
                    <a:cubicBezTo>
                      <a:pt x="1783" y="2355"/>
                      <a:pt x="1803" y="2353"/>
                      <a:pt x="1824" y="2348"/>
                    </a:cubicBezTo>
                    <a:cubicBezTo>
                      <a:pt x="2018" y="2301"/>
                      <a:pt x="2069" y="2049"/>
                      <a:pt x="2058" y="1847"/>
                    </a:cubicBezTo>
                    <a:cubicBezTo>
                      <a:pt x="2030" y="1436"/>
                      <a:pt x="1910" y="1032"/>
                      <a:pt x="1712" y="676"/>
                    </a:cubicBezTo>
                    <a:cubicBezTo>
                      <a:pt x="1564" y="413"/>
                      <a:pt x="1363" y="167"/>
                      <a:pt x="1085" y="52"/>
                    </a:cubicBezTo>
                    <a:cubicBezTo>
                      <a:pt x="996" y="15"/>
                      <a:pt x="911" y="0"/>
                      <a:pt x="8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7" name="Google Shape;167;p10"/>
              <p:cNvSpPr/>
              <p:nvPr/>
            </p:nvSpPr>
            <p:spPr>
              <a:xfrm>
                <a:off x="4160400" y="395625"/>
                <a:ext cx="71475" cy="42425"/>
              </a:xfrm>
              <a:custGeom>
                <a:avLst/>
                <a:gdLst/>
                <a:ahLst/>
                <a:cxnLst/>
                <a:rect l="l" t="t" r="r" b="b"/>
                <a:pathLst>
                  <a:path w="2859" h="1697" extrusionOk="0">
                    <a:moveTo>
                      <a:pt x="842" y="1"/>
                    </a:moveTo>
                    <a:cubicBezTo>
                      <a:pt x="837" y="1"/>
                      <a:pt x="831" y="1"/>
                      <a:pt x="826" y="1"/>
                    </a:cubicBezTo>
                    <a:cubicBezTo>
                      <a:pt x="476" y="1"/>
                      <a:pt x="1" y="227"/>
                      <a:pt x="1" y="631"/>
                    </a:cubicBezTo>
                    <a:cubicBezTo>
                      <a:pt x="4" y="851"/>
                      <a:pt x="123" y="1053"/>
                      <a:pt x="275" y="1208"/>
                    </a:cubicBezTo>
                    <a:cubicBezTo>
                      <a:pt x="386" y="1323"/>
                      <a:pt x="516" y="1420"/>
                      <a:pt x="667" y="1475"/>
                    </a:cubicBezTo>
                    <a:cubicBezTo>
                      <a:pt x="786" y="1518"/>
                      <a:pt x="909" y="1533"/>
                      <a:pt x="1032" y="1546"/>
                    </a:cubicBezTo>
                    <a:cubicBezTo>
                      <a:pt x="1388" y="1593"/>
                      <a:pt x="1745" y="1636"/>
                      <a:pt x="2102" y="1680"/>
                    </a:cubicBezTo>
                    <a:cubicBezTo>
                      <a:pt x="2172" y="1688"/>
                      <a:pt x="2245" y="1696"/>
                      <a:pt x="2316" y="1696"/>
                    </a:cubicBezTo>
                    <a:cubicBezTo>
                      <a:pt x="2401" y="1696"/>
                      <a:pt x="2483" y="1685"/>
                      <a:pt x="2559" y="1648"/>
                    </a:cubicBezTo>
                    <a:cubicBezTo>
                      <a:pt x="2780" y="1543"/>
                      <a:pt x="2858" y="1252"/>
                      <a:pt x="2787" y="1017"/>
                    </a:cubicBezTo>
                    <a:cubicBezTo>
                      <a:pt x="2715" y="786"/>
                      <a:pt x="2527" y="606"/>
                      <a:pt x="2329" y="469"/>
                    </a:cubicBezTo>
                    <a:cubicBezTo>
                      <a:pt x="1898" y="166"/>
                      <a:pt x="1370" y="1"/>
                      <a:pt x="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8" name="Google Shape;168;p10"/>
              <p:cNvSpPr/>
              <p:nvPr/>
            </p:nvSpPr>
            <p:spPr>
              <a:xfrm>
                <a:off x="4159675" y="470275"/>
                <a:ext cx="44625" cy="49150"/>
              </a:xfrm>
              <a:custGeom>
                <a:avLst/>
                <a:gdLst/>
                <a:ahLst/>
                <a:cxnLst/>
                <a:rect l="l" t="t" r="r" b="b"/>
                <a:pathLst>
                  <a:path w="1785" h="1966" extrusionOk="0">
                    <a:moveTo>
                      <a:pt x="493" y="1"/>
                    </a:moveTo>
                    <a:cubicBezTo>
                      <a:pt x="347" y="1"/>
                      <a:pt x="215" y="50"/>
                      <a:pt x="134" y="186"/>
                    </a:cubicBezTo>
                    <a:cubicBezTo>
                      <a:pt x="1" y="417"/>
                      <a:pt x="1" y="716"/>
                      <a:pt x="106" y="957"/>
                    </a:cubicBezTo>
                    <a:cubicBezTo>
                      <a:pt x="246" y="1282"/>
                      <a:pt x="527" y="1523"/>
                      <a:pt x="801" y="1747"/>
                    </a:cubicBezTo>
                    <a:cubicBezTo>
                      <a:pt x="923" y="1844"/>
                      <a:pt x="1053" y="1949"/>
                      <a:pt x="1208" y="1963"/>
                    </a:cubicBezTo>
                    <a:cubicBezTo>
                      <a:pt x="1221" y="1964"/>
                      <a:pt x="1234" y="1965"/>
                      <a:pt x="1247" y="1965"/>
                    </a:cubicBezTo>
                    <a:cubicBezTo>
                      <a:pt x="1413" y="1965"/>
                      <a:pt x="1575" y="1862"/>
                      <a:pt x="1663" y="1718"/>
                    </a:cubicBezTo>
                    <a:cubicBezTo>
                      <a:pt x="1759" y="1563"/>
                      <a:pt x="1785" y="1375"/>
                      <a:pt x="1766" y="1192"/>
                    </a:cubicBezTo>
                    <a:cubicBezTo>
                      <a:pt x="1727" y="774"/>
                      <a:pt x="1457" y="402"/>
                      <a:pt x="1100" y="194"/>
                    </a:cubicBezTo>
                    <a:cubicBezTo>
                      <a:pt x="941" y="102"/>
                      <a:pt x="702" y="1"/>
                      <a:pt x="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9" name="Google Shape;169;p10"/>
              <p:cNvSpPr/>
              <p:nvPr/>
            </p:nvSpPr>
            <p:spPr>
              <a:xfrm>
                <a:off x="4169425" y="540875"/>
                <a:ext cx="36950" cy="37200"/>
              </a:xfrm>
              <a:custGeom>
                <a:avLst/>
                <a:gdLst/>
                <a:ahLst/>
                <a:cxnLst/>
                <a:rect l="l" t="t" r="r" b="b"/>
                <a:pathLst>
                  <a:path w="1478" h="1488" extrusionOk="0">
                    <a:moveTo>
                      <a:pt x="440" y="0"/>
                    </a:moveTo>
                    <a:cubicBezTo>
                      <a:pt x="381" y="0"/>
                      <a:pt x="321" y="19"/>
                      <a:pt x="270" y="47"/>
                    </a:cubicBezTo>
                    <a:cubicBezTo>
                      <a:pt x="180" y="98"/>
                      <a:pt x="108" y="177"/>
                      <a:pt x="69" y="271"/>
                    </a:cubicBezTo>
                    <a:cubicBezTo>
                      <a:pt x="0" y="447"/>
                      <a:pt x="40" y="656"/>
                      <a:pt x="133" y="822"/>
                    </a:cubicBezTo>
                    <a:cubicBezTo>
                      <a:pt x="227" y="988"/>
                      <a:pt x="371" y="1121"/>
                      <a:pt x="519" y="1240"/>
                    </a:cubicBezTo>
                    <a:cubicBezTo>
                      <a:pt x="656" y="1355"/>
                      <a:pt x="811" y="1470"/>
                      <a:pt x="991" y="1485"/>
                    </a:cubicBezTo>
                    <a:cubicBezTo>
                      <a:pt x="1005" y="1486"/>
                      <a:pt x="1019" y="1487"/>
                      <a:pt x="1033" y="1487"/>
                    </a:cubicBezTo>
                    <a:cubicBezTo>
                      <a:pt x="1091" y="1487"/>
                      <a:pt x="1148" y="1475"/>
                      <a:pt x="1200" y="1449"/>
                    </a:cubicBezTo>
                    <a:cubicBezTo>
                      <a:pt x="1330" y="1384"/>
                      <a:pt x="1402" y="1237"/>
                      <a:pt x="1431" y="1092"/>
                    </a:cubicBezTo>
                    <a:cubicBezTo>
                      <a:pt x="1478" y="833"/>
                      <a:pt x="1402" y="552"/>
                      <a:pt x="1229" y="350"/>
                    </a:cubicBezTo>
                    <a:cubicBezTo>
                      <a:pt x="1107" y="206"/>
                      <a:pt x="937" y="105"/>
                      <a:pt x="754" y="61"/>
                    </a:cubicBezTo>
                    <a:cubicBezTo>
                      <a:pt x="674" y="43"/>
                      <a:pt x="594" y="33"/>
                      <a:pt x="511" y="11"/>
                    </a:cubicBezTo>
                    <a:cubicBezTo>
                      <a:pt x="488" y="4"/>
                      <a:pt x="464" y="0"/>
                      <a:pt x="4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0" name="Google Shape;170;p10"/>
              <p:cNvSpPr/>
              <p:nvPr/>
            </p:nvSpPr>
            <p:spPr>
              <a:xfrm>
                <a:off x="4296000" y="319150"/>
                <a:ext cx="34450" cy="25325"/>
              </a:xfrm>
              <a:custGeom>
                <a:avLst/>
                <a:gdLst/>
                <a:ahLst/>
                <a:cxnLst/>
                <a:rect l="l" t="t" r="r" b="b"/>
                <a:pathLst>
                  <a:path w="1378" h="1013" extrusionOk="0">
                    <a:moveTo>
                      <a:pt x="454" y="1"/>
                    </a:moveTo>
                    <a:cubicBezTo>
                      <a:pt x="318" y="1"/>
                      <a:pt x="175" y="58"/>
                      <a:pt x="87" y="162"/>
                    </a:cubicBezTo>
                    <a:cubicBezTo>
                      <a:pt x="1" y="263"/>
                      <a:pt x="29" y="429"/>
                      <a:pt x="72" y="544"/>
                    </a:cubicBezTo>
                    <a:cubicBezTo>
                      <a:pt x="109" y="638"/>
                      <a:pt x="170" y="724"/>
                      <a:pt x="249" y="789"/>
                    </a:cubicBezTo>
                    <a:cubicBezTo>
                      <a:pt x="418" y="929"/>
                      <a:pt x="646" y="984"/>
                      <a:pt x="866" y="1006"/>
                    </a:cubicBezTo>
                    <a:cubicBezTo>
                      <a:pt x="902" y="1010"/>
                      <a:pt x="941" y="1012"/>
                      <a:pt x="979" y="1012"/>
                    </a:cubicBezTo>
                    <a:cubicBezTo>
                      <a:pt x="1109" y="1012"/>
                      <a:pt x="1240" y="982"/>
                      <a:pt x="1313" y="879"/>
                    </a:cubicBezTo>
                    <a:cubicBezTo>
                      <a:pt x="1378" y="789"/>
                      <a:pt x="1378" y="660"/>
                      <a:pt x="1334" y="558"/>
                    </a:cubicBezTo>
                    <a:cubicBezTo>
                      <a:pt x="1287" y="454"/>
                      <a:pt x="1208" y="371"/>
                      <a:pt x="1122" y="299"/>
                    </a:cubicBezTo>
                    <a:cubicBezTo>
                      <a:pt x="945" y="147"/>
                      <a:pt x="729" y="29"/>
                      <a:pt x="498" y="3"/>
                    </a:cubicBezTo>
                    <a:cubicBezTo>
                      <a:pt x="483" y="2"/>
                      <a:pt x="469" y="1"/>
                      <a:pt x="4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1" name="Google Shape;171;p10"/>
              <p:cNvSpPr/>
              <p:nvPr/>
            </p:nvSpPr>
            <p:spPr>
              <a:xfrm>
                <a:off x="3980025" y="328025"/>
                <a:ext cx="58225" cy="33875"/>
              </a:xfrm>
              <a:custGeom>
                <a:avLst/>
                <a:gdLst/>
                <a:ahLst/>
                <a:cxnLst/>
                <a:rect l="l" t="t" r="r" b="b"/>
                <a:pathLst>
                  <a:path w="2329" h="1355" extrusionOk="0">
                    <a:moveTo>
                      <a:pt x="880" y="0"/>
                    </a:moveTo>
                    <a:cubicBezTo>
                      <a:pt x="857" y="0"/>
                      <a:pt x="834" y="1"/>
                      <a:pt x="811" y="2"/>
                    </a:cubicBezTo>
                    <a:cubicBezTo>
                      <a:pt x="685" y="5"/>
                      <a:pt x="555" y="5"/>
                      <a:pt x="444" y="70"/>
                    </a:cubicBezTo>
                    <a:cubicBezTo>
                      <a:pt x="278" y="164"/>
                      <a:pt x="134" y="301"/>
                      <a:pt x="76" y="484"/>
                    </a:cubicBezTo>
                    <a:cubicBezTo>
                      <a:pt x="0" y="712"/>
                      <a:pt x="73" y="985"/>
                      <a:pt x="260" y="1126"/>
                    </a:cubicBezTo>
                    <a:cubicBezTo>
                      <a:pt x="361" y="1201"/>
                      <a:pt x="484" y="1241"/>
                      <a:pt x="606" y="1266"/>
                    </a:cubicBezTo>
                    <a:cubicBezTo>
                      <a:pt x="850" y="1326"/>
                      <a:pt x="1101" y="1354"/>
                      <a:pt x="1353" y="1354"/>
                    </a:cubicBezTo>
                    <a:cubicBezTo>
                      <a:pt x="1502" y="1354"/>
                      <a:pt x="1651" y="1344"/>
                      <a:pt x="1799" y="1324"/>
                    </a:cubicBezTo>
                    <a:cubicBezTo>
                      <a:pt x="2001" y="1296"/>
                      <a:pt x="2239" y="1216"/>
                      <a:pt x="2292" y="1015"/>
                    </a:cubicBezTo>
                    <a:cubicBezTo>
                      <a:pt x="2329" y="870"/>
                      <a:pt x="2245" y="719"/>
                      <a:pt x="2152" y="599"/>
                    </a:cubicBezTo>
                    <a:cubicBezTo>
                      <a:pt x="1939" y="337"/>
                      <a:pt x="1640" y="153"/>
                      <a:pt x="1319" y="63"/>
                    </a:cubicBezTo>
                    <a:cubicBezTo>
                      <a:pt x="1176" y="22"/>
                      <a:pt x="1030"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2" name="Google Shape;172;p10"/>
              <p:cNvSpPr/>
              <p:nvPr/>
            </p:nvSpPr>
            <p:spPr>
              <a:xfrm>
                <a:off x="4024700" y="374100"/>
                <a:ext cx="43825" cy="49575"/>
              </a:xfrm>
              <a:custGeom>
                <a:avLst/>
                <a:gdLst/>
                <a:ahLst/>
                <a:cxnLst/>
                <a:rect l="l" t="t" r="r" b="b"/>
                <a:pathLst>
                  <a:path w="1753" h="1983" extrusionOk="0">
                    <a:moveTo>
                      <a:pt x="689" y="0"/>
                    </a:moveTo>
                    <a:cubicBezTo>
                      <a:pt x="603" y="0"/>
                      <a:pt x="516" y="6"/>
                      <a:pt x="430" y="15"/>
                    </a:cubicBezTo>
                    <a:cubicBezTo>
                      <a:pt x="350" y="25"/>
                      <a:pt x="260" y="29"/>
                      <a:pt x="192" y="72"/>
                    </a:cubicBezTo>
                    <a:cubicBezTo>
                      <a:pt x="4" y="188"/>
                      <a:pt x="1" y="473"/>
                      <a:pt x="62" y="656"/>
                    </a:cubicBezTo>
                    <a:cubicBezTo>
                      <a:pt x="112" y="800"/>
                      <a:pt x="199" y="930"/>
                      <a:pt x="285" y="1060"/>
                    </a:cubicBezTo>
                    <a:cubicBezTo>
                      <a:pt x="380" y="1197"/>
                      <a:pt x="473" y="1338"/>
                      <a:pt x="567" y="1478"/>
                    </a:cubicBezTo>
                    <a:cubicBezTo>
                      <a:pt x="686" y="1658"/>
                      <a:pt x="819" y="1845"/>
                      <a:pt x="1021" y="1928"/>
                    </a:cubicBezTo>
                    <a:cubicBezTo>
                      <a:pt x="1154" y="1983"/>
                      <a:pt x="1305" y="1983"/>
                      <a:pt x="1453" y="1983"/>
                    </a:cubicBezTo>
                    <a:cubicBezTo>
                      <a:pt x="1515" y="1983"/>
                      <a:pt x="1583" y="1978"/>
                      <a:pt x="1634" y="1946"/>
                    </a:cubicBezTo>
                    <a:cubicBezTo>
                      <a:pt x="1716" y="1892"/>
                      <a:pt x="1738" y="1780"/>
                      <a:pt x="1742" y="1680"/>
                    </a:cubicBezTo>
                    <a:cubicBezTo>
                      <a:pt x="1752" y="1359"/>
                      <a:pt x="1673" y="1038"/>
                      <a:pt x="1594" y="724"/>
                    </a:cubicBezTo>
                    <a:cubicBezTo>
                      <a:pt x="1558" y="584"/>
                      <a:pt x="1522" y="440"/>
                      <a:pt x="1435" y="321"/>
                    </a:cubicBezTo>
                    <a:cubicBezTo>
                      <a:pt x="1310" y="140"/>
                      <a:pt x="1093" y="44"/>
                      <a:pt x="873" y="11"/>
                    </a:cubicBezTo>
                    <a:cubicBezTo>
                      <a:pt x="812" y="3"/>
                      <a:pt x="750" y="0"/>
                      <a:pt x="6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3" name="Google Shape;173;p10"/>
              <p:cNvSpPr/>
              <p:nvPr/>
            </p:nvSpPr>
            <p:spPr>
              <a:xfrm>
                <a:off x="3979925" y="402375"/>
                <a:ext cx="40300" cy="42725"/>
              </a:xfrm>
              <a:custGeom>
                <a:avLst/>
                <a:gdLst/>
                <a:ahLst/>
                <a:cxnLst/>
                <a:rect l="l" t="t" r="r" b="b"/>
                <a:pathLst>
                  <a:path w="1612" h="1709" extrusionOk="0">
                    <a:moveTo>
                      <a:pt x="528" y="0"/>
                    </a:moveTo>
                    <a:cubicBezTo>
                      <a:pt x="465" y="0"/>
                      <a:pt x="402" y="5"/>
                      <a:pt x="336" y="15"/>
                    </a:cubicBezTo>
                    <a:cubicBezTo>
                      <a:pt x="8" y="66"/>
                      <a:pt x="1" y="383"/>
                      <a:pt x="52" y="657"/>
                    </a:cubicBezTo>
                    <a:cubicBezTo>
                      <a:pt x="91" y="869"/>
                      <a:pt x="185" y="1068"/>
                      <a:pt x="318" y="1237"/>
                    </a:cubicBezTo>
                    <a:cubicBezTo>
                      <a:pt x="513" y="1475"/>
                      <a:pt x="797" y="1644"/>
                      <a:pt x="1100" y="1695"/>
                    </a:cubicBezTo>
                    <a:cubicBezTo>
                      <a:pt x="1144" y="1703"/>
                      <a:pt x="1191" y="1709"/>
                      <a:pt x="1237" y="1709"/>
                    </a:cubicBezTo>
                    <a:cubicBezTo>
                      <a:pt x="1328" y="1709"/>
                      <a:pt x="1418" y="1688"/>
                      <a:pt x="1486" y="1630"/>
                    </a:cubicBezTo>
                    <a:cubicBezTo>
                      <a:pt x="1587" y="1544"/>
                      <a:pt x="1612" y="1396"/>
                      <a:pt x="1612" y="1263"/>
                    </a:cubicBezTo>
                    <a:cubicBezTo>
                      <a:pt x="1609" y="920"/>
                      <a:pt x="1479" y="578"/>
                      <a:pt x="1248" y="322"/>
                    </a:cubicBezTo>
                    <a:cubicBezTo>
                      <a:pt x="1048" y="101"/>
                      <a:pt x="804" y="0"/>
                      <a:pt x="5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4" name="Google Shape;174;p10"/>
              <p:cNvSpPr/>
              <p:nvPr/>
            </p:nvSpPr>
            <p:spPr>
              <a:xfrm>
                <a:off x="4341950" y="401525"/>
                <a:ext cx="38425" cy="44250"/>
              </a:xfrm>
              <a:custGeom>
                <a:avLst/>
                <a:gdLst/>
                <a:ahLst/>
                <a:cxnLst/>
                <a:rect l="l" t="t" r="r" b="b"/>
                <a:pathLst>
                  <a:path w="1537" h="1770" extrusionOk="0">
                    <a:moveTo>
                      <a:pt x="640" y="1"/>
                    </a:moveTo>
                    <a:cubicBezTo>
                      <a:pt x="599" y="1"/>
                      <a:pt x="558" y="7"/>
                      <a:pt x="516" y="21"/>
                    </a:cubicBezTo>
                    <a:cubicBezTo>
                      <a:pt x="412" y="56"/>
                      <a:pt x="347" y="179"/>
                      <a:pt x="292" y="269"/>
                    </a:cubicBezTo>
                    <a:cubicBezTo>
                      <a:pt x="202" y="420"/>
                      <a:pt x="124" y="579"/>
                      <a:pt x="73" y="748"/>
                    </a:cubicBezTo>
                    <a:cubicBezTo>
                      <a:pt x="19" y="925"/>
                      <a:pt x="1" y="1116"/>
                      <a:pt x="80" y="1289"/>
                    </a:cubicBezTo>
                    <a:cubicBezTo>
                      <a:pt x="156" y="1458"/>
                      <a:pt x="310" y="1578"/>
                      <a:pt x="480" y="1646"/>
                    </a:cubicBezTo>
                    <a:cubicBezTo>
                      <a:pt x="649" y="1718"/>
                      <a:pt x="833" y="1743"/>
                      <a:pt x="1014" y="1761"/>
                    </a:cubicBezTo>
                    <a:cubicBezTo>
                      <a:pt x="1057" y="1765"/>
                      <a:pt x="1100" y="1769"/>
                      <a:pt x="1143" y="1769"/>
                    </a:cubicBezTo>
                    <a:cubicBezTo>
                      <a:pt x="1212" y="1769"/>
                      <a:pt x="1278" y="1760"/>
                      <a:pt x="1338" y="1729"/>
                    </a:cubicBezTo>
                    <a:cubicBezTo>
                      <a:pt x="1518" y="1628"/>
                      <a:pt x="1536" y="1383"/>
                      <a:pt x="1503" y="1181"/>
                    </a:cubicBezTo>
                    <a:cubicBezTo>
                      <a:pt x="1464" y="925"/>
                      <a:pt x="1373" y="676"/>
                      <a:pt x="1244" y="453"/>
                    </a:cubicBezTo>
                    <a:cubicBezTo>
                      <a:pt x="1126" y="254"/>
                      <a:pt x="897" y="1"/>
                      <a:pt x="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5" name="Google Shape;175;p10"/>
              <p:cNvSpPr/>
              <p:nvPr/>
            </p:nvSpPr>
            <p:spPr>
              <a:xfrm>
                <a:off x="4024700" y="465425"/>
                <a:ext cx="53375" cy="43175"/>
              </a:xfrm>
              <a:custGeom>
                <a:avLst/>
                <a:gdLst/>
                <a:ahLst/>
                <a:cxnLst/>
                <a:rect l="l" t="t" r="r" b="b"/>
                <a:pathLst>
                  <a:path w="2135" h="1727" extrusionOk="0">
                    <a:moveTo>
                      <a:pt x="959" y="0"/>
                    </a:moveTo>
                    <a:cubicBezTo>
                      <a:pt x="878" y="0"/>
                      <a:pt x="797" y="3"/>
                      <a:pt x="718" y="5"/>
                    </a:cubicBezTo>
                    <a:cubicBezTo>
                      <a:pt x="693" y="5"/>
                      <a:pt x="667" y="4"/>
                      <a:pt x="641" y="4"/>
                    </a:cubicBezTo>
                    <a:cubicBezTo>
                      <a:pt x="586" y="4"/>
                      <a:pt x="530" y="8"/>
                      <a:pt x="484" y="27"/>
                    </a:cubicBezTo>
                    <a:cubicBezTo>
                      <a:pt x="318" y="95"/>
                      <a:pt x="214" y="268"/>
                      <a:pt x="134" y="416"/>
                    </a:cubicBezTo>
                    <a:cubicBezTo>
                      <a:pt x="69" y="535"/>
                      <a:pt x="1" y="665"/>
                      <a:pt x="1" y="805"/>
                    </a:cubicBezTo>
                    <a:cubicBezTo>
                      <a:pt x="4" y="942"/>
                      <a:pt x="77" y="1068"/>
                      <a:pt x="170" y="1169"/>
                    </a:cubicBezTo>
                    <a:cubicBezTo>
                      <a:pt x="484" y="1522"/>
                      <a:pt x="989" y="1624"/>
                      <a:pt x="1457" y="1703"/>
                    </a:cubicBezTo>
                    <a:cubicBezTo>
                      <a:pt x="1533" y="1715"/>
                      <a:pt x="1613" y="1727"/>
                      <a:pt x="1692" y="1727"/>
                    </a:cubicBezTo>
                    <a:cubicBezTo>
                      <a:pt x="1782" y="1727"/>
                      <a:pt x="1870" y="1711"/>
                      <a:pt x="1947" y="1663"/>
                    </a:cubicBezTo>
                    <a:cubicBezTo>
                      <a:pt x="2055" y="1591"/>
                      <a:pt x="2117" y="1457"/>
                      <a:pt x="2127" y="1324"/>
                    </a:cubicBezTo>
                    <a:cubicBezTo>
                      <a:pt x="2135" y="1195"/>
                      <a:pt x="2105" y="1061"/>
                      <a:pt x="2066" y="935"/>
                    </a:cubicBezTo>
                    <a:cubicBezTo>
                      <a:pt x="2015" y="780"/>
                      <a:pt x="1954" y="625"/>
                      <a:pt x="1882" y="477"/>
                    </a:cubicBezTo>
                    <a:cubicBezTo>
                      <a:pt x="1817" y="344"/>
                      <a:pt x="1742" y="211"/>
                      <a:pt x="1619" y="125"/>
                    </a:cubicBezTo>
                    <a:cubicBezTo>
                      <a:pt x="1461" y="12"/>
                      <a:pt x="1255" y="2"/>
                      <a:pt x="1060" y="2"/>
                    </a:cubicBezTo>
                    <a:cubicBezTo>
                      <a:pt x="1027" y="1"/>
                      <a:pt x="993"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6" name="Google Shape;176;p10"/>
              <p:cNvSpPr/>
              <p:nvPr/>
            </p:nvSpPr>
            <p:spPr>
              <a:xfrm>
                <a:off x="4085975" y="431225"/>
                <a:ext cx="61300" cy="32425"/>
              </a:xfrm>
              <a:custGeom>
                <a:avLst/>
                <a:gdLst/>
                <a:ahLst/>
                <a:cxnLst/>
                <a:rect l="l" t="t" r="r" b="b"/>
                <a:pathLst>
                  <a:path w="2452" h="1297" extrusionOk="0">
                    <a:moveTo>
                      <a:pt x="895" y="1"/>
                    </a:moveTo>
                    <a:cubicBezTo>
                      <a:pt x="653" y="1"/>
                      <a:pt x="390" y="152"/>
                      <a:pt x="228" y="325"/>
                    </a:cubicBezTo>
                    <a:cubicBezTo>
                      <a:pt x="120" y="440"/>
                      <a:pt x="0" y="660"/>
                      <a:pt x="98" y="814"/>
                    </a:cubicBezTo>
                    <a:cubicBezTo>
                      <a:pt x="120" y="851"/>
                      <a:pt x="156" y="879"/>
                      <a:pt x="192" y="904"/>
                    </a:cubicBezTo>
                    <a:cubicBezTo>
                      <a:pt x="614" y="1206"/>
                      <a:pt x="1147" y="1296"/>
                      <a:pt x="1673" y="1296"/>
                    </a:cubicBezTo>
                    <a:cubicBezTo>
                      <a:pt x="1776" y="1296"/>
                      <a:pt x="1878" y="1293"/>
                      <a:pt x="1979" y="1287"/>
                    </a:cubicBezTo>
                    <a:cubicBezTo>
                      <a:pt x="2119" y="1280"/>
                      <a:pt x="2279" y="1258"/>
                      <a:pt x="2369" y="1147"/>
                    </a:cubicBezTo>
                    <a:cubicBezTo>
                      <a:pt x="2415" y="1089"/>
                      <a:pt x="2433" y="1013"/>
                      <a:pt x="2437" y="937"/>
                    </a:cubicBezTo>
                    <a:cubicBezTo>
                      <a:pt x="2452" y="761"/>
                      <a:pt x="2383" y="580"/>
                      <a:pt x="2260" y="458"/>
                    </a:cubicBezTo>
                    <a:cubicBezTo>
                      <a:pt x="2171" y="368"/>
                      <a:pt x="2059" y="310"/>
                      <a:pt x="1943" y="256"/>
                    </a:cubicBezTo>
                    <a:cubicBezTo>
                      <a:pt x="1615" y="104"/>
                      <a:pt x="1259" y="4"/>
                      <a:pt x="8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7" name="Google Shape;177;p10"/>
              <p:cNvSpPr/>
              <p:nvPr/>
            </p:nvSpPr>
            <p:spPr>
              <a:xfrm>
                <a:off x="4088125" y="354450"/>
                <a:ext cx="40500" cy="50375"/>
              </a:xfrm>
              <a:custGeom>
                <a:avLst/>
                <a:gdLst/>
                <a:ahLst/>
                <a:cxnLst/>
                <a:rect l="l" t="t" r="r" b="b"/>
                <a:pathLst>
                  <a:path w="1620" h="2015" extrusionOk="0">
                    <a:moveTo>
                      <a:pt x="505" y="7"/>
                    </a:moveTo>
                    <a:cubicBezTo>
                      <a:pt x="331" y="7"/>
                      <a:pt x="171" y="97"/>
                      <a:pt x="87" y="253"/>
                    </a:cubicBezTo>
                    <a:cubicBezTo>
                      <a:pt x="16" y="386"/>
                      <a:pt x="1" y="545"/>
                      <a:pt x="9" y="696"/>
                    </a:cubicBezTo>
                    <a:cubicBezTo>
                      <a:pt x="27" y="1107"/>
                      <a:pt x="178" y="1515"/>
                      <a:pt x="441" y="1831"/>
                    </a:cubicBezTo>
                    <a:cubicBezTo>
                      <a:pt x="477" y="1878"/>
                      <a:pt x="516" y="1921"/>
                      <a:pt x="567" y="1951"/>
                    </a:cubicBezTo>
                    <a:cubicBezTo>
                      <a:pt x="624" y="1979"/>
                      <a:pt x="689" y="1990"/>
                      <a:pt x="758" y="1997"/>
                    </a:cubicBezTo>
                    <a:cubicBezTo>
                      <a:pt x="832" y="2006"/>
                      <a:pt x="908" y="2014"/>
                      <a:pt x="982" y="2014"/>
                    </a:cubicBezTo>
                    <a:cubicBezTo>
                      <a:pt x="1090" y="2014"/>
                      <a:pt x="1195" y="1997"/>
                      <a:pt x="1284" y="1939"/>
                    </a:cubicBezTo>
                    <a:cubicBezTo>
                      <a:pt x="1349" y="1900"/>
                      <a:pt x="1403" y="1839"/>
                      <a:pt x="1446" y="1778"/>
                    </a:cubicBezTo>
                    <a:cubicBezTo>
                      <a:pt x="1540" y="1637"/>
                      <a:pt x="1598" y="1471"/>
                      <a:pt x="1605" y="1298"/>
                    </a:cubicBezTo>
                    <a:cubicBezTo>
                      <a:pt x="1619" y="901"/>
                      <a:pt x="1374" y="542"/>
                      <a:pt x="1100" y="253"/>
                    </a:cubicBezTo>
                    <a:cubicBezTo>
                      <a:pt x="1025" y="174"/>
                      <a:pt x="942" y="91"/>
                      <a:pt x="841" y="48"/>
                    </a:cubicBezTo>
                    <a:cubicBezTo>
                      <a:pt x="740" y="1"/>
                      <a:pt x="632" y="11"/>
                      <a:pt x="524" y="8"/>
                    </a:cubicBezTo>
                    <a:cubicBezTo>
                      <a:pt x="518" y="8"/>
                      <a:pt x="511" y="7"/>
                      <a:pt x="505" y="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8" name="Google Shape;178;p10"/>
              <p:cNvSpPr/>
              <p:nvPr/>
            </p:nvSpPr>
            <p:spPr>
              <a:xfrm>
                <a:off x="4101100" y="485575"/>
                <a:ext cx="31850" cy="45475"/>
              </a:xfrm>
              <a:custGeom>
                <a:avLst/>
                <a:gdLst/>
                <a:ahLst/>
                <a:cxnLst/>
                <a:rect l="l" t="t" r="r" b="b"/>
                <a:pathLst>
                  <a:path w="1274" h="1819" extrusionOk="0">
                    <a:moveTo>
                      <a:pt x="376" y="1"/>
                    </a:moveTo>
                    <a:cubicBezTo>
                      <a:pt x="360" y="1"/>
                      <a:pt x="345" y="1"/>
                      <a:pt x="330" y="3"/>
                    </a:cubicBezTo>
                    <a:cubicBezTo>
                      <a:pt x="34" y="36"/>
                      <a:pt x="1" y="522"/>
                      <a:pt x="5" y="741"/>
                    </a:cubicBezTo>
                    <a:cubicBezTo>
                      <a:pt x="5" y="944"/>
                      <a:pt x="48" y="1142"/>
                      <a:pt x="131" y="1322"/>
                    </a:cubicBezTo>
                    <a:cubicBezTo>
                      <a:pt x="210" y="1506"/>
                      <a:pt x="336" y="1671"/>
                      <a:pt x="516" y="1762"/>
                    </a:cubicBezTo>
                    <a:cubicBezTo>
                      <a:pt x="591" y="1799"/>
                      <a:pt x="677" y="1819"/>
                      <a:pt x="762" y="1819"/>
                    </a:cubicBezTo>
                    <a:cubicBezTo>
                      <a:pt x="876" y="1819"/>
                      <a:pt x="989" y="1783"/>
                      <a:pt x="1072" y="1704"/>
                    </a:cubicBezTo>
                    <a:cubicBezTo>
                      <a:pt x="1169" y="1611"/>
                      <a:pt x="1212" y="1470"/>
                      <a:pt x="1230" y="1337"/>
                    </a:cubicBezTo>
                    <a:cubicBezTo>
                      <a:pt x="1273" y="1044"/>
                      <a:pt x="1216" y="735"/>
                      <a:pt x="1065" y="479"/>
                    </a:cubicBezTo>
                    <a:cubicBezTo>
                      <a:pt x="934" y="246"/>
                      <a:pt x="662"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9" name="Google Shape;179;p10"/>
              <p:cNvSpPr/>
              <p:nvPr/>
            </p:nvSpPr>
            <p:spPr>
              <a:xfrm>
                <a:off x="3999575" y="514475"/>
                <a:ext cx="54975" cy="37800"/>
              </a:xfrm>
              <a:custGeom>
                <a:avLst/>
                <a:gdLst/>
                <a:ahLst/>
                <a:cxnLst/>
                <a:rect l="l" t="t" r="r" b="b"/>
                <a:pathLst>
                  <a:path w="2199" h="1512" extrusionOk="0">
                    <a:moveTo>
                      <a:pt x="682" y="0"/>
                    </a:moveTo>
                    <a:cubicBezTo>
                      <a:pt x="623" y="0"/>
                      <a:pt x="565" y="6"/>
                      <a:pt x="502" y="26"/>
                    </a:cubicBezTo>
                    <a:cubicBezTo>
                      <a:pt x="354" y="72"/>
                      <a:pt x="217" y="166"/>
                      <a:pt x="131" y="296"/>
                    </a:cubicBezTo>
                    <a:cubicBezTo>
                      <a:pt x="8" y="490"/>
                      <a:pt x="1" y="757"/>
                      <a:pt x="134" y="944"/>
                    </a:cubicBezTo>
                    <a:cubicBezTo>
                      <a:pt x="256" y="1117"/>
                      <a:pt x="472" y="1200"/>
                      <a:pt x="675" y="1272"/>
                    </a:cubicBezTo>
                    <a:cubicBezTo>
                      <a:pt x="768" y="1305"/>
                      <a:pt x="861" y="1341"/>
                      <a:pt x="956" y="1373"/>
                    </a:cubicBezTo>
                    <a:cubicBezTo>
                      <a:pt x="1147" y="1440"/>
                      <a:pt x="1345" y="1511"/>
                      <a:pt x="1549" y="1511"/>
                    </a:cubicBezTo>
                    <a:cubicBezTo>
                      <a:pt x="1564" y="1511"/>
                      <a:pt x="1579" y="1511"/>
                      <a:pt x="1593" y="1510"/>
                    </a:cubicBezTo>
                    <a:cubicBezTo>
                      <a:pt x="1813" y="1503"/>
                      <a:pt x="2040" y="1388"/>
                      <a:pt x="2120" y="1182"/>
                    </a:cubicBezTo>
                    <a:cubicBezTo>
                      <a:pt x="2199" y="969"/>
                      <a:pt x="2102" y="732"/>
                      <a:pt x="1961" y="555"/>
                    </a:cubicBezTo>
                    <a:cubicBezTo>
                      <a:pt x="1788" y="335"/>
                      <a:pt x="1547" y="174"/>
                      <a:pt x="1284" y="83"/>
                    </a:cubicBezTo>
                    <a:cubicBezTo>
                      <a:pt x="1147" y="36"/>
                      <a:pt x="1006" y="14"/>
                      <a:pt x="861" y="8"/>
                    </a:cubicBezTo>
                    <a:cubicBezTo>
                      <a:pt x="799" y="6"/>
                      <a:pt x="740" y="0"/>
                      <a:pt x="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0" name="Google Shape;180;p10"/>
              <p:cNvSpPr/>
              <p:nvPr/>
            </p:nvSpPr>
            <p:spPr>
              <a:xfrm>
                <a:off x="4238800" y="342175"/>
                <a:ext cx="45875" cy="39450"/>
              </a:xfrm>
              <a:custGeom>
                <a:avLst/>
                <a:gdLst/>
                <a:ahLst/>
                <a:cxnLst/>
                <a:rect l="l" t="t" r="r" b="b"/>
                <a:pathLst>
                  <a:path w="1835" h="1578" extrusionOk="0">
                    <a:moveTo>
                      <a:pt x="690" y="0"/>
                    </a:moveTo>
                    <a:cubicBezTo>
                      <a:pt x="637" y="0"/>
                      <a:pt x="583" y="4"/>
                      <a:pt x="530" y="12"/>
                    </a:cubicBezTo>
                    <a:cubicBezTo>
                      <a:pt x="234" y="52"/>
                      <a:pt x="0" y="423"/>
                      <a:pt x="7" y="708"/>
                    </a:cubicBezTo>
                    <a:cubicBezTo>
                      <a:pt x="15" y="949"/>
                      <a:pt x="195" y="1133"/>
                      <a:pt x="386" y="1259"/>
                    </a:cubicBezTo>
                    <a:cubicBezTo>
                      <a:pt x="677" y="1454"/>
                      <a:pt x="1023" y="1565"/>
                      <a:pt x="1377" y="1577"/>
                    </a:cubicBezTo>
                    <a:cubicBezTo>
                      <a:pt x="1392" y="1577"/>
                      <a:pt x="1407" y="1578"/>
                      <a:pt x="1423" y="1578"/>
                    </a:cubicBezTo>
                    <a:cubicBezTo>
                      <a:pt x="1492" y="1578"/>
                      <a:pt x="1564" y="1569"/>
                      <a:pt x="1625" y="1537"/>
                    </a:cubicBezTo>
                    <a:cubicBezTo>
                      <a:pt x="1763" y="1465"/>
                      <a:pt x="1816" y="1292"/>
                      <a:pt x="1823" y="1136"/>
                    </a:cubicBezTo>
                    <a:cubicBezTo>
                      <a:pt x="1835" y="860"/>
                      <a:pt x="1733" y="578"/>
                      <a:pt x="1550" y="373"/>
                    </a:cubicBezTo>
                    <a:cubicBezTo>
                      <a:pt x="1337" y="135"/>
                      <a:pt x="1010" y="0"/>
                      <a:pt x="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1" name="Google Shape;181;p10"/>
              <p:cNvSpPr/>
              <p:nvPr/>
            </p:nvSpPr>
            <p:spPr>
              <a:xfrm>
                <a:off x="4254750" y="401675"/>
                <a:ext cx="58750" cy="25250"/>
              </a:xfrm>
              <a:custGeom>
                <a:avLst/>
                <a:gdLst/>
                <a:ahLst/>
                <a:cxnLst/>
                <a:rect l="l" t="t" r="r" b="b"/>
                <a:pathLst>
                  <a:path w="2350" h="1010" extrusionOk="0">
                    <a:moveTo>
                      <a:pt x="438" y="1"/>
                    </a:moveTo>
                    <a:cubicBezTo>
                      <a:pt x="336" y="1"/>
                      <a:pt x="236" y="16"/>
                      <a:pt x="152" y="75"/>
                    </a:cubicBezTo>
                    <a:cubicBezTo>
                      <a:pt x="36" y="155"/>
                      <a:pt x="0" y="296"/>
                      <a:pt x="36" y="429"/>
                    </a:cubicBezTo>
                    <a:cubicBezTo>
                      <a:pt x="90" y="624"/>
                      <a:pt x="252" y="789"/>
                      <a:pt x="433" y="875"/>
                    </a:cubicBezTo>
                    <a:cubicBezTo>
                      <a:pt x="703" y="1010"/>
                      <a:pt x="1017" y="1010"/>
                      <a:pt x="1315" y="1010"/>
                    </a:cubicBezTo>
                    <a:cubicBezTo>
                      <a:pt x="1514" y="1010"/>
                      <a:pt x="1709" y="1005"/>
                      <a:pt x="1907" y="1005"/>
                    </a:cubicBezTo>
                    <a:cubicBezTo>
                      <a:pt x="2011" y="1005"/>
                      <a:pt x="2126" y="1002"/>
                      <a:pt x="2209" y="940"/>
                    </a:cubicBezTo>
                    <a:cubicBezTo>
                      <a:pt x="2331" y="847"/>
                      <a:pt x="2346" y="674"/>
                      <a:pt x="2346" y="523"/>
                    </a:cubicBezTo>
                    <a:cubicBezTo>
                      <a:pt x="2350" y="426"/>
                      <a:pt x="2346" y="321"/>
                      <a:pt x="2278" y="248"/>
                    </a:cubicBezTo>
                    <a:cubicBezTo>
                      <a:pt x="2228" y="195"/>
                      <a:pt x="2148" y="180"/>
                      <a:pt x="2076" y="166"/>
                    </a:cubicBezTo>
                    <a:cubicBezTo>
                      <a:pt x="1622" y="83"/>
                      <a:pt x="1164" y="47"/>
                      <a:pt x="706" y="18"/>
                    </a:cubicBezTo>
                    <a:cubicBezTo>
                      <a:pt x="622" y="13"/>
                      <a:pt x="529" y="1"/>
                      <a:pt x="4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2" name="Google Shape;182;p10"/>
              <p:cNvSpPr/>
              <p:nvPr/>
            </p:nvSpPr>
            <p:spPr>
              <a:xfrm>
                <a:off x="4221850" y="445225"/>
                <a:ext cx="65900" cy="40425"/>
              </a:xfrm>
              <a:custGeom>
                <a:avLst/>
                <a:gdLst/>
                <a:ahLst/>
                <a:cxnLst/>
                <a:rect l="l" t="t" r="r" b="b"/>
                <a:pathLst>
                  <a:path w="2636" h="1617" extrusionOk="0">
                    <a:moveTo>
                      <a:pt x="1370" y="1"/>
                    </a:moveTo>
                    <a:cubicBezTo>
                      <a:pt x="1340" y="1"/>
                      <a:pt x="1311" y="2"/>
                      <a:pt x="1283" y="6"/>
                    </a:cubicBezTo>
                    <a:cubicBezTo>
                      <a:pt x="1179" y="20"/>
                      <a:pt x="1071" y="60"/>
                      <a:pt x="970" y="89"/>
                    </a:cubicBezTo>
                    <a:cubicBezTo>
                      <a:pt x="833" y="128"/>
                      <a:pt x="700" y="176"/>
                      <a:pt x="573" y="244"/>
                    </a:cubicBezTo>
                    <a:cubicBezTo>
                      <a:pt x="357" y="356"/>
                      <a:pt x="166" y="532"/>
                      <a:pt x="84" y="760"/>
                    </a:cubicBezTo>
                    <a:cubicBezTo>
                      <a:pt x="1" y="990"/>
                      <a:pt x="51" y="1271"/>
                      <a:pt x="239" y="1426"/>
                    </a:cubicBezTo>
                    <a:cubicBezTo>
                      <a:pt x="400" y="1560"/>
                      <a:pt x="624" y="1574"/>
                      <a:pt x="836" y="1585"/>
                    </a:cubicBezTo>
                    <a:cubicBezTo>
                      <a:pt x="981" y="1592"/>
                      <a:pt x="1129" y="1599"/>
                      <a:pt x="1277" y="1606"/>
                    </a:cubicBezTo>
                    <a:cubicBezTo>
                      <a:pt x="1377" y="1611"/>
                      <a:pt x="1478" y="1616"/>
                      <a:pt x="1579" y="1616"/>
                    </a:cubicBezTo>
                    <a:cubicBezTo>
                      <a:pt x="1766" y="1616"/>
                      <a:pt x="1952" y="1599"/>
                      <a:pt x="2127" y="1534"/>
                    </a:cubicBezTo>
                    <a:cubicBezTo>
                      <a:pt x="2398" y="1433"/>
                      <a:pt x="2631" y="1192"/>
                      <a:pt x="2635" y="903"/>
                    </a:cubicBezTo>
                    <a:cubicBezTo>
                      <a:pt x="2635" y="655"/>
                      <a:pt x="2458" y="435"/>
                      <a:pt x="2253" y="287"/>
                    </a:cubicBezTo>
                    <a:cubicBezTo>
                      <a:pt x="2069" y="154"/>
                      <a:pt x="1849" y="68"/>
                      <a:pt x="1626" y="28"/>
                    </a:cubicBezTo>
                    <a:cubicBezTo>
                      <a:pt x="1546" y="14"/>
                      <a:pt x="1455" y="1"/>
                      <a:pt x="1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3" name="Google Shape;183;p10"/>
              <p:cNvSpPr/>
              <p:nvPr/>
            </p:nvSpPr>
            <p:spPr>
              <a:xfrm>
                <a:off x="4229350" y="498275"/>
                <a:ext cx="41525" cy="42250"/>
              </a:xfrm>
              <a:custGeom>
                <a:avLst/>
                <a:gdLst/>
                <a:ahLst/>
                <a:cxnLst/>
                <a:rect l="l" t="t" r="r" b="b"/>
                <a:pathLst>
                  <a:path w="1661" h="1690" extrusionOk="0">
                    <a:moveTo>
                      <a:pt x="839" y="0"/>
                    </a:moveTo>
                    <a:cubicBezTo>
                      <a:pt x="667" y="0"/>
                      <a:pt x="512" y="99"/>
                      <a:pt x="368" y="205"/>
                    </a:cubicBezTo>
                    <a:cubicBezTo>
                      <a:pt x="248" y="291"/>
                      <a:pt x="151" y="411"/>
                      <a:pt x="97" y="547"/>
                    </a:cubicBezTo>
                    <a:cubicBezTo>
                      <a:pt x="0" y="814"/>
                      <a:pt x="65" y="1131"/>
                      <a:pt x="263" y="1336"/>
                    </a:cubicBezTo>
                    <a:cubicBezTo>
                      <a:pt x="385" y="1463"/>
                      <a:pt x="551" y="1546"/>
                      <a:pt x="717" y="1610"/>
                    </a:cubicBezTo>
                    <a:cubicBezTo>
                      <a:pt x="830" y="1654"/>
                      <a:pt x="958" y="1689"/>
                      <a:pt x="1079" y="1689"/>
                    </a:cubicBezTo>
                    <a:cubicBezTo>
                      <a:pt x="1177" y="1689"/>
                      <a:pt x="1270" y="1667"/>
                      <a:pt x="1348" y="1607"/>
                    </a:cubicBezTo>
                    <a:cubicBezTo>
                      <a:pt x="1412" y="1557"/>
                      <a:pt x="1459" y="1481"/>
                      <a:pt x="1496" y="1409"/>
                    </a:cubicBezTo>
                    <a:cubicBezTo>
                      <a:pt x="1629" y="1138"/>
                      <a:pt x="1661" y="817"/>
                      <a:pt x="1549" y="541"/>
                    </a:cubicBezTo>
                    <a:cubicBezTo>
                      <a:pt x="1452" y="303"/>
                      <a:pt x="1236" y="118"/>
                      <a:pt x="995" y="28"/>
                    </a:cubicBezTo>
                    <a:cubicBezTo>
                      <a:pt x="941" y="9"/>
                      <a:pt x="889"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4" name="Google Shape;184;p10"/>
              <p:cNvSpPr/>
              <p:nvPr/>
            </p:nvSpPr>
            <p:spPr>
              <a:xfrm>
                <a:off x="4318625" y="445375"/>
                <a:ext cx="49225" cy="56825"/>
              </a:xfrm>
              <a:custGeom>
                <a:avLst/>
                <a:gdLst/>
                <a:ahLst/>
                <a:cxnLst/>
                <a:rect l="l" t="t" r="r" b="b"/>
                <a:pathLst>
                  <a:path w="1969" h="2273" extrusionOk="0">
                    <a:moveTo>
                      <a:pt x="663" y="0"/>
                    </a:moveTo>
                    <a:cubicBezTo>
                      <a:pt x="386" y="7"/>
                      <a:pt x="166" y="285"/>
                      <a:pt x="90" y="523"/>
                    </a:cubicBezTo>
                    <a:cubicBezTo>
                      <a:pt x="0" y="811"/>
                      <a:pt x="47" y="1139"/>
                      <a:pt x="195" y="1395"/>
                    </a:cubicBezTo>
                    <a:cubicBezTo>
                      <a:pt x="418" y="1787"/>
                      <a:pt x="826" y="2040"/>
                      <a:pt x="1243" y="2209"/>
                    </a:cubicBezTo>
                    <a:cubicBezTo>
                      <a:pt x="1325" y="2243"/>
                      <a:pt x="1416" y="2273"/>
                      <a:pt x="1502" y="2273"/>
                    </a:cubicBezTo>
                    <a:cubicBezTo>
                      <a:pt x="1546" y="2273"/>
                      <a:pt x="1589" y="2265"/>
                      <a:pt x="1629" y="2246"/>
                    </a:cubicBezTo>
                    <a:cubicBezTo>
                      <a:pt x="1737" y="2191"/>
                      <a:pt x="1792" y="2065"/>
                      <a:pt x="1824" y="1946"/>
                    </a:cubicBezTo>
                    <a:cubicBezTo>
                      <a:pt x="1968" y="1406"/>
                      <a:pt x="1770" y="804"/>
                      <a:pt x="1366" y="421"/>
                    </a:cubicBezTo>
                    <a:cubicBezTo>
                      <a:pt x="1255" y="317"/>
                      <a:pt x="1125" y="230"/>
                      <a:pt x="1002" y="144"/>
                    </a:cubicBezTo>
                    <a:cubicBezTo>
                      <a:pt x="901" y="75"/>
                      <a:pt x="789" y="0"/>
                      <a:pt x="6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5" name="Google Shape;185;p10"/>
              <p:cNvSpPr/>
              <p:nvPr/>
            </p:nvSpPr>
            <p:spPr>
              <a:xfrm>
                <a:off x="4286975" y="509700"/>
                <a:ext cx="37700" cy="47400"/>
              </a:xfrm>
              <a:custGeom>
                <a:avLst/>
                <a:gdLst/>
                <a:ahLst/>
                <a:cxnLst/>
                <a:rect l="l" t="t" r="r" b="b"/>
                <a:pathLst>
                  <a:path w="1508" h="1896" extrusionOk="0">
                    <a:moveTo>
                      <a:pt x="386" y="0"/>
                    </a:moveTo>
                    <a:cubicBezTo>
                      <a:pt x="330" y="0"/>
                      <a:pt x="273" y="22"/>
                      <a:pt x="210" y="79"/>
                    </a:cubicBezTo>
                    <a:cubicBezTo>
                      <a:pt x="1" y="267"/>
                      <a:pt x="4" y="570"/>
                      <a:pt x="62" y="822"/>
                    </a:cubicBezTo>
                    <a:cubicBezTo>
                      <a:pt x="127" y="1100"/>
                      <a:pt x="257" y="1363"/>
                      <a:pt x="437" y="1586"/>
                    </a:cubicBezTo>
                    <a:cubicBezTo>
                      <a:pt x="520" y="1687"/>
                      <a:pt x="614" y="1781"/>
                      <a:pt x="733" y="1839"/>
                    </a:cubicBezTo>
                    <a:cubicBezTo>
                      <a:pt x="803" y="1873"/>
                      <a:pt x="885" y="1895"/>
                      <a:pt x="965" y="1895"/>
                    </a:cubicBezTo>
                    <a:cubicBezTo>
                      <a:pt x="1015" y="1895"/>
                      <a:pt x="1065" y="1886"/>
                      <a:pt x="1112" y="1867"/>
                    </a:cubicBezTo>
                    <a:cubicBezTo>
                      <a:pt x="1266" y="1802"/>
                      <a:pt x="1360" y="1644"/>
                      <a:pt x="1403" y="1485"/>
                    </a:cubicBezTo>
                    <a:cubicBezTo>
                      <a:pt x="1508" y="1125"/>
                      <a:pt x="1396" y="718"/>
                      <a:pt x="1144" y="440"/>
                    </a:cubicBezTo>
                    <a:cubicBezTo>
                      <a:pt x="1003" y="285"/>
                      <a:pt x="834" y="220"/>
                      <a:pt x="661" y="116"/>
                    </a:cubicBezTo>
                    <a:cubicBezTo>
                      <a:pt x="561" y="56"/>
                      <a:pt x="475" y="0"/>
                      <a:pt x="3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sp>
        <p:nvSpPr>
          <p:cNvPr id="186" name="Google Shape;186;p10"/>
          <p:cNvSpPr/>
          <p:nvPr/>
        </p:nvSpPr>
        <p:spPr>
          <a:xfrm>
            <a:off x="10215747" y="611790"/>
            <a:ext cx="468090" cy="657419"/>
          </a:xfrm>
          <a:custGeom>
            <a:avLst/>
            <a:gdLst/>
            <a:ahLst/>
            <a:cxnLst/>
            <a:rect l="l" t="t" r="r" b="b"/>
            <a:pathLst>
              <a:path w="7609" h="10688" extrusionOk="0">
                <a:moveTo>
                  <a:pt x="6448" y="1"/>
                </a:moveTo>
                <a:cubicBezTo>
                  <a:pt x="6242" y="1"/>
                  <a:pt x="6039" y="37"/>
                  <a:pt x="5850" y="110"/>
                </a:cubicBezTo>
                <a:cubicBezTo>
                  <a:pt x="5245" y="348"/>
                  <a:pt x="4844" y="1005"/>
                  <a:pt x="4942" y="1606"/>
                </a:cubicBezTo>
                <a:cubicBezTo>
                  <a:pt x="4981" y="1844"/>
                  <a:pt x="5086" y="2068"/>
                  <a:pt x="5187" y="2287"/>
                </a:cubicBezTo>
                <a:cubicBezTo>
                  <a:pt x="5342" y="2626"/>
                  <a:pt x="5490" y="2943"/>
                  <a:pt x="5370" y="3246"/>
                </a:cubicBezTo>
                <a:cubicBezTo>
                  <a:pt x="5205" y="3668"/>
                  <a:pt x="4635" y="3754"/>
                  <a:pt x="4466" y="3768"/>
                </a:cubicBezTo>
                <a:cubicBezTo>
                  <a:pt x="4329" y="3779"/>
                  <a:pt x="4196" y="3783"/>
                  <a:pt x="4059" y="3783"/>
                </a:cubicBezTo>
                <a:cubicBezTo>
                  <a:pt x="3788" y="3786"/>
                  <a:pt x="3511" y="3790"/>
                  <a:pt x="3241" y="3876"/>
                </a:cubicBezTo>
                <a:cubicBezTo>
                  <a:pt x="2827" y="4003"/>
                  <a:pt x="2484" y="4352"/>
                  <a:pt x="2321" y="4810"/>
                </a:cubicBezTo>
                <a:cubicBezTo>
                  <a:pt x="2160" y="5265"/>
                  <a:pt x="2206" y="5754"/>
                  <a:pt x="2444" y="6115"/>
                </a:cubicBezTo>
                <a:cubicBezTo>
                  <a:pt x="2509" y="6212"/>
                  <a:pt x="2585" y="6303"/>
                  <a:pt x="2657" y="6389"/>
                </a:cubicBezTo>
                <a:cubicBezTo>
                  <a:pt x="2819" y="6579"/>
                  <a:pt x="2970" y="6760"/>
                  <a:pt x="2985" y="6980"/>
                </a:cubicBezTo>
                <a:cubicBezTo>
                  <a:pt x="3018" y="7391"/>
                  <a:pt x="2552" y="7697"/>
                  <a:pt x="2098" y="7780"/>
                </a:cubicBezTo>
                <a:cubicBezTo>
                  <a:pt x="1965" y="7802"/>
                  <a:pt x="1824" y="7816"/>
                  <a:pt x="1687" y="7830"/>
                </a:cubicBezTo>
                <a:cubicBezTo>
                  <a:pt x="1331" y="7866"/>
                  <a:pt x="963" y="7906"/>
                  <a:pt x="653" y="8104"/>
                </a:cubicBezTo>
                <a:cubicBezTo>
                  <a:pt x="228" y="8382"/>
                  <a:pt x="1" y="8948"/>
                  <a:pt x="98" y="9481"/>
                </a:cubicBezTo>
                <a:cubicBezTo>
                  <a:pt x="185" y="9957"/>
                  <a:pt x="513" y="10411"/>
                  <a:pt x="977" y="10688"/>
                </a:cubicBezTo>
                <a:lnTo>
                  <a:pt x="1078" y="10519"/>
                </a:lnTo>
                <a:cubicBezTo>
                  <a:pt x="664" y="10267"/>
                  <a:pt x="368" y="9866"/>
                  <a:pt x="293" y="9445"/>
                </a:cubicBezTo>
                <a:cubicBezTo>
                  <a:pt x="210" y="8987"/>
                  <a:pt x="401" y="8504"/>
                  <a:pt x="761" y="8274"/>
                </a:cubicBezTo>
                <a:cubicBezTo>
                  <a:pt x="1032" y="8097"/>
                  <a:pt x="1360" y="8064"/>
                  <a:pt x="1709" y="8028"/>
                </a:cubicBezTo>
                <a:cubicBezTo>
                  <a:pt x="1850" y="8014"/>
                  <a:pt x="1994" y="8000"/>
                  <a:pt x="2135" y="7975"/>
                </a:cubicBezTo>
                <a:cubicBezTo>
                  <a:pt x="2686" y="7877"/>
                  <a:pt x="3226" y="7499"/>
                  <a:pt x="3183" y="6965"/>
                </a:cubicBezTo>
                <a:cubicBezTo>
                  <a:pt x="3161" y="6681"/>
                  <a:pt x="2985" y="6468"/>
                  <a:pt x="2812" y="6263"/>
                </a:cubicBezTo>
                <a:cubicBezTo>
                  <a:pt x="2737" y="6176"/>
                  <a:pt x="2667" y="6093"/>
                  <a:pt x="2610" y="6003"/>
                </a:cubicBezTo>
                <a:cubicBezTo>
                  <a:pt x="2404" y="5697"/>
                  <a:pt x="2369" y="5275"/>
                  <a:pt x="2509" y="4875"/>
                </a:cubicBezTo>
                <a:cubicBezTo>
                  <a:pt x="2650" y="4478"/>
                  <a:pt x="2945" y="4176"/>
                  <a:pt x="3299" y="4064"/>
                </a:cubicBezTo>
                <a:cubicBezTo>
                  <a:pt x="3540" y="3989"/>
                  <a:pt x="3796" y="3984"/>
                  <a:pt x="4063" y="3981"/>
                </a:cubicBezTo>
                <a:cubicBezTo>
                  <a:pt x="4203" y="3981"/>
                  <a:pt x="4344" y="3978"/>
                  <a:pt x="4484" y="3967"/>
                </a:cubicBezTo>
                <a:cubicBezTo>
                  <a:pt x="5014" y="3916"/>
                  <a:pt x="5418" y="3675"/>
                  <a:pt x="5555" y="3318"/>
                </a:cubicBezTo>
                <a:cubicBezTo>
                  <a:pt x="5706" y="2936"/>
                  <a:pt x="5533" y="2565"/>
                  <a:pt x="5367" y="2204"/>
                </a:cubicBezTo>
                <a:cubicBezTo>
                  <a:pt x="5270" y="1999"/>
                  <a:pt x="5172" y="1783"/>
                  <a:pt x="5140" y="1574"/>
                </a:cubicBezTo>
                <a:cubicBezTo>
                  <a:pt x="5057" y="1062"/>
                  <a:pt x="5400" y="500"/>
                  <a:pt x="5922" y="298"/>
                </a:cubicBezTo>
                <a:cubicBezTo>
                  <a:pt x="6086" y="234"/>
                  <a:pt x="6263" y="203"/>
                  <a:pt x="6445" y="203"/>
                </a:cubicBezTo>
                <a:cubicBezTo>
                  <a:pt x="6804" y="203"/>
                  <a:pt x="7179" y="324"/>
                  <a:pt x="7490" y="554"/>
                </a:cubicBezTo>
                <a:lnTo>
                  <a:pt x="7609" y="395"/>
                </a:lnTo>
                <a:cubicBezTo>
                  <a:pt x="7259" y="136"/>
                  <a:pt x="6847" y="1"/>
                  <a:pt x="644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87" name="Google Shape;187;p10"/>
          <p:cNvSpPr/>
          <p:nvPr/>
        </p:nvSpPr>
        <p:spPr>
          <a:xfrm rot="-1502330" flipH="1">
            <a:off x="9045102" y="2131856"/>
            <a:ext cx="468096" cy="657427"/>
          </a:xfrm>
          <a:custGeom>
            <a:avLst/>
            <a:gdLst/>
            <a:ahLst/>
            <a:cxnLst/>
            <a:rect l="l" t="t" r="r" b="b"/>
            <a:pathLst>
              <a:path w="7609" h="10688" extrusionOk="0">
                <a:moveTo>
                  <a:pt x="6448" y="1"/>
                </a:moveTo>
                <a:cubicBezTo>
                  <a:pt x="6242" y="1"/>
                  <a:pt x="6039" y="37"/>
                  <a:pt x="5850" y="110"/>
                </a:cubicBezTo>
                <a:cubicBezTo>
                  <a:pt x="5245" y="348"/>
                  <a:pt x="4844" y="1005"/>
                  <a:pt x="4942" y="1606"/>
                </a:cubicBezTo>
                <a:cubicBezTo>
                  <a:pt x="4981" y="1844"/>
                  <a:pt x="5086" y="2068"/>
                  <a:pt x="5187" y="2287"/>
                </a:cubicBezTo>
                <a:cubicBezTo>
                  <a:pt x="5342" y="2626"/>
                  <a:pt x="5490" y="2943"/>
                  <a:pt x="5370" y="3246"/>
                </a:cubicBezTo>
                <a:cubicBezTo>
                  <a:pt x="5205" y="3668"/>
                  <a:pt x="4635" y="3754"/>
                  <a:pt x="4466" y="3768"/>
                </a:cubicBezTo>
                <a:cubicBezTo>
                  <a:pt x="4329" y="3779"/>
                  <a:pt x="4196" y="3783"/>
                  <a:pt x="4059" y="3783"/>
                </a:cubicBezTo>
                <a:cubicBezTo>
                  <a:pt x="3788" y="3786"/>
                  <a:pt x="3511" y="3790"/>
                  <a:pt x="3241" y="3876"/>
                </a:cubicBezTo>
                <a:cubicBezTo>
                  <a:pt x="2827" y="4003"/>
                  <a:pt x="2484" y="4352"/>
                  <a:pt x="2321" y="4810"/>
                </a:cubicBezTo>
                <a:cubicBezTo>
                  <a:pt x="2160" y="5265"/>
                  <a:pt x="2206" y="5754"/>
                  <a:pt x="2444" y="6115"/>
                </a:cubicBezTo>
                <a:cubicBezTo>
                  <a:pt x="2509" y="6212"/>
                  <a:pt x="2585" y="6303"/>
                  <a:pt x="2657" y="6389"/>
                </a:cubicBezTo>
                <a:cubicBezTo>
                  <a:pt x="2819" y="6579"/>
                  <a:pt x="2970" y="6760"/>
                  <a:pt x="2985" y="6980"/>
                </a:cubicBezTo>
                <a:cubicBezTo>
                  <a:pt x="3018" y="7391"/>
                  <a:pt x="2552" y="7697"/>
                  <a:pt x="2098" y="7780"/>
                </a:cubicBezTo>
                <a:cubicBezTo>
                  <a:pt x="1965" y="7802"/>
                  <a:pt x="1824" y="7816"/>
                  <a:pt x="1687" y="7830"/>
                </a:cubicBezTo>
                <a:cubicBezTo>
                  <a:pt x="1331" y="7866"/>
                  <a:pt x="963" y="7906"/>
                  <a:pt x="653" y="8104"/>
                </a:cubicBezTo>
                <a:cubicBezTo>
                  <a:pt x="228" y="8382"/>
                  <a:pt x="1" y="8948"/>
                  <a:pt x="98" y="9481"/>
                </a:cubicBezTo>
                <a:cubicBezTo>
                  <a:pt x="185" y="9957"/>
                  <a:pt x="513" y="10411"/>
                  <a:pt x="977" y="10688"/>
                </a:cubicBezTo>
                <a:lnTo>
                  <a:pt x="1078" y="10519"/>
                </a:lnTo>
                <a:cubicBezTo>
                  <a:pt x="664" y="10267"/>
                  <a:pt x="368" y="9866"/>
                  <a:pt x="293" y="9445"/>
                </a:cubicBezTo>
                <a:cubicBezTo>
                  <a:pt x="210" y="8987"/>
                  <a:pt x="401" y="8504"/>
                  <a:pt x="761" y="8274"/>
                </a:cubicBezTo>
                <a:cubicBezTo>
                  <a:pt x="1032" y="8097"/>
                  <a:pt x="1360" y="8064"/>
                  <a:pt x="1709" y="8028"/>
                </a:cubicBezTo>
                <a:cubicBezTo>
                  <a:pt x="1850" y="8014"/>
                  <a:pt x="1994" y="8000"/>
                  <a:pt x="2135" y="7975"/>
                </a:cubicBezTo>
                <a:cubicBezTo>
                  <a:pt x="2686" y="7877"/>
                  <a:pt x="3226" y="7499"/>
                  <a:pt x="3183" y="6965"/>
                </a:cubicBezTo>
                <a:cubicBezTo>
                  <a:pt x="3161" y="6681"/>
                  <a:pt x="2985" y="6468"/>
                  <a:pt x="2812" y="6263"/>
                </a:cubicBezTo>
                <a:cubicBezTo>
                  <a:pt x="2737" y="6176"/>
                  <a:pt x="2667" y="6093"/>
                  <a:pt x="2610" y="6003"/>
                </a:cubicBezTo>
                <a:cubicBezTo>
                  <a:pt x="2404" y="5697"/>
                  <a:pt x="2369" y="5275"/>
                  <a:pt x="2509" y="4875"/>
                </a:cubicBezTo>
                <a:cubicBezTo>
                  <a:pt x="2650" y="4478"/>
                  <a:pt x="2945" y="4176"/>
                  <a:pt x="3299" y="4064"/>
                </a:cubicBezTo>
                <a:cubicBezTo>
                  <a:pt x="3540" y="3989"/>
                  <a:pt x="3796" y="3984"/>
                  <a:pt x="4063" y="3981"/>
                </a:cubicBezTo>
                <a:cubicBezTo>
                  <a:pt x="4203" y="3981"/>
                  <a:pt x="4344" y="3978"/>
                  <a:pt x="4484" y="3967"/>
                </a:cubicBezTo>
                <a:cubicBezTo>
                  <a:pt x="5014" y="3916"/>
                  <a:pt x="5418" y="3675"/>
                  <a:pt x="5555" y="3318"/>
                </a:cubicBezTo>
                <a:cubicBezTo>
                  <a:pt x="5706" y="2936"/>
                  <a:pt x="5533" y="2565"/>
                  <a:pt x="5367" y="2204"/>
                </a:cubicBezTo>
                <a:cubicBezTo>
                  <a:pt x="5270" y="1999"/>
                  <a:pt x="5172" y="1783"/>
                  <a:pt x="5140" y="1574"/>
                </a:cubicBezTo>
                <a:cubicBezTo>
                  <a:pt x="5057" y="1062"/>
                  <a:pt x="5400" y="500"/>
                  <a:pt x="5922" y="298"/>
                </a:cubicBezTo>
                <a:cubicBezTo>
                  <a:pt x="6086" y="234"/>
                  <a:pt x="6263" y="203"/>
                  <a:pt x="6445" y="203"/>
                </a:cubicBezTo>
                <a:cubicBezTo>
                  <a:pt x="6804" y="203"/>
                  <a:pt x="7179" y="324"/>
                  <a:pt x="7490" y="554"/>
                </a:cubicBezTo>
                <a:lnTo>
                  <a:pt x="7609" y="395"/>
                </a:lnTo>
                <a:cubicBezTo>
                  <a:pt x="7259" y="136"/>
                  <a:pt x="6847" y="1"/>
                  <a:pt x="644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88" name="Google Shape;188;p10"/>
          <p:cNvSpPr/>
          <p:nvPr/>
        </p:nvSpPr>
        <p:spPr>
          <a:xfrm rot="-1502330" flipH="1">
            <a:off x="863770" y="3888289"/>
            <a:ext cx="468096" cy="657427"/>
          </a:xfrm>
          <a:custGeom>
            <a:avLst/>
            <a:gdLst/>
            <a:ahLst/>
            <a:cxnLst/>
            <a:rect l="l" t="t" r="r" b="b"/>
            <a:pathLst>
              <a:path w="7609" h="10688" extrusionOk="0">
                <a:moveTo>
                  <a:pt x="6448" y="1"/>
                </a:moveTo>
                <a:cubicBezTo>
                  <a:pt x="6242" y="1"/>
                  <a:pt x="6039" y="37"/>
                  <a:pt x="5850" y="110"/>
                </a:cubicBezTo>
                <a:cubicBezTo>
                  <a:pt x="5245" y="348"/>
                  <a:pt x="4844" y="1005"/>
                  <a:pt x="4942" y="1606"/>
                </a:cubicBezTo>
                <a:cubicBezTo>
                  <a:pt x="4981" y="1844"/>
                  <a:pt x="5086" y="2068"/>
                  <a:pt x="5187" y="2287"/>
                </a:cubicBezTo>
                <a:cubicBezTo>
                  <a:pt x="5342" y="2626"/>
                  <a:pt x="5490" y="2943"/>
                  <a:pt x="5370" y="3246"/>
                </a:cubicBezTo>
                <a:cubicBezTo>
                  <a:pt x="5205" y="3668"/>
                  <a:pt x="4635" y="3754"/>
                  <a:pt x="4466" y="3768"/>
                </a:cubicBezTo>
                <a:cubicBezTo>
                  <a:pt x="4329" y="3779"/>
                  <a:pt x="4196" y="3783"/>
                  <a:pt x="4059" y="3783"/>
                </a:cubicBezTo>
                <a:cubicBezTo>
                  <a:pt x="3788" y="3786"/>
                  <a:pt x="3511" y="3790"/>
                  <a:pt x="3241" y="3876"/>
                </a:cubicBezTo>
                <a:cubicBezTo>
                  <a:pt x="2827" y="4003"/>
                  <a:pt x="2484" y="4352"/>
                  <a:pt x="2321" y="4810"/>
                </a:cubicBezTo>
                <a:cubicBezTo>
                  <a:pt x="2160" y="5265"/>
                  <a:pt x="2206" y="5754"/>
                  <a:pt x="2444" y="6115"/>
                </a:cubicBezTo>
                <a:cubicBezTo>
                  <a:pt x="2509" y="6212"/>
                  <a:pt x="2585" y="6303"/>
                  <a:pt x="2657" y="6389"/>
                </a:cubicBezTo>
                <a:cubicBezTo>
                  <a:pt x="2819" y="6579"/>
                  <a:pt x="2970" y="6760"/>
                  <a:pt x="2985" y="6980"/>
                </a:cubicBezTo>
                <a:cubicBezTo>
                  <a:pt x="3018" y="7391"/>
                  <a:pt x="2552" y="7697"/>
                  <a:pt x="2098" y="7780"/>
                </a:cubicBezTo>
                <a:cubicBezTo>
                  <a:pt x="1965" y="7802"/>
                  <a:pt x="1824" y="7816"/>
                  <a:pt x="1687" y="7830"/>
                </a:cubicBezTo>
                <a:cubicBezTo>
                  <a:pt x="1331" y="7866"/>
                  <a:pt x="963" y="7906"/>
                  <a:pt x="653" y="8104"/>
                </a:cubicBezTo>
                <a:cubicBezTo>
                  <a:pt x="228" y="8382"/>
                  <a:pt x="1" y="8948"/>
                  <a:pt x="98" y="9481"/>
                </a:cubicBezTo>
                <a:cubicBezTo>
                  <a:pt x="185" y="9957"/>
                  <a:pt x="513" y="10411"/>
                  <a:pt x="977" y="10688"/>
                </a:cubicBezTo>
                <a:lnTo>
                  <a:pt x="1078" y="10519"/>
                </a:lnTo>
                <a:cubicBezTo>
                  <a:pt x="664" y="10267"/>
                  <a:pt x="368" y="9866"/>
                  <a:pt x="293" y="9445"/>
                </a:cubicBezTo>
                <a:cubicBezTo>
                  <a:pt x="210" y="8987"/>
                  <a:pt x="401" y="8504"/>
                  <a:pt x="761" y="8274"/>
                </a:cubicBezTo>
                <a:cubicBezTo>
                  <a:pt x="1032" y="8097"/>
                  <a:pt x="1360" y="8064"/>
                  <a:pt x="1709" y="8028"/>
                </a:cubicBezTo>
                <a:cubicBezTo>
                  <a:pt x="1850" y="8014"/>
                  <a:pt x="1994" y="8000"/>
                  <a:pt x="2135" y="7975"/>
                </a:cubicBezTo>
                <a:cubicBezTo>
                  <a:pt x="2686" y="7877"/>
                  <a:pt x="3226" y="7499"/>
                  <a:pt x="3183" y="6965"/>
                </a:cubicBezTo>
                <a:cubicBezTo>
                  <a:pt x="3161" y="6681"/>
                  <a:pt x="2985" y="6468"/>
                  <a:pt x="2812" y="6263"/>
                </a:cubicBezTo>
                <a:cubicBezTo>
                  <a:pt x="2737" y="6176"/>
                  <a:pt x="2667" y="6093"/>
                  <a:pt x="2610" y="6003"/>
                </a:cubicBezTo>
                <a:cubicBezTo>
                  <a:pt x="2404" y="5697"/>
                  <a:pt x="2369" y="5275"/>
                  <a:pt x="2509" y="4875"/>
                </a:cubicBezTo>
                <a:cubicBezTo>
                  <a:pt x="2650" y="4478"/>
                  <a:pt x="2945" y="4176"/>
                  <a:pt x="3299" y="4064"/>
                </a:cubicBezTo>
                <a:cubicBezTo>
                  <a:pt x="3540" y="3989"/>
                  <a:pt x="3796" y="3984"/>
                  <a:pt x="4063" y="3981"/>
                </a:cubicBezTo>
                <a:cubicBezTo>
                  <a:pt x="4203" y="3981"/>
                  <a:pt x="4344" y="3978"/>
                  <a:pt x="4484" y="3967"/>
                </a:cubicBezTo>
                <a:cubicBezTo>
                  <a:pt x="5014" y="3916"/>
                  <a:pt x="5418" y="3675"/>
                  <a:pt x="5555" y="3318"/>
                </a:cubicBezTo>
                <a:cubicBezTo>
                  <a:pt x="5706" y="2936"/>
                  <a:pt x="5533" y="2565"/>
                  <a:pt x="5367" y="2204"/>
                </a:cubicBezTo>
                <a:cubicBezTo>
                  <a:pt x="5270" y="1999"/>
                  <a:pt x="5172" y="1783"/>
                  <a:pt x="5140" y="1574"/>
                </a:cubicBezTo>
                <a:cubicBezTo>
                  <a:pt x="5057" y="1062"/>
                  <a:pt x="5400" y="500"/>
                  <a:pt x="5922" y="298"/>
                </a:cubicBezTo>
                <a:cubicBezTo>
                  <a:pt x="6086" y="234"/>
                  <a:pt x="6263" y="203"/>
                  <a:pt x="6445" y="203"/>
                </a:cubicBezTo>
                <a:cubicBezTo>
                  <a:pt x="6804" y="203"/>
                  <a:pt x="7179" y="324"/>
                  <a:pt x="7490" y="554"/>
                </a:cubicBezTo>
                <a:lnTo>
                  <a:pt x="7609" y="395"/>
                </a:lnTo>
                <a:cubicBezTo>
                  <a:pt x="7259" y="136"/>
                  <a:pt x="6847" y="1"/>
                  <a:pt x="644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89" name="Google Shape;189;p10"/>
          <p:cNvSpPr/>
          <p:nvPr/>
        </p:nvSpPr>
        <p:spPr>
          <a:xfrm rot="-5400000" flipH="1">
            <a:off x="8925431" y="2978041"/>
            <a:ext cx="5634401" cy="901921"/>
          </a:xfrm>
          <a:custGeom>
            <a:avLst/>
            <a:gdLst/>
            <a:ahLst/>
            <a:cxnLst/>
            <a:rect l="l" t="t" r="r" b="b"/>
            <a:pathLst>
              <a:path w="53272" h="16119" extrusionOk="0">
                <a:moveTo>
                  <a:pt x="46183" y="0"/>
                </a:moveTo>
                <a:cubicBezTo>
                  <a:pt x="43803" y="0"/>
                  <a:pt x="41422" y="45"/>
                  <a:pt x="39043" y="88"/>
                </a:cubicBezTo>
                <a:cubicBezTo>
                  <a:pt x="27740" y="301"/>
                  <a:pt x="16442" y="512"/>
                  <a:pt x="5143" y="722"/>
                </a:cubicBezTo>
                <a:cubicBezTo>
                  <a:pt x="4451" y="736"/>
                  <a:pt x="3737" y="755"/>
                  <a:pt x="3110" y="1046"/>
                </a:cubicBezTo>
                <a:cubicBezTo>
                  <a:pt x="2483" y="1338"/>
                  <a:pt x="2004" y="1883"/>
                  <a:pt x="1630" y="2466"/>
                </a:cubicBezTo>
                <a:cubicBezTo>
                  <a:pt x="231" y="4632"/>
                  <a:pt x="69" y="7350"/>
                  <a:pt x="29" y="9927"/>
                </a:cubicBezTo>
                <a:cubicBezTo>
                  <a:pt x="1" y="11991"/>
                  <a:pt x="415" y="14053"/>
                  <a:pt x="490" y="16118"/>
                </a:cubicBezTo>
                <a:lnTo>
                  <a:pt x="53271" y="16118"/>
                </a:lnTo>
                <a:cubicBezTo>
                  <a:pt x="53040" y="11837"/>
                  <a:pt x="52752" y="7501"/>
                  <a:pt x="52525" y="3220"/>
                </a:cubicBezTo>
                <a:cubicBezTo>
                  <a:pt x="52489" y="2510"/>
                  <a:pt x="52435" y="1753"/>
                  <a:pt x="52032" y="1165"/>
                </a:cubicBezTo>
                <a:cubicBezTo>
                  <a:pt x="51340" y="166"/>
                  <a:pt x="49938" y="37"/>
                  <a:pt x="48723" y="19"/>
                </a:cubicBezTo>
                <a:cubicBezTo>
                  <a:pt x="47877" y="6"/>
                  <a:pt x="47030" y="0"/>
                  <a:pt x="4618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90"/>
        <p:cNvGrpSpPr/>
        <p:nvPr/>
      </p:nvGrpSpPr>
      <p:grpSpPr>
        <a:xfrm>
          <a:off x="0" y="0"/>
          <a:ext cx="0" cy="0"/>
          <a:chOff x="0" y="0"/>
          <a:chExt cx="0" cy="0"/>
        </a:xfrm>
      </p:grpSpPr>
      <p:sp>
        <p:nvSpPr>
          <p:cNvPr id="191" name="Google Shape;191;p11"/>
          <p:cNvSpPr txBox="1">
            <a:spLocks noGrp="1"/>
          </p:cNvSpPr>
          <p:nvPr>
            <p:ph type="title" hasCustomPrompt="1"/>
          </p:nvPr>
        </p:nvSpPr>
        <p:spPr>
          <a:xfrm>
            <a:off x="1318172" y="2198739"/>
            <a:ext cx="9557245" cy="19240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41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92" name="Google Shape;192;p11"/>
          <p:cNvSpPr txBox="1">
            <a:spLocks noGrp="1"/>
          </p:cNvSpPr>
          <p:nvPr>
            <p:ph type="subTitle" idx="1"/>
          </p:nvPr>
        </p:nvSpPr>
        <p:spPr>
          <a:xfrm>
            <a:off x="1712223" y="4122861"/>
            <a:ext cx="8769142"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193" name="Google Shape;193;p11"/>
          <p:cNvSpPr/>
          <p:nvPr/>
        </p:nvSpPr>
        <p:spPr>
          <a:xfrm rot="10800000" flipH="1">
            <a:off x="0" y="4693910"/>
            <a:ext cx="2395760" cy="2164092"/>
          </a:xfrm>
          <a:custGeom>
            <a:avLst/>
            <a:gdLst/>
            <a:ahLst/>
            <a:cxnLst/>
            <a:rect l="l" t="t" r="r" b="b"/>
            <a:pathLst>
              <a:path w="43580" h="39371" extrusionOk="0">
                <a:moveTo>
                  <a:pt x="0" y="1"/>
                </a:moveTo>
                <a:lnTo>
                  <a:pt x="0" y="25038"/>
                </a:lnTo>
                <a:cubicBezTo>
                  <a:pt x="11857" y="27766"/>
                  <a:pt x="23217" y="32638"/>
                  <a:pt x="33351" y="39371"/>
                </a:cubicBezTo>
                <a:lnTo>
                  <a:pt x="43579" y="17769"/>
                </a:lnTo>
                <a:cubicBezTo>
                  <a:pt x="31106" y="9479"/>
                  <a:pt x="14824" y="2123"/>
                  <a:pt x="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94" name="Google Shape;194;p11"/>
          <p:cNvSpPr/>
          <p:nvPr/>
        </p:nvSpPr>
        <p:spPr>
          <a:xfrm rot="-5400000" flipH="1">
            <a:off x="256794" y="-256792"/>
            <a:ext cx="1776036" cy="2289621"/>
          </a:xfrm>
          <a:custGeom>
            <a:avLst/>
            <a:gdLst/>
            <a:ahLst/>
            <a:cxnLst/>
            <a:rect l="l" t="t" r="r" b="b"/>
            <a:pathLst>
              <a:path w="44774" h="57714" extrusionOk="0">
                <a:moveTo>
                  <a:pt x="1" y="1"/>
                </a:moveTo>
                <a:lnTo>
                  <a:pt x="1" y="57679"/>
                </a:lnTo>
                <a:cubicBezTo>
                  <a:pt x="1710" y="57702"/>
                  <a:pt x="3424" y="57714"/>
                  <a:pt x="5143" y="57714"/>
                </a:cubicBezTo>
                <a:cubicBezTo>
                  <a:pt x="15198" y="57714"/>
                  <a:pt x="25398" y="57324"/>
                  <a:pt x="35367" y="56641"/>
                </a:cubicBezTo>
                <a:cubicBezTo>
                  <a:pt x="38571" y="56425"/>
                  <a:pt x="42377" y="55791"/>
                  <a:pt x="43649" y="53059"/>
                </a:cubicBezTo>
                <a:cubicBezTo>
                  <a:pt x="44085" y="52126"/>
                  <a:pt x="44135" y="51080"/>
                  <a:pt x="44172" y="50064"/>
                </a:cubicBezTo>
                <a:cubicBezTo>
                  <a:pt x="44774" y="33395"/>
                  <a:pt x="43854" y="16496"/>
                  <a:pt x="4122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95" name="Google Shape;195;p11"/>
          <p:cNvSpPr/>
          <p:nvPr/>
        </p:nvSpPr>
        <p:spPr>
          <a:xfrm rot="10800000">
            <a:off x="8578484" y="-10"/>
            <a:ext cx="1184268" cy="1314201"/>
          </a:xfrm>
          <a:custGeom>
            <a:avLst/>
            <a:gdLst/>
            <a:ahLst/>
            <a:cxnLst/>
            <a:rect l="l" t="t" r="r" b="b"/>
            <a:pathLst>
              <a:path w="14227" h="15790" extrusionOk="0">
                <a:moveTo>
                  <a:pt x="6982" y="0"/>
                </a:moveTo>
                <a:cubicBezTo>
                  <a:pt x="6978" y="0"/>
                  <a:pt x="6975" y="0"/>
                  <a:pt x="6971" y="0"/>
                </a:cubicBezTo>
                <a:cubicBezTo>
                  <a:pt x="6646" y="0"/>
                  <a:pt x="6304" y="47"/>
                  <a:pt x="6041" y="238"/>
                </a:cubicBezTo>
                <a:cubicBezTo>
                  <a:pt x="5810" y="411"/>
                  <a:pt x="5670" y="674"/>
                  <a:pt x="5537" y="934"/>
                </a:cubicBezTo>
                <a:cubicBezTo>
                  <a:pt x="3233" y="5428"/>
                  <a:pt x="1507" y="10971"/>
                  <a:pt x="1" y="15789"/>
                </a:cubicBezTo>
                <a:lnTo>
                  <a:pt x="11321" y="15789"/>
                </a:lnTo>
                <a:cubicBezTo>
                  <a:pt x="12009" y="13393"/>
                  <a:pt x="12352" y="11677"/>
                  <a:pt x="13044" y="9284"/>
                </a:cubicBezTo>
                <a:cubicBezTo>
                  <a:pt x="13671" y="7103"/>
                  <a:pt x="14226" y="4520"/>
                  <a:pt x="12795" y="2761"/>
                </a:cubicBezTo>
                <a:cubicBezTo>
                  <a:pt x="12258" y="2094"/>
                  <a:pt x="11497" y="1651"/>
                  <a:pt x="10748" y="1240"/>
                </a:cubicBezTo>
                <a:cubicBezTo>
                  <a:pt x="9572" y="604"/>
                  <a:pt x="8319" y="0"/>
                  <a:pt x="698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96" name="Google Shape;196;p11"/>
          <p:cNvSpPr/>
          <p:nvPr/>
        </p:nvSpPr>
        <p:spPr>
          <a:xfrm rot="5713183">
            <a:off x="6111672" y="719165"/>
            <a:ext cx="926976" cy="597172"/>
          </a:xfrm>
          <a:custGeom>
            <a:avLst/>
            <a:gdLst/>
            <a:ahLst/>
            <a:cxnLst/>
            <a:rect l="l" t="t"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97" name="Google Shape;197;p11"/>
          <p:cNvSpPr/>
          <p:nvPr/>
        </p:nvSpPr>
        <p:spPr>
          <a:xfrm>
            <a:off x="860574" y="3380968"/>
            <a:ext cx="674607" cy="367435"/>
          </a:xfrm>
          <a:custGeom>
            <a:avLst/>
            <a:gdLst/>
            <a:ahLst/>
            <a:cxnLst/>
            <a:rect l="l" t="t" r="r" b="b"/>
            <a:pathLst>
              <a:path w="8729" h="4755" extrusionOk="0">
                <a:moveTo>
                  <a:pt x="8571" y="0"/>
                </a:moveTo>
                <a:lnTo>
                  <a:pt x="8376" y="44"/>
                </a:lnTo>
                <a:cubicBezTo>
                  <a:pt x="8491" y="551"/>
                  <a:pt x="8491" y="940"/>
                  <a:pt x="8373" y="1261"/>
                </a:cubicBezTo>
                <a:cubicBezTo>
                  <a:pt x="8253" y="1597"/>
                  <a:pt x="7925" y="1932"/>
                  <a:pt x="7533" y="1932"/>
                </a:cubicBezTo>
                <a:lnTo>
                  <a:pt x="7511" y="1932"/>
                </a:lnTo>
                <a:cubicBezTo>
                  <a:pt x="7176" y="1921"/>
                  <a:pt x="6895" y="1690"/>
                  <a:pt x="6599" y="1446"/>
                </a:cubicBezTo>
                <a:cubicBezTo>
                  <a:pt x="6290" y="1189"/>
                  <a:pt x="5972" y="926"/>
                  <a:pt x="5585" y="926"/>
                </a:cubicBezTo>
                <a:cubicBezTo>
                  <a:pt x="5548" y="926"/>
                  <a:pt x="5510" y="928"/>
                  <a:pt x="5472" y="934"/>
                </a:cubicBezTo>
                <a:cubicBezTo>
                  <a:pt x="4805" y="1020"/>
                  <a:pt x="4549" y="1792"/>
                  <a:pt x="4415" y="2361"/>
                </a:cubicBezTo>
                <a:cubicBezTo>
                  <a:pt x="4286" y="2905"/>
                  <a:pt x="4023" y="3561"/>
                  <a:pt x="3493" y="3593"/>
                </a:cubicBezTo>
                <a:cubicBezTo>
                  <a:pt x="3480" y="3594"/>
                  <a:pt x="3467" y="3594"/>
                  <a:pt x="3455" y="3594"/>
                </a:cubicBezTo>
                <a:cubicBezTo>
                  <a:pt x="3077" y="3594"/>
                  <a:pt x="2780" y="3279"/>
                  <a:pt x="2476" y="2923"/>
                </a:cubicBezTo>
                <a:cubicBezTo>
                  <a:pt x="2331" y="2751"/>
                  <a:pt x="1913" y="2267"/>
                  <a:pt x="1412" y="2267"/>
                </a:cubicBezTo>
                <a:cubicBezTo>
                  <a:pt x="1357" y="2267"/>
                  <a:pt x="1301" y="2273"/>
                  <a:pt x="1244" y="2285"/>
                </a:cubicBezTo>
                <a:cubicBezTo>
                  <a:pt x="1060" y="2329"/>
                  <a:pt x="887" y="2437"/>
                  <a:pt x="714" y="2620"/>
                </a:cubicBezTo>
                <a:cubicBezTo>
                  <a:pt x="188" y="3176"/>
                  <a:pt x="1" y="4033"/>
                  <a:pt x="242" y="4754"/>
                </a:cubicBezTo>
                <a:lnTo>
                  <a:pt x="433" y="4693"/>
                </a:lnTo>
                <a:cubicBezTo>
                  <a:pt x="209" y="4037"/>
                  <a:pt x="382" y="3259"/>
                  <a:pt x="858" y="2757"/>
                </a:cubicBezTo>
                <a:cubicBezTo>
                  <a:pt x="1002" y="2602"/>
                  <a:pt x="1143" y="2512"/>
                  <a:pt x="1287" y="2480"/>
                </a:cubicBezTo>
                <a:cubicBezTo>
                  <a:pt x="1328" y="2471"/>
                  <a:pt x="1371" y="2466"/>
                  <a:pt x="1414" y="2466"/>
                </a:cubicBezTo>
                <a:cubicBezTo>
                  <a:pt x="1687" y="2466"/>
                  <a:pt x="1988" y="2657"/>
                  <a:pt x="2325" y="3053"/>
                </a:cubicBezTo>
                <a:cubicBezTo>
                  <a:pt x="2581" y="3351"/>
                  <a:pt x="2970" y="3792"/>
                  <a:pt x="3467" y="3792"/>
                </a:cubicBezTo>
                <a:cubicBezTo>
                  <a:pt x="3480" y="3792"/>
                  <a:pt x="3494" y="3792"/>
                  <a:pt x="3507" y="3791"/>
                </a:cubicBezTo>
                <a:cubicBezTo>
                  <a:pt x="4019" y="3763"/>
                  <a:pt x="4401" y="3284"/>
                  <a:pt x="4607" y="2407"/>
                </a:cubicBezTo>
                <a:cubicBezTo>
                  <a:pt x="4801" y="1594"/>
                  <a:pt x="5082" y="1186"/>
                  <a:pt x="5497" y="1132"/>
                </a:cubicBezTo>
                <a:cubicBezTo>
                  <a:pt x="5528" y="1127"/>
                  <a:pt x="5559" y="1125"/>
                  <a:pt x="5589" y="1125"/>
                </a:cubicBezTo>
                <a:cubicBezTo>
                  <a:pt x="5909" y="1125"/>
                  <a:pt x="6180" y="1357"/>
                  <a:pt x="6473" y="1597"/>
                </a:cubicBezTo>
                <a:cubicBezTo>
                  <a:pt x="6783" y="1853"/>
                  <a:pt x="7104" y="2119"/>
                  <a:pt x="7508" y="2130"/>
                </a:cubicBezTo>
                <a:cubicBezTo>
                  <a:pt x="7515" y="2130"/>
                  <a:pt x="7523" y="2130"/>
                  <a:pt x="7530" y="2130"/>
                </a:cubicBezTo>
                <a:cubicBezTo>
                  <a:pt x="7969" y="2130"/>
                  <a:pt x="8390" y="1808"/>
                  <a:pt x="8560" y="1330"/>
                </a:cubicBezTo>
                <a:cubicBezTo>
                  <a:pt x="8729" y="858"/>
                  <a:pt x="8647" y="343"/>
                  <a:pt x="857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98" name="Google Shape;198;p11"/>
          <p:cNvSpPr/>
          <p:nvPr/>
        </p:nvSpPr>
        <p:spPr>
          <a:xfrm>
            <a:off x="4246417" y="5840257"/>
            <a:ext cx="927091" cy="597091"/>
          </a:xfrm>
          <a:custGeom>
            <a:avLst/>
            <a:gdLst/>
            <a:ahLst/>
            <a:cxnLst/>
            <a:rect l="l" t="t"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99" name="Google Shape;199;p11"/>
          <p:cNvSpPr/>
          <p:nvPr/>
        </p:nvSpPr>
        <p:spPr>
          <a:xfrm rot="5400000">
            <a:off x="9229114" y="4795430"/>
            <a:ext cx="1731621" cy="2393494"/>
          </a:xfrm>
          <a:custGeom>
            <a:avLst/>
            <a:gdLst/>
            <a:ahLst/>
            <a:cxnLst/>
            <a:rect l="l" t="t" r="r" b="b"/>
            <a:pathLst>
              <a:path w="27672" h="38244" extrusionOk="0">
                <a:moveTo>
                  <a:pt x="14038" y="1"/>
                </a:moveTo>
                <a:cubicBezTo>
                  <a:pt x="10502" y="1835"/>
                  <a:pt x="7169" y="4052"/>
                  <a:pt x="4113" y="6604"/>
                </a:cubicBezTo>
                <a:cubicBezTo>
                  <a:pt x="3777" y="6880"/>
                  <a:pt x="3435" y="7180"/>
                  <a:pt x="3258" y="7580"/>
                </a:cubicBezTo>
                <a:cubicBezTo>
                  <a:pt x="3103" y="7940"/>
                  <a:pt x="3096" y="8344"/>
                  <a:pt x="3107" y="8733"/>
                </a:cubicBezTo>
                <a:cubicBezTo>
                  <a:pt x="3147" y="10686"/>
                  <a:pt x="3479" y="12637"/>
                  <a:pt x="4084" y="14492"/>
                </a:cubicBezTo>
                <a:cubicBezTo>
                  <a:pt x="4171" y="14748"/>
                  <a:pt x="4257" y="15019"/>
                  <a:pt x="4185" y="15278"/>
                </a:cubicBezTo>
                <a:cubicBezTo>
                  <a:pt x="4098" y="15581"/>
                  <a:pt x="3813" y="15779"/>
                  <a:pt x="3550" y="15949"/>
                </a:cubicBezTo>
                <a:lnTo>
                  <a:pt x="1150" y="17506"/>
                </a:lnTo>
                <a:cubicBezTo>
                  <a:pt x="732" y="17776"/>
                  <a:pt x="289" y="18078"/>
                  <a:pt x="119" y="18547"/>
                </a:cubicBezTo>
                <a:cubicBezTo>
                  <a:pt x="1" y="18878"/>
                  <a:pt x="40" y="19246"/>
                  <a:pt x="101" y="19595"/>
                </a:cubicBezTo>
                <a:cubicBezTo>
                  <a:pt x="430" y="21455"/>
                  <a:pt x="1305" y="23171"/>
                  <a:pt x="2228" y="24815"/>
                </a:cubicBezTo>
                <a:cubicBezTo>
                  <a:pt x="4682" y="29175"/>
                  <a:pt x="7569" y="33288"/>
                  <a:pt x="10841" y="37072"/>
                </a:cubicBezTo>
                <a:cubicBezTo>
                  <a:pt x="11305" y="37624"/>
                  <a:pt x="11920" y="38243"/>
                  <a:pt x="12502" y="38243"/>
                </a:cubicBezTo>
                <a:cubicBezTo>
                  <a:pt x="12508" y="38243"/>
                  <a:pt x="12515" y="38243"/>
                  <a:pt x="12521" y="38243"/>
                </a:cubicBezTo>
                <a:cubicBezTo>
                  <a:pt x="13105" y="38225"/>
                  <a:pt x="13631" y="37897"/>
                  <a:pt x="14121" y="37576"/>
                </a:cubicBezTo>
                <a:cubicBezTo>
                  <a:pt x="19026" y="34361"/>
                  <a:pt x="23426" y="30804"/>
                  <a:pt x="27672" y="26937"/>
                </a:cubicBezTo>
                <a:lnTo>
                  <a:pt x="27672" y="13166"/>
                </a:lnTo>
                <a:cubicBezTo>
                  <a:pt x="24591" y="8560"/>
                  <a:pt x="21282" y="4145"/>
                  <a:pt x="175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00" name="Google Shape;200;p11"/>
          <p:cNvSpPr/>
          <p:nvPr/>
        </p:nvSpPr>
        <p:spPr>
          <a:xfrm rot="-5400000" flipH="1">
            <a:off x="8925431" y="2978041"/>
            <a:ext cx="5634401" cy="901921"/>
          </a:xfrm>
          <a:custGeom>
            <a:avLst/>
            <a:gdLst/>
            <a:ahLst/>
            <a:cxnLst/>
            <a:rect l="l" t="t" r="r" b="b"/>
            <a:pathLst>
              <a:path w="53272" h="16119" extrusionOk="0">
                <a:moveTo>
                  <a:pt x="46183" y="0"/>
                </a:moveTo>
                <a:cubicBezTo>
                  <a:pt x="43803" y="0"/>
                  <a:pt x="41422" y="45"/>
                  <a:pt x="39043" y="88"/>
                </a:cubicBezTo>
                <a:cubicBezTo>
                  <a:pt x="27740" y="301"/>
                  <a:pt x="16442" y="512"/>
                  <a:pt x="5143" y="722"/>
                </a:cubicBezTo>
                <a:cubicBezTo>
                  <a:pt x="4451" y="736"/>
                  <a:pt x="3737" y="755"/>
                  <a:pt x="3110" y="1046"/>
                </a:cubicBezTo>
                <a:cubicBezTo>
                  <a:pt x="2483" y="1338"/>
                  <a:pt x="2004" y="1883"/>
                  <a:pt x="1630" y="2466"/>
                </a:cubicBezTo>
                <a:cubicBezTo>
                  <a:pt x="231" y="4632"/>
                  <a:pt x="69" y="7350"/>
                  <a:pt x="29" y="9927"/>
                </a:cubicBezTo>
                <a:cubicBezTo>
                  <a:pt x="1" y="11991"/>
                  <a:pt x="415" y="14053"/>
                  <a:pt x="490" y="16118"/>
                </a:cubicBezTo>
                <a:lnTo>
                  <a:pt x="53271" y="16118"/>
                </a:lnTo>
                <a:cubicBezTo>
                  <a:pt x="53040" y="11837"/>
                  <a:pt x="52752" y="7501"/>
                  <a:pt x="52525" y="3220"/>
                </a:cubicBezTo>
                <a:cubicBezTo>
                  <a:pt x="52489" y="2510"/>
                  <a:pt x="52435" y="1753"/>
                  <a:pt x="52032" y="1165"/>
                </a:cubicBezTo>
                <a:cubicBezTo>
                  <a:pt x="51340" y="166"/>
                  <a:pt x="49938" y="37"/>
                  <a:pt x="48723" y="19"/>
                </a:cubicBezTo>
                <a:cubicBezTo>
                  <a:pt x="47877" y="6"/>
                  <a:pt x="47030" y="0"/>
                  <a:pt x="4618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0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22"/>
        <p:cNvGrpSpPr/>
        <p:nvPr/>
      </p:nvGrpSpPr>
      <p:grpSpPr>
        <a:xfrm>
          <a:off x="0" y="0"/>
          <a:ext cx="0" cy="0"/>
          <a:chOff x="0" y="0"/>
          <a:chExt cx="0" cy="0"/>
        </a:xfrm>
      </p:grpSpPr>
      <p:sp>
        <p:nvSpPr>
          <p:cNvPr id="223" name="Google Shape;223;p14"/>
          <p:cNvSpPr txBox="1">
            <a:spLocks noGrp="1"/>
          </p:cNvSpPr>
          <p:nvPr>
            <p:ph type="title"/>
          </p:nvPr>
        </p:nvSpPr>
        <p:spPr>
          <a:xfrm>
            <a:off x="4622235" y="4133733"/>
            <a:ext cx="5935973" cy="117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29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24" name="Google Shape;224;p14"/>
          <p:cNvSpPr txBox="1">
            <a:spLocks noGrp="1"/>
          </p:cNvSpPr>
          <p:nvPr>
            <p:ph type="subTitle" idx="1"/>
          </p:nvPr>
        </p:nvSpPr>
        <p:spPr>
          <a:xfrm>
            <a:off x="3902175" y="1497167"/>
            <a:ext cx="6656067" cy="24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3000"/>
              <a:buNone/>
              <a:defRPr sz="4000"/>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sp>
        <p:nvSpPr>
          <p:cNvPr id="225" name="Google Shape;225;p14"/>
          <p:cNvSpPr/>
          <p:nvPr/>
        </p:nvSpPr>
        <p:spPr>
          <a:xfrm>
            <a:off x="306307" y="2869333"/>
            <a:ext cx="342339" cy="585867"/>
          </a:xfrm>
          <a:custGeom>
            <a:avLst/>
            <a:gdLst/>
            <a:ahLst/>
            <a:cxnLst/>
            <a:rect l="l" t="t" r="r" b="b"/>
            <a:pathLst>
              <a:path w="3626" h="6206" extrusionOk="0">
                <a:moveTo>
                  <a:pt x="1931" y="0"/>
                </a:moveTo>
                <a:cubicBezTo>
                  <a:pt x="1661" y="0"/>
                  <a:pt x="1398" y="63"/>
                  <a:pt x="1190" y="213"/>
                </a:cubicBezTo>
                <a:cubicBezTo>
                  <a:pt x="776" y="516"/>
                  <a:pt x="635" y="1078"/>
                  <a:pt x="534" y="1551"/>
                </a:cubicBezTo>
                <a:cubicBezTo>
                  <a:pt x="387" y="2261"/>
                  <a:pt x="300" y="2989"/>
                  <a:pt x="196" y="3706"/>
                </a:cubicBezTo>
                <a:cubicBezTo>
                  <a:pt x="116" y="4243"/>
                  <a:pt x="1" y="4823"/>
                  <a:pt x="8" y="5371"/>
                </a:cubicBezTo>
                <a:cubicBezTo>
                  <a:pt x="15" y="5822"/>
                  <a:pt x="851" y="5937"/>
                  <a:pt x="1201" y="6067"/>
                </a:cubicBezTo>
                <a:cubicBezTo>
                  <a:pt x="1391" y="6137"/>
                  <a:pt x="1594" y="6205"/>
                  <a:pt x="1790" y="6205"/>
                </a:cubicBezTo>
                <a:cubicBezTo>
                  <a:pt x="1876" y="6205"/>
                  <a:pt x="1962" y="6192"/>
                  <a:pt x="2044" y="6160"/>
                </a:cubicBezTo>
                <a:cubicBezTo>
                  <a:pt x="2405" y="6023"/>
                  <a:pt x="2538" y="5591"/>
                  <a:pt x="2628" y="5216"/>
                </a:cubicBezTo>
                <a:cubicBezTo>
                  <a:pt x="2866" y="4228"/>
                  <a:pt x="3100" y="3241"/>
                  <a:pt x="3334" y="2254"/>
                </a:cubicBezTo>
                <a:cubicBezTo>
                  <a:pt x="3504" y="1544"/>
                  <a:pt x="3626" y="642"/>
                  <a:pt x="2862" y="235"/>
                </a:cubicBezTo>
                <a:cubicBezTo>
                  <a:pt x="2602" y="94"/>
                  <a:pt x="2262" y="0"/>
                  <a:pt x="193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26" name="Google Shape;226;p14"/>
          <p:cNvSpPr/>
          <p:nvPr/>
        </p:nvSpPr>
        <p:spPr>
          <a:xfrm rot="7149340">
            <a:off x="8117624" y="251620"/>
            <a:ext cx="926979" cy="597174"/>
          </a:xfrm>
          <a:custGeom>
            <a:avLst/>
            <a:gdLst/>
            <a:ahLst/>
            <a:cxnLst/>
            <a:rect l="l" t="t"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27" name="Google Shape;227;p14"/>
          <p:cNvSpPr/>
          <p:nvPr/>
        </p:nvSpPr>
        <p:spPr>
          <a:xfrm>
            <a:off x="4001585" y="5788040"/>
            <a:ext cx="927091" cy="597091"/>
          </a:xfrm>
          <a:custGeom>
            <a:avLst/>
            <a:gdLst/>
            <a:ahLst/>
            <a:cxnLst/>
            <a:rect l="l" t="t"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28" name="Google Shape;228;p14"/>
          <p:cNvSpPr/>
          <p:nvPr/>
        </p:nvSpPr>
        <p:spPr>
          <a:xfrm>
            <a:off x="2866368" y="468952"/>
            <a:ext cx="674607" cy="367435"/>
          </a:xfrm>
          <a:custGeom>
            <a:avLst/>
            <a:gdLst/>
            <a:ahLst/>
            <a:cxnLst/>
            <a:rect l="l" t="t" r="r" b="b"/>
            <a:pathLst>
              <a:path w="8729" h="4755" extrusionOk="0">
                <a:moveTo>
                  <a:pt x="8571" y="0"/>
                </a:moveTo>
                <a:lnTo>
                  <a:pt x="8376" y="44"/>
                </a:lnTo>
                <a:cubicBezTo>
                  <a:pt x="8491" y="551"/>
                  <a:pt x="8491" y="940"/>
                  <a:pt x="8373" y="1261"/>
                </a:cubicBezTo>
                <a:cubicBezTo>
                  <a:pt x="8253" y="1597"/>
                  <a:pt x="7925" y="1932"/>
                  <a:pt x="7533" y="1932"/>
                </a:cubicBezTo>
                <a:lnTo>
                  <a:pt x="7511" y="1932"/>
                </a:lnTo>
                <a:cubicBezTo>
                  <a:pt x="7176" y="1921"/>
                  <a:pt x="6895" y="1690"/>
                  <a:pt x="6599" y="1446"/>
                </a:cubicBezTo>
                <a:cubicBezTo>
                  <a:pt x="6290" y="1189"/>
                  <a:pt x="5972" y="926"/>
                  <a:pt x="5585" y="926"/>
                </a:cubicBezTo>
                <a:cubicBezTo>
                  <a:pt x="5548" y="926"/>
                  <a:pt x="5510" y="928"/>
                  <a:pt x="5472" y="934"/>
                </a:cubicBezTo>
                <a:cubicBezTo>
                  <a:pt x="4805" y="1020"/>
                  <a:pt x="4549" y="1792"/>
                  <a:pt x="4415" y="2361"/>
                </a:cubicBezTo>
                <a:cubicBezTo>
                  <a:pt x="4286" y="2905"/>
                  <a:pt x="4023" y="3561"/>
                  <a:pt x="3493" y="3593"/>
                </a:cubicBezTo>
                <a:cubicBezTo>
                  <a:pt x="3480" y="3594"/>
                  <a:pt x="3467" y="3594"/>
                  <a:pt x="3455" y="3594"/>
                </a:cubicBezTo>
                <a:cubicBezTo>
                  <a:pt x="3077" y="3594"/>
                  <a:pt x="2780" y="3279"/>
                  <a:pt x="2476" y="2923"/>
                </a:cubicBezTo>
                <a:cubicBezTo>
                  <a:pt x="2331" y="2751"/>
                  <a:pt x="1913" y="2267"/>
                  <a:pt x="1412" y="2267"/>
                </a:cubicBezTo>
                <a:cubicBezTo>
                  <a:pt x="1357" y="2267"/>
                  <a:pt x="1301" y="2273"/>
                  <a:pt x="1244" y="2285"/>
                </a:cubicBezTo>
                <a:cubicBezTo>
                  <a:pt x="1060" y="2329"/>
                  <a:pt x="887" y="2437"/>
                  <a:pt x="714" y="2620"/>
                </a:cubicBezTo>
                <a:cubicBezTo>
                  <a:pt x="188" y="3176"/>
                  <a:pt x="1" y="4033"/>
                  <a:pt x="242" y="4754"/>
                </a:cubicBezTo>
                <a:lnTo>
                  <a:pt x="433" y="4693"/>
                </a:lnTo>
                <a:cubicBezTo>
                  <a:pt x="209" y="4037"/>
                  <a:pt x="382" y="3259"/>
                  <a:pt x="858" y="2757"/>
                </a:cubicBezTo>
                <a:cubicBezTo>
                  <a:pt x="1002" y="2602"/>
                  <a:pt x="1143" y="2512"/>
                  <a:pt x="1287" y="2480"/>
                </a:cubicBezTo>
                <a:cubicBezTo>
                  <a:pt x="1328" y="2471"/>
                  <a:pt x="1371" y="2466"/>
                  <a:pt x="1414" y="2466"/>
                </a:cubicBezTo>
                <a:cubicBezTo>
                  <a:pt x="1687" y="2466"/>
                  <a:pt x="1988" y="2657"/>
                  <a:pt x="2325" y="3053"/>
                </a:cubicBezTo>
                <a:cubicBezTo>
                  <a:pt x="2581" y="3351"/>
                  <a:pt x="2970" y="3792"/>
                  <a:pt x="3467" y="3792"/>
                </a:cubicBezTo>
                <a:cubicBezTo>
                  <a:pt x="3480" y="3792"/>
                  <a:pt x="3494" y="3792"/>
                  <a:pt x="3507" y="3791"/>
                </a:cubicBezTo>
                <a:cubicBezTo>
                  <a:pt x="4019" y="3763"/>
                  <a:pt x="4401" y="3284"/>
                  <a:pt x="4607" y="2407"/>
                </a:cubicBezTo>
                <a:cubicBezTo>
                  <a:pt x="4801" y="1594"/>
                  <a:pt x="5082" y="1186"/>
                  <a:pt x="5497" y="1132"/>
                </a:cubicBezTo>
                <a:cubicBezTo>
                  <a:pt x="5528" y="1127"/>
                  <a:pt x="5559" y="1125"/>
                  <a:pt x="5589" y="1125"/>
                </a:cubicBezTo>
                <a:cubicBezTo>
                  <a:pt x="5909" y="1125"/>
                  <a:pt x="6180" y="1357"/>
                  <a:pt x="6473" y="1597"/>
                </a:cubicBezTo>
                <a:cubicBezTo>
                  <a:pt x="6783" y="1853"/>
                  <a:pt x="7104" y="2119"/>
                  <a:pt x="7508" y="2130"/>
                </a:cubicBezTo>
                <a:cubicBezTo>
                  <a:pt x="7515" y="2130"/>
                  <a:pt x="7523" y="2130"/>
                  <a:pt x="7530" y="2130"/>
                </a:cubicBezTo>
                <a:cubicBezTo>
                  <a:pt x="7969" y="2130"/>
                  <a:pt x="8390" y="1808"/>
                  <a:pt x="8560" y="1330"/>
                </a:cubicBezTo>
                <a:cubicBezTo>
                  <a:pt x="8729" y="858"/>
                  <a:pt x="8647" y="343"/>
                  <a:pt x="857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29" name="Google Shape;229;p14"/>
          <p:cNvSpPr/>
          <p:nvPr/>
        </p:nvSpPr>
        <p:spPr>
          <a:xfrm rot="-5400000" flipH="1">
            <a:off x="8925431" y="2978041"/>
            <a:ext cx="5634401" cy="901921"/>
          </a:xfrm>
          <a:custGeom>
            <a:avLst/>
            <a:gdLst/>
            <a:ahLst/>
            <a:cxnLst/>
            <a:rect l="l" t="t" r="r" b="b"/>
            <a:pathLst>
              <a:path w="53272" h="16119" extrusionOk="0">
                <a:moveTo>
                  <a:pt x="46183" y="0"/>
                </a:moveTo>
                <a:cubicBezTo>
                  <a:pt x="43803" y="0"/>
                  <a:pt x="41422" y="45"/>
                  <a:pt x="39043" y="88"/>
                </a:cubicBezTo>
                <a:cubicBezTo>
                  <a:pt x="27740" y="301"/>
                  <a:pt x="16442" y="512"/>
                  <a:pt x="5143" y="722"/>
                </a:cubicBezTo>
                <a:cubicBezTo>
                  <a:pt x="4451" y="736"/>
                  <a:pt x="3737" y="755"/>
                  <a:pt x="3110" y="1046"/>
                </a:cubicBezTo>
                <a:cubicBezTo>
                  <a:pt x="2483" y="1338"/>
                  <a:pt x="2004" y="1883"/>
                  <a:pt x="1630" y="2466"/>
                </a:cubicBezTo>
                <a:cubicBezTo>
                  <a:pt x="231" y="4632"/>
                  <a:pt x="69" y="7350"/>
                  <a:pt x="29" y="9927"/>
                </a:cubicBezTo>
                <a:cubicBezTo>
                  <a:pt x="1" y="11991"/>
                  <a:pt x="415" y="14053"/>
                  <a:pt x="490" y="16118"/>
                </a:cubicBezTo>
                <a:lnTo>
                  <a:pt x="53271" y="16118"/>
                </a:lnTo>
                <a:cubicBezTo>
                  <a:pt x="53040" y="11837"/>
                  <a:pt x="52752" y="7501"/>
                  <a:pt x="52525" y="3220"/>
                </a:cubicBezTo>
                <a:cubicBezTo>
                  <a:pt x="52489" y="2510"/>
                  <a:pt x="52435" y="1753"/>
                  <a:pt x="52032" y="1165"/>
                </a:cubicBezTo>
                <a:cubicBezTo>
                  <a:pt x="51340" y="166"/>
                  <a:pt x="49938" y="37"/>
                  <a:pt x="48723" y="19"/>
                </a:cubicBezTo>
                <a:cubicBezTo>
                  <a:pt x="47877" y="6"/>
                  <a:pt x="47030" y="0"/>
                  <a:pt x="4618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73"/>
        <p:cNvGrpSpPr/>
        <p:nvPr/>
      </p:nvGrpSpPr>
      <p:grpSpPr>
        <a:xfrm>
          <a:off x="0" y="0"/>
          <a:ext cx="0" cy="0"/>
          <a:chOff x="0" y="0"/>
          <a:chExt cx="0" cy="0"/>
        </a:xfrm>
      </p:grpSpPr>
      <p:sp>
        <p:nvSpPr>
          <p:cNvPr id="274" name="Google Shape;274;p18"/>
          <p:cNvSpPr/>
          <p:nvPr/>
        </p:nvSpPr>
        <p:spPr>
          <a:xfrm rot="10800000">
            <a:off x="13" y="-17819"/>
            <a:ext cx="1429741" cy="1374787"/>
          </a:xfrm>
          <a:custGeom>
            <a:avLst/>
            <a:gdLst/>
            <a:ahLst/>
            <a:cxnLst/>
            <a:rect l="l" t="t" r="r" b="b"/>
            <a:pathLst>
              <a:path w="23629" h="22725" extrusionOk="0">
                <a:moveTo>
                  <a:pt x="14553" y="0"/>
                </a:moveTo>
                <a:cubicBezTo>
                  <a:pt x="10911" y="0"/>
                  <a:pt x="7286" y="212"/>
                  <a:pt x="3705" y="931"/>
                </a:cubicBezTo>
                <a:cubicBezTo>
                  <a:pt x="2473" y="1180"/>
                  <a:pt x="1118" y="1544"/>
                  <a:pt x="462" y="2615"/>
                </a:cubicBezTo>
                <a:cubicBezTo>
                  <a:pt x="4" y="3368"/>
                  <a:pt x="1" y="4298"/>
                  <a:pt x="15" y="5177"/>
                </a:cubicBezTo>
                <a:cubicBezTo>
                  <a:pt x="126" y="10907"/>
                  <a:pt x="502" y="17034"/>
                  <a:pt x="1179" y="22725"/>
                </a:cubicBezTo>
                <a:lnTo>
                  <a:pt x="23628" y="22725"/>
                </a:lnTo>
                <a:lnTo>
                  <a:pt x="23628" y="268"/>
                </a:lnTo>
                <a:cubicBezTo>
                  <a:pt x="20602" y="146"/>
                  <a:pt x="17572" y="0"/>
                  <a:pt x="1455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75" name="Google Shape;275;p18"/>
          <p:cNvSpPr txBox="1">
            <a:spLocks noGrp="1"/>
          </p:cNvSpPr>
          <p:nvPr>
            <p:ph type="title"/>
          </p:nvPr>
        </p:nvSpPr>
        <p:spPr>
          <a:xfrm>
            <a:off x="960125" y="593367"/>
            <a:ext cx="10273338"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18"/>
          <p:cNvSpPr txBox="1">
            <a:spLocks noGrp="1"/>
          </p:cNvSpPr>
          <p:nvPr>
            <p:ph type="title" idx="2"/>
          </p:nvPr>
        </p:nvSpPr>
        <p:spPr>
          <a:xfrm>
            <a:off x="1570103" y="2494853"/>
            <a:ext cx="2648345"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77" name="Google Shape;277;p18"/>
          <p:cNvSpPr txBox="1">
            <a:spLocks noGrp="1"/>
          </p:cNvSpPr>
          <p:nvPr>
            <p:ph type="subTitle" idx="1"/>
          </p:nvPr>
        </p:nvSpPr>
        <p:spPr>
          <a:xfrm>
            <a:off x="1570103" y="2972087"/>
            <a:ext cx="2648345"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8" name="Google Shape;278;p18"/>
          <p:cNvSpPr txBox="1">
            <a:spLocks noGrp="1"/>
          </p:cNvSpPr>
          <p:nvPr>
            <p:ph type="title" idx="3"/>
          </p:nvPr>
        </p:nvSpPr>
        <p:spPr>
          <a:xfrm>
            <a:off x="4772617" y="2494853"/>
            <a:ext cx="2648345"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79" name="Google Shape;279;p18"/>
          <p:cNvSpPr txBox="1">
            <a:spLocks noGrp="1"/>
          </p:cNvSpPr>
          <p:nvPr>
            <p:ph type="subTitle" idx="4"/>
          </p:nvPr>
        </p:nvSpPr>
        <p:spPr>
          <a:xfrm>
            <a:off x="4772617" y="2972087"/>
            <a:ext cx="2648345"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0" name="Google Shape;280;p18"/>
          <p:cNvSpPr txBox="1">
            <a:spLocks noGrp="1"/>
          </p:cNvSpPr>
          <p:nvPr>
            <p:ph type="title" idx="5"/>
          </p:nvPr>
        </p:nvSpPr>
        <p:spPr>
          <a:xfrm>
            <a:off x="1570103" y="4256600"/>
            <a:ext cx="2648345"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1" name="Google Shape;281;p18"/>
          <p:cNvSpPr txBox="1">
            <a:spLocks noGrp="1"/>
          </p:cNvSpPr>
          <p:nvPr>
            <p:ph type="subTitle" idx="6"/>
          </p:nvPr>
        </p:nvSpPr>
        <p:spPr>
          <a:xfrm>
            <a:off x="1570103" y="4733833"/>
            <a:ext cx="2648345"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2" name="Google Shape;282;p18"/>
          <p:cNvSpPr txBox="1">
            <a:spLocks noGrp="1"/>
          </p:cNvSpPr>
          <p:nvPr>
            <p:ph type="title" idx="7"/>
          </p:nvPr>
        </p:nvSpPr>
        <p:spPr>
          <a:xfrm>
            <a:off x="4772617" y="4256600"/>
            <a:ext cx="2648345"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3" name="Google Shape;283;p18"/>
          <p:cNvSpPr txBox="1">
            <a:spLocks noGrp="1"/>
          </p:cNvSpPr>
          <p:nvPr>
            <p:ph type="subTitle" idx="8"/>
          </p:nvPr>
        </p:nvSpPr>
        <p:spPr>
          <a:xfrm>
            <a:off x="4772617" y="4733833"/>
            <a:ext cx="2648345"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4" name="Google Shape;284;p18"/>
          <p:cNvSpPr txBox="1">
            <a:spLocks noGrp="1"/>
          </p:cNvSpPr>
          <p:nvPr>
            <p:ph type="title" idx="9"/>
          </p:nvPr>
        </p:nvSpPr>
        <p:spPr>
          <a:xfrm>
            <a:off x="7975140" y="2494853"/>
            <a:ext cx="2648345"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5" name="Google Shape;285;p18"/>
          <p:cNvSpPr txBox="1">
            <a:spLocks noGrp="1"/>
          </p:cNvSpPr>
          <p:nvPr>
            <p:ph type="subTitle" idx="13"/>
          </p:nvPr>
        </p:nvSpPr>
        <p:spPr>
          <a:xfrm>
            <a:off x="7975140" y="2972087"/>
            <a:ext cx="2648345"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6" name="Google Shape;286;p18"/>
          <p:cNvSpPr txBox="1">
            <a:spLocks noGrp="1"/>
          </p:cNvSpPr>
          <p:nvPr>
            <p:ph type="title" idx="14"/>
          </p:nvPr>
        </p:nvSpPr>
        <p:spPr>
          <a:xfrm>
            <a:off x="7975140" y="4256600"/>
            <a:ext cx="2648345"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7" name="Google Shape;287;p18"/>
          <p:cNvSpPr txBox="1">
            <a:spLocks noGrp="1"/>
          </p:cNvSpPr>
          <p:nvPr>
            <p:ph type="subTitle" idx="15"/>
          </p:nvPr>
        </p:nvSpPr>
        <p:spPr>
          <a:xfrm>
            <a:off x="7975140" y="4733833"/>
            <a:ext cx="2648345"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8" name="Google Shape;288;p18"/>
          <p:cNvSpPr/>
          <p:nvPr/>
        </p:nvSpPr>
        <p:spPr>
          <a:xfrm rot="7149403">
            <a:off x="9649111" y="6082314"/>
            <a:ext cx="645023" cy="415534"/>
          </a:xfrm>
          <a:custGeom>
            <a:avLst/>
            <a:gdLst/>
            <a:ahLst/>
            <a:cxnLst/>
            <a:rect l="l" t="t"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89" name="Google Shape;289;p18"/>
          <p:cNvSpPr/>
          <p:nvPr/>
        </p:nvSpPr>
        <p:spPr>
          <a:xfrm rot="2700000">
            <a:off x="227366" y="2985866"/>
            <a:ext cx="541293" cy="348709"/>
          </a:xfrm>
          <a:custGeom>
            <a:avLst/>
            <a:gdLst/>
            <a:ahLst/>
            <a:cxnLst/>
            <a:rect l="l" t="t"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90" name="Google Shape;290;p18"/>
          <p:cNvSpPr/>
          <p:nvPr/>
        </p:nvSpPr>
        <p:spPr>
          <a:xfrm rot="-3650597">
            <a:off x="2735311" y="6082314"/>
            <a:ext cx="645023" cy="415534"/>
          </a:xfrm>
          <a:custGeom>
            <a:avLst/>
            <a:gdLst/>
            <a:ahLst/>
            <a:cxnLst/>
            <a:rect l="l" t="t"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91" name="Google Shape;291;p18"/>
          <p:cNvSpPr/>
          <p:nvPr/>
        </p:nvSpPr>
        <p:spPr>
          <a:xfrm>
            <a:off x="10585728" y="340857"/>
            <a:ext cx="468090" cy="657419"/>
          </a:xfrm>
          <a:custGeom>
            <a:avLst/>
            <a:gdLst/>
            <a:ahLst/>
            <a:cxnLst/>
            <a:rect l="l" t="t" r="r" b="b"/>
            <a:pathLst>
              <a:path w="7609" h="10688" extrusionOk="0">
                <a:moveTo>
                  <a:pt x="6448" y="1"/>
                </a:moveTo>
                <a:cubicBezTo>
                  <a:pt x="6242" y="1"/>
                  <a:pt x="6039" y="37"/>
                  <a:pt x="5850" y="110"/>
                </a:cubicBezTo>
                <a:cubicBezTo>
                  <a:pt x="5245" y="348"/>
                  <a:pt x="4844" y="1005"/>
                  <a:pt x="4942" y="1606"/>
                </a:cubicBezTo>
                <a:cubicBezTo>
                  <a:pt x="4981" y="1844"/>
                  <a:pt x="5086" y="2068"/>
                  <a:pt x="5187" y="2287"/>
                </a:cubicBezTo>
                <a:cubicBezTo>
                  <a:pt x="5342" y="2626"/>
                  <a:pt x="5490" y="2943"/>
                  <a:pt x="5370" y="3246"/>
                </a:cubicBezTo>
                <a:cubicBezTo>
                  <a:pt x="5205" y="3668"/>
                  <a:pt x="4635" y="3754"/>
                  <a:pt x="4466" y="3768"/>
                </a:cubicBezTo>
                <a:cubicBezTo>
                  <a:pt x="4329" y="3779"/>
                  <a:pt x="4196" y="3783"/>
                  <a:pt x="4059" y="3783"/>
                </a:cubicBezTo>
                <a:cubicBezTo>
                  <a:pt x="3788" y="3786"/>
                  <a:pt x="3511" y="3790"/>
                  <a:pt x="3241" y="3876"/>
                </a:cubicBezTo>
                <a:cubicBezTo>
                  <a:pt x="2827" y="4003"/>
                  <a:pt x="2484" y="4352"/>
                  <a:pt x="2321" y="4810"/>
                </a:cubicBezTo>
                <a:cubicBezTo>
                  <a:pt x="2160" y="5265"/>
                  <a:pt x="2206" y="5754"/>
                  <a:pt x="2444" y="6115"/>
                </a:cubicBezTo>
                <a:cubicBezTo>
                  <a:pt x="2509" y="6212"/>
                  <a:pt x="2585" y="6303"/>
                  <a:pt x="2657" y="6389"/>
                </a:cubicBezTo>
                <a:cubicBezTo>
                  <a:pt x="2819" y="6579"/>
                  <a:pt x="2970" y="6760"/>
                  <a:pt x="2985" y="6980"/>
                </a:cubicBezTo>
                <a:cubicBezTo>
                  <a:pt x="3018" y="7391"/>
                  <a:pt x="2552" y="7697"/>
                  <a:pt x="2098" y="7780"/>
                </a:cubicBezTo>
                <a:cubicBezTo>
                  <a:pt x="1965" y="7802"/>
                  <a:pt x="1824" y="7816"/>
                  <a:pt x="1687" y="7830"/>
                </a:cubicBezTo>
                <a:cubicBezTo>
                  <a:pt x="1331" y="7866"/>
                  <a:pt x="963" y="7906"/>
                  <a:pt x="653" y="8104"/>
                </a:cubicBezTo>
                <a:cubicBezTo>
                  <a:pt x="228" y="8382"/>
                  <a:pt x="1" y="8948"/>
                  <a:pt x="98" y="9481"/>
                </a:cubicBezTo>
                <a:cubicBezTo>
                  <a:pt x="185" y="9957"/>
                  <a:pt x="513" y="10411"/>
                  <a:pt x="977" y="10688"/>
                </a:cubicBezTo>
                <a:lnTo>
                  <a:pt x="1078" y="10519"/>
                </a:lnTo>
                <a:cubicBezTo>
                  <a:pt x="664" y="10267"/>
                  <a:pt x="368" y="9866"/>
                  <a:pt x="293" y="9445"/>
                </a:cubicBezTo>
                <a:cubicBezTo>
                  <a:pt x="210" y="8987"/>
                  <a:pt x="401" y="8504"/>
                  <a:pt x="761" y="8274"/>
                </a:cubicBezTo>
                <a:cubicBezTo>
                  <a:pt x="1032" y="8097"/>
                  <a:pt x="1360" y="8064"/>
                  <a:pt x="1709" y="8028"/>
                </a:cubicBezTo>
                <a:cubicBezTo>
                  <a:pt x="1850" y="8014"/>
                  <a:pt x="1994" y="8000"/>
                  <a:pt x="2135" y="7975"/>
                </a:cubicBezTo>
                <a:cubicBezTo>
                  <a:pt x="2686" y="7877"/>
                  <a:pt x="3226" y="7499"/>
                  <a:pt x="3183" y="6965"/>
                </a:cubicBezTo>
                <a:cubicBezTo>
                  <a:pt x="3161" y="6681"/>
                  <a:pt x="2985" y="6468"/>
                  <a:pt x="2812" y="6263"/>
                </a:cubicBezTo>
                <a:cubicBezTo>
                  <a:pt x="2737" y="6176"/>
                  <a:pt x="2667" y="6093"/>
                  <a:pt x="2610" y="6003"/>
                </a:cubicBezTo>
                <a:cubicBezTo>
                  <a:pt x="2404" y="5697"/>
                  <a:pt x="2369" y="5275"/>
                  <a:pt x="2509" y="4875"/>
                </a:cubicBezTo>
                <a:cubicBezTo>
                  <a:pt x="2650" y="4478"/>
                  <a:pt x="2945" y="4176"/>
                  <a:pt x="3299" y="4064"/>
                </a:cubicBezTo>
                <a:cubicBezTo>
                  <a:pt x="3540" y="3989"/>
                  <a:pt x="3796" y="3984"/>
                  <a:pt x="4063" y="3981"/>
                </a:cubicBezTo>
                <a:cubicBezTo>
                  <a:pt x="4203" y="3981"/>
                  <a:pt x="4344" y="3978"/>
                  <a:pt x="4484" y="3967"/>
                </a:cubicBezTo>
                <a:cubicBezTo>
                  <a:pt x="5014" y="3916"/>
                  <a:pt x="5418" y="3675"/>
                  <a:pt x="5555" y="3318"/>
                </a:cubicBezTo>
                <a:cubicBezTo>
                  <a:pt x="5706" y="2936"/>
                  <a:pt x="5533" y="2565"/>
                  <a:pt x="5367" y="2204"/>
                </a:cubicBezTo>
                <a:cubicBezTo>
                  <a:pt x="5270" y="1999"/>
                  <a:pt x="5172" y="1783"/>
                  <a:pt x="5140" y="1574"/>
                </a:cubicBezTo>
                <a:cubicBezTo>
                  <a:pt x="5057" y="1062"/>
                  <a:pt x="5400" y="500"/>
                  <a:pt x="5922" y="298"/>
                </a:cubicBezTo>
                <a:cubicBezTo>
                  <a:pt x="6086" y="234"/>
                  <a:pt x="6263" y="203"/>
                  <a:pt x="6445" y="203"/>
                </a:cubicBezTo>
                <a:cubicBezTo>
                  <a:pt x="6804" y="203"/>
                  <a:pt x="7179" y="324"/>
                  <a:pt x="7490" y="554"/>
                </a:cubicBezTo>
                <a:lnTo>
                  <a:pt x="7609" y="395"/>
                </a:lnTo>
                <a:cubicBezTo>
                  <a:pt x="7259" y="136"/>
                  <a:pt x="6847" y="1"/>
                  <a:pt x="644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92" name="Google Shape;292;p18"/>
          <p:cNvGrpSpPr/>
          <p:nvPr/>
        </p:nvGrpSpPr>
        <p:grpSpPr>
          <a:xfrm rot="359953">
            <a:off x="165827" y="749645"/>
            <a:ext cx="1570216" cy="1401905"/>
            <a:chOff x="6183360" y="3898950"/>
            <a:chExt cx="1201827" cy="1073143"/>
          </a:xfrm>
        </p:grpSpPr>
        <p:sp>
          <p:nvSpPr>
            <p:cNvPr id="293" name="Google Shape;293;p18"/>
            <p:cNvSpPr/>
            <p:nvPr/>
          </p:nvSpPr>
          <p:spPr>
            <a:xfrm rot="-1803455">
              <a:off x="6279813" y="4107509"/>
              <a:ext cx="1008921" cy="656025"/>
            </a:xfrm>
            <a:custGeom>
              <a:avLst/>
              <a:gdLst/>
              <a:ahLst/>
              <a:cxnLst/>
              <a:rect l="l" t="t" r="r" b="b"/>
              <a:pathLst>
                <a:path w="18692" h="12154" extrusionOk="0">
                  <a:moveTo>
                    <a:pt x="15848" y="0"/>
                  </a:moveTo>
                  <a:cubicBezTo>
                    <a:pt x="14782" y="0"/>
                    <a:pt x="13709" y="205"/>
                    <a:pt x="12643" y="205"/>
                  </a:cubicBezTo>
                  <a:cubicBezTo>
                    <a:pt x="12427" y="205"/>
                    <a:pt x="12211" y="197"/>
                    <a:pt x="11995" y="176"/>
                  </a:cubicBezTo>
                  <a:cubicBezTo>
                    <a:pt x="11626" y="143"/>
                    <a:pt x="11248" y="131"/>
                    <a:pt x="10867" y="131"/>
                  </a:cubicBezTo>
                  <a:cubicBezTo>
                    <a:pt x="9981" y="131"/>
                    <a:pt x="9074" y="195"/>
                    <a:pt x="8204" y="195"/>
                  </a:cubicBezTo>
                  <a:cubicBezTo>
                    <a:pt x="8093" y="195"/>
                    <a:pt x="7982" y="194"/>
                    <a:pt x="7872" y="191"/>
                  </a:cubicBezTo>
                  <a:cubicBezTo>
                    <a:pt x="7723" y="188"/>
                    <a:pt x="7572" y="186"/>
                    <a:pt x="7420" y="186"/>
                  </a:cubicBezTo>
                  <a:cubicBezTo>
                    <a:pt x="6208" y="186"/>
                    <a:pt x="4928" y="290"/>
                    <a:pt x="3807" y="310"/>
                  </a:cubicBezTo>
                  <a:cubicBezTo>
                    <a:pt x="2787" y="328"/>
                    <a:pt x="819" y="386"/>
                    <a:pt x="1" y="876"/>
                  </a:cubicBezTo>
                  <a:lnTo>
                    <a:pt x="1" y="11371"/>
                  </a:lnTo>
                  <a:cubicBezTo>
                    <a:pt x="220" y="11738"/>
                    <a:pt x="1266" y="11937"/>
                    <a:pt x="1579" y="11955"/>
                  </a:cubicBezTo>
                  <a:cubicBezTo>
                    <a:pt x="3949" y="12087"/>
                    <a:pt x="6320" y="12153"/>
                    <a:pt x="8690" y="12153"/>
                  </a:cubicBezTo>
                  <a:cubicBezTo>
                    <a:pt x="11750" y="12153"/>
                    <a:pt x="14810" y="12043"/>
                    <a:pt x="17866" y="11821"/>
                  </a:cubicBezTo>
                  <a:cubicBezTo>
                    <a:pt x="18007" y="11814"/>
                    <a:pt x="18158" y="11796"/>
                    <a:pt x="18263" y="11648"/>
                  </a:cubicBezTo>
                  <a:cubicBezTo>
                    <a:pt x="18371" y="11497"/>
                    <a:pt x="18396" y="11248"/>
                    <a:pt x="18414" y="11018"/>
                  </a:cubicBezTo>
                  <a:cubicBezTo>
                    <a:pt x="18692" y="7575"/>
                    <a:pt x="18309" y="4004"/>
                    <a:pt x="17329" y="908"/>
                  </a:cubicBezTo>
                  <a:cubicBezTo>
                    <a:pt x="17243" y="638"/>
                    <a:pt x="17145" y="357"/>
                    <a:pt x="16983" y="202"/>
                  </a:cubicBezTo>
                  <a:cubicBezTo>
                    <a:pt x="16835" y="61"/>
                    <a:pt x="16662" y="43"/>
                    <a:pt x="16493" y="29"/>
                  </a:cubicBezTo>
                  <a:cubicBezTo>
                    <a:pt x="16278" y="8"/>
                    <a:pt x="16063" y="0"/>
                    <a:pt x="15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294" name="Google Shape;294;p18"/>
            <p:cNvGrpSpPr/>
            <p:nvPr/>
          </p:nvGrpSpPr>
          <p:grpSpPr>
            <a:xfrm rot="-1803455">
              <a:off x="6351755" y="4156057"/>
              <a:ext cx="864589" cy="559030"/>
              <a:chOff x="3979925" y="319150"/>
              <a:chExt cx="400450" cy="258925"/>
            </a:xfrm>
          </p:grpSpPr>
          <p:sp>
            <p:nvSpPr>
              <p:cNvPr id="295" name="Google Shape;295;p18"/>
              <p:cNvSpPr/>
              <p:nvPr/>
            </p:nvSpPr>
            <p:spPr>
              <a:xfrm>
                <a:off x="4144100" y="331800"/>
                <a:ext cx="51750" cy="58875"/>
              </a:xfrm>
              <a:custGeom>
                <a:avLst/>
                <a:gdLst/>
                <a:ahLst/>
                <a:cxnLst/>
                <a:rect l="l" t="t" r="r" b="b"/>
                <a:pathLst>
                  <a:path w="2070" h="2355" extrusionOk="0">
                    <a:moveTo>
                      <a:pt x="828" y="0"/>
                    </a:moveTo>
                    <a:cubicBezTo>
                      <a:pt x="630" y="0"/>
                      <a:pt x="444" y="87"/>
                      <a:pt x="245" y="160"/>
                    </a:cubicBezTo>
                    <a:cubicBezTo>
                      <a:pt x="0" y="250"/>
                      <a:pt x="148" y="809"/>
                      <a:pt x="213" y="993"/>
                    </a:cubicBezTo>
                    <a:cubicBezTo>
                      <a:pt x="278" y="1170"/>
                      <a:pt x="371" y="1339"/>
                      <a:pt x="486" y="1491"/>
                    </a:cubicBezTo>
                    <a:cubicBezTo>
                      <a:pt x="757" y="1832"/>
                      <a:pt x="1132" y="2082"/>
                      <a:pt x="1521" y="2280"/>
                    </a:cubicBezTo>
                    <a:cubicBezTo>
                      <a:pt x="1597" y="2317"/>
                      <a:pt x="1679" y="2355"/>
                      <a:pt x="1763" y="2355"/>
                    </a:cubicBezTo>
                    <a:cubicBezTo>
                      <a:pt x="1783" y="2355"/>
                      <a:pt x="1803" y="2353"/>
                      <a:pt x="1824" y="2348"/>
                    </a:cubicBezTo>
                    <a:cubicBezTo>
                      <a:pt x="2018" y="2301"/>
                      <a:pt x="2069" y="2049"/>
                      <a:pt x="2058" y="1847"/>
                    </a:cubicBezTo>
                    <a:cubicBezTo>
                      <a:pt x="2030" y="1436"/>
                      <a:pt x="1910" y="1032"/>
                      <a:pt x="1712" y="676"/>
                    </a:cubicBezTo>
                    <a:cubicBezTo>
                      <a:pt x="1564" y="413"/>
                      <a:pt x="1363" y="167"/>
                      <a:pt x="1085" y="52"/>
                    </a:cubicBezTo>
                    <a:cubicBezTo>
                      <a:pt x="996" y="15"/>
                      <a:pt x="911" y="0"/>
                      <a:pt x="8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6" name="Google Shape;296;p18"/>
              <p:cNvSpPr/>
              <p:nvPr/>
            </p:nvSpPr>
            <p:spPr>
              <a:xfrm>
                <a:off x="4160400" y="395625"/>
                <a:ext cx="71475" cy="42425"/>
              </a:xfrm>
              <a:custGeom>
                <a:avLst/>
                <a:gdLst/>
                <a:ahLst/>
                <a:cxnLst/>
                <a:rect l="l" t="t" r="r" b="b"/>
                <a:pathLst>
                  <a:path w="2859" h="1697" extrusionOk="0">
                    <a:moveTo>
                      <a:pt x="842" y="1"/>
                    </a:moveTo>
                    <a:cubicBezTo>
                      <a:pt x="837" y="1"/>
                      <a:pt x="831" y="1"/>
                      <a:pt x="826" y="1"/>
                    </a:cubicBezTo>
                    <a:cubicBezTo>
                      <a:pt x="476" y="1"/>
                      <a:pt x="1" y="227"/>
                      <a:pt x="1" y="631"/>
                    </a:cubicBezTo>
                    <a:cubicBezTo>
                      <a:pt x="4" y="851"/>
                      <a:pt x="123" y="1053"/>
                      <a:pt x="275" y="1208"/>
                    </a:cubicBezTo>
                    <a:cubicBezTo>
                      <a:pt x="386" y="1323"/>
                      <a:pt x="516" y="1420"/>
                      <a:pt x="667" y="1475"/>
                    </a:cubicBezTo>
                    <a:cubicBezTo>
                      <a:pt x="786" y="1518"/>
                      <a:pt x="909" y="1533"/>
                      <a:pt x="1032" y="1546"/>
                    </a:cubicBezTo>
                    <a:cubicBezTo>
                      <a:pt x="1388" y="1593"/>
                      <a:pt x="1745" y="1636"/>
                      <a:pt x="2102" y="1680"/>
                    </a:cubicBezTo>
                    <a:cubicBezTo>
                      <a:pt x="2172" y="1688"/>
                      <a:pt x="2245" y="1696"/>
                      <a:pt x="2316" y="1696"/>
                    </a:cubicBezTo>
                    <a:cubicBezTo>
                      <a:pt x="2401" y="1696"/>
                      <a:pt x="2483" y="1685"/>
                      <a:pt x="2559" y="1648"/>
                    </a:cubicBezTo>
                    <a:cubicBezTo>
                      <a:pt x="2780" y="1543"/>
                      <a:pt x="2858" y="1252"/>
                      <a:pt x="2787" y="1017"/>
                    </a:cubicBezTo>
                    <a:cubicBezTo>
                      <a:pt x="2715" y="786"/>
                      <a:pt x="2527" y="606"/>
                      <a:pt x="2329" y="469"/>
                    </a:cubicBezTo>
                    <a:cubicBezTo>
                      <a:pt x="1898" y="166"/>
                      <a:pt x="1370" y="1"/>
                      <a:pt x="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7" name="Google Shape;297;p18"/>
              <p:cNvSpPr/>
              <p:nvPr/>
            </p:nvSpPr>
            <p:spPr>
              <a:xfrm>
                <a:off x="4159675" y="470275"/>
                <a:ext cx="44625" cy="49150"/>
              </a:xfrm>
              <a:custGeom>
                <a:avLst/>
                <a:gdLst/>
                <a:ahLst/>
                <a:cxnLst/>
                <a:rect l="l" t="t" r="r" b="b"/>
                <a:pathLst>
                  <a:path w="1785" h="1966" extrusionOk="0">
                    <a:moveTo>
                      <a:pt x="493" y="1"/>
                    </a:moveTo>
                    <a:cubicBezTo>
                      <a:pt x="347" y="1"/>
                      <a:pt x="215" y="50"/>
                      <a:pt x="134" y="186"/>
                    </a:cubicBezTo>
                    <a:cubicBezTo>
                      <a:pt x="1" y="417"/>
                      <a:pt x="1" y="716"/>
                      <a:pt x="106" y="957"/>
                    </a:cubicBezTo>
                    <a:cubicBezTo>
                      <a:pt x="246" y="1282"/>
                      <a:pt x="527" y="1523"/>
                      <a:pt x="801" y="1747"/>
                    </a:cubicBezTo>
                    <a:cubicBezTo>
                      <a:pt x="923" y="1844"/>
                      <a:pt x="1053" y="1949"/>
                      <a:pt x="1208" y="1963"/>
                    </a:cubicBezTo>
                    <a:cubicBezTo>
                      <a:pt x="1221" y="1964"/>
                      <a:pt x="1234" y="1965"/>
                      <a:pt x="1247" y="1965"/>
                    </a:cubicBezTo>
                    <a:cubicBezTo>
                      <a:pt x="1413" y="1965"/>
                      <a:pt x="1575" y="1862"/>
                      <a:pt x="1663" y="1718"/>
                    </a:cubicBezTo>
                    <a:cubicBezTo>
                      <a:pt x="1759" y="1563"/>
                      <a:pt x="1785" y="1375"/>
                      <a:pt x="1766" y="1192"/>
                    </a:cubicBezTo>
                    <a:cubicBezTo>
                      <a:pt x="1727" y="774"/>
                      <a:pt x="1457" y="402"/>
                      <a:pt x="1100" y="194"/>
                    </a:cubicBezTo>
                    <a:cubicBezTo>
                      <a:pt x="941" y="102"/>
                      <a:pt x="702" y="1"/>
                      <a:pt x="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8" name="Google Shape;298;p18"/>
              <p:cNvSpPr/>
              <p:nvPr/>
            </p:nvSpPr>
            <p:spPr>
              <a:xfrm>
                <a:off x="4169425" y="540875"/>
                <a:ext cx="36950" cy="37200"/>
              </a:xfrm>
              <a:custGeom>
                <a:avLst/>
                <a:gdLst/>
                <a:ahLst/>
                <a:cxnLst/>
                <a:rect l="l" t="t" r="r" b="b"/>
                <a:pathLst>
                  <a:path w="1478" h="1488" extrusionOk="0">
                    <a:moveTo>
                      <a:pt x="440" y="0"/>
                    </a:moveTo>
                    <a:cubicBezTo>
                      <a:pt x="381" y="0"/>
                      <a:pt x="321" y="19"/>
                      <a:pt x="270" y="47"/>
                    </a:cubicBezTo>
                    <a:cubicBezTo>
                      <a:pt x="180" y="98"/>
                      <a:pt x="108" y="177"/>
                      <a:pt x="69" y="271"/>
                    </a:cubicBezTo>
                    <a:cubicBezTo>
                      <a:pt x="0" y="447"/>
                      <a:pt x="40" y="656"/>
                      <a:pt x="133" y="822"/>
                    </a:cubicBezTo>
                    <a:cubicBezTo>
                      <a:pt x="227" y="988"/>
                      <a:pt x="371" y="1121"/>
                      <a:pt x="519" y="1240"/>
                    </a:cubicBezTo>
                    <a:cubicBezTo>
                      <a:pt x="656" y="1355"/>
                      <a:pt x="811" y="1470"/>
                      <a:pt x="991" y="1485"/>
                    </a:cubicBezTo>
                    <a:cubicBezTo>
                      <a:pt x="1005" y="1486"/>
                      <a:pt x="1019" y="1487"/>
                      <a:pt x="1033" y="1487"/>
                    </a:cubicBezTo>
                    <a:cubicBezTo>
                      <a:pt x="1091" y="1487"/>
                      <a:pt x="1148" y="1475"/>
                      <a:pt x="1200" y="1449"/>
                    </a:cubicBezTo>
                    <a:cubicBezTo>
                      <a:pt x="1330" y="1384"/>
                      <a:pt x="1402" y="1237"/>
                      <a:pt x="1431" y="1092"/>
                    </a:cubicBezTo>
                    <a:cubicBezTo>
                      <a:pt x="1478" y="833"/>
                      <a:pt x="1402" y="552"/>
                      <a:pt x="1229" y="350"/>
                    </a:cubicBezTo>
                    <a:cubicBezTo>
                      <a:pt x="1107" y="206"/>
                      <a:pt x="937" y="105"/>
                      <a:pt x="754" y="61"/>
                    </a:cubicBezTo>
                    <a:cubicBezTo>
                      <a:pt x="674" y="43"/>
                      <a:pt x="594" y="33"/>
                      <a:pt x="511" y="11"/>
                    </a:cubicBezTo>
                    <a:cubicBezTo>
                      <a:pt x="488" y="4"/>
                      <a:pt x="464" y="0"/>
                      <a:pt x="4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9" name="Google Shape;299;p18"/>
              <p:cNvSpPr/>
              <p:nvPr/>
            </p:nvSpPr>
            <p:spPr>
              <a:xfrm>
                <a:off x="4296000" y="319150"/>
                <a:ext cx="34450" cy="25325"/>
              </a:xfrm>
              <a:custGeom>
                <a:avLst/>
                <a:gdLst/>
                <a:ahLst/>
                <a:cxnLst/>
                <a:rect l="l" t="t" r="r" b="b"/>
                <a:pathLst>
                  <a:path w="1378" h="1013" extrusionOk="0">
                    <a:moveTo>
                      <a:pt x="454" y="1"/>
                    </a:moveTo>
                    <a:cubicBezTo>
                      <a:pt x="318" y="1"/>
                      <a:pt x="175" y="58"/>
                      <a:pt x="87" y="162"/>
                    </a:cubicBezTo>
                    <a:cubicBezTo>
                      <a:pt x="1" y="263"/>
                      <a:pt x="29" y="429"/>
                      <a:pt x="72" y="544"/>
                    </a:cubicBezTo>
                    <a:cubicBezTo>
                      <a:pt x="109" y="638"/>
                      <a:pt x="170" y="724"/>
                      <a:pt x="249" y="789"/>
                    </a:cubicBezTo>
                    <a:cubicBezTo>
                      <a:pt x="418" y="929"/>
                      <a:pt x="646" y="984"/>
                      <a:pt x="866" y="1006"/>
                    </a:cubicBezTo>
                    <a:cubicBezTo>
                      <a:pt x="902" y="1010"/>
                      <a:pt x="941" y="1012"/>
                      <a:pt x="979" y="1012"/>
                    </a:cubicBezTo>
                    <a:cubicBezTo>
                      <a:pt x="1109" y="1012"/>
                      <a:pt x="1240" y="982"/>
                      <a:pt x="1313" y="879"/>
                    </a:cubicBezTo>
                    <a:cubicBezTo>
                      <a:pt x="1378" y="789"/>
                      <a:pt x="1378" y="660"/>
                      <a:pt x="1334" y="558"/>
                    </a:cubicBezTo>
                    <a:cubicBezTo>
                      <a:pt x="1287" y="454"/>
                      <a:pt x="1208" y="371"/>
                      <a:pt x="1122" y="299"/>
                    </a:cubicBezTo>
                    <a:cubicBezTo>
                      <a:pt x="945" y="147"/>
                      <a:pt x="729" y="29"/>
                      <a:pt x="498" y="3"/>
                    </a:cubicBezTo>
                    <a:cubicBezTo>
                      <a:pt x="483" y="2"/>
                      <a:pt x="469" y="1"/>
                      <a:pt x="4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0" name="Google Shape;300;p18"/>
              <p:cNvSpPr/>
              <p:nvPr/>
            </p:nvSpPr>
            <p:spPr>
              <a:xfrm>
                <a:off x="3980025" y="328025"/>
                <a:ext cx="58225" cy="33875"/>
              </a:xfrm>
              <a:custGeom>
                <a:avLst/>
                <a:gdLst/>
                <a:ahLst/>
                <a:cxnLst/>
                <a:rect l="l" t="t" r="r" b="b"/>
                <a:pathLst>
                  <a:path w="2329" h="1355" extrusionOk="0">
                    <a:moveTo>
                      <a:pt x="880" y="0"/>
                    </a:moveTo>
                    <a:cubicBezTo>
                      <a:pt x="857" y="0"/>
                      <a:pt x="834" y="1"/>
                      <a:pt x="811" y="2"/>
                    </a:cubicBezTo>
                    <a:cubicBezTo>
                      <a:pt x="685" y="5"/>
                      <a:pt x="555" y="5"/>
                      <a:pt x="444" y="70"/>
                    </a:cubicBezTo>
                    <a:cubicBezTo>
                      <a:pt x="278" y="164"/>
                      <a:pt x="134" y="301"/>
                      <a:pt x="76" y="484"/>
                    </a:cubicBezTo>
                    <a:cubicBezTo>
                      <a:pt x="0" y="712"/>
                      <a:pt x="73" y="985"/>
                      <a:pt x="260" y="1126"/>
                    </a:cubicBezTo>
                    <a:cubicBezTo>
                      <a:pt x="361" y="1201"/>
                      <a:pt x="484" y="1241"/>
                      <a:pt x="606" y="1266"/>
                    </a:cubicBezTo>
                    <a:cubicBezTo>
                      <a:pt x="850" y="1326"/>
                      <a:pt x="1101" y="1354"/>
                      <a:pt x="1353" y="1354"/>
                    </a:cubicBezTo>
                    <a:cubicBezTo>
                      <a:pt x="1502" y="1354"/>
                      <a:pt x="1651" y="1344"/>
                      <a:pt x="1799" y="1324"/>
                    </a:cubicBezTo>
                    <a:cubicBezTo>
                      <a:pt x="2001" y="1296"/>
                      <a:pt x="2239" y="1216"/>
                      <a:pt x="2292" y="1015"/>
                    </a:cubicBezTo>
                    <a:cubicBezTo>
                      <a:pt x="2329" y="870"/>
                      <a:pt x="2245" y="719"/>
                      <a:pt x="2152" y="599"/>
                    </a:cubicBezTo>
                    <a:cubicBezTo>
                      <a:pt x="1939" y="337"/>
                      <a:pt x="1640" y="153"/>
                      <a:pt x="1319" y="63"/>
                    </a:cubicBezTo>
                    <a:cubicBezTo>
                      <a:pt x="1176" y="22"/>
                      <a:pt x="1030"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1" name="Google Shape;301;p18"/>
              <p:cNvSpPr/>
              <p:nvPr/>
            </p:nvSpPr>
            <p:spPr>
              <a:xfrm>
                <a:off x="4024700" y="374100"/>
                <a:ext cx="43825" cy="49575"/>
              </a:xfrm>
              <a:custGeom>
                <a:avLst/>
                <a:gdLst/>
                <a:ahLst/>
                <a:cxnLst/>
                <a:rect l="l" t="t" r="r" b="b"/>
                <a:pathLst>
                  <a:path w="1753" h="1983" extrusionOk="0">
                    <a:moveTo>
                      <a:pt x="689" y="0"/>
                    </a:moveTo>
                    <a:cubicBezTo>
                      <a:pt x="603" y="0"/>
                      <a:pt x="516" y="6"/>
                      <a:pt x="430" y="15"/>
                    </a:cubicBezTo>
                    <a:cubicBezTo>
                      <a:pt x="350" y="25"/>
                      <a:pt x="260" y="29"/>
                      <a:pt x="192" y="72"/>
                    </a:cubicBezTo>
                    <a:cubicBezTo>
                      <a:pt x="4" y="188"/>
                      <a:pt x="1" y="473"/>
                      <a:pt x="62" y="656"/>
                    </a:cubicBezTo>
                    <a:cubicBezTo>
                      <a:pt x="112" y="800"/>
                      <a:pt x="199" y="930"/>
                      <a:pt x="285" y="1060"/>
                    </a:cubicBezTo>
                    <a:cubicBezTo>
                      <a:pt x="380" y="1197"/>
                      <a:pt x="473" y="1338"/>
                      <a:pt x="567" y="1478"/>
                    </a:cubicBezTo>
                    <a:cubicBezTo>
                      <a:pt x="686" y="1658"/>
                      <a:pt x="819" y="1845"/>
                      <a:pt x="1021" y="1928"/>
                    </a:cubicBezTo>
                    <a:cubicBezTo>
                      <a:pt x="1154" y="1983"/>
                      <a:pt x="1305" y="1983"/>
                      <a:pt x="1453" y="1983"/>
                    </a:cubicBezTo>
                    <a:cubicBezTo>
                      <a:pt x="1515" y="1983"/>
                      <a:pt x="1583" y="1978"/>
                      <a:pt x="1634" y="1946"/>
                    </a:cubicBezTo>
                    <a:cubicBezTo>
                      <a:pt x="1716" y="1892"/>
                      <a:pt x="1738" y="1780"/>
                      <a:pt x="1742" y="1680"/>
                    </a:cubicBezTo>
                    <a:cubicBezTo>
                      <a:pt x="1752" y="1359"/>
                      <a:pt x="1673" y="1038"/>
                      <a:pt x="1594" y="724"/>
                    </a:cubicBezTo>
                    <a:cubicBezTo>
                      <a:pt x="1558" y="584"/>
                      <a:pt x="1522" y="440"/>
                      <a:pt x="1435" y="321"/>
                    </a:cubicBezTo>
                    <a:cubicBezTo>
                      <a:pt x="1310" y="140"/>
                      <a:pt x="1093" y="44"/>
                      <a:pt x="873" y="11"/>
                    </a:cubicBezTo>
                    <a:cubicBezTo>
                      <a:pt x="812" y="3"/>
                      <a:pt x="750" y="0"/>
                      <a:pt x="6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2" name="Google Shape;302;p18"/>
              <p:cNvSpPr/>
              <p:nvPr/>
            </p:nvSpPr>
            <p:spPr>
              <a:xfrm>
                <a:off x="3979925" y="402375"/>
                <a:ext cx="40300" cy="42725"/>
              </a:xfrm>
              <a:custGeom>
                <a:avLst/>
                <a:gdLst/>
                <a:ahLst/>
                <a:cxnLst/>
                <a:rect l="l" t="t" r="r" b="b"/>
                <a:pathLst>
                  <a:path w="1612" h="1709" extrusionOk="0">
                    <a:moveTo>
                      <a:pt x="528" y="0"/>
                    </a:moveTo>
                    <a:cubicBezTo>
                      <a:pt x="465" y="0"/>
                      <a:pt x="402" y="5"/>
                      <a:pt x="336" y="15"/>
                    </a:cubicBezTo>
                    <a:cubicBezTo>
                      <a:pt x="8" y="66"/>
                      <a:pt x="1" y="383"/>
                      <a:pt x="52" y="657"/>
                    </a:cubicBezTo>
                    <a:cubicBezTo>
                      <a:pt x="91" y="869"/>
                      <a:pt x="185" y="1068"/>
                      <a:pt x="318" y="1237"/>
                    </a:cubicBezTo>
                    <a:cubicBezTo>
                      <a:pt x="513" y="1475"/>
                      <a:pt x="797" y="1644"/>
                      <a:pt x="1100" y="1695"/>
                    </a:cubicBezTo>
                    <a:cubicBezTo>
                      <a:pt x="1144" y="1703"/>
                      <a:pt x="1191" y="1709"/>
                      <a:pt x="1237" y="1709"/>
                    </a:cubicBezTo>
                    <a:cubicBezTo>
                      <a:pt x="1328" y="1709"/>
                      <a:pt x="1418" y="1688"/>
                      <a:pt x="1486" y="1630"/>
                    </a:cubicBezTo>
                    <a:cubicBezTo>
                      <a:pt x="1587" y="1544"/>
                      <a:pt x="1612" y="1396"/>
                      <a:pt x="1612" y="1263"/>
                    </a:cubicBezTo>
                    <a:cubicBezTo>
                      <a:pt x="1609" y="920"/>
                      <a:pt x="1479" y="578"/>
                      <a:pt x="1248" y="322"/>
                    </a:cubicBezTo>
                    <a:cubicBezTo>
                      <a:pt x="1048" y="101"/>
                      <a:pt x="804" y="0"/>
                      <a:pt x="5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3" name="Google Shape;303;p18"/>
              <p:cNvSpPr/>
              <p:nvPr/>
            </p:nvSpPr>
            <p:spPr>
              <a:xfrm>
                <a:off x="4341950" y="401525"/>
                <a:ext cx="38425" cy="44250"/>
              </a:xfrm>
              <a:custGeom>
                <a:avLst/>
                <a:gdLst/>
                <a:ahLst/>
                <a:cxnLst/>
                <a:rect l="l" t="t" r="r" b="b"/>
                <a:pathLst>
                  <a:path w="1537" h="1770" extrusionOk="0">
                    <a:moveTo>
                      <a:pt x="640" y="1"/>
                    </a:moveTo>
                    <a:cubicBezTo>
                      <a:pt x="599" y="1"/>
                      <a:pt x="558" y="7"/>
                      <a:pt x="516" y="21"/>
                    </a:cubicBezTo>
                    <a:cubicBezTo>
                      <a:pt x="412" y="56"/>
                      <a:pt x="347" y="179"/>
                      <a:pt x="292" y="269"/>
                    </a:cubicBezTo>
                    <a:cubicBezTo>
                      <a:pt x="202" y="420"/>
                      <a:pt x="124" y="579"/>
                      <a:pt x="73" y="748"/>
                    </a:cubicBezTo>
                    <a:cubicBezTo>
                      <a:pt x="19" y="925"/>
                      <a:pt x="1" y="1116"/>
                      <a:pt x="80" y="1289"/>
                    </a:cubicBezTo>
                    <a:cubicBezTo>
                      <a:pt x="156" y="1458"/>
                      <a:pt x="310" y="1578"/>
                      <a:pt x="480" y="1646"/>
                    </a:cubicBezTo>
                    <a:cubicBezTo>
                      <a:pt x="649" y="1718"/>
                      <a:pt x="833" y="1743"/>
                      <a:pt x="1014" y="1761"/>
                    </a:cubicBezTo>
                    <a:cubicBezTo>
                      <a:pt x="1057" y="1765"/>
                      <a:pt x="1100" y="1769"/>
                      <a:pt x="1143" y="1769"/>
                    </a:cubicBezTo>
                    <a:cubicBezTo>
                      <a:pt x="1212" y="1769"/>
                      <a:pt x="1278" y="1760"/>
                      <a:pt x="1338" y="1729"/>
                    </a:cubicBezTo>
                    <a:cubicBezTo>
                      <a:pt x="1518" y="1628"/>
                      <a:pt x="1536" y="1383"/>
                      <a:pt x="1503" y="1181"/>
                    </a:cubicBezTo>
                    <a:cubicBezTo>
                      <a:pt x="1464" y="925"/>
                      <a:pt x="1373" y="676"/>
                      <a:pt x="1244" y="453"/>
                    </a:cubicBezTo>
                    <a:cubicBezTo>
                      <a:pt x="1126" y="254"/>
                      <a:pt x="897" y="1"/>
                      <a:pt x="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4" name="Google Shape;304;p18"/>
              <p:cNvSpPr/>
              <p:nvPr/>
            </p:nvSpPr>
            <p:spPr>
              <a:xfrm>
                <a:off x="4024700" y="465425"/>
                <a:ext cx="53375" cy="43175"/>
              </a:xfrm>
              <a:custGeom>
                <a:avLst/>
                <a:gdLst/>
                <a:ahLst/>
                <a:cxnLst/>
                <a:rect l="l" t="t" r="r" b="b"/>
                <a:pathLst>
                  <a:path w="2135" h="1727" extrusionOk="0">
                    <a:moveTo>
                      <a:pt x="959" y="0"/>
                    </a:moveTo>
                    <a:cubicBezTo>
                      <a:pt x="878" y="0"/>
                      <a:pt x="797" y="3"/>
                      <a:pt x="718" y="5"/>
                    </a:cubicBezTo>
                    <a:cubicBezTo>
                      <a:pt x="693" y="5"/>
                      <a:pt x="667" y="4"/>
                      <a:pt x="641" y="4"/>
                    </a:cubicBezTo>
                    <a:cubicBezTo>
                      <a:pt x="586" y="4"/>
                      <a:pt x="530" y="8"/>
                      <a:pt x="484" y="27"/>
                    </a:cubicBezTo>
                    <a:cubicBezTo>
                      <a:pt x="318" y="95"/>
                      <a:pt x="214" y="268"/>
                      <a:pt x="134" y="416"/>
                    </a:cubicBezTo>
                    <a:cubicBezTo>
                      <a:pt x="69" y="535"/>
                      <a:pt x="1" y="665"/>
                      <a:pt x="1" y="805"/>
                    </a:cubicBezTo>
                    <a:cubicBezTo>
                      <a:pt x="4" y="942"/>
                      <a:pt x="77" y="1068"/>
                      <a:pt x="170" y="1169"/>
                    </a:cubicBezTo>
                    <a:cubicBezTo>
                      <a:pt x="484" y="1522"/>
                      <a:pt x="989" y="1624"/>
                      <a:pt x="1457" y="1703"/>
                    </a:cubicBezTo>
                    <a:cubicBezTo>
                      <a:pt x="1533" y="1715"/>
                      <a:pt x="1613" y="1727"/>
                      <a:pt x="1692" y="1727"/>
                    </a:cubicBezTo>
                    <a:cubicBezTo>
                      <a:pt x="1782" y="1727"/>
                      <a:pt x="1870" y="1711"/>
                      <a:pt x="1947" y="1663"/>
                    </a:cubicBezTo>
                    <a:cubicBezTo>
                      <a:pt x="2055" y="1591"/>
                      <a:pt x="2117" y="1457"/>
                      <a:pt x="2127" y="1324"/>
                    </a:cubicBezTo>
                    <a:cubicBezTo>
                      <a:pt x="2135" y="1195"/>
                      <a:pt x="2105" y="1061"/>
                      <a:pt x="2066" y="935"/>
                    </a:cubicBezTo>
                    <a:cubicBezTo>
                      <a:pt x="2015" y="780"/>
                      <a:pt x="1954" y="625"/>
                      <a:pt x="1882" y="477"/>
                    </a:cubicBezTo>
                    <a:cubicBezTo>
                      <a:pt x="1817" y="344"/>
                      <a:pt x="1742" y="211"/>
                      <a:pt x="1619" y="125"/>
                    </a:cubicBezTo>
                    <a:cubicBezTo>
                      <a:pt x="1461" y="12"/>
                      <a:pt x="1255" y="2"/>
                      <a:pt x="1060" y="2"/>
                    </a:cubicBezTo>
                    <a:cubicBezTo>
                      <a:pt x="1027" y="1"/>
                      <a:pt x="993"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5" name="Google Shape;305;p18"/>
              <p:cNvSpPr/>
              <p:nvPr/>
            </p:nvSpPr>
            <p:spPr>
              <a:xfrm>
                <a:off x="4085975" y="431225"/>
                <a:ext cx="61300" cy="32425"/>
              </a:xfrm>
              <a:custGeom>
                <a:avLst/>
                <a:gdLst/>
                <a:ahLst/>
                <a:cxnLst/>
                <a:rect l="l" t="t" r="r" b="b"/>
                <a:pathLst>
                  <a:path w="2452" h="1297" extrusionOk="0">
                    <a:moveTo>
                      <a:pt x="895" y="1"/>
                    </a:moveTo>
                    <a:cubicBezTo>
                      <a:pt x="653" y="1"/>
                      <a:pt x="390" y="152"/>
                      <a:pt x="228" y="325"/>
                    </a:cubicBezTo>
                    <a:cubicBezTo>
                      <a:pt x="120" y="440"/>
                      <a:pt x="0" y="660"/>
                      <a:pt x="98" y="814"/>
                    </a:cubicBezTo>
                    <a:cubicBezTo>
                      <a:pt x="120" y="851"/>
                      <a:pt x="156" y="879"/>
                      <a:pt x="192" y="904"/>
                    </a:cubicBezTo>
                    <a:cubicBezTo>
                      <a:pt x="614" y="1206"/>
                      <a:pt x="1147" y="1296"/>
                      <a:pt x="1673" y="1296"/>
                    </a:cubicBezTo>
                    <a:cubicBezTo>
                      <a:pt x="1776" y="1296"/>
                      <a:pt x="1878" y="1293"/>
                      <a:pt x="1979" y="1287"/>
                    </a:cubicBezTo>
                    <a:cubicBezTo>
                      <a:pt x="2119" y="1280"/>
                      <a:pt x="2279" y="1258"/>
                      <a:pt x="2369" y="1147"/>
                    </a:cubicBezTo>
                    <a:cubicBezTo>
                      <a:pt x="2415" y="1089"/>
                      <a:pt x="2433" y="1013"/>
                      <a:pt x="2437" y="937"/>
                    </a:cubicBezTo>
                    <a:cubicBezTo>
                      <a:pt x="2452" y="761"/>
                      <a:pt x="2383" y="580"/>
                      <a:pt x="2260" y="458"/>
                    </a:cubicBezTo>
                    <a:cubicBezTo>
                      <a:pt x="2171" y="368"/>
                      <a:pt x="2059" y="310"/>
                      <a:pt x="1943" y="256"/>
                    </a:cubicBezTo>
                    <a:cubicBezTo>
                      <a:pt x="1615" y="104"/>
                      <a:pt x="1259" y="4"/>
                      <a:pt x="8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6" name="Google Shape;306;p18"/>
              <p:cNvSpPr/>
              <p:nvPr/>
            </p:nvSpPr>
            <p:spPr>
              <a:xfrm>
                <a:off x="4088125" y="354450"/>
                <a:ext cx="40500" cy="50375"/>
              </a:xfrm>
              <a:custGeom>
                <a:avLst/>
                <a:gdLst/>
                <a:ahLst/>
                <a:cxnLst/>
                <a:rect l="l" t="t" r="r" b="b"/>
                <a:pathLst>
                  <a:path w="1620" h="2015" extrusionOk="0">
                    <a:moveTo>
                      <a:pt x="505" y="7"/>
                    </a:moveTo>
                    <a:cubicBezTo>
                      <a:pt x="331" y="7"/>
                      <a:pt x="171" y="97"/>
                      <a:pt x="87" y="253"/>
                    </a:cubicBezTo>
                    <a:cubicBezTo>
                      <a:pt x="16" y="386"/>
                      <a:pt x="1" y="545"/>
                      <a:pt x="9" y="696"/>
                    </a:cubicBezTo>
                    <a:cubicBezTo>
                      <a:pt x="27" y="1107"/>
                      <a:pt x="178" y="1515"/>
                      <a:pt x="441" y="1831"/>
                    </a:cubicBezTo>
                    <a:cubicBezTo>
                      <a:pt x="477" y="1878"/>
                      <a:pt x="516" y="1921"/>
                      <a:pt x="567" y="1951"/>
                    </a:cubicBezTo>
                    <a:cubicBezTo>
                      <a:pt x="624" y="1979"/>
                      <a:pt x="689" y="1990"/>
                      <a:pt x="758" y="1997"/>
                    </a:cubicBezTo>
                    <a:cubicBezTo>
                      <a:pt x="832" y="2006"/>
                      <a:pt x="908" y="2014"/>
                      <a:pt x="982" y="2014"/>
                    </a:cubicBezTo>
                    <a:cubicBezTo>
                      <a:pt x="1090" y="2014"/>
                      <a:pt x="1195" y="1997"/>
                      <a:pt x="1284" y="1939"/>
                    </a:cubicBezTo>
                    <a:cubicBezTo>
                      <a:pt x="1349" y="1900"/>
                      <a:pt x="1403" y="1839"/>
                      <a:pt x="1446" y="1778"/>
                    </a:cubicBezTo>
                    <a:cubicBezTo>
                      <a:pt x="1540" y="1637"/>
                      <a:pt x="1598" y="1471"/>
                      <a:pt x="1605" y="1298"/>
                    </a:cubicBezTo>
                    <a:cubicBezTo>
                      <a:pt x="1619" y="901"/>
                      <a:pt x="1374" y="542"/>
                      <a:pt x="1100" y="253"/>
                    </a:cubicBezTo>
                    <a:cubicBezTo>
                      <a:pt x="1025" y="174"/>
                      <a:pt x="942" y="91"/>
                      <a:pt x="841" y="48"/>
                    </a:cubicBezTo>
                    <a:cubicBezTo>
                      <a:pt x="740" y="1"/>
                      <a:pt x="632" y="11"/>
                      <a:pt x="524" y="8"/>
                    </a:cubicBezTo>
                    <a:cubicBezTo>
                      <a:pt x="518" y="8"/>
                      <a:pt x="511" y="7"/>
                      <a:pt x="505" y="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7" name="Google Shape;307;p18"/>
              <p:cNvSpPr/>
              <p:nvPr/>
            </p:nvSpPr>
            <p:spPr>
              <a:xfrm>
                <a:off x="4101100" y="485575"/>
                <a:ext cx="31850" cy="45475"/>
              </a:xfrm>
              <a:custGeom>
                <a:avLst/>
                <a:gdLst/>
                <a:ahLst/>
                <a:cxnLst/>
                <a:rect l="l" t="t" r="r" b="b"/>
                <a:pathLst>
                  <a:path w="1274" h="1819" extrusionOk="0">
                    <a:moveTo>
                      <a:pt x="376" y="1"/>
                    </a:moveTo>
                    <a:cubicBezTo>
                      <a:pt x="360" y="1"/>
                      <a:pt x="345" y="1"/>
                      <a:pt x="330" y="3"/>
                    </a:cubicBezTo>
                    <a:cubicBezTo>
                      <a:pt x="34" y="36"/>
                      <a:pt x="1" y="522"/>
                      <a:pt x="5" y="741"/>
                    </a:cubicBezTo>
                    <a:cubicBezTo>
                      <a:pt x="5" y="944"/>
                      <a:pt x="48" y="1142"/>
                      <a:pt x="131" y="1322"/>
                    </a:cubicBezTo>
                    <a:cubicBezTo>
                      <a:pt x="210" y="1506"/>
                      <a:pt x="336" y="1671"/>
                      <a:pt x="516" y="1762"/>
                    </a:cubicBezTo>
                    <a:cubicBezTo>
                      <a:pt x="591" y="1799"/>
                      <a:pt x="677" y="1819"/>
                      <a:pt x="762" y="1819"/>
                    </a:cubicBezTo>
                    <a:cubicBezTo>
                      <a:pt x="876" y="1819"/>
                      <a:pt x="989" y="1783"/>
                      <a:pt x="1072" y="1704"/>
                    </a:cubicBezTo>
                    <a:cubicBezTo>
                      <a:pt x="1169" y="1611"/>
                      <a:pt x="1212" y="1470"/>
                      <a:pt x="1230" y="1337"/>
                    </a:cubicBezTo>
                    <a:cubicBezTo>
                      <a:pt x="1273" y="1044"/>
                      <a:pt x="1216" y="735"/>
                      <a:pt x="1065" y="479"/>
                    </a:cubicBezTo>
                    <a:cubicBezTo>
                      <a:pt x="934" y="246"/>
                      <a:pt x="662"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8" name="Google Shape;308;p18"/>
              <p:cNvSpPr/>
              <p:nvPr/>
            </p:nvSpPr>
            <p:spPr>
              <a:xfrm>
                <a:off x="3999575" y="514475"/>
                <a:ext cx="54975" cy="37800"/>
              </a:xfrm>
              <a:custGeom>
                <a:avLst/>
                <a:gdLst/>
                <a:ahLst/>
                <a:cxnLst/>
                <a:rect l="l" t="t" r="r" b="b"/>
                <a:pathLst>
                  <a:path w="2199" h="1512" extrusionOk="0">
                    <a:moveTo>
                      <a:pt x="682" y="0"/>
                    </a:moveTo>
                    <a:cubicBezTo>
                      <a:pt x="623" y="0"/>
                      <a:pt x="565" y="6"/>
                      <a:pt x="502" y="26"/>
                    </a:cubicBezTo>
                    <a:cubicBezTo>
                      <a:pt x="354" y="72"/>
                      <a:pt x="217" y="166"/>
                      <a:pt x="131" y="296"/>
                    </a:cubicBezTo>
                    <a:cubicBezTo>
                      <a:pt x="8" y="490"/>
                      <a:pt x="1" y="757"/>
                      <a:pt x="134" y="944"/>
                    </a:cubicBezTo>
                    <a:cubicBezTo>
                      <a:pt x="256" y="1117"/>
                      <a:pt x="472" y="1200"/>
                      <a:pt x="675" y="1272"/>
                    </a:cubicBezTo>
                    <a:cubicBezTo>
                      <a:pt x="768" y="1305"/>
                      <a:pt x="861" y="1341"/>
                      <a:pt x="956" y="1373"/>
                    </a:cubicBezTo>
                    <a:cubicBezTo>
                      <a:pt x="1147" y="1440"/>
                      <a:pt x="1345" y="1511"/>
                      <a:pt x="1549" y="1511"/>
                    </a:cubicBezTo>
                    <a:cubicBezTo>
                      <a:pt x="1564" y="1511"/>
                      <a:pt x="1579" y="1511"/>
                      <a:pt x="1593" y="1510"/>
                    </a:cubicBezTo>
                    <a:cubicBezTo>
                      <a:pt x="1813" y="1503"/>
                      <a:pt x="2040" y="1388"/>
                      <a:pt x="2120" y="1182"/>
                    </a:cubicBezTo>
                    <a:cubicBezTo>
                      <a:pt x="2199" y="969"/>
                      <a:pt x="2102" y="732"/>
                      <a:pt x="1961" y="555"/>
                    </a:cubicBezTo>
                    <a:cubicBezTo>
                      <a:pt x="1788" y="335"/>
                      <a:pt x="1547" y="174"/>
                      <a:pt x="1284" y="83"/>
                    </a:cubicBezTo>
                    <a:cubicBezTo>
                      <a:pt x="1147" y="36"/>
                      <a:pt x="1006" y="14"/>
                      <a:pt x="861" y="8"/>
                    </a:cubicBezTo>
                    <a:cubicBezTo>
                      <a:pt x="799" y="6"/>
                      <a:pt x="740" y="0"/>
                      <a:pt x="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9" name="Google Shape;309;p18"/>
              <p:cNvSpPr/>
              <p:nvPr/>
            </p:nvSpPr>
            <p:spPr>
              <a:xfrm>
                <a:off x="4238800" y="342175"/>
                <a:ext cx="45875" cy="39450"/>
              </a:xfrm>
              <a:custGeom>
                <a:avLst/>
                <a:gdLst/>
                <a:ahLst/>
                <a:cxnLst/>
                <a:rect l="l" t="t" r="r" b="b"/>
                <a:pathLst>
                  <a:path w="1835" h="1578" extrusionOk="0">
                    <a:moveTo>
                      <a:pt x="690" y="0"/>
                    </a:moveTo>
                    <a:cubicBezTo>
                      <a:pt x="637" y="0"/>
                      <a:pt x="583" y="4"/>
                      <a:pt x="530" y="12"/>
                    </a:cubicBezTo>
                    <a:cubicBezTo>
                      <a:pt x="234" y="52"/>
                      <a:pt x="0" y="423"/>
                      <a:pt x="7" y="708"/>
                    </a:cubicBezTo>
                    <a:cubicBezTo>
                      <a:pt x="15" y="949"/>
                      <a:pt x="195" y="1133"/>
                      <a:pt x="386" y="1259"/>
                    </a:cubicBezTo>
                    <a:cubicBezTo>
                      <a:pt x="677" y="1454"/>
                      <a:pt x="1023" y="1565"/>
                      <a:pt x="1377" y="1577"/>
                    </a:cubicBezTo>
                    <a:cubicBezTo>
                      <a:pt x="1392" y="1577"/>
                      <a:pt x="1407" y="1578"/>
                      <a:pt x="1423" y="1578"/>
                    </a:cubicBezTo>
                    <a:cubicBezTo>
                      <a:pt x="1492" y="1578"/>
                      <a:pt x="1564" y="1569"/>
                      <a:pt x="1625" y="1537"/>
                    </a:cubicBezTo>
                    <a:cubicBezTo>
                      <a:pt x="1763" y="1465"/>
                      <a:pt x="1816" y="1292"/>
                      <a:pt x="1823" y="1136"/>
                    </a:cubicBezTo>
                    <a:cubicBezTo>
                      <a:pt x="1835" y="860"/>
                      <a:pt x="1733" y="578"/>
                      <a:pt x="1550" y="373"/>
                    </a:cubicBezTo>
                    <a:cubicBezTo>
                      <a:pt x="1337" y="135"/>
                      <a:pt x="1010" y="0"/>
                      <a:pt x="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0" name="Google Shape;310;p18"/>
              <p:cNvSpPr/>
              <p:nvPr/>
            </p:nvSpPr>
            <p:spPr>
              <a:xfrm>
                <a:off x="4254750" y="401675"/>
                <a:ext cx="58750" cy="25250"/>
              </a:xfrm>
              <a:custGeom>
                <a:avLst/>
                <a:gdLst/>
                <a:ahLst/>
                <a:cxnLst/>
                <a:rect l="l" t="t" r="r" b="b"/>
                <a:pathLst>
                  <a:path w="2350" h="1010" extrusionOk="0">
                    <a:moveTo>
                      <a:pt x="438" y="1"/>
                    </a:moveTo>
                    <a:cubicBezTo>
                      <a:pt x="336" y="1"/>
                      <a:pt x="236" y="16"/>
                      <a:pt x="152" y="75"/>
                    </a:cubicBezTo>
                    <a:cubicBezTo>
                      <a:pt x="36" y="155"/>
                      <a:pt x="0" y="296"/>
                      <a:pt x="36" y="429"/>
                    </a:cubicBezTo>
                    <a:cubicBezTo>
                      <a:pt x="90" y="624"/>
                      <a:pt x="252" y="789"/>
                      <a:pt x="433" y="875"/>
                    </a:cubicBezTo>
                    <a:cubicBezTo>
                      <a:pt x="703" y="1010"/>
                      <a:pt x="1017" y="1010"/>
                      <a:pt x="1315" y="1010"/>
                    </a:cubicBezTo>
                    <a:cubicBezTo>
                      <a:pt x="1514" y="1010"/>
                      <a:pt x="1709" y="1005"/>
                      <a:pt x="1907" y="1005"/>
                    </a:cubicBezTo>
                    <a:cubicBezTo>
                      <a:pt x="2011" y="1005"/>
                      <a:pt x="2126" y="1002"/>
                      <a:pt x="2209" y="940"/>
                    </a:cubicBezTo>
                    <a:cubicBezTo>
                      <a:pt x="2331" y="847"/>
                      <a:pt x="2346" y="674"/>
                      <a:pt x="2346" y="523"/>
                    </a:cubicBezTo>
                    <a:cubicBezTo>
                      <a:pt x="2350" y="426"/>
                      <a:pt x="2346" y="321"/>
                      <a:pt x="2278" y="248"/>
                    </a:cubicBezTo>
                    <a:cubicBezTo>
                      <a:pt x="2228" y="195"/>
                      <a:pt x="2148" y="180"/>
                      <a:pt x="2076" y="166"/>
                    </a:cubicBezTo>
                    <a:cubicBezTo>
                      <a:pt x="1622" y="83"/>
                      <a:pt x="1164" y="47"/>
                      <a:pt x="706" y="18"/>
                    </a:cubicBezTo>
                    <a:cubicBezTo>
                      <a:pt x="622" y="13"/>
                      <a:pt x="529" y="1"/>
                      <a:pt x="4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1" name="Google Shape;311;p18"/>
              <p:cNvSpPr/>
              <p:nvPr/>
            </p:nvSpPr>
            <p:spPr>
              <a:xfrm>
                <a:off x="4221850" y="445225"/>
                <a:ext cx="65900" cy="40425"/>
              </a:xfrm>
              <a:custGeom>
                <a:avLst/>
                <a:gdLst/>
                <a:ahLst/>
                <a:cxnLst/>
                <a:rect l="l" t="t" r="r" b="b"/>
                <a:pathLst>
                  <a:path w="2636" h="1617" extrusionOk="0">
                    <a:moveTo>
                      <a:pt x="1370" y="1"/>
                    </a:moveTo>
                    <a:cubicBezTo>
                      <a:pt x="1340" y="1"/>
                      <a:pt x="1311" y="2"/>
                      <a:pt x="1283" y="6"/>
                    </a:cubicBezTo>
                    <a:cubicBezTo>
                      <a:pt x="1179" y="20"/>
                      <a:pt x="1071" y="60"/>
                      <a:pt x="970" y="89"/>
                    </a:cubicBezTo>
                    <a:cubicBezTo>
                      <a:pt x="833" y="128"/>
                      <a:pt x="700" y="176"/>
                      <a:pt x="573" y="244"/>
                    </a:cubicBezTo>
                    <a:cubicBezTo>
                      <a:pt x="357" y="356"/>
                      <a:pt x="166" y="532"/>
                      <a:pt x="84" y="760"/>
                    </a:cubicBezTo>
                    <a:cubicBezTo>
                      <a:pt x="1" y="990"/>
                      <a:pt x="51" y="1271"/>
                      <a:pt x="239" y="1426"/>
                    </a:cubicBezTo>
                    <a:cubicBezTo>
                      <a:pt x="400" y="1560"/>
                      <a:pt x="624" y="1574"/>
                      <a:pt x="836" y="1585"/>
                    </a:cubicBezTo>
                    <a:cubicBezTo>
                      <a:pt x="981" y="1592"/>
                      <a:pt x="1129" y="1599"/>
                      <a:pt x="1277" y="1606"/>
                    </a:cubicBezTo>
                    <a:cubicBezTo>
                      <a:pt x="1377" y="1611"/>
                      <a:pt x="1478" y="1616"/>
                      <a:pt x="1579" y="1616"/>
                    </a:cubicBezTo>
                    <a:cubicBezTo>
                      <a:pt x="1766" y="1616"/>
                      <a:pt x="1952" y="1599"/>
                      <a:pt x="2127" y="1534"/>
                    </a:cubicBezTo>
                    <a:cubicBezTo>
                      <a:pt x="2398" y="1433"/>
                      <a:pt x="2631" y="1192"/>
                      <a:pt x="2635" y="903"/>
                    </a:cubicBezTo>
                    <a:cubicBezTo>
                      <a:pt x="2635" y="655"/>
                      <a:pt x="2458" y="435"/>
                      <a:pt x="2253" y="287"/>
                    </a:cubicBezTo>
                    <a:cubicBezTo>
                      <a:pt x="2069" y="154"/>
                      <a:pt x="1849" y="68"/>
                      <a:pt x="1626" y="28"/>
                    </a:cubicBezTo>
                    <a:cubicBezTo>
                      <a:pt x="1546" y="14"/>
                      <a:pt x="1455" y="1"/>
                      <a:pt x="1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2" name="Google Shape;312;p18"/>
              <p:cNvSpPr/>
              <p:nvPr/>
            </p:nvSpPr>
            <p:spPr>
              <a:xfrm>
                <a:off x="4229350" y="498275"/>
                <a:ext cx="41525" cy="42250"/>
              </a:xfrm>
              <a:custGeom>
                <a:avLst/>
                <a:gdLst/>
                <a:ahLst/>
                <a:cxnLst/>
                <a:rect l="l" t="t" r="r" b="b"/>
                <a:pathLst>
                  <a:path w="1661" h="1690" extrusionOk="0">
                    <a:moveTo>
                      <a:pt x="839" y="0"/>
                    </a:moveTo>
                    <a:cubicBezTo>
                      <a:pt x="667" y="0"/>
                      <a:pt x="512" y="99"/>
                      <a:pt x="368" y="205"/>
                    </a:cubicBezTo>
                    <a:cubicBezTo>
                      <a:pt x="248" y="291"/>
                      <a:pt x="151" y="411"/>
                      <a:pt x="97" y="547"/>
                    </a:cubicBezTo>
                    <a:cubicBezTo>
                      <a:pt x="0" y="814"/>
                      <a:pt x="65" y="1131"/>
                      <a:pt x="263" y="1336"/>
                    </a:cubicBezTo>
                    <a:cubicBezTo>
                      <a:pt x="385" y="1463"/>
                      <a:pt x="551" y="1546"/>
                      <a:pt x="717" y="1610"/>
                    </a:cubicBezTo>
                    <a:cubicBezTo>
                      <a:pt x="830" y="1654"/>
                      <a:pt x="958" y="1689"/>
                      <a:pt x="1079" y="1689"/>
                    </a:cubicBezTo>
                    <a:cubicBezTo>
                      <a:pt x="1177" y="1689"/>
                      <a:pt x="1270" y="1667"/>
                      <a:pt x="1348" y="1607"/>
                    </a:cubicBezTo>
                    <a:cubicBezTo>
                      <a:pt x="1412" y="1557"/>
                      <a:pt x="1459" y="1481"/>
                      <a:pt x="1496" y="1409"/>
                    </a:cubicBezTo>
                    <a:cubicBezTo>
                      <a:pt x="1629" y="1138"/>
                      <a:pt x="1661" y="817"/>
                      <a:pt x="1549" y="541"/>
                    </a:cubicBezTo>
                    <a:cubicBezTo>
                      <a:pt x="1452" y="303"/>
                      <a:pt x="1236" y="118"/>
                      <a:pt x="995" y="28"/>
                    </a:cubicBezTo>
                    <a:cubicBezTo>
                      <a:pt x="941" y="9"/>
                      <a:pt x="889"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3" name="Google Shape;313;p18"/>
              <p:cNvSpPr/>
              <p:nvPr/>
            </p:nvSpPr>
            <p:spPr>
              <a:xfrm>
                <a:off x="4318625" y="445375"/>
                <a:ext cx="49225" cy="56825"/>
              </a:xfrm>
              <a:custGeom>
                <a:avLst/>
                <a:gdLst/>
                <a:ahLst/>
                <a:cxnLst/>
                <a:rect l="l" t="t" r="r" b="b"/>
                <a:pathLst>
                  <a:path w="1969" h="2273" extrusionOk="0">
                    <a:moveTo>
                      <a:pt x="663" y="0"/>
                    </a:moveTo>
                    <a:cubicBezTo>
                      <a:pt x="386" y="7"/>
                      <a:pt x="166" y="285"/>
                      <a:pt x="90" y="523"/>
                    </a:cubicBezTo>
                    <a:cubicBezTo>
                      <a:pt x="0" y="811"/>
                      <a:pt x="47" y="1139"/>
                      <a:pt x="195" y="1395"/>
                    </a:cubicBezTo>
                    <a:cubicBezTo>
                      <a:pt x="418" y="1787"/>
                      <a:pt x="826" y="2040"/>
                      <a:pt x="1243" y="2209"/>
                    </a:cubicBezTo>
                    <a:cubicBezTo>
                      <a:pt x="1325" y="2243"/>
                      <a:pt x="1416" y="2273"/>
                      <a:pt x="1502" y="2273"/>
                    </a:cubicBezTo>
                    <a:cubicBezTo>
                      <a:pt x="1546" y="2273"/>
                      <a:pt x="1589" y="2265"/>
                      <a:pt x="1629" y="2246"/>
                    </a:cubicBezTo>
                    <a:cubicBezTo>
                      <a:pt x="1737" y="2191"/>
                      <a:pt x="1792" y="2065"/>
                      <a:pt x="1824" y="1946"/>
                    </a:cubicBezTo>
                    <a:cubicBezTo>
                      <a:pt x="1968" y="1406"/>
                      <a:pt x="1770" y="804"/>
                      <a:pt x="1366" y="421"/>
                    </a:cubicBezTo>
                    <a:cubicBezTo>
                      <a:pt x="1255" y="317"/>
                      <a:pt x="1125" y="230"/>
                      <a:pt x="1002" y="144"/>
                    </a:cubicBezTo>
                    <a:cubicBezTo>
                      <a:pt x="901" y="75"/>
                      <a:pt x="789" y="0"/>
                      <a:pt x="6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4" name="Google Shape;314;p18"/>
              <p:cNvSpPr/>
              <p:nvPr/>
            </p:nvSpPr>
            <p:spPr>
              <a:xfrm>
                <a:off x="4286975" y="509700"/>
                <a:ext cx="37700" cy="47400"/>
              </a:xfrm>
              <a:custGeom>
                <a:avLst/>
                <a:gdLst/>
                <a:ahLst/>
                <a:cxnLst/>
                <a:rect l="l" t="t" r="r" b="b"/>
                <a:pathLst>
                  <a:path w="1508" h="1896" extrusionOk="0">
                    <a:moveTo>
                      <a:pt x="386" y="0"/>
                    </a:moveTo>
                    <a:cubicBezTo>
                      <a:pt x="330" y="0"/>
                      <a:pt x="273" y="22"/>
                      <a:pt x="210" y="79"/>
                    </a:cubicBezTo>
                    <a:cubicBezTo>
                      <a:pt x="1" y="267"/>
                      <a:pt x="4" y="570"/>
                      <a:pt x="62" y="822"/>
                    </a:cubicBezTo>
                    <a:cubicBezTo>
                      <a:pt x="127" y="1100"/>
                      <a:pt x="257" y="1363"/>
                      <a:pt x="437" y="1586"/>
                    </a:cubicBezTo>
                    <a:cubicBezTo>
                      <a:pt x="520" y="1687"/>
                      <a:pt x="614" y="1781"/>
                      <a:pt x="733" y="1839"/>
                    </a:cubicBezTo>
                    <a:cubicBezTo>
                      <a:pt x="803" y="1873"/>
                      <a:pt x="885" y="1895"/>
                      <a:pt x="965" y="1895"/>
                    </a:cubicBezTo>
                    <a:cubicBezTo>
                      <a:pt x="1015" y="1895"/>
                      <a:pt x="1065" y="1886"/>
                      <a:pt x="1112" y="1867"/>
                    </a:cubicBezTo>
                    <a:cubicBezTo>
                      <a:pt x="1266" y="1802"/>
                      <a:pt x="1360" y="1644"/>
                      <a:pt x="1403" y="1485"/>
                    </a:cubicBezTo>
                    <a:cubicBezTo>
                      <a:pt x="1508" y="1125"/>
                      <a:pt x="1396" y="718"/>
                      <a:pt x="1144" y="440"/>
                    </a:cubicBezTo>
                    <a:cubicBezTo>
                      <a:pt x="1003" y="285"/>
                      <a:pt x="834" y="220"/>
                      <a:pt x="661" y="116"/>
                    </a:cubicBezTo>
                    <a:cubicBezTo>
                      <a:pt x="561" y="56"/>
                      <a:pt x="475" y="0"/>
                      <a:pt x="3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sp>
        <p:nvSpPr>
          <p:cNvPr id="315" name="Google Shape;315;p18"/>
          <p:cNvSpPr/>
          <p:nvPr/>
        </p:nvSpPr>
        <p:spPr>
          <a:xfrm rot="10800000" flipH="1">
            <a:off x="-354779" y="4090690"/>
            <a:ext cx="2038285" cy="2756341"/>
          </a:xfrm>
          <a:custGeom>
            <a:avLst/>
            <a:gdLst/>
            <a:ahLst/>
            <a:cxnLst/>
            <a:rect l="l" t="t" r="r" b="b"/>
            <a:pathLst>
              <a:path w="30080" h="40680" extrusionOk="0">
                <a:moveTo>
                  <a:pt x="1" y="1"/>
                </a:moveTo>
                <a:lnTo>
                  <a:pt x="1" y="40679"/>
                </a:lnTo>
                <a:cubicBezTo>
                  <a:pt x="10347" y="34844"/>
                  <a:pt x="19055" y="26134"/>
                  <a:pt x="24886" y="15783"/>
                </a:cubicBezTo>
                <a:cubicBezTo>
                  <a:pt x="27610" y="10946"/>
                  <a:pt x="29741" y="5540"/>
                  <a:pt x="3008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316" name="Google Shape;316;p18"/>
          <p:cNvSpPr/>
          <p:nvPr/>
        </p:nvSpPr>
        <p:spPr>
          <a:xfrm rot="-5400000" flipH="1">
            <a:off x="8925431" y="2978041"/>
            <a:ext cx="5634401" cy="901921"/>
          </a:xfrm>
          <a:custGeom>
            <a:avLst/>
            <a:gdLst/>
            <a:ahLst/>
            <a:cxnLst/>
            <a:rect l="l" t="t" r="r" b="b"/>
            <a:pathLst>
              <a:path w="53272" h="16119" extrusionOk="0">
                <a:moveTo>
                  <a:pt x="46183" y="0"/>
                </a:moveTo>
                <a:cubicBezTo>
                  <a:pt x="43803" y="0"/>
                  <a:pt x="41422" y="45"/>
                  <a:pt x="39043" y="88"/>
                </a:cubicBezTo>
                <a:cubicBezTo>
                  <a:pt x="27740" y="301"/>
                  <a:pt x="16442" y="512"/>
                  <a:pt x="5143" y="722"/>
                </a:cubicBezTo>
                <a:cubicBezTo>
                  <a:pt x="4451" y="736"/>
                  <a:pt x="3737" y="755"/>
                  <a:pt x="3110" y="1046"/>
                </a:cubicBezTo>
                <a:cubicBezTo>
                  <a:pt x="2483" y="1338"/>
                  <a:pt x="2004" y="1883"/>
                  <a:pt x="1630" y="2466"/>
                </a:cubicBezTo>
                <a:cubicBezTo>
                  <a:pt x="231" y="4632"/>
                  <a:pt x="69" y="7350"/>
                  <a:pt x="29" y="9927"/>
                </a:cubicBezTo>
                <a:cubicBezTo>
                  <a:pt x="1" y="11991"/>
                  <a:pt x="415" y="14053"/>
                  <a:pt x="490" y="16118"/>
                </a:cubicBezTo>
                <a:lnTo>
                  <a:pt x="53271" y="16118"/>
                </a:lnTo>
                <a:cubicBezTo>
                  <a:pt x="53040" y="11837"/>
                  <a:pt x="52752" y="7501"/>
                  <a:pt x="52525" y="3220"/>
                </a:cubicBezTo>
                <a:cubicBezTo>
                  <a:pt x="52489" y="2510"/>
                  <a:pt x="52435" y="1753"/>
                  <a:pt x="52032" y="1165"/>
                </a:cubicBezTo>
                <a:cubicBezTo>
                  <a:pt x="51340" y="166"/>
                  <a:pt x="49938" y="37"/>
                  <a:pt x="48723" y="19"/>
                </a:cubicBezTo>
                <a:cubicBezTo>
                  <a:pt x="47877" y="6"/>
                  <a:pt x="47030" y="0"/>
                  <a:pt x="4618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339"/>
        <p:cNvGrpSpPr/>
        <p:nvPr/>
      </p:nvGrpSpPr>
      <p:grpSpPr>
        <a:xfrm>
          <a:off x="0" y="0"/>
          <a:ext cx="0" cy="0"/>
          <a:chOff x="0" y="0"/>
          <a:chExt cx="0" cy="0"/>
        </a:xfrm>
      </p:grpSpPr>
      <p:sp>
        <p:nvSpPr>
          <p:cNvPr id="340" name="Google Shape;340;p21"/>
          <p:cNvSpPr txBox="1">
            <a:spLocks noGrp="1"/>
          </p:cNvSpPr>
          <p:nvPr>
            <p:ph type="title"/>
          </p:nvPr>
        </p:nvSpPr>
        <p:spPr>
          <a:xfrm>
            <a:off x="960125" y="593367"/>
            <a:ext cx="10273338"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1" name="Google Shape;341;p21"/>
          <p:cNvSpPr/>
          <p:nvPr/>
        </p:nvSpPr>
        <p:spPr>
          <a:xfrm rot="10800000" flipH="1">
            <a:off x="1" y="5371282"/>
            <a:ext cx="1099467" cy="1486719"/>
          </a:xfrm>
          <a:custGeom>
            <a:avLst/>
            <a:gdLst/>
            <a:ahLst/>
            <a:cxnLst/>
            <a:rect l="l" t="t" r="r" b="b"/>
            <a:pathLst>
              <a:path w="30080" h="40680" extrusionOk="0">
                <a:moveTo>
                  <a:pt x="1" y="1"/>
                </a:moveTo>
                <a:lnTo>
                  <a:pt x="1" y="40679"/>
                </a:lnTo>
                <a:cubicBezTo>
                  <a:pt x="10347" y="34844"/>
                  <a:pt x="19055" y="26134"/>
                  <a:pt x="24886" y="15783"/>
                </a:cubicBezTo>
                <a:cubicBezTo>
                  <a:pt x="27610" y="10946"/>
                  <a:pt x="29741" y="5540"/>
                  <a:pt x="3008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342" name="Google Shape;342;p21"/>
          <p:cNvSpPr/>
          <p:nvPr/>
        </p:nvSpPr>
        <p:spPr>
          <a:xfrm rot="10800000">
            <a:off x="1978935" y="6237241"/>
            <a:ext cx="645109" cy="415481"/>
          </a:xfrm>
          <a:custGeom>
            <a:avLst/>
            <a:gdLst/>
            <a:ahLst/>
            <a:cxnLst/>
            <a:rect l="l" t="t"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343" name="Google Shape;343;p21"/>
          <p:cNvSpPr/>
          <p:nvPr/>
        </p:nvSpPr>
        <p:spPr>
          <a:xfrm rot="2700000">
            <a:off x="241702" y="2169716"/>
            <a:ext cx="541293" cy="348709"/>
          </a:xfrm>
          <a:custGeom>
            <a:avLst/>
            <a:gdLst/>
            <a:ahLst/>
            <a:cxnLst/>
            <a:rect l="l" t="t"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344" name="Google Shape;344;p21"/>
          <p:cNvSpPr/>
          <p:nvPr/>
        </p:nvSpPr>
        <p:spPr>
          <a:xfrm rot="7149403">
            <a:off x="9954367" y="6237214"/>
            <a:ext cx="645023" cy="415534"/>
          </a:xfrm>
          <a:custGeom>
            <a:avLst/>
            <a:gdLst/>
            <a:ahLst/>
            <a:cxnLst/>
            <a:rect l="l" t="t"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345" name="Google Shape;345;p21"/>
          <p:cNvSpPr/>
          <p:nvPr/>
        </p:nvSpPr>
        <p:spPr>
          <a:xfrm>
            <a:off x="9503721" y="61775"/>
            <a:ext cx="468090" cy="657419"/>
          </a:xfrm>
          <a:custGeom>
            <a:avLst/>
            <a:gdLst/>
            <a:ahLst/>
            <a:cxnLst/>
            <a:rect l="l" t="t" r="r" b="b"/>
            <a:pathLst>
              <a:path w="7609" h="10688" extrusionOk="0">
                <a:moveTo>
                  <a:pt x="6448" y="1"/>
                </a:moveTo>
                <a:cubicBezTo>
                  <a:pt x="6242" y="1"/>
                  <a:pt x="6039" y="37"/>
                  <a:pt x="5850" y="110"/>
                </a:cubicBezTo>
                <a:cubicBezTo>
                  <a:pt x="5245" y="348"/>
                  <a:pt x="4844" y="1005"/>
                  <a:pt x="4942" y="1606"/>
                </a:cubicBezTo>
                <a:cubicBezTo>
                  <a:pt x="4981" y="1844"/>
                  <a:pt x="5086" y="2068"/>
                  <a:pt x="5187" y="2287"/>
                </a:cubicBezTo>
                <a:cubicBezTo>
                  <a:pt x="5342" y="2626"/>
                  <a:pt x="5490" y="2943"/>
                  <a:pt x="5370" y="3246"/>
                </a:cubicBezTo>
                <a:cubicBezTo>
                  <a:pt x="5205" y="3668"/>
                  <a:pt x="4635" y="3754"/>
                  <a:pt x="4466" y="3768"/>
                </a:cubicBezTo>
                <a:cubicBezTo>
                  <a:pt x="4329" y="3779"/>
                  <a:pt x="4196" y="3783"/>
                  <a:pt x="4059" y="3783"/>
                </a:cubicBezTo>
                <a:cubicBezTo>
                  <a:pt x="3788" y="3786"/>
                  <a:pt x="3511" y="3790"/>
                  <a:pt x="3241" y="3876"/>
                </a:cubicBezTo>
                <a:cubicBezTo>
                  <a:pt x="2827" y="4003"/>
                  <a:pt x="2484" y="4352"/>
                  <a:pt x="2321" y="4810"/>
                </a:cubicBezTo>
                <a:cubicBezTo>
                  <a:pt x="2160" y="5265"/>
                  <a:pt x="2206" y="5754"/>
                  <a:pt x="2444" y="6115"/>
                </a:cubicBezTo>
                <a:cubicBezTo>
                  <a:pt x="2509" y="6212"/>
                  <a:pt x="2585" y="6303"/>
                  <a:pt x="2657" y="6389"/>
                </a:cubicBezTo>
                <a:cubicBezTo>
                  <a:pt x="2819" y="6579"/>
                  <a:pt x="2970" y="6760"/>
                  <a:pt x="2985" y="6980"/>
                </a:cubicBezTo>
                <a:cubicBezTo>
                  <a:pt x="3018" y="7391"/>
                  <a:pt x="2552" y="7697"/>
                  <a:pt x="2098" y="7780"/>
                </a:cubicBezTo>
                <a:cubicBezTo>
                  <a:pt x="1965" y="7802"/>
                  <a:pt x="1824" y="7816"/>
                  <a:pt x="1687" y="7830"/>
                </a:cubicBezTo>
                <a:cubicBezTo>
                  <a:pt x="1331" y="7866"/>
                  <a:pt x="963" y="7906"/>
                  <a:pt x="653" y="8104"/>
                </a:cubicBezTo>
                <a:cubicBezTo>
                  <a:pt x="228" y="8382"/>
                  <a:pt x="1" y="8948"/>
                  <a:pt x="98" y="9481"/>
                </a:cubicBezTo>
                <a:cubicBezTo>
                  <a:pt x="185" y="9957"/>
                  <a:pt x="513" y="10411"/>
                  <a:pt x="977" y="10688"/>
                </a:cubicBezTo>
                <a:lnTo>
                  <a:pt x="1078" y="10519"/>
                </a:lnTo>
                <a:cubicBezTo>
                  <a:pt x="664" y="10267"/>
                  <a:pt x="368" y="9866"/>
                  <a:pt x="293" y="9445"/>
                </a:cubicBezTo>
                <a:cubicBezTo>
                  <a:pt x="210" y="8987"/>
                  <a:pt x="401" y="8504"/>
                  <a:pt x="761" y="8274"/>
                </a:cubicBezTo>
                <a:cubicBezTo>
                  <a:pt x="1032" y="8097"/>
                  <a:pt x="1360" y="8064"/>
                  <a:pt x="1709" y="8028"/>
                </a:cubicBezTo>
                <a:cubicBezTo>
                  <a:pt x="1850" y="8014"/>
                  <a:pt x="1994" y="8000"/>
                  <a:pt x="2135" y="7975"/>
                </a:cubicBezTo>
                <a:cubicBezTo>
                  <a:pt x="2686" y="7877"/>
                  <a:pt x="3226" y="7499"/>
                  <a:pt x="3183" y="6965"/>
                </a:cubicBezTo>
                <a:cubicBezTo>
                  <a:pt x="3161" y="6681"/>
                  <a:pt x="2985" y="6468"/>
                  <a:pt x="2812" y="6263"/>
                </a:cubicBezTo>
                <a:cubicBezTo>
                  <a:pt x="2737" y="6176"/>
                  <a:pt x="2667" y="6093"/>
                  <a:pt x="2610" y="6003"/>
                </a:cubicBezTo>
                <a:cubicBezTo>
                  <a:pt x="2404" y="5697"/>
                  <a:pt x="2369" y="5275"/>
                  <a:pt x="2509" y="4875"/>
                </a:cubicBezTo>
                <a:cubicBezTo>
                  <a:pt x="2650" y="4478"/>
                  <a:pt x="2945" y="4176"/>
                  <a:pt x="3299" y="4064"/>
                </a:cubicBezTo>
                <a:cubicBezTo>
                  <a:pt x="3540" y="3989"/>
                  <a:pt x="3796" y="3984"/>
                  <a:pt x="4063" y="3981"/>
                </a:cubicBezTo>
                <a:cubicBezTo>
                  <a:pt x="4203" y="3981"/>
                  <a:pt x="4344" y="3978"/>
                  <a:pt x="4484" y="3967"/>
                </a:cubicBezTo>
                <a:cubicBezTo>
                  <a:pt x="5014" y="3916"/>
                  <a:pt x="5418" y="3675"/>
                  <a:pt x="5555" y="3318"/>
                </a:cubicBezTo>
                <a:cubicBezTo>
                  <a:pt x="5706" y="2936"/>
                  <a:pt x="5533" y="2565"/>
                  <a:pt x="5367" y="2204"/>
                </a:cubicBezTo>
                <a:cubicBezTo>
                  <a:pt x="5270" y="1999"/>
                  <a:pt x="5172" y="1783"/>
                  <a:pt x="5140" y="1574"/>
                </a:cubicBezTo>
                <a:cubicBezTo>
                  <a:pt x="5057" y="1062"/>
                  <a:pt x="5400" y="500"/>
                  <a:pt x="5922" y="298"/>
                </a:cubicBezTo>
                <a:cubicBezTo>
                  <a:pt x="6086" y="234"/>
                  <a:pt x="6263" y="203"/>
                  <a:pt x="6445" y="203"/>
                </a:cubicBezTo>
                <a:cubicBezTo>
                  <a:pt x="6804" y="203"/>
                  <a:pt x="7179" y="324"/>
                  <a:pt x="7490" y="554"/>
                </a:cubicBezTo>
                <a:lnTo>
                  <a:pt x="7609" y="395"/>
                </a:lnTo>
                <a:cubicBezTo>
                  <a:pt x="7259" y="136"/>
                  <a:pt x="6847" y="1"/>
                  <a:pt x="644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346" name="Google Shape;346;p21"/>
          <p:cNvSpPr/>
          <p:nvPr/>
        </p:nvSpPr>
        <p:spPr>
          <a:xfrm rot="-5400000" flipH="1">
            <a:off x="8925431" y="2978041"/>
            <a:ext cx="5634401" cy="901921"/>
          </a:xfrm>
          <a:custGeom>
            <a:avLst/>
            <a:gdLst/>
            <a:ahLst/>
            <a:cxnLst/>
            <a:rect l="l" t="t" r="r" b="b"/>
            <a:pathLst>
              <a:path w="53272" h="16119" extrusionOk="0">
                <a:moveTo>
                  <a:pt x="46183" y="0"/>
                </a:moveTo>
                <a:cubicBezTo>
                  <a:pt x="43803" y="0"/>
                  <a:pt x="41422" y="45"/>
                  <a:pt x="39043" y="88"/>
                </a:cubicBezTo>
                <a:cubicBezTo>
                  <a:pt x="27740" y="301"/>
                  <a:pt x="16442" y="512"/>
                  <a:pt x="5143" y="722"/>
                </a:cubicBezTo>
                <a:cubicBezTo>
                  <a:pt x="4451" y="736"/>
                  <a:pt x="3737" y="755"/>
                  <a:pt x="3110" y="1046"/>
                </a:cubicBezTo>
                <a:cubicBezTo>
                  <a:pt x="2483" y="1338"/>
                  <a:pt x="2004" y="1883"/>
                  <a:pt x="1630" y="2466"/>
                </a:cubicBezTo>
                <a:cubicBezTo>
                  <a:pt x="231" y="4632"/>
                  <a:pt x="69" y="7350"/>
                  <a:pt x="29" y="9927"/>
                </a:cubicBezTo>
                <a:cubicBezTo>
                  <a:pt x="1" y="11991"/>
                  <a:pt x="415" y="14053"/>
                  <a:pt x="490" y="16118"/>
                </a:cubicBezTo>
                <a:lnTo>
                  <a:pt x="53271" y="16118"/>
                </a:lnTo>
                <a:cubicBezTo>
                  <a:pt x="53040" y="11837"/>
                  <a:pt x="52752" y="7501"/>
                  <a:pt x="52525" y="3220"/>
                </a:cubicBezTo>
                <a:cubicBezTo>
                  <a:pt x="52489" y="2510"/>
                  <a:pt x="52435" y="1753"/>
                  <a:pt x="52032" y="1165"/>
                </a:cubicBezTo>
                <a:cubicBezTo>
                  <a:pt x="51340" y="166"/>
                  <a:pt x="49938" y="37"/>
                  <a:pt x="48723" y="19"/>
                </a:cubicBezTo>
                <a:cubicBezTo>
                  <a:pt x="47877" y="6"/>
                  <a:pt x="47030" y="0"/>
                  <a:pt x="4618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421"/>
        <p:cNvGrpSpPr/>
        <p:nvPr/>
      </p:nvGrpSpPr>
      <p:grpSpPr>
        <a:xfrm>
          <a:off x="0" y="0"/>
          <a:ext cx="0" cy="0"/>
          <a:chOff x="0" y="0"/>
          <a:chExt cx="0" cy="0"/>
        </a:xfrm>
      </p:grpSpPr>
      <p:sp>
        <p:nvSpPr>
          <p:cNvPr id="422" name="Google Shape;422;p27"/>
          <p:cNvSpPr txBox="1">
            <a:spLocks noGrp="1"/>
          </p:cNvSpPr>
          <p:nvPr>
            <p:ph type="body" idx="1"/>
          </p:nvPr>
        </p:nvSpPr>
        <p:spPr>
          <a:xfrm>
            <a:off x="960125" y="1621003"/>
            <a:ext cx="10273338"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AutoNum type="arabicPeriod"/>
              <a:defRPr sz="1667">
                <a:solidFill>
                  <a:srgbClr val="434343"/>
                </a:solidFill>
              </a:defRPr>
            </a:lvl1pPr>
            <a:lvl2pPr marL="1219170" lvl="1" indent="-406390" rtl="0">
              <a:lnSpc>
                <a:spcPct val="115000"/>
              </a:lnSpc>
              <a:spcBef>
                <a:spcPts val="2133"/>
              </a:spcBef>
              <a:spcAft>
                <a:spcPts val="0"/>
              </a:spcAft>
              <a:buClr>
                <a:srgbClr val="434343"/>
              </a:buClr>
              <a:buSzPts val="1200"/>
              <a:buFont typeface="Roboto Condensed"/>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a:buAutoNum type="romanLcPeriod"/>
              <a:defRPr>
                <a:solidFill>
                  <a:srgbClr val="434343"/>
                </a:solidFill>
              </a:defRPr>
            </a:lvl9pPr>
          </a:lstStyle>
          <a:p>
            <a:endParaRPr/>
          </a:p>
        </p:txBody>
      </p:sp>
      <p:sp>
        <p:nvSpPr>
          <p:cNvPr id="423" name="Google Shape;423;p27"/>
          <p:cNvSpPr txBox="1">
            <a:spLocks noGrp="1"/>
          </p:cNvSpPr>
          <p:nvPr>
            <p:ph type="title"/>
          </p:nvPr>
        </p:nvSpPr>
        <p:spPr>
          <a:xfrm>
            <a:off x="960125" y="593367"/>
            <a:ext cx="10273338"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sp>
        <p:nvSpPr>
          <p:cNvPr id="424" name="Google Shape;424;p27"/>
          <p:cNvSpPr/>
          <p:nvPr/>
        </p:nvSpPr>
        <p:spPr>
          <a:xfrm rot="7149403">
            <a:off x="208915" y="5859748"/>
            <a:ext cx="645023" cy="415534"/>
          </a:xfrm>
          <a:custGeom>
            <a:avLst/>
            <a:gdLst/>
            <a:ahLst/>
            <a:cxnLst/>
            <a:rect l="l" t="t"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425" name="Google Shape;425;p27"/>
          <p:cNvSpPr/>
          <p:nvPr/>
        </p:nvSpPr>
        <p:spPr>
          <a:xfrm rot="2700000">
            <a:off x="260771" y="3254649"/>
            <a:ext cx="541293" cy="348709"/>
          </a:xfrm>
          <a:custGeom>
            <a:avLst/>
            <a:gdLst/>
            <a:ahLst/>
            <a:cxnLst/>
            <a:rect l="l" t="t"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426" name="Google Shape;426;p27"/>
          <p:cNvSpPr/>
          <p:nvPr/>
        </p:nvSpPr>
        <p:spPr>
          <a:xfrm>
            <a:off x="297388" y="646457"/>
            <a:ext cx="468090" cy="657419"/>
          </a:xfrm>
          <a:custGeom>
            <a:avLst/>
            <a:gdLst/>
            <a:ahLst/>
            <a:cxnLst/>
            <a:rect l="l" t="t" r="r" b="b"/>
            <a:pathLst>
              <a:path w="7609" h="10688" extrusionOk="0">
                <a:moveTo>
                  <a:pt x="6448" y="1"/>
                </a:moveTo>
                <a:cubicBezTo>
                  <a:pt x="6242" y="1"/>
                  <a:pt x="6039" y="37"/>
                  <a:pt x="5850" y="110"/>
                </a:cubicBezTo>
                <a:cubicBezTo>
                  <a:pt x="5245" y="348"/>
                  <a:pt x="4844" y="1005"/>
                  <a:pt x="4942" y="1606"/>
                </a:cubicBezTo>
                <a:cubicBezTo>
                  <a:pt x="4981" y="1844"/>
                  <a:pt x="5086" y="2068"/>
                  <a:pt x="5187" y="2287"/>
                </a:cubicBezTo>
                <a:cubicBezTo>
                  <a:pt x="5342" y="2626"/>
                  <a:pt x="5490" y="2943"/>
                  <a:pt x="5370" y="3246"/>
                </a:cubicBezTo>
                <a:cubicBezTo>
                  <a:pt x="5205" y="3668"/>
                  <a:pt x="4635" y="3754"/>
                  <a:pt x="4466" y="3768"/>
                </a:cubicBezTo>
                <a:cubicBezTo>
                  <a:pt x="4329" y="3779"/>
                  <a:pt x="4196" y="3783"/>
                  <a:pt x="4059" y="3783"/>
                </a:cubicBezTo>
                <a:cubicBezTo>
                  <a:pt x="3788" y="3786"/>
                  <a:pt x="3511" y="3790"/>
                  <a:pt x="3241" y="3876"/>
                </a:cubicBezTo>
                <a:cubicBezTo>
                  <a:pt x="2827" y="4003"/>
                  <a:pt x="2484" y="4352"/>
                  <a:pt x="2321" y="4810"/>
                </a:cubicBezTo>
                <a:cubicBezTo>
                  <a:pt x="2160" y="5265"/>
                  <a:pt x="2206" y="5754"/>
                  <a:pt x="2444" y="6115"/>
                </a:cubicBezTo>
                <a:cubicBezTo>
                  <a:pt x="2509" y="6212"/>
                  <a:pt x="2585" y="6303"/>
                  <a:pt x="2657" y="6389"/>
                </a:cubicBezTo>
                <a:cubicBezTo>
                  <a:pt x="2819" y="6579"/>
                  <a:pt x="2970" y="6760"/>
                  <a:pt x="2985" y="6980"/>
                </a:cubicBezTo>
                <a:cubicBezTo>
                  <a:pt x="3018" y="7391"/>
                  <a:pt x="2552" y="7697"/>
                  <a:pt x="2098" y="7780"/>
                </a:cubicBezTo>
                <a:cubicBezTo>
                  <a:pt x="1965" y="7802"/>
                  <a:pt x="1824" y="7816"/>
                  <a:pt x="1687" y="7830"/>
                </a:cubicBezTo>
                <a:cubicBezTo>
                  <a:pt x="1331" y="7866"/>
                  <a:pt x="963" y="7906"/>
                  <a:pt x="653" y="8104"/>
                </a:cubicBezTo>
                <a:cubicBezTo>
                  <a:pt x="228" y="8382"/>
                  <a:pt x="1" y="8948"/>
                  <a:pt x="98" y="9481"/>
                </a:cubicBezTo>
                <a:cubicBezTo>
                  <a:pt x="185" y="9957"/>
                  <a:pt x="513" y="10411"/>
                  <a:pt x="977" y="10688"/>
                </a:cubicBezTo>
                <a:lnTo>
                  <a:pt x="1078" y="10519"/>
                </a:lnTo>
                <a:cubicBezTo>
                  <a:pt x="664" y="10267"/>
                  <a:pt x="368" y="9866"/>
                  <a:pt x="293" y="9445"/>
                </a:cubicBezTo>
                <a:cubicBezTo>
                  <a:pt x="210" y="8987"/>
                  <a:pt x="401" y="8504"/>
                  <a:pt x="761" y="8274"/>
                </a:cubicBezTo>
                <a:cubicBezTo>
                  <a:pt x="1032" y="8097"/>
                  <a:pt x="1360" y="8064"/>
                  <a:pt x="1709" y="8028"/>
                </a:cubicBezTo>
                <a:cubicBezTo>
                  <a:pt x="1850" y="8014"/>
                  <a:pt x="1994" y="8000"/>
                  <a:pt x="2135" y="7975"/>
                </a:cubicBezTo>
                <a:cubicBezTo>
                  <a:pt x="2686" y="7877"/>
                  <a:pt x="3226" y="7499"/>
                  <a:pt x="3183" y="6965"/>
                </a:cubicBezTo>
                <a:cubicBezTo>
                  <a:pt x="3161" y="6681"/>
                  <a:pt x="2985" y="6468"/>
                  <a:pt x="2812" y="6263"/>
                </a:cubicBezTo>
                <a:cubicBezTo>
                  <a:pt x="2737" y="6176"/>
                  <a:pt x="2667" y="6093"/>
                  <a:pt x="2610" y="6003"/>
                </a:cubicBezTo>
                <a:cubicBezTo>
                  <a:pt x="2404" y="5697"/>
                  <a:pt x="2369" y="5275"/>
                  <a:pt x="2509" y="4875"/>
                </a:cubicBezTo>
                <a:cubicBezTo>
                  <a:pt x="2650" y="4478"/>
                  <a:pt x="2945" y="4176"/>
                  <a:pt x="3299" y="4064"/>
                </a:cubicBezTo>
                <a:cubicBezTo>
                  <a:pt x="3540" y="3989"/>
                  <a:pt x="3796" y="3984"/>
                  <a:pt x="4063" y="3981"/>
                </a:cubicBezTo>
                <a:cubicBezTo>
                  <a:pt x="4203" y="3981"/>
                  <a:pt x="4344" y="3978"/>
                  <a:pt x="4484" y="3967"/>
                </a:cubicBezTo>
                <a:cubicBezTo>
                  <a:pt x="5014" y="3916"/>
                  <a:pt x="5418" y="3675"/>
                  <a:pt x="5555" y="3318"/>
                </a:cubicBezTo>
                <a:cubicBezTo>
                  <a:pt x="5706" y="2936"/>
                  <a:pt x="5533" y="2565"/>
                  <a:pt x="5367" y="2204"/>
                </a:cubicBezTo>
                <a:cubicBezTo>
                  <a:pt x="5270" y="1999"/>
                  <a:pt x="5172" y="1783"/>
                  <a:pt x="5140" y="1574"/>
                </a:cubicBezTo>
                <a:cubicBezTo>
                  <a:pt x="5057" y="1062"/>
                  <a:pt x="5400" y="500"/>
                  <a:pt x="5922" y="298"/>
                </a:cubicBezTo>
                <a:cubicBezTo>
                  <a:pt x="6086" y="234"/>
                  <a:pt x="6263" y="203"/>
                  <a:pt x="6445" y="203"/>
                </a:cubicBezTo>
                <a:cubicBezTo>
                  <a:pt x="6804" y="203"/>
                  <a:pt x="7179" y="324"/>
                  <a:pt x="7490" y="554"/>
                </a:cubicBezTo>
                <a:lnTo>
                  <a:pt x="7609" y="395"/>
                </a:lnTo>
                <a:cubicBezTo>
                  <a:pt x="7259" y="136"/>
                  <a:pt x="6847" y="1"/>
                  <a:pt x="644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427" name="Google Shape;427;p27"/>
          <p:cNvSpPr/>
          <p:nvPr/>
        </p:nvSpPr>
        <p:spPr>
          <a:xfrm rot="5400000">
            <a:off x="9791015" y="9946"/>
            <a:ext cx="878608" cy="1193317"/>
          </a:xfrm>
          <a:custGeom>
            <a:avLst/>
            <a:gdLst/>
            <a:ahLst/>
            <a:cxnLst/>
            <a:rect l="l" t="t" r="r" b="b"/>
            <a:pathLst>
              <a:path w="16140" h="21917" extrusionOk="0">
                <a:moveTo>
                  <a:pt x="4932" y="1"/>
                </a:moveTo>
                <a:cubicBezTo>
                  <a:pt x="3699" y="1"/>
                  <a:pt x="2510" y="106"/>
                  <a:pt x="1370" y="237"/>
                </a:cubicBezTo>
                <a:cubicBezTo>
                  <a:pt x="1061" y="273"/>
                  <a:pt x="643" y="277"/>
                  <a:pt x="487" y="601"/>
                </a:cubicBezTo>
                <a:cubicBezTo>
                  <a:pt x="289" y="1008"/>
                  <a:pt x="415" y="1714"/>
                  <a:pt x="405" y="2158"/>
                </a:cubicBezTo>
                <a:cubicBezTo>
                  <a:pt x="379" y="3336"/>
                  <a:pt x="354" y="4515"/>
                  <a:pt x="329" y="5697"/>
                </a:cubicBezTo>
                <a:cubicBezTo>
                  <a:pt x="279" y="8054"/>
                  <a:pt x="228" y="10411"/>
                  <a:pt x="177" y="12768"/>
                </a:cubicBezTo>
                <a:cubicBezTo>
                  <a:pt x="127" y="15139"/>
                  <a:pt x="76" y="17507"/>
                  <a:pt x="26" y="19875"/>
                </a:cubicBezTo>
                <a:cubicBezTo>
                  <a:pt x="23" y="20171"/>
                  <a:pt x="16" y="20467"/>
                  <a:pt x="8" y="20761"/>
                </a:cubicBezTo>
                <a:cubicBezTo>
                  <a:pt x="4" y="20996"/>
                  <a:pt x="1" y="21248"/>
                  <a:pt x="116" y="21453"/>
                </a:cubicBezTo>
                <a:cubicBezTo>
                  <a:pt x="335" y="21849"/>
                  <a:pt x="852" y="21917"/>
                  <a:pt x="1315" y="21917"/>
                </a:cubicBezTo>
                <a:cubicBezTo>
                  <a:pt x="1355" y="21917"/>
                  <a:pt x="1393" y="21916"/>
                  <a:pt x="1432" y="21915"/>
                </a:cubicBezTo>
                <a:cubicBezTo>
                  <a:pt x="3504" y="21868"/>
                  <a:pt x="5577" y="21821"/>
                  <a:pt x="7645" y="21774"/>
                </a:cubicBezTo>
                <a:cubicBezTo>
                  <a:pt x="9198" y="21738"/>
                  <a:pt x="12283" y="21836"/>
                  <a:pt x="13678" y="21154"/>
                </a:cubicBezTo>
                <a:cubicBezTo>
                  <a:pt x="15966" y="20034"/>
                  <a:pt x="16021" y="15442"/>
                  <a:pt x="16064" y="12890"/>
                </a:cubicBezTo>
                <a:cubicBezTo>
                  <a:pt x="16139" y="8169"/>
                  <a:pt x="16010" y="5581"/>
                  <a:pt x="12979" y="2803"/>
                </a:cubicBezTo>
                <a:cubicBezTo>
                  <a:pt x="11591" y="1531"/>
                  <a:pt x="9245" y="395"/>
                  <a:pt x="7382" y="154"/>
                </a:cubicBezTo>
                <a:cubicBezTo>
                  <a:pt x="6548" y="45"/>
                  <a:pt x="5731" y="1"/>
                  <a:pt x="493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428" name="Google Shape;428;p27"/>
          <p:cNvSpPr/>
          <p:nvPr/>
        </p:nvSpPr>
        <p:spPr>
          <a:xfrm rot="5400000" flipH="1">
            <a:off x="8530755" y="4291894"/>
            <a:ext cx="2280785" cy="2873726"/>
          </a:xfrm>
          <a:custGeom>
            <a:avLst/>
            <a:gdLst/>
            <a:ahLst/>
            <a:cxnLst/>
            <a:rect l="l" t="t" r="r" b="b"/>
            <a:pathLst>
              <a:path w="10935" h="13776" extrusionOk="0">
                <a:moveTo>
                  <a:pt x="1" y="1"/>
                </a:moveTo>
                <a:lnTo>
                  <a:pt x="1" y="10142"/>
                </a:lnTo>
                <a:cubicBezTo>
                  <a:pt x="2350" y="11685"/>
                  <a:pt x="4988" y="13213"/>
                  <a:pt x="7756" y="13684"/>
                </a:cubicBezTo>
                <a:cubicBezTo>
                  <a:pt x="8063" y="13737"/>
                  <a:pt x="8376" y="13775"/>
                  <a:pt x="8687" y="13775"/>
                </a:cubicBezTo>
                <a:cubicBezTo>
                  <a:pt x="8994" y="13775"/>
                  <a:pt x="9299" y="13738"/>
                  <a:pt x="9591" y="13641"/>
                </a:cubicBezTo>
                <a:cubicBezTo>
                  <a:pt x="10178" y="13447"/>
                  <a:pt x="10701" y="12967"/>
                  <a:pt x="10795" y="12358"/>
                </a:cubicBezTo>
                <a:cubicBezTo>
                  <a:pt x="10935" y="11400"/>
                  <a:pt x="10048" y="10629"/>
                  <a:pt x="9692" y="9727"/>
                </a:cubicBezTo>
                <a:cubicBezTo>
                  <a:pt x="9504" y="9248"/>
                  <a:pt x="9469" y="8726"/>
                  <a:pt x="9328" y="8228"/>
                </a:cubicBezTo>
                <a:cubicBezTo>
                  <a:pt x="9058" y="7266"/>
                  <a:pt x="8413" y="6459"/>
                  <a:pt x="7731" y="5731"/>
                </a:cubicBezTo>
                <a:cubicBezTo>
                  <a:pt x="5620" y="3486"/>
                  <a:pt x="3313" y="1849"/>
                  <a:pt x="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429" name="Google Shape;429;p27"/>
          <p:cNvSpPr/>
          <p:nvPr/>
        </p:nvSpPr>
        <p:spPr>
          <a:xfrm rot="-5400000" flipH="1">
            <a:off x="8925431" y="2978041"/>
            <a:ext cx="5634401" cy="901921"/>
          </a:xfrm>
          <a:custGeom>
            <a:avLst/>
            <a:gdLst/>
            <a:ahLst/>
            <a:cxnLst/>
            <a:rect l="l" t="t" r="r" b="b"/>
            <a:pathLst>
              <a:path w="53272" h="16119" extrusionOk="0">
                <a:moveTo>
                  <a:pt x="46183" y="0"/>
                </a:moveTo>
                <a:cubicBezTo>
                  <a:pt x="43803" y="0"/>
                  <a:pt x="41422" y="45"/>
                  <a:pt x="39043" y="88"/>
                </a:cubicBezTo>
                <a:cubicBezTo>
                  <a:pt x="27740" y="301"/>
                  <a:pt x="16442" y="512"/>
                  <a:pt x="5143" y="722"/>
                </a:cubicBezTo>
                <a:cubicBezTo>
                  <a:pt x="4451" y="736"/>
                  <a:pt x="3737" y="755"/>
                  <a:pt x="3110" y="1046"/>
                </a:cubicBezTo>
                <a:cubicBezTo>
                  <a:pt x="2483" y="1338"/>
                  <a:pt x="2004" y="1883"/>
                  <a:pt x="1630" y="2466"/>
                </a:cubicBezTo>
                <a:cubicBezTo>
                  <a:pt x="231" y="4632"/>
                  <a:pt x="69" y="7350"/>
                  <a:pt x="29" y="9927"/>
                </a:cubicBezTo>
                <a:cubicBezTo>
                  <a:pt x="1" y="11991"/>
                  <a:pt x="415" y="14053"/>
                  <a:pt x="490" y="16118"/>
                </a:cubicBezTo>
                <a:lnTo>
                  <a:pt x="53271" y="16118"/>
                </a:lnTo>
                <a:cubicBezTo>
                  <a:pt x="53040" y="11837"/>
                  <a:pt x="52752" y="7501"/>
                  <a:pt x="52525" y="3220"/>
                </a:cubicBezTo>
                <a:cubicBezTo>
                  <a:pt x="52489" y="2510"/>
                  <a:pt x="52435" y="1753"/>
                  <a:pt x="52032" y="1165"/>
                </a:cubicBezTo>
                <a:cubicBezTo>
                  <a:pt x="51340" y="166"/>
                  <a:pt x="49938" y="37"/>
                  <a:pt x="48723" y="19"/>
                </a:cubicBezTo>
                <a:cubicBezTo>
                  <a:pt x="47877" y="6"/>
                  <a:pt x="47030" y="0"/>
                  <a:pt x="4618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54" y="593367"/>
            <a:ext cx="1136228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2800"/>
              <a:buFont typeface="Coiny"/>
              <a:buNone/>
              <a:defRPr sz="2800" b="1">
                <a:solidFill>
                  <a:schemeClr val="dk2"/>
                </a:solidFill>
                <a:latin typeface="Coiny"/>
                <a:ea typeface="Coiny"/>
                <a:cs typeface="Coiny"/>
                <a:sym typeface="Coiny"/>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54" y="1536633"/>
            <a:ext cx="1136228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ada"/>
              <a:buChar char="●"/>
              <a:defRPr>
                <a:solidFill>
                  <a:schemeClr val="dk1"/>
                </a:solidFill>
                <a:latin typeface="Mada"/>
                <a:ea typeface="Mada"/>
                <a:cs typeface="Mada"/>
                <a:sym typeface="Mada"/>
              </a:defRPr>
            </a:lvl1pPr>
            <a:lvl2pPr marL="914400" lvl="1" indent="-317500">
              <a:lnSpc>
                <a:spcPct val="115000"/>
              </a:lnSpc>
              <a:spcBef>
                <a:spcPts val="1600"/>
              </a:spcBef>
              <a:spcAft>
                <a:spcPts val="0"/>
              </a:spcAft>
              <a:buClr>
                <a:schemeClr val="dk1"/>
              </a:buClr>
              <a:buSzPts val="1400"/>
              <a:buFont typeface="Mada"/>
              <a:buChar char="○"/>
              <a:defRPr>
                <a:solidFill>
                  <a:schemeClr val="dk1"/>
                </a:solidFill>
                <a:latin typeface="Mada"/>
                <a:ea typeface="Mada"/>
                <a:cs typeface="Mada"/>
                <a:sym typeface="Mada"/>
              </a:defRPr>
            </a:lvl2pPr>
            <a:lvl3pPr marL="1371600" lvl="2" indent="-317500">
              <a:lnSpc>
                <a:spcPct val="115000"/>
              </a:lnSpc>
              <a:spcBef>
                <a:spcPts val="1600"/>
              </a:spcBef>
              <a:spcAft>
                <a:spcPts val="0"/>
              </a:spcAft>
              <a:buClr>
                <a:schemeClr val="dk1"/>
              </a:buClr>
              <a:buSzPts val="1400"/>
              <a:buFont typeface="Mada"/>
              <a:buChar char="■"/>
              <a:defRPr>
                <a:solidFill>
                  <a:schemeClr val="dk1"/>
                </a:solidFill>
                <a:latin typeface="Mada"/>
                <a:ea typeface="Mada"/>
                <a:cs typeface="Mada"/>
                <a:sym typeface="Mada"/>
              </a:defRPr>
            </a:lvl3pPr>
            <a:lvl4pPr marL="1828800" lvl="3" indent="-317500">
              <a:lnSpc>
                <a:spcPct val="115000"/>
              </a:lnSpc>
              <a:spcBef>
                <a:spcPts val="1600"/>
              </a:spcBef>
              <a:spcAft>
                <a:spcPts val="0"/>
              </a:spcAft>
              <a:buClr>
                <a:schemeClr val="dk1"/>
              </a:buClr>
              <a:buSzPts val="1400"/>
              <a:buFont typeface="Mada"/>
              <a:buChar char="●"/>
              <a:defRPr>
                <a:solidFill>
                  <a:schemeClr val="dk1"/>
                </a:solidFill>
                <a:latin typeface="Mada"/>
                <a:ea typeface="Mada"/>
                <a:cs typeface="Mada"/>
                <a:sym typeface="Mada"/>
              </a:defRPr>
            </a:lvl4pPr>
            <a:lvl5pPr marL="2286000" lvl="4" indent="-317500">
              <a:lnSpc>
                <a:spcPct val="115000"/>
              </a:lnSpc>
              <a:spcBef>
                <a:spcPts val="1600"/>
              </a:spcBef>
              <a:spcAft>
                <a:spcPts val="0"/>
              </a:spcAft>
              <a:buClr>
                <a:schemeClr val="dk1"/>
              </a:buClr>
              <a:buSzPts val="1400"/>
              <a:buFont typeface="Mada"/>
              <a:buChar char="○"/>
              <a:defRPr>
                <a:solidFill>
                  <a:schemeClr val="dk1"/>
                </a:solidFill>
                <a:latin typeface="Mada"/>
                <a:ea typeface="Mada"/>
                <a:cs typeface="Mada"/>
                <a:sym typeface="Mada"/>
              </a:defRPr>
            </a:lvl5pPr>
            <a:lvl6pPr marL="2743200" lvl="5" indent="-317500">
              <a:lnSpc>
                <a:spcPct val="115000"/>
              </a:lnSpc>
              <a:spcBef>
                <a:spcPts val="1600"/>
              </a:spcBef>
              <a:spcAft>
                <a:spcPts val="0"/>
              </a:spcAft>
              <a:buClr>
                <a:schemeClr val="dk1"/>
              </a:buClr>
              <a:buSzPts val="1400"/>
              <a:buFont typeface="Mada"/>
              <a:buChar char="■"/>
              <a:defRPr>
                <a:solidFill>
                  <a:schemeClr val="dk1"/>
                </a:solidFill>
                <a:latin typeface="Mada"/>
                <a:ea typeface="Mada"/>
                <a:cs typeface="Mada"/>
                <a:sym typeface="Mada"/>
              </a:defRPr>
            </a:lvl6pPr>
            <a:lvl7pPr marL="3200400" lvl="6" indent="-317500">
              <a:lnSpc>
                <a:spcPct val="115000"/>
              </a:lnSpc>
              <a:spcBef>
                <a:spcPts val="1600"/>
              </a:spcBef>
              <a:spcAft>
                <a:spcPts val="0"/>
              </a:spcAft>
              <a:buClr>
                <a:schemeClr val="dk1"/>
              </a:buClr>
              <a:buSzPts val="1400"/>
              <a:buFont typeface="Mada"/>
              <a:buChar char="●"/>
              <a:defRPr>
                <a:solidFill>
                  <a:schemeClr val="dk1"/>
                </a:solidFill>
                <a:latin typeface="Mada"/>
                <a:ea typeface="Mada"/>
                <a:cs typeface="Mada"/>
                <a:sym typeface="Mada"/>
              </a:defRPr>
            </a:lvl7pPr>
            <a:lvl8pPr marL="3657600" lvl="7" indent="-317500">
              <a:lnSpc>
                <a:spcPct val="115000"/>
              </a:lnSpc>
              <a:spcBef>
                <a:spcPts val="1600"/>
              </a:spcBef>
              <a:spcAft>
                <a:spcPts val="0"/>
              </a:spcAft>
              <a:buClr>
                <a:schemeClr val="dk1"/>
              </a:buClr>
              <a:buSzPts val="1400"/>
              <a:buFont typeface="Mada"/>
              <a:buChar char="○"/>
              <a:defRPr>
                <a:solidFill>
                  <a:schemeClr val="dk1"/>
                </a:solidFill>
                <a:latin typeface="Mada"/>
                <a:ea typeface="Mada"/>
                <a:cs typeface="Mada"/>
                <a:sym typeface="Mada"/>
              </a:defRPr>
            </a:lvl8pPr>
            <a:lvl9pPr marL="4114800" lvl="8" indent="-317500">
              <a:lnSpc>
                <a:spcPct val="115000"/>
              </a:lnSpc>
              <a:spcBef>
                <a:spcPts val="1600"/>
              </a:spcBef>
              <a:spcAft>
                <a:spcPts val="1600"/>
              </a:spcAft>
              <a:buClr>
                <a:schemeClr val="dk1"/>
              </a:buClr>
              <a:buSzPts val="1400"/>
              <a:buFont typeface="Mada"/>
              <a:buChar char="■"/>
              <a:defRPr>
                <a:solidFill>
                  <a:schemeClr val="dk1"/>
                </a:solidFill>
                <a:latin typeface="Mada"/>
                <a:ea typeface="Mada"/>
                <a:cs typeface="Mada"/>
                <a:sym typeface="Mada"/>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5" r:id="rId2"/>
    <p:sldLayoutId id="2147483656" r:id="rId3"/>
    <p:sldLayoutId id="2147483657" r:id="rId4"/>
    <p:sldLayoutId id="2147483658" r:id="rId5"/>
    <p:sldLayoutId id="2147483660" r:id="rId6"/>
    <p:sldLayoutId id="2147483664" r:id="rId7"/>
    <p:sldLayoutId id="2147483667" r:id="rId8"/>
    <p:sldLayoutId id="2147483673" r:id="rId9"/>
    <p:sldLayoutId id="2147483681" r:id="rId10"/>
    <p:sldLayoutId id="214748368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slide" Target="slide19.xml"/><Relationship Id="rId5" Type="http://schemas.openxmlformats.org/officeDocument/2006/relationships/slide" Target="slide16.xml"/><Relationship Id="rId4" Type="http://schemas.openxmlformats.org/officeDocument/2006/relationships/slide" Target="slide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 Target="slide4.xml"/><Relationship Id="rId7" Type="http://schemas.openxmlformats.org/officeDocument/2006/relationships/diagramData" Target="../diagrams/data1.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slide" Target="slide19.xml"/><Relationship Id="rId11" Type="http://schemas.microsoft.com/office/2007/relationships/diagramDrawing" Target="../diagrams/drawing1.xml"/><Relationship Id="rId5" Type="http://schemas.openxmlformats.org/officeDocument/2006/relationships/slide" Target="slide16.xml"/><Relationship Id="rId10" Type="http://schemas.openxmlformats.org/officeDocument/2006/relationships/diagramColors" Target="../diagrams/colors1.xml"/><Relationship Id="rId4" Type="http://schemas.openxmlformats.org/officeDocument/2006/relationships/slide" Target="slide7.xml"/><Relationship Id="rId9"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slide" Target="slide19.xml"/><Relationship Id="rId5" Type="http://schemas.openxmlformats.org/officeDocument/2006/relationships/slide" Target="slide16.xml"/><Relationship Id="rId4" Type="http://schemas.openxmlformats.org/officeDocument/2006/relationships/slide" Target="slide7.xml"/></Relationships>
</file>

<file path=ppt/slides/_rels/slide2.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slide" Target="slide25.xml"/><Relationship Id="rId7" Type="http://schemas.openxmlformats.org/officeDocument/2006/relationships/slide" Target="slide29.xml"/><Relationship Id="rId2" Type="http://schemas.openxmlformats.org/officeDocument/2006/relationships/slide" Target="slide24.xml"/><Relationship Id="rId1" Type="http://schemas.openxmlformats.org/officeDocument/2006/relationships/slideLayout" Target="../slideLayouts/slideLayout1.xml"/><Relationship Id="rId6" Type="http://schemas.openxmlformats.org/officeDocument/2006/relationships/slide" Target="slide28.xml"/><Relationship Id="rId5" Type="http://schemas.openxmlformats.org/officeDocument/2006/relationships/slide" Target="slide27.xml"/><Relationship Id="rId4" Type="http://schemas.openxmlformats.org/officeDocument/2006/relationships/slide" Target="slide26.xml"/></Relationships>
</file>

<file path=ppt/slides/_rels/slide20.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slide" Target="slide19.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slide" Target="slide16.xml"/><Relationship Id="rId5" Type="http://schemas.openxmlformats.org/officeDocument/2006/relationships/slide" Target="slide7.xml"/><Relationship Id="rId4" Type="http://schemas.openxmlformats.org/officeDocument/2006/relationships/slide" Target="slid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audio" Target="../media/audio2.wav"/><Relationship Id="rId7" Type="http://schemas.openxmlformats.org/officeDocument/2006/relationships/image" Target="../media/image17.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 Target="slide2.xml"/></Relationships>
</file>

<file path=ppt/slides/_rels/slide25.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audio" Target="../media/audio2.wav"/><Relationship Id="rId7" Type="http://schemas.openxmlformats.org/officeDocument/2006/relationships/image" Target="../media/image17.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 Target="slide2.xml"/></Relationships>
</file>

<file path=ppt/slides/_rels/slide26.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audio" Target="../media/audio2.wav"/><Relationship Id="rId7" Type="http://schemas.openxmlformats.org/officeDocument/2006/relationships/image" Target="../media/image17.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 Target="slide2.xml"/></Relationships>
</file>

<file path=ppt/slides/_rels/slide2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2.wav"/><Relationship Id="rId7" Type="http://schemas.openxmlformats.org/officeDocument/2006/relationships/hyperlink" Target="https://vi.wikipedia.org/wiki/Th%E1%BB%9Di_gian" TargetMode="External"/><Relationship Id="rId12" Type="http://schemas.openxmlformats.org/officeDocument/2006/relationships/image" Target="../media/image18.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hyperlink" Target="https://vi.wikipedia.org/wiki/Ni%E1%BB%81m_vui" TargetMode="External"/><Relationship Id="rId11" Type="http://schemas.openxmlformats.org/officeDocument/2006/relationships/image" Target="../media/image17.gif"/><Relationship Id="rId5" Type="http://schemas.openxmlformats.org/officeDocument/2006/relationships/hyperlink" Target="https://vi.wikipedia.org/wiki/Lo%C3%A0i_ng%C6%B0%E1%BB%9Di" TargetMode="External"/><Relationship Id="rId10" Type="http://schemas.openxmlformats.org/officeDocument/2006/relationships/image" Target="../media/image16.png"/><Relationship Id="rId4" Type="http://schemas.openxmlformats.org/officeDocument/2006/relationships/hyperlink" Target="https://vi.wikipedia.org/w/index.php?title=Ho%E1%BA%A1t_%C4%91%E1%BB%99ng&amp;action=edit&amp;redlink=1" TargetMode="External"/><Relationship Id="rId9" Type="http://schemas.openxmlformats.org/officeDocument/2006/relationships/image" Target="../media/image15.png"/></Relationships>
</file>

<file path=ppt/slides/_rels/slide28.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audio" Target="../media/audio2.wav"/><Relationship Id="rId7" Type="http://schemas.openxmlformats.org/officeDocument/2006/relationships/image" Target="../media/image17.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audio" Target="../media/audio2.wav"/><Relationship Id="rId7" Type="http://schemas.openxmlformats.org/officeDocument/2006/relationships/image" Target="../media/image17.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audio" Target="../media/audio2.wav"/><Relationship Id="rId7" Type="http://schemas.openxmlformats.org/officeDocument/2006/relationships/image" Target="../media/image17.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88802E-F99F-8C4E-8460-62E3E3B44AC3}"/>
              </a:ext>
            </a:extLst>
          </p:cNvPr>
          <p:cNvSpPr>
            <a:spLocks noGrp="1"/>
          </p:cNvSpPr>
          <p:nvPr>
            <p:ph type="title"/>
          </p:nvPr>
        </p:nvSpPr>
        <p:spPr>
          <a:xfrm>
            <a:off x="960794" y="2670827"/>
            <a:ext cx="10272000" cy="1122400"/>
          </a:xfrm>
        </p:spPr>
        <p:txBody>
          <a:bodyPr/>
          <a:lstStyle/>
          <a:p>
            <a:r>
              <a:rPr lang="x-none" sz="11733">
                <a:solidFill>
                  <a:schemeClr val="accent5">
                    <a:lumMod val="25000"/>
                  </a:schemeClr>
                </a:solidFill>
              </a:rPr>
              <a:t>KHỞI ĐỘNG</a:t>
            </a:r>
          </a:p>
        </p:txBody>
      </p:sp>
    </p:spTree>
    <p:extLst>
      <p:ext uri="{BB962C8B-B14F-4D97-AF65-F5344CB8AC3E}">
        <p14:creationId xmlns:p14="http://schemas.microsoft.com/office/powerpoint/2010/main" val="2106740436"/>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7991A7-9D3A-1B42-A185-34ED24A53F68}"/>
              </a:ext>
            </a:extLst>
          </p:cNvPr>
          <p:cNvSpPr>
            <a:spLocks noGrp="1"/>
          </p:cNvSpPr>
          <p:nvPr>
            <p:ph type="title"/>
          </p:nvPr>
        </p:nvSpPr>
        <p:spPr>
          <a:xfrm>
            <a:off x="807725" y="364767"/>
            <a:ext cx="9974575" cy="763600"/>
          </a:xfrm>
        </p:spPr>
        <p:txBody>
          <a:bodyPr/>
          <a:lstStyle/>
          <a:p>
            <a:pPr algn="ctr"/>
            <a:r>
              <a:rPr lang="x-none"/>
              <a:t>KHẢO SÁT TÂM LÝ</a:t>
            </a:r>
          </a:p>
        </p:txBody>
      </p:sp>
      <p:graphicFrame>
        <p:nvGraphicFramePr>
          <p:cNvPr id="3" name="Table 3">
            <a:extLst>
              <a:ext uri="{FF2B5EF4-FFF2-40B4-BE49-F238E27FC236}">
                <a16:creationId xmlns:a16="http://schemas.microsoft.com/office/drawing/2014/main" xmlns="" id="{D068C41C-D592-1342-8FB6-4C27C00B3098}"/>
              </a:ext>
            </a:extLst>
          </p:cNvPr>
          <p:cNvGraphicFramePr>
            <a:graphicFrameLocks noGrp="1"/>
          </p:cNvGraphicFramePr>
          <p:nvPr>
            <p:extLst>
              <p:ext uri="{D42A27DB-BD31-4B8C-83A1-F6EECF244321}">
                <p14:modId xmlns:p14="http://schemas.microsoft.com/office/powerpoint/2010/main" val="1273939758"/>
              </p:ext>
            </p:extLst>
          </p:nvPr>
        </p:nvGraphicFramePr>
        <p:xfrm>
          <a:off x="541025" y="1128367"/>
          <a:ext cx="10749275" cy="4937760"/>
        </p:xfrm>
        <a:graphic>
          <a:graphicData uri="http://schemas.openxmlformats.org/drawingml/2006/table">
            <a:tbl>
              <a:tblPr firstRow="1" bandRow="1">
                <a:tableStyleId>{1A75C4B2-BC00-4F56-BC00-6ACB67AF304D}</a:tableStyleId>
              </a:tblPr>
              <a:tblGrid>
                <a:gridCol w="589275">
                  <a:extLst>
                    <a:ext uri="{9D8B030D-6E8A-4147-A177-3AD203B41FA5}">
                      <a16:colId xmlns:a16="http://schemas.microsoft.com/office/drawing/2014/main" xmlns="" val="3100848771"/>
                    </a:ext>
                  </a:extLst>
                </a:gridCol>
                <a:gridCol w="6324600">
                  <a:extLst>
                    <a:ext uri="{9D8B030D-6E8A-4147-A177-3AD203B41FA5}">
                      <a16:colId xmlns:a16="http://schemas.microsoft.com/office/drawing/2014/main" xmlns="" val="3222048622"/>
                    </a:ext>
                  </a:extLst>
                </a:gridCol>
                <a:gridCol w="1346200">
                  <a:extLst>
                    <a:ext uri="{9D8B030D-6E8A-4147-A177-3AD203B41FA5}">
                      <a16:colId xmlns:a16="http://schemas.microsoft.com/office/drawing/2014/main" xmlns="" val="3838288093"/>
                    </a:ext>
                  </a:extLst>
                </a:gridCol>
                <a:gridCol w="1270000">
                  <a:extLst>
                    <a:ext uri="{9D8B030D-6E8A-4147-A177-3AD203B41FA5}">
                      <a16:colId xmlns:a16="http://schemas.microsoft.com/office/drawing/2014/main" xmlns="" val="1429240981"/>
                    </a:ext>
                  </a:extLst>
                </a:gridCol>
                <a:gridCol w="1219200">
                  <a:extLst>
                    <a:ext uri="{9D8B030D-6E8A-4147-A177-3AD203B41FA5}">
                      <a16:colId xmlns:a16="http://schemas.microsoft.com/office/drawing/2014/main" xmlns="" val="1786200980"/>
                    </a:ext>
                  </a:extLst>
                </a:gridCol>
              </a:tblGrid>
              <a:tr h="370840">
                <a:tc gridSpan="2">
                  <a:txBody>
                    <a:bodyPr/>
                    <a:lstStyle/>
                    <a:p>
                      <a:pPr algn="ctr"/>
                      <a:r>
                        <a:rPr lang="x-none" sz="2400">
                          <a:solidFill>
                            <a:schemeClr val="bg1"/>
                          </a:solidFill>
                          <a:latin typeface="Calibri" panose="020F0502020204030204" pitchFamily="34" charset="0"/>
                          <a:cs typeface="Calibri" panose="020F0502020204030204" pitchFamily="34" charset="0"/>
                        </a:rPr>
                        <a:t>ĐẶC ĐIỂM</a:t>
                      </a:r>
                    </a:p>
                  </a:txBody>
                  <a:tcPr anchor="ctr">
                    <a:solidFill>
                      <a:schemeClr val="accent1">
                        <a:lumMod val="50000"/>
                      </a:schemeClr>
                    </a:solidFill>
                  </a:tcPr>
                </a:tc>
                <a:tc hMerge="1">
                  <a:txBody>
                    <a:bodyPr/>
                    <a:lstStyle/>
                    <a:p>
                      <a:pPr algn="ctr"/>
                      <a:r>
                        <a:rPr lang="x-none" sz="2400">
                          <a:solidFill>
                            <a:schemeClr val="bg1"/>
                          </a:solidFill>
                          <a:latin typeface="Calibri" panose="020F0502020204030204" pitchFamily="34" charset="0"/>
                          <a:cs typeface="Calibri" panose="020F0502020204030204" pitchFamily="34" charset="0"/>
                        </a:rPr>
                        <a:t>ĐẶC ĐIỂM</a:t>
                      </a:r>
                    </a:p>
                  </a:txBody>
                  <a:tcPr anchor="ctr">
                    <a:solidFill>
                      <a:schemeClr val="accent1">
                        <a:lumMod val="50000"/>
                      </a:schemeClr>
                    </a:solidFill>
                  </a:tcPr>
                </a:tc>
                <a:tc>
                  <a:txBody>
                    <a:bodyPr/>
                    <a:lstStyle/>
                    <a:p>
                      <a:pPr algn="ctr"/>
                      <a:r>
                        <a:rPr lang="x-none" sz="2400">
                          <a:solidFill>
                            <a:schemeClr val="bg1"/>
                          </a:solidFill>
                          <a:latin typeface="Calibri" panose="020F0502020204030204" pitchFamily="34" charset="0"/>
                          <a:cs typeface="Calibri" panose="020F0502020204030204" pitchFamily="34" charset="0"/>
                        </a:rPr>
                        <a:t>ĐÚNG</a:t>
                      </a:r>
                    </a:p>
                  </a:txBody>
                  <a:tcPr anchor="ctr">
                    <a:solidFill>
                      <a:schemeClr val="accent1">
                        <a:lumMod val="50000"/>
                      </a:schemeClr>
                    </a:solidFill>
                  </a:tcPr>
                </a:tc>
                <a:tc>
                  <a:txBody>
                    <a:bodyPr/>
                    <a:lstStyle/>
                    <a:p>
                      <a:pPr algn="ctr"/>
                      <a:r>
                        <a:rPr lang="x-none" sz="2400">
                          <a:solidFill>
                            <a:schemeClr val="bg1"/>
                          </a:solidFill>
                          <a:latin typeface="Calibri" panose="020F0502020204030204" pitchFamily="34" charset="0"/>
                          <a:cs typeface="Calibri" panose="020F0502020204030204" pitchFamily="34" charset="0"/>
                        </a:rPr>
                        <a:t>PHÂN VÂN</a:t>
                      </a:r>
                    </a:p>
                  </a:txBody>
                  <a:tcPr anchor="ctr">
                    <a:solidFill>
                      <a:schemeClr val="accent1">
                        <a:lumMod val="50000"/>
                      </a:schemeClr>
                    </a:solidFill>
                  </a:tcPr>
                </a:tc>
                <a:tc>
                  <a:txBody>
                    <a:bodyPr/>
                    <a:lstStyle/>
                    <a:p>
                      <a:pPr algn="ctr"/>
                      <a:r>
                        <a:rPr lang="x-none" sz="2400">
                          <a:solidFill>
                            <a:schemeClr val="bg1"/>
                          </a:solidFill>
                          <a:latin typeface="Calibri" panose="020F0502020204030204" pitchFamily="34" charset="0"/>
                          <a:cs typeface="Calibri" panose="020F0502020204030204" pitchFamily="34" charset="0"/>
                        </a:rPr>
                        <a:t>KHÔNG ĐÚNG</a:t>
                      </a:r>
                    </a:p>
                  </a:txBody>
                  <a:tcPr anchor="ctr">
                    <a:solidFill>
                      <a:schemeClr val="accent1">
                        <a:lumMod val="50000"/>
                      </a:schemeClr>
                    </a:solidFill>
                  </a:tcPr>
                </a:tc>
                <a:extLst>
                  <a:ext uri="{0D108BD9-81ED-4DB2-BD59-A6C34878D82A}">
                    <a16:rowId xmlns:a16="http://schemas.microsoft.com/office/drawing/2014/main" xmlns="" val="2961023543"/>
                  </a:ext>
                </a:extLst>
              </a:tr>
              <a:tr h="370840">
                <a:tc>
                  <a:txBody>
                    <a:bodyPr/>
                    <a:lstStyle/>
                    <a:p>
                      <a:pPr algn="ctr"/>
                      <a:r>
                        <a:rPr lang="x-none"/>
                        <a:t>1</a:t>
                      </a:r>
                    </a:p>
                  </a:txBody>
                  <a:tcPr anchor="ctr">
                    <a:solidFill>
                      <a:schemeClr val="accent3">
                        <a:lumMod val="20000"/>
                        <a:lumOff val="80000"/>
                      </a:schemeClr>
                    </a:solidFill>
                  </a:tcPr>
                </a:tc>
                <a:tc>
                  <a:txBody>
                    <a:bodyPr/>
                    <a:lstStyle/>
                    <a:p>
                      <a:r>
                        <a:rPr lang="x-none" sz="2400">
                          <a:latin typeface="Calibri" panose="020F0502020204030204" pitchFamily="34" charset="0"/>
                          <a:cs typeface="Calibri" panose="020F0502020204030204" pitchFamily="34" charset="0"/>
                        </a:rPr>
                        <a:t>Làm việc gì cũng lóng ngóng, thiếu tự tin</a:t>
                      </a:r>
                    </a:p>
                  </a:txBody>
                  <a:tcPr anchor="ctr">
                    <a:solidFill>
                      <a:schemeClr val="accent3">
                        <a:lumMod val="20000"/>
                        <a:lumOff val="80000"/>
                      </a:schemeClr>
                    </a:solidFill>
                  </a:tcPr>
                </a:tc>
                <a:tc>
                  <a:txBody>
                    <a:bodyPr/>
                    <a:lstStyle/>
                    <a:p>
                      <a:endParaRPr lang="x-none"/>
                    </a:p>
                  </a:txBody>
                  <a:tcPr anchor="ctr">
                    <a:solidFill>
                      <a:schemeClr val="accent3">
                        <a:lumMod val="20000"/>
                        <a:lumOff val="80000"/>
                      </a:schemeClr>
                    </a:solidFill>
                  </a:tcPr>
                </a:tc>
                <a:tc>
                  <a:txBody>
                    <a:bodyPr/>
                    <a:lstStyle/>
                    <a:p>
                      <a:endParaRPr lang="x-none"/>
                    </a:p>
                  </a:txBody>
                  <a:tcPr anchor="ctr">
                    <a:solidFill>
                      <a:schemeClr val="accent3">
                        <a:lumMod val="20000"/>
                        <a:lumOff val="80000"/>
                      </a:schemeClr>
                    </a:solidFill>
                  </a:tcPr>
                </a:tc>
                <a:tc>
                  <a:txBody>
                    <a:bodyPr/>
                    <a:lstStyle/>
                    <a:p>
                      <a:endParaRPr lang="x-none"/>
                    </a:p>
                  </a:txBody>
                  <a:tcPr anchor="ctr">
                    <a:solidFill>
                      <a:schemeClr val="accent3">
                        <a:lumMod val="20000"/>
                        <a:lumOff val="80000"/>
                      </a:schemeClr>
                    </a:solidFill>
                  </a:tcPr>
                </a:tc>
                <a:extLst>
                  <a:ext uri="{0D108BD9-81ED-4DB2-BD59-A6C34878D82A}">
                    <a16:rowId xmlns:a16="http://schemas.microsoft.com/office/drawing/2014/main" xmlns="" val="2853801605"/>
                  </a:ext>
                </a:extLst>
              </a:tr>
              <a:tr h="370840">
                <a:tc>
                  <a:txBody>
                    <a:bodyPr/>
                    <a:lstStyle/>
                    <a:p>
                      <a:pPr algn="ctr"/>
                      <a:r>
                        <a:rPr lang="x-none"/>
                        <a:t>2</a:t>
                      </a:r>
                    </a:p>
                  </a:txBody>
                  <a:tcPr anchor="ctr">
                    <a:solidFill>
                      <a:schemeClr val="accent4">
                        <a:lumMod val="90000"/>
                      </a:schemeClr>
                    </a:solidFill>
                  </a:tcPr>
                </a:tc>
                <a:tc>
                  <a:txBody>
                    <a:bodyPr/>
                    <a:lstStyle/>
                    <a:p>
                      <a:r>
                        <a:rPr lang="x-none" sz="2400">
                          <a:latin typeface="Calibri" panose="020F0502020204030204" pitchFamily="34" charset="0"/>
                          <a:cs typeface="Calibri" panose="020F0502020204030204" pitchFamily="34" charset="0"/>
                        </a:rPr>
                        <a:t>Ngại làm việc nhà vì hay thấy mệt mỏi</a:t>
                      </a:r>
                    </a:p>
                  </a:txBody>
                  <a:tcPr anchor="ctr">
                    <a:solidFill>
                      <a:schemeClr val="accent4">
                        <a:lumMod val="90000"/>
                      </a:schemeClr>
                    </a:solidFill>
                  </a:tcPr>
                </a:tc>
                <a:tc>
                  <a:txBody>
                    <a:bodyPr/>
                    <a:lstStyle/>
                    <a:p>
                      <a:endParaRPr lang="x-none"/>
                    </a:p>
                  </a:txBody>
                  <a:tcPr anchor="ctr">
                    <a:solidFill>
                      <a:schemeClr val="accent4">
                        <a:lumMod val="90000"/>
                      </a:schemeClr>
                    </a:solidFill>
                  </a:tcPr>
                </a:tc>
                <a:tc>
                  <a:txBody>
                    <a:bodyPr/>
                    <a:lstStyle/>
                    <a:p>
                      <a:endParaRPr lang="x-none"/>
                    </a:p>
                  </a:txBody>
                  <a:tcPr anchor="ctr">
                    <a:solidFill>
                      <a:schemeClr val="accent4">
                        <a:lumMod val="90000"/>
                      </a:schemeClr>
                    </a:solidFill>
                  </a:tcPr>
                </a:tc>
                <a:tc>
                  <a:txBody>
                    <a:bodyPr/>
                    <a:lstStyle/>
                    <a:p>
                      <a:endParaRPr lang="x-none"/>
                    </a:p>
                  </a:txBody>
                  <a:tcPr anchor="ctr">
                    <a:solidFill>
                      <a:schemeClr val="accent4">
                        <a:lumMod val="90000"/>
                      </a:schemeClr>
                    </a:solidFill>
                  </a:tcPr>
                </a:tc>
                <a:extLst>
                  <a:ext uri="{0D108BD9-81ED-4DB2-BD59-A6C34878D82A}">
                    <a16:rowId xmlns:a16="http://schemas.microsoft.com/office/drawing/2014/main" xmlns="" val="1279694353"/>
                  </a:ext>
                </a:extLst>
              </a:tr>
              <a:tr h="370840">
                <a:tc>
                  <a:txBody>
                    <a:bodyPr/>
                    <a:lstStyle/>
                    <a:p>
                      <a:pPr algn="ctr"/>
                      <a:r>
                        <a:rPr lang="x-none"/>
                        <a:t>3</a:t>
                      </a:r>
                    </a:p>
                  </a:txBody>
                  <a:tcPr anchor="ctr">
                    <a:solidFill>
                      <a:schemeClr val="accent3">
                        <a:lumMod val="20000"/>
                        <a:lumOff val="80000"/>
                      </a:schemeClr>
                    </a:solidFill>
                  </a:tcPr>
                </a:tc>
                <a:tc>
                  <a:txBody>
                    <a:bodyPr/>
                    <a:lstStyle/>
                    <a:p>
                      <a:r>
                        <a:rPr lang="x-none" sz="2400">
                          <a:latin typeface="Calibri" panose="020F0502020204030204" pitchFamily="34" charset="0"/>
                          <a:cs typeface="Calibri" panose="020F0502020204030204" pitchFamily="34" charset="0"/>
                        </a:rPr>
                        <a:t>Buồn, vui vô cớ</a:t>
                      </a:r>
                    </a:p>
                  </a:txBody>
                  <a:tcPr anchor="ctr">
                    <a:solidFill>
                      <a:schemeClr val="accent3">
                        <a:lumMod val="20000"/>
                        <a:lumOff val="80000"/>
                      </a:schemeClr>
                    </a:solidFill>
                  </a:tcPr>
                </a:tc>
                <a:tc>
                  <a:txBody>
                    <a:bodyPr/>
                    <a:lstStyle/>
                    <a:p>
                      <a:endParaRPr lang="x-none"/>
                    </a:p>
                  </a:txBody>
                  <a:tcPr anchor="ctr">
                    <a:solidFill>
                      <a:schemeClr val="accent3">
                        <a:lumMod val="20000"/>
                        <a:lumOff val="80000"/>
                      </a:schemeClr>
                    </a:solidFill>
                  </a:tcPr>
                </a:tc>
                <a:tc>
                  <a:txBody>
                    <a:bodyPr/>
                    <a:lstStyle/>
                    <a:p>
                      <a:endParaRPr lang="x-none"/>
                    </a:p>
                  </a:txBody>
                  <a:tcPr anchor="ctr">
                    <a:solidFill>
                      <a:schemeClr val="accent3">
                        <a:lumMod val="20000"/>
                        <a:lumOff val="80000"/>
                      </a:schemeClr>
                    </a:solidFill>
                  </a:tcPr>
                </a:tc>
                <a:tc>
                  <a:txBody>
                    <a:bodyPr/>
                    <a:lstStyle/>
                    <a:p>
                      <a:endParaRPr lang="x-none"/>
                    </a:p>
                  </a:txBody>
                  <a:tcPr anchor="ctr">
                    <a:solidFill>
                      <a:schemeClr val="accent3">
                        <a:lumMod val="20000"/>
                        <a:lumOff val="80000"/>
                      </a:schemeClr>
                    </a:solidFill>
                  </a:tcPr>
                </a:tc>
                <a:extLst>
                  <a:ext uri="{0D108BD9-81ED-4DB2-BD59-A6C34878D82A}">
                    <a16:rowId xmlns:a16="http://schemas.microsoft.com/office/drawing/2014/main" xmlns="" val="2943736652"/>
                  </a:ext>
                </a:extLst>
              </a:tr>
              <a:tr h="370840">
                <a:tc>
                  <a:txBody>
                    <a:bodyPr/>
                    <a:lstStyle/>
                    <a:p>
                      <a:pPr algn="ctr"/>
                      <a:r>
                        <a:rPr lang="x-none"/>
                        <a:t>4</a:t>
                      </a:r>
                    </a:p>
                  </a:txBody>
                  <a:tcPr anchor="ctr">
                    <a:solidFill>
                      <a:schemeClr val="accent4">
                        <a:lumMod val="90000"/>
                      </a:schemeClr>
                    </a:solidFill>
                  </a:tcPr>
                </a:tc>
                <a:tc>
                  <a:txBody>
                    <a:bodyPr/>
                    <a:lstStyle/>
                    <a:p>
                      <a:r>
                        <a:rPr lang="x-none" sz="2400">
                          <a:latin typeface="Calibri" panose="020F0502020204030204" pitchFamily="34" charset="0"/>
                          <a:cs typeface="Calibri" panose="020F0502020204030204" pitchFamily="34" charset="0"/>
                        </a:rPr>
                        <a:t>Hay phản ứng lại bố mẹ người thân</a:t>
                      </a:r>
                    </a:p>
                  </a:txBody>
                  <a:tcPr anchor="ctr">
                    <a:solidFill>
                      <a:schemeClr val="accent4">
                        <a:lumMod val="90000"/>
                      </a:schemeClr>
                    </a:solidFill>
                  </a:tcPr>
                </a:tc>
                <a:tc>
                  <a:txBody>
                    <a:bodyPr/>
                    <a:lstStyle/>
                    <a:p>
                      <a:endParaRPr lang="x-none"/>
                    </a:p>
                  </a:txBody>
                  <a:tcPr anchor="ctr">
                    <a:solidFill>
                      <a:schemeClr val="accent4">
                        <a:lumMod val="90000"/>
                      </a:schemeClr>
                    </a:solidFill>
                  </a:tcPr>
                </a:tc>
                <a:tc>
                  <a:txBody>
                    <a:bodyPr/>
                    <a:lstStyle/>
                    <a:p>
                      <a:endParaRPr lang="x-none"/>
                    </a:p>
                  </a:txBody>
                  <a:tcPr anchor="ctr">
                    <a:solidFill>
                      <a:schemeClr val="accent4">
                        <a:lumMod val="90000"/>
                      </a:schemeClr>
                    </a:solidFill>
                  </a:tcPr>
                </a:tc>
                <a:tc>
                  <a:txBody>
                    <a:bodyPr/>
                    <a:lstStyle/>
                    <a:p>
                      <a:endParaRPr lang="x-none"/>
                    </a:p>
                  </a:txBody>
                  <a:tcPr anchor="ctr">
                    <a:solidFill>
                      <a:schemeClr val="accent4">
                        <a:lumMod val="90000"/>
                      </a:schemeClr>
                    </a:solidFill>
                  </a:tcPr>
                </a:tc>
                <a:extLst>
                  <a:ext uri="{0D108BD9-81ED-4DB2-BD59-A6C34878D82A}">
                    <a16:rowId xmlns:a16="http://schemas.microsoft.com/office/drawing/2014/main" xmlns="" val="267833038"/>
                  </a:ext>
                </a:extLst>
              </a:tr>
              <a:tr h="370840">
                <a:tc>
                  <a:txBody>
                    <a:bodyPr/>
                    <a:lstStyle/>
                    <a:p>
                      <a:pPr algn="ctr"/>
                      <a:r>
                        <a:rPr lang="x-none"/>
                        <a:t>5</a:t>
                      </a:r>
                    </a:p>
                  </a:txBody>
                  <a:tcPr anchor="ctr">
                    <a:solidFill>
                      <a:schemeClr val="accent3">
                        <a:lumMod val="20000"/>
                        <a:lumOff val="80000"/>
                      </a:schemeClr>
                    </a:solidFill>
                  </a:tcPr>
                </a:tc>
                <a:tc>
                  <a:txBody>
                    <a:bodyPr/>
                    <a:lstStyle/>
                    <a:p>
                      <a:r>
                        <a:rPr lang="x-none" sz="2400">
                          <a:latin typeface="Calibri" panose="020F0502020204030204" pitchFamily="34" charset="0"/>
                          <a:cs typeface="Calibri" panose="020F0502020204030204" pitchFamily="34" charset="0"/>
                        </a:rPr>
                        <a:t>Hay cáu gắt</a:t>
                      </a:r>
                    </a:p>
                  </a:txBody>
                  <a:tcPr anchor="ctr">
                    <a:solidFill>
                      <a:schemeClr val="accent3">
                        <a:lumMod val="20000"/>
                        <a:lumOff val="80000"/>
                      </a:schemeClr>
                    </a:solidFill>
                  </a:tcPr>
                </a:tc>
                <a:tc>
                  <a:txBody>
                    <a:bodyPr/>
                    <a:lstStyle/>
                    <a:p>
                      <a:endParaRPr lang="x-none"/>
                    </a:p>
                  </a:txBody>
                  <a:tcPr anchor="ctr">
                    <a:solidFill>
                      <a:schemeClr val="accent3">
                        <a:lumMod val="20000"/>
                        <a:lumOff val="80000"/>
                      </a:schemeClr>
                    </a:solidFill>
                  </a:tcPr>
                </a:tc>
                <a:tc>
                  <a:txBody>
                    <a:bodyPr/>
                    <a:lstStyle/>
                    <a:p>
                      <a:endParaRPr lang="x-none"/>
                    </a:p>
                  </a:txBody>
                  <a:tcPr anchor="ctr">
                    <a:solidFill>
                      <a:schemeClr val="accent3">
                        <a:lumMod val="20000"/>
                        <a:lumOff val="80000"/>
                      </a:schemeClr>
                    </a:solidFill>
                  </a:tcPr>
                </a:tc>
                <a:tc>
                  <a:txBody>
                    <a:bodyPr/>
                    <a:lstStyle/>
                    <a:p>
                      <a:endParaRPr lang="x-none"/>
                    </a:p>
                  </a:txBody>
                  <a:tcPr anchor="ctr">
                    <a:solidFill>
                      <a:schemeClr val="accent3">
                        <a:lumMod val="20000"/>
                        <a:lumOff val="80000"/>
                      </a:schemeClr>
                    </a:solidFill>
                  </a:tcPr>
                </a:tc>
                <a:extLst>
                  <a:ext uri="{0D108BD9-81ED-4DB2-BD59-A6C34878D82A}">
                    <a16:rowId xmlns:a16="http://schemas.microsoft.com/office/drawing/2014/main" xmlns="" val="3049358365"/>
                  </a:ext>
                </a:extLst>
              </a:tr>
              <a:tr h="370840">
                <a:tc>
                  <a:txBody>
                    <a:bodyPr/>
                    <a:lstStyle/>
                    <a:p>
                      <a:pPr algn="ctr"/>
                      <a:r>
                        <a:rPr lang="x-none"/>
                        <a:t>6</a:t>
                      </a:r>
                    </a:p>
                  </a:txBody>
                  <a:tcPr anchor="ctr">
                    <a:solidFill>
                      <a:schemeClr val="accent4">
                        <a:lumMod val="90000"/>
                      </a:schemeClr>
                    </a:solidFill>
                  </a:tcPr>
                </a:tc>
                <a:tc>
                  <a:txBody>
                    <a:bodyPr/>
                    <a:lstStyle/>
                    <a:p>
                      <a:r>
                        <a:rPr lang="x-none" sz="2400">
                          <a:latin typeface="Calibri" panose="020F0502020204030204" pitchFamily="34" charset="0"/>
                          <a:cs typeface="Calibri" panose="020F0502020204030204" pitchFamily="34" charset="0"/>
                        </a:rPr>
                        <a:t>Nói năng cộc lốc</a:t>
                      </a:r>
                    </a:p>
                  </a:txBody>
                  <a:tcPr anchor="ctr">
                    <a:solidFill>
                      <a:schemeClr val="accent4">
                        <a:lumMod val="90000"/>
                      </a:schemeClr>
                    </a:solidFill>
                  </a:tcPr>
                </a:tc>
                <a:tc>
                  <a:txBody>
                    <a:bodyPr/>
                    <a:lstStyle/>
                    <a:p>
                      <a:endParaRPr lang="x-none"/>
                    </a:p>
                  </a:txBody>
                  <a:tcPr anchor="ctr">
                    <a:solidFill>
                      <a:schemeClr val="accent4">
                        <a:lumMod val="90000"/>
                      </a:schemeClr>
                    </a:solidFill>
                  </a:tcPr>
                </a:tc>
                <a:tc>
                  <a:txBody>
                    <a:bodyPr/>
                    <a:lstStyle/>
                    <a:p>
                      <a:endParaRPr lang="x-none"/>
                    </a:p>
                  </a:txBody>
                  <a:tcPr anchor="ctr">
                    <a:solidFill>
                      <a:schemeClr val="accent4">
                        <a:lumMod val="90000"/>
                      </a:schemeClr>
                    </a:solidFill>
                  </a:tcPr>
                </a:tc>
                <a:tc>
                  <a:txBody>
                    <a:bodyPr/>
                    <a:lstStyle/>
                    <a:p>
                      <a:endParaRPr lang="x-none"/>
                    </a:p>
                  </a:txBody>
                  <a:tcPr anchor="ctr">
                    <a:solidFill>
                      <a:schemeClr val="accent4">
                        <a:lumMod val="90000"/>
                      </a:schemeClr>
                    </a:solidFill>
                  </a:tcPr>
                </a:tc>
                <a:extLst>
                  <a:ext uri="{0D108BD9-81ED-4DB2-BD59-A6C34878D82A}">
                    <a16:rowId xmlns:a16="http://schemas.microsoft.com/office/drawing/2014/main" xmlns="" val="3812283511"/>
                  </a:ext>
                </a:extLst>
              </a:tr>
              <a:tr h="370840">
                <a:tc>
                  <a:txBody>
                    <a:bodyPr/>
                    <a:lstStyle/>
                    <a:p>
                      <a:pPr algn="ctr"/>
                      <a:r>
                        <a:rPr lang="x-none"/>
                        <a:t>7</a:t>
                      </a:r>
                    </a:p>
                  </a:txBody>
                  <a:tcPr anchor="ctr">
                    <a:solidFill>
                      <a:schemeClr val="accent3">
                        <a:lumMod val="20000"/>
                        <a:lumOff val="80000"/>
                      </a:schemeClr>
                    </a:solidFill>
                  </a:tcPr>
                </a:tc>
                <a:tc>
                  <a:txBody>
                    <a:bodyPr/>
                    <a:lstStyle/>
                    <a:p>
                      <a:r>
                        <a:rPr lang="x-none" sz="2400">
                          <a:latin typeface="Calibri" panose="020F0502020204030204" pitchFamily="34" charset="0"/>
                          <a:cs typeface="Calibri" panose="020F0502020204030204" pitchFamily="34" charset="0"/>
                        </a:rPr>
                        <a:t>Không thích nói lời xin lỗi</a:t>
                      </a:r>
                    </a:p>
                  </a:txBody>
                  <a:tcPr anchor="ctr">
                    <a:solidFill>
                      <a:schemeClr val="accent3">
                        <a:lumMod val="20000"/>
                        <a:lumOff val="80000"/>
                      </a:schemeClr>
                    </a:solidFill>
                  </a:tcPr>
                </a:tc>
                <a:tc>
                  <a:txBody>
                    <a:bodyPr/>
                    <a:lstStyle/>
                    <a:p>
                      <a:endParaRPr lang="x-none"/>
                    </a:p>
                  </a:txBody>
                  <a:tcPr anchor="ctr">
                    <a:solidFill>
                      <a:schemeClr val="accent3">
                        <a:lumMod val="20000"/>
                        <a:lumOff val="80000"/>
                      </a:schemeClr>
                    </a:solidFill>
                  </a:tcPr>
                </a:tc>
                <a:tc>
                  <a:txBody>
                    <a:bodyPr/>
                    <a:lstStyle/>
                    <a:p>
                      <a:endParaRPr lang="x-none"/>
                    </a:p>
                  </a:txBody>
                  <a:tcPr anchor="ctr">
                    <a:solidFill>
                      <a:schemeClr val="accent3">
                        <a:lumMod val="20000"/>
                        <a:lumOff val="80000"/>
                      </a:schemeClr>
                    </a:solidFill>
                  </a:tcPr>
                </a:tc>
                <a:tc>
                  <a:txBody>
                    <a:bodyPr/>
                    <a:lstStyle/>
                    <a:p>
                      <a:endParaRPr lang="x-none"/>
                    </a:p>
                  </a:txBody>
                  <a:tcPr anchor="ctr">
                    <a:solidFill>
                      <a:schemeClr val="accent3">
                        <a:lumMod val="20000"/>
                        <a:lumOff val="80000"/>
                      </a:schemeClr>
                    </a:solidFill>
                  </a:tcPr>
                </a:tc>
                <a:extLst>
                  <a:ext uri="{0D108BD9-81ED-4DB2-BD59-A6C34878D82A}">
                    <a16:rowId xmlns:a16="http://schemas.microsoft.com/office/drawing/2014/main" xmlns="" val="4208993191"/>
                  </a:ext>
                </a:extLst>
              </a:tr>
              <a:tr h="370840">
                <a:tc>
                  <a:txBody>
                    <a:bodyPr/>
                    <a:lstStyle/>
                    <a:p>
                      <a:pPr algn="ctr"/>
                      <a:r>
                        <a:rPr lang="x-none"/>
                        <a:t>8</a:t>
                      </a:r>
                    </a:p>
                  </a:txBody>
                  <a:tcPr anchor="ctr">
                    <a:solidFill>
                      <a:schemeClr val="accent4">
                        <a:lumMod val="90000"/>
                      </a:schemeClr>
                    </a:solidFill>
                  </a:tcPr>
                </a:tc>
                <a:tc>
                  <a:txBody>
                    <a:bodyPr/>
                    <a:lstStyle/>
                    <a:p>
                      <a:r>
                        <a:rPr lang="x-none" sz="2400">
                          <a:latin typeface="Calibri" panose="020F0502020204030204" pitchFamily="34" charset="0"/>
                          <a:cs typeface="Calibri" panose="020F0502020204030204" pitchFamily="34" charset="0"/>
                        </a:rPr>
                        <a:t>Không muốn nhìn nhận lỗi lầm của mình</a:t>
                      </a:r>
                    </a:p>
                  </a:txBody>
                  <a:tcPr anchor="ctr">
                    <a:solidFill>
                      <a:schemeClr val="accent4">
                        <a:lumMod val="90000"/>
                      </a:schemeClr>
                    </a:solidFill>
                  </a:tcPr>
                </a:tc>
                <a:tc>
                  <a:txBody>
                    <a:bodyPr/>
                    <a:lstStyle/>
                    <a:p>
                      <a:endParaRPr lang="x-none"/>
                    </a:p>
                  </a:txBody>
                  <a:tcPr anchor="ctr">
                    <a:solidFill>
                      <a:schemeClr val="accent4">
                        <a:lumMod val="90000"/>
                      </a:schemeClr>
                    </a:solidFill>
                  </a:tcPr>
                </a:tc>
                <a:tc>
                  <a:txBody>
                    <a:bodyPr/>
                    <a:lstStyle/>
                    <a:p>
                      <a:endParaRPr lang="x-none"/>
                    </a:p>
                  </a:txBody>
                  <a:tcPr anchor="ctr">
                    <a:solidFill>
                      <a:schemeClr val="accent4">
                        <a:lumMod val="90000"/>
                      </a:schemeClr>
                    </a:solidFill>
                  </a:tcPr>
                </a:tc>
                <a:tc>
                  <a:txBody>
                    <a:bodyPr/>
                    <a:lstStyle/>
                    <a:p>
                      <a:endParaRPr lang="x-none"/>
                    </a:p>
                  </a:txBody>
                  <a:tcPr anchor="ctr">
                    <a:solidFill>
                      <a:schemeClr val="accent4">
                        <a:lumMod val="90000"/>
                      </a:schemeClr>
                    </a:solidFill>
                  </a:tcPr>
                </a:tc>
                <a:extLst>
                  <a:ext uri="{0D108BD9-81ED-4DB2-BD59-A6C34878D82A}">
                    <a16:rowId xmlns:a16="http://schemas.microsoft.com/office/drawing/2014/main" xmlns="" val="3813104086"/>
                  </a:ext>
                </a:extLst>
              </a:tr>
              <a:tr h="370840">
                <a:tc>
                  <a:txBody>
                    <a:bodyPr/>
                    <a:lstStyle/>
                    <a:p>
                      <a:pPr algn="ctr"/>
                      <a:r>
                        <a:rPr lang="x-none"/>
                        <a:t>9</a:t>
                      </a:r>
                    </a:p>
                  </a:txBody>
                  <a:tcPr anchor="ctr">
                    <a:solidFill>
                      <a:schemeClr val="accent3">
                        <a:lumMod val="20000"/>
                        <a:lumOff val="80000"/>
                      </a:schemeClr>
                    </a:solidFill>
                  </a:tcPr>
                </a:tc>
                <a:tc>
                  <a:txBody>
                    <a:bodyPr/>
                    <a:lstStyle/>
                    <a:p>
                      <a:r>
                        <a:rPr lang="x-none" sz="2400">
                          <a:latin typeface="Calibri" panose="020F0502020204030204" pitchFamily="34" charset="0"/>
                          <a:cs typeface="Calibri" panose="020F0502020204030204" pitchFamily="34" charset="0"/>
                        </a:rPr>
                        <a:t>Ngại đứng trước đám đông hoặc bạn khác giới</a:t>
                      </a:r>
                    </a:p>
                  </a:txBody>
                  <a:tcPr anchor="ctr">
                    <a:solidFill>
                      <a:schemeClr val="accent3">
                        <a:lumMod val="20000"/>
                        <a:lumOff val="80000"/>
                      </a:schemeClr>
                    </a:solidFill>
                  </a:tcPr>
                </a:tc>
                <a:tc>
                  <a:txBody>
                    <a:bodyPr/>
                    <a:lstStyle/>
                    <a:p>
                      <a:endParaRPr lang="x-none"/>
                    </a:p>
                  </a:txBody>
                  <a:tcPr anchor="ctr">
                    <a:solidFill>
                      <a:schemeClr val="accent3">
                        <a:lumMod val="20000"/>
                        <a:lumOff val="80000"/>
                      </a:schemeClr>
                    </a:solidFill>
                  </a:tcPr>
                </a:tc>
                <a:tc>
                  <a:txBody>
                    <a:bodyPr/>
                    <a:lstStyle/>
                    <a:p>
                      <a:endParaRPr lang="x-none"/>
                    </a:p>
                  </a:txBody>
                  <a:tcPr anchor="ctr">
                    <a:solidFill>
                      <a:schemeClr val="accent3">
                        <a:lumMod val="20000"/>
                        <a:lumOff val="80000"/>
                      </a:schemeClr>
                    </a:solidFill>
                  </a:tcPr>
                </a:tc>
                <a:tc>
                  <a:txBody>
                    <a:bodyPr/>
                    <a:lstStyle/>
                    <a:p>
                      <a:endParaRPr lang="x-none"/>
                    </a:p>
                  </a:txBody>
                  <a:tcPr anchor="ctr">
                    <a:solidFill>
                      <a:schemeClr val="accent3">
                        <a:lumMod val="20000"/>
                        <a:lumOff val="80000"/>
                      </a:schemeClr>
                    </a:solidFill>
                  </a:tcPr>
                </a:tc>
                <a:extLst>
                  <a:ext uri="{0D108BD9-81ED-4DB2-BD59-A6C34878D82A}">
                    <a16:rowId xmlns:a16="http://schemas.microsoft.com/office/drawing/2014/main" xmlns="" val="1241121902"/>
                  </a:ext>
                </a:extLst>
              </a:tr>
            </a:tbl>
          </a:graphicData>
        </a:graphic>
      </p:graphicFrame>
    </p:spTree>
    <p:extLst>
      <p:ext uri="{BB962C8B-B14F-4D97-AF65-F5344CB8AC3E}">
        <p14:creationId xmlns:p14="http://schemas.microsoft.com/office/powerpoint/2010/main" val="8875928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9" name="Google Shape;1169;p62">
            <a:hlinkClick r:id="" action="ppaction://hlinkshowjump?jump=nextslide"/>
          </p:cNvPr>
          <p:cNvSpPr/>
          <p:nvPr/>
        </p:nvSpPr>
        <p:spPr>
          <a:xfrm>
            <a:off x="11624334" y="5550266"/>
            <a:ext cx="235168" cy="356983"/>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1170" name="Google Shape;1170;p62">
            <a:hlinkClick r:id="" action="ppaction://hlinkshowjump?jump=previousslide"/>
          </p:cNvPr>
          <p:cNvSpPr/>
          <p:nvPr/>
        </p:nvSpPr>
        <p:spPr>
          <a:xfrm flipH="1">
            <a:off x="11624318" y="1427430"/>
            <a:ext cx="235168" cy="356983"/>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1171" name="Google Shape;1171;p62"/>
          <p:cNvSpPr/>
          <p:nvPr/>
        </p:nvSpPr>
        <p:spPr>
          <a:xfrm>
            <a:off x="1456605" y="1631133"/>
            <a:ext cx="1042400" cy="989600"/>
          </a:xfrm>
          <a:prstGeom prst="flowChartConnector">
            <a:avLst/>
          </a:prstGeom>
          <a:solidFill>
            <a:schemeClr val="accent3"/>
          </a:solidFill>
          <a:ln>
            <a:noFill/>
          </a:ln>
        </p:spPr>
        <p:txBody>
          <a:bodyPr spcFirstLastPara="1" wrap="square" lIns="121900" tIns="121900" rIns="121900" bIns="121900" anchor="ctr" anchorCtr="0">
            <a:noAutofit/>
          </a:bodyPr>
          <a:lstStyle/>
          <a:p>
            <a:endParaRPr sz="2489"/>
          </a:p>
        </p:txBody>
      </p:sp>
      <p:sp>
        <p:nvSpPr>
          <p:cNvPr id="1172" name="Google Shape;1172;p62"/>
          <p:cNvSpPr/>
          <p:nvPr/>
        </p:nvSpPr>
        <p:spPr>
          <a:xfrm>
            <a:off x="5567305" y="2781063"/>
            <a:ext cx="1042400" cy="989600"/>
          </a:xfrm>
          <a:prstGeom prst="flowChartConnector">
            <a:avLst/>
          </a:prstGeom>
          <a:solidFill>
            <a:schemeClr val="accent3"/>
          </a:solidFill>
          <a:ln>
            <a:noFill/>
          </a:ln>
        </p:spPr>
        <p:txBody>
          <a:bodyPr spcFirstLastPara="1" wrap="square" lIns="121900" tIns="121900" rIns="121900" bIns="121900" anchor="ctr" anchorCtr="0">
            <a:noAutofit/>
          </a:bodyPr>
          <a:lstStyle/>
          <a:p>
            <a:endParaRPr sz="2489"/>
          </a:p>
        </p:txBody>
      </p:sp>
      <p:sp>
        <p:nvSpPr>
          <p:cNvPr id="1173" name="Google Shape;1173;p62"/>
          <p:cNvSpPr/>
          <p:nvPr/>
        </p:nvSpPr>
        <p:spPr>
          <a:xfrm>
            <a:off x="9327983" y="1778199"/>
            <a:ext cx="1042400" cy="989600"/>
          </a:xfrm>
          <a:prstGeom prst="flowChartConnector">
            <a:avLst/>
          </a:prstGeom>
          <a:solidFill>
            <a:schemeClr val="accent3"/>
          </a:solidFill>
          <a:ln>
            <a:noFill/>
          </a:ln>
        </p:spPr>
        <p:txBody>
          <a:bodyPr spcFirstLastPara="1" wrap="square" lIns="121900" tIns="121900" rIns="121900" bIns="121900" anchor="ctr" anchorCtr="0">
            <a:noAutofit/>
          </a:bodyPr>
          <a:lstStyle/>
          <a:p>
            <a:endParaRPr sz="2489"/>
          </a:p>
        </p:txBody>
      </p:sp>
      <p:cxnSp>
        <p:nvCxnSpPr>
          <p:cNvPr id="1175" name="Google Shape;1175;p62"/>
          <p:cNvCxnSpPr>
            <a:stCxn id="1172" idx="2"/>
            <a:endCxn id="1171" idx="6"/>
          </p:cNvCxnSpPr>
          <p:nvPr/>
        </p:nvCxnSpPr>
        <p:spPr>
          <a:xfrm rot="10800000">
            <a:off x="2499007" y="2125936"/>
            <a:ext cx="3068300" cy="1149929"/>
          </a:xfrm>
          <a:prstGeom prst="curvedConnector3">
            <a:avLst>
              <a:gd name="adj1" fmla="val 50000"/>
            </a:avLst>
          </a:prstGeom>
          <a:noFill/>
          <a:ln w="19050" cap="flat" cmpd="sng">
            <a:solidFill>
              <a:schemeClr val="dk1"/>
            </a:solidFill>
            <a:prstDash val="solid"/>
            <a:round/>
            <a:headEnd type="none" w="med" len="med"/>
            <a:tailEnd type="none" w="med" len="med"/>
          </a:ln>
        </p:spPr>
      </p:cxnSp>
      <p:cxnSp>
        <p:nvCxnSpPr>
          <p:cNvPr id="1176" name="Google Shape;1176;p62"/>
          <p:cNvCxnSpPr>
            <a:stCxn id="1173" idx="2"/>
            <a:endCxn id="1172" idx="6"/>
          </p:cNvCxnSpPr>
          <p:nvPr/>
        </p:nvCxnSpPr>
        <p:spPr>
          <a:xfrm rot="10800000" flipV="1">
            <a:off x="6609707" y="2272999"/>
            <a:ext cx="2718279" cy="1002864"/>
          </a:xfrm>
          <a:prstGeom prst="curvedConnector3">
            <a:avLst>
              <a:gd name="adj1" fmla="val 50000"/>
            </a:avLst>
          </a:prstGeom>
          <a:noFill/>
          <a:ln w="19050" cap="flat" cmpd="sng">
            <a:solidFill>
              <a:schemeClr val="dk1"/>
            </a:solidFill>
            <a:prstDash val="solid"/>
            <a:round/>
            <a:headEnd type="none" w="med" len="med"/>
            <a:tailEnd type="none" w="med" len="med"/>
          </a:ln>
        </p:spPr>
      </p:cxnSp>
      <p:sp>
        <p:nvSpPr>
          <p:cNvPr id="1178" name="Google Shape;1178;p62"/>
          <p:cNvSpPr txBox="1"/>
          <p:nvPr/>
        </p:nvSpPr>
        <p:spPr>
          <a:xfrm>
            <a:off x="312576" y="3987710"/>
            <a:ext cx="3330457" cy="463200"/>
          </a:xfrm>
          <a:prstGeom prst="rect">
            <a:avLst/>
          </a:prstGeom>
          <a:noFill/>
          <a:ln>
            <a:noFill/>
          </a:ln>
        </p:spPr>
        <p:txBody>
          <a:bodyPr spcFirstLastPara="1" wrap="square" lIns="121900" tIns="121900" rIns="121900" bIns="121900" anchor="ctr" anchorCtr="0">
            <a:noAutofit/>
          </a:bodyPr>
          <a:lstStyle/>
          <a:p>
            <a:pPr algn="just"/>
            <a:r>
              <a:rPr lang="vi-VN" sz="2800">
                <a:solidFill>
                  <a:schemeClr val="accent1">
                    <a:lumMod val="50000"/>
                  </a:schemeClr>
                </a:solidFill>
                <a:latin typeface="Calibri" panose="020F0502020204030204" pitchFamily="34" charset="0"/>
                <a:cs typeface="Calibri" panose="020F0502020204030204" pitchFamily="34" charset="0"/>
              </a:rPr>
              <a:t>Tuối dậy thì, hệ cơ, xương, hệ tuần hoàn,... phát triển không đồng bộ nên dề mệt, dề cáu</a:t>
            </a:r>
            <a:r>
              <a:rPr lang="x-none" sz="3600">
                <a:solidFill>
                  <a:schemeClr val="accent1">
                    <a:lumMod val="50000"/>
                  </a:schemeClr>
                </a:solidFill>
                <a:latin typeface="Calibri" panose="020F0502020204030204" pitchFamily="34" charset="0"/>
                <a:cs typeface="Calibri" panose="020F0502020204030204" pitchFamily="34" charset="0"/>
              </a:rPr>
              <a:t>…</a:t>
            </a:r>
            <a:endParaRPr sz="3600">
              <a:solidFill>
                <a:schemeClr val="accent1">
                  <a:lumMod val="50000"/>
                </a:schemeClr>
              </a:solidFill>
              <a:latin typeface="Calibri" panose="020F0502020204030204" pitchFamily="34" charset="0"/>
              <a:ea typeface="Coiny"/>
              <a:cs typeface="Calibri" panose="020F0502020204030204" pitchFamily="34" charset="0"/>
              <a:sym typeface="Coiny"/>
            </a:endParaRPr>
          </a:p>
        </p:txBody>
      </p:sp>
      <p:sp>
        <p:nvSpPr>
          <p:cNvPr id="1180" name="Google Shape;1180;p62"/>
          <p:cNvSpPr txBox="1"/>
          <p:nvPr/>
        </p:nvSpPr>
        <p:spPr>
          <a:xfrm>
            <a:off x="4305361" y="5087066"/>
            <a:ext cx="3288522" cy="463200"/>
          </a:xfrm>
          <a:prstGeom prst="rect">
            <a:avLst/>
          </a:prstGeom>
          <a:noFill/>
          <a:ln>
            <a:noFill/>
          </a:ln>
        </p:spPr>
        <p:txBody>
          <a:bodyPr spcFirstLastPara="1" wrap="square" lIns="121900" tIns="121900" rIns="121900" bIns="121900" anchor="ctr" anchorCtr="0">
            <a:noAutofit/>
          </a:bodyPr>
          <a:lstStyle/>
          <a:p>
            <a:pPr algn="just"/>
            <a:r>
              <a:rPr lang="vi-VN" sz="2800">
                <a:solidFill>
                  <a:schemeClr val="accent1">
                    <a:lumMod val="50000"/>
                  </a:schemeClr>
                </a:solidFill>
                <a:latin typeface="Calibri" panose="020F0502020204030204" pitchFamily="34" charset="0"/>
                <a:cs typeface="Calibri" panose="020F0502020204030204" pitchFamily="34" charset="0"/>
              </a:rPr>
              <a:t>Mong muốn được trở thành người lớn, được đối xử như ngưới lớn nhưng tính tình cùa các em lại thể hiện còn trẻ con</a:t>
            </a:r>
            <a:r>
              <a:rPr lang="x-none" sz="3600">
                <a:solidFill>
                  <a:schemeClr val="accent1">
                    <a:lumMod val="50000"/>
                  </a:schemeClr>
                </a:solidFill>
                <a:effectLst/>
                <a:latin typeface="Calibri" panose="020F0502020204030204" pitchFamily="34" charset="0"/>
                <a:cs typeface="Calibri" panose="020F0502020204030204" pitchFamily="34" charset="0"/>
              </a:rPr>
              <a:t> </a:t>
            </a:r>
            <a:endParaRPr sz="3600">
              <a:solidFill>
                <a:schemeClr val="accent1">
                  <a:lumMod val="50000"/>
                </a:schemeClr>
              </a:solidFill>
              <a:latin typeface="Calibri" panose="020F0502020204030204" pitchFamily="34" charset="0"/>
              <a:ea typeface="Coiny"/>
              <a:cs typeface="Calibri" panose="020F0502020204030204" pitchFamily="34" charset="0"/>
              <a:sym typeface="Coiny"/>
            </a:endParaRPr>
          </a:p>
        </p:txBody>
      </p:sp>
      <p:sp>
        <p:nvSpPr>
          <p:cNvPr id="1182" name="Google Shape;1182;p62"/>
          <p:cNvSpPr txBox="1"/>
          <p:nvPr/>
        </p:nvSpPr>
        <p:spPr>
          <a:xfrm>
            <a:off x="8186896" y="3647529"/>
            <a:ext cx="3132063" cy="463200"/>
          </a:xfrm>
          <a:prstGeom prst="rect">
            <a:avLst/>
          </a:prstGeom>
          <a:noFill/>
          <a:ln>
            <a:noFill/>
          </a:ln>
        </p:spPr>
        <p:txBody>
          <a:bodyPr spcFirstLastPara="1" wrap="square" lIns="121900" tIns="121900" rIns="121900" bIns="121900" anchor="ctr" anchorCtr="0">
            <a:noAutofit/>
          </a:bodyPr>
          <a:lstStyle/>
          <a:p>
            <a:pPr algn="just"/>
            <a:r>
              <a:rPr lang="vi-VN" sz="2800">
                <a:solidFill>
                  <a:schemeClr val="accent1">
                    <a:lumMod val="50000"/>
                  </a:schemeClr>
                </a:solidFill>
                <a:latin typeface="Calibri" panose="020F0502020204030204" pitchFamily="34" charset="0"/>
                <a:cs typeface="Calibri" panose="020F0502020204030204" pitchFamily="34" charset="0"/>
              </a:rPr>
              <a:t>Muốn khẳng định bản thân nhưng bị hạn chế về điều kiện và năng lực,...</a:t>
            </a:r>
            <a:endParaRPr lang="x-none" sz="2800">
              <a:solidFill>
                <a:schemeClr val="accent1">
                  <a:lumMod val="50000"/>
                </a:schemeClr>
              </a:solidFill>
              <a:latin typeface="Calibri" panose="020F0502020204030204" pitchFamily="34" charset="0"/>
              <a:cs typeface="Calibri" panose="020F0502020204030204" pitchFamily="34" charset="0"/>
            </a:endParaRPr>
          </a:p>
        </p:txBody>
      </p:sp>
      <p:grpSp>
        <p:nvGrpSpPr>
          <p:cNvPr id="1187" name="Google Shape;1187;p62"/>
          <p:cNvGrpSpPr/>
          <p:nvPr/>
        </p:nvGrpSpPr>
        <p:grpSpPr>
          <a:xfrm>
            <a:off x="9550987" y="2056032"/>
            <a:ext cx="502568" cy="493765"/>
            <a:chOff x="-40748275" y="3238700"/>
            <a:chExt cx="322600" cy="316950"/>
          </a:xfrm>
        </p:grpSpPr>
        <p:sp>
          <p:nvSpPr>
            <p:cNvPr id="1188" name="Google Shape;1188;p62"/>
            <p:cNvSpPr/>
            <p:nvPr/>
          </p:nvSpPr>
          <p:spPr>
            <a:xfrm>
              <a:off x="-40709675" y="3273750"/>
              <a:ext cx="84300" cy="84300"/>
            </a:xfrm>
            <a:custGeom>
              <a:avLst/>
              <a:gdLst/>
              <a:ahLst/>
              <a:cxnLst/>
              <a:rect l="l" t="t" r="r" b="b"/>
              <a:pathLst>
                <a:path w="3372" h="3372" extrusionOk="0">
                  <a:moveTo>
                    <a:pt x="2710" y="0"/>
                  </a:moveTo>
                  <a:lnTo>
                    <a:pt x="1" y="2710"/>
                  </a:lnTo>
                  <a:lnTo>
                    <a:pt x="694" y="3371"/>
                  </a:lnTo>
                  <a:lnTo>
                    <a:pt x="3372" y="662"/>
                  </a:lnTo>
                  <a:lnTo>
                    <a:pt x="2710" y="0"/>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189" name="Google Shape;1189;p62"/>
            <p:cNvSpPr/>
            <p:nvPr/>
          </p:nvSpPr>
          <p:spPr>
            <a:xfrm>
              <a:off x="-40578925" y="3247175"/>
              <a:ext cx="151250" cy="149475"/>
            </a:xfrm>
            <a:custGeom>
              <a:avLst/>
              <a:gdLst/>
              <a:ahLst/>
              <a:cxnLst/>
              <a:rect l="l" t="t" r="r" b="b"/>
              <a:pathLst>
                <a:path w="6050" h="5979" extrusionOk="0">
                  <a:moveTo>
                    <a:pt x="2663" y="0"/>
                  </a:moveTo>
                  <a:cubicBezTo>
                    <a:pt x="2552" y="0"/>
                    <a:pt x="2442" y="39"/>
                    <a:pt x="2363" y="118"/>
                  </a:cubicBezTo>
                  <a:lnTo>
                    <a:pt x="1261" y="1221"/>
                  </a:lnTo>
                  <a:lnTo>
                    <a:pt x="2678" y="2639"/>
                  </a:lnTo>
                  <a:cubicBezTo>
                    <a:pt x="2836" y="2796"/>
                    <a:pt x="2836" y="3080"/>
                    <a:pt x="2678" y="3237"/>
                  </a:cubicBezTo>
                  <a:cubicBezTo>
                    <a:pt x="2637" y="3278"/>
                    <a:pt x="2560" y="3302"/>
                    <a:pt x="2473" y="3302"/>
                  </a:cubicBezTo>
                  <a:cubicBezTo>
                    <a:pt x="2360" y="3302"/>
                    <a:pt x="2232" y="3263"/>
                    <a:pt x="2143" y="3174"/>
                  </a:cubicBezTo>
                  <a:lnTo>
                    <a:pt x="725" y="1756"/>
                  </a:lnTo>
                  <a:lnTo>
                    <a:pt x="0" y="2481"/>
                  </a:lnTo>
                  <a:lnTo>
                    <a:pt x="3529" y="5978"/>
                  </a:lnTo>
                  <a:lnTo>
                    <a:pt x="5892" y="3615"/>
                  </a:lnTo>
                  <a:cubicBezTo>
                    <a:pt x="6049" y="3458"/>
                    <a:pt x="6049" y="3174"/>
                    <a:pt x="5892" y="3017"/>
                  </a:cubicBezTo>
                  <a:lnTo>
                    <a:pt x="2962" y="118"/>
                  </a:lnTo>
                  <a:cubicBezTo>
                    <a:pt x="2883" y="39"/>
                    <a:pt x="2773" y="0"/>
                    <a:pt x="2663"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190" name="Google Shape;1190;p62"/>
            <p:cNvSpPr/>
            <p:nvPr/>
          </p:nvSpPr>
          <p:spPr>
            <a:xfrm>
              <a:off x="-40678175" y="3305250"/>
              <a:ext cx="213475" cy="213475"/>
            </a:xfrm>
            <a:custGeom>
              <a:avLst/>
              <a:gdLst/>
              <a:ahLst/>
              <a:cxnLst/>
              <a:rect l="l" t="t" r="r" b="b"/>
              <a:pathLst>
                <a:path w="8539" h="8539" extrusionOk="0">
                  <a:moveTo>
                    <a:pt x="2679" y="0"/>
                  </a:moveTo>
                  <a:lnTo>
                    <a:pt x="1" y="2678"/>
                  </a:lnTo>
                  <a:lnTo>
                    <a:pt x="5861" y="8538"/>
                  </a:lnTo>
                  <a:lnTo>
                    <a:pt x="8539" y="5860"/>
                  </a:lnTo>
                  <a:lnTo>
                    <a:pt x="2679" y="0"/>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191" name="Google Shape;1191;p62"/>
            <p:cNvSpPr/>
            <p:nvPr/>
          </p:nvSpPr>
          <p:spPr>
            <a:xfrm>
              <a:off x="-40513550" y="3469850"/>
              <a:ext cx="87875" cy="85800"/>
            </a:xfrm>
            <a:custGeom>
              <a:avLst/>
              <a:gdLst/>
              <a:ahLst/>
              <a:cxnLst/>
              <a:rect l="l" t="t" r="r" b="b"/>
              <a:pathLst>
                <a:path w="3515" h="3432" extrusionOk="0">
                  <a:moveTo>
                    <a:pt x="2426" y="1"/>
                  </a:moveTo>
                  <a:lnTo>
                    <a:pt x="0" y="2427"/>
                  </a:lnTo>
                  <a:lnTo>
                    <a:pt x="2899" y="3404"/>
                  </a:lnTo>
                  <a:cubicBezTo>
                    <a:pt x="2948" y="3423"/>
                    <a:pt x="2996" y="3432"/>
                    <a:pt x="3044" y="3432"/>
                  </a:cubicBezTo>
                  <a:cubicBezTo>
                    <a:pt x="3302" y="3432"/>
                    <a:pt x="3514" y="3166"/>
                    <a:pt x="3434" y="2899"/>
                  </a:cubicBezTo>
                  <a:lnTo>
                    <a:pt x="2426" y="1"/>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192" name="Google Shape;1192;p62"/>
            <p:cNvSpPr/>
            <p:nvPr/>
          </p:nvSpPr>
          <p:spPr>
            <a:xfrm>
              <a:off x="-40738025" y="3404500"/>
              <a:ext cx="150450" cy="149475"/>
            </a:xfrm>
            <a:custGeom>
              <a:avLst/>
              <a:gdLst/>
              <a:ahLst/>
              <a:cxnLst/>
              <a:rect l="l" t="t" r="r" b="b"/>
              <a:pathLst>
                <a:path w="6018" h="5979" extrusionOk="0">
                  <a:moveTo>
                    <a:pt x="2521" y="0"/>
                  </a:moveTo>
                  <a:lnTo>
                    <a:pt x="1796" y="725"/>
                  </a:lnTo>
                  <a:lnTo>
                    <a:pt x="3308" y="2205"/>
                  </a:lnTo>
                  <a:cubicBezTo>
                    <a:pt x="3466" y="2363"/>
                    <a:pt x="3466" y="2646"/>
                    <a:pt x="3308" y="2804"/>
                  </a:cubicBezTo>
                  <a:cubicBezTo>
                    <a:pt x="3230" y="2883"/>
                    <a:pt x="3119" y="2922"/>
                    <a:pt x="3009" y="2922"/>
                  </a:cubicBezTo>
                  <a:cubicBezTo>
                    <a:pt x="2899" y="2922"/>
                    <a:pt x="2789" y="2883"/>
                    <a:pt x="2710" y="2804"/>
                  </a:cubicBezTo>
                  <a:lnTo>
                    <a:pt x="1229" y="1292"/>
                  </a:lnTo>
                  <a:lnTo>
                    <a:pt x="158" y="2363"/>
                  </a:lnTo>
                  <a:cubicBezTo>
                    <a:pt x="0" y="2520"/>
                    <a:pt x="0" y="2804"/>
                    <a:pt x="158" y="2962"/>
                  </a:cubicBezTo>
                  <a:lnTo>
                    <a:pt x="3056" y="5860"/>
                  </a:lnTo>
                  <a:cubicBezTo>
                    <a:pt x="3135" y="5939"/>
                    <a:pt x="3245" y="5978"/>
                    <a:pt x="3356" y="5978"/>
                  </a:cubicBezTo>
                  <a:cubicBezTo>
                    <a:pt x="3466" y="5978"/>
                    <a:pt x="3576" y="5939"/>
                    <a:pt x="3655" y="5860"/>
                  </a:cubicBezTo>
                  <a:lnTo>
                    <a:pt x="6018" y="3497"/>
                  </a:lnTo>
                  <a:lnTo>
                    <a:pt x="2521" y="0"/>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193" name="Google Shape;1193;p62"/>
            <p:cNvSpPr/>
            <p:nvPr/>
          </p:nvSpPr>
          <p:spPr>
            <a:xfrm>
              <a:off x="-40748275" y="3238700"/>
              <a:ext cx="92175" cy="87850"/>
            </a:xfrm>
            <a:custGeom>
              <a:avLst/>
              <a:gdLst/>
              <a:ahLst/>
              <a:cxnLst/>
              <a:rect l="l" t="t" r="r" b="b"/>
              <a:pathLst>
                <a:path w="3687" h="3514" extrusionOk="0">
                  <a:moveTo>
                    <a:pt x="2281" y="0"/>
                  </a:moveTo>
                  <a:cubicBezTo>
                    <a:pt x="1915" y="0"/>
                    <a:pt x="1545" y="142"/>
                    <a:pt x="1261" y="426"/>
                  </a:cubicBezTo>
                  <a:lnTo>
                    <a:pt x="568" y="1119"/>
                  </a:lnTo>
                  <a:cubicBezTo>
                    <a:pt x="1" y="1686"/>
                    <a:pt x="1" y="2568"/>
                    <a:pt x="568" y="3135"/>
                  </a:cubicBezTo>
                  <a:lnTo>
                    <a:pt x="946" y="3513"/>
                  </a:lnTo>
                  <a:lnTo>
                    <a:pt x="3687" y="804"/>
                  </a:lnTo>
                  <a:lnTo>
                    <a:pt x="3277" y="426"/>
                  </a:lnTo>
                  <a:cubicBezTo>
                    <a:pt x="3010" y="142"/>
                    <a:pt x="2647" y="0"/>
                    <a:pt x="2281"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grpSp>
      <p:grpSp>
        <p:nvGrpSpPr>
          <p:cNvPr id="1194" name="Google Shape;1194;p62"/>
          <p:cNvGrpSpPr/>
          <p:nvPr/>
        </p:nvGrpSpPr>
        <p:grpSpPr>
          <a:xfrm>
            <a:off x="5763691" y="3059004"/>
            <a:ext cx="495752" cy="451587"/>
            <a:chOff x="-40745125" y="3632900"/>
            <a:chExt cx="318225" cy="289875"/>
          </a:xfrm>
        </p:grpSpPr>
        <p:sp>
          <p:nvSpPr>
            <p:cNvPr id="1195" name="Google Shape;1195;p62"/>
            <p:cNvSpPr/>
            <p:nvPr/>
          </p:nvSpPr>
          <p:spPr>
            <a:xfrm>
              <a:off x="-40745125" y="3632900"/>
              <a:ext cx="300125" cy="82725"/>
            </a:xfrm>
            <a:custGeom>
              <a:avLst/>
              <a:gdLst/>
              <a:ahLst/>
              <a:cxnLst/>
              <a:rect l="l" t="t" r="r" b="b"/>
              <a:pathLst>
                <a:path w="12005" h="3309" extrusionOk="0">
                  <a:moveTo>
                    <a:pt x="1671" y="0"/>
                  </a:moveTo>
                  <a:cubicBezTo>
                    <a:pt x="757" y="0"/>
                    <a:pt x="1" y="757"/>
                    <a:pt x="1" y="1670"/>
                  </a:cubicBezTo>
                  <a:cubicBezTo>
                    <a:pt x="1" y="2552"/>
                    <a:pt x="757" y="3308"/>
                    <a:pt x="1671" y="3308"/>
                  </a:cubicBezTo>
                  <a:lnTo>
                    <a:pt x="11469" y="3308"/>
                  </a:lnTo>
                  <a:cubicBezTo>
                    <a:pt x="11815" y="3308"/>
                    <a:pt x="12004" y="2930"/>
                    <a:pt x="11784" y="2647"/>
                  </a:cubicBezTo>
                  <a:cubicBezTo>
                    <a:pt x="11595" y="2363"/>
                    <a:pt x="11469" y="2017"/>
                    <a:pt x="11469" y="1670"/>
                  </a:cubicBezTo>
                  <a:cubicBezTo>
                    <a:pt x="11469" y="1292"/>
                    <a:pt x="11595" y="946"/>
                    <a:pt x="11784" y="662"/>
                  </a:cubicBezTo>
                  <a:cubicBezTo>
                    <a:pt x="11973" y="410"/>
                    <a:pt x="11784" y="0"/>
                    <a:pt x="11469"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196" name="Google Shape;1196;p62"/>
            <p:cNvSpPr/>
            <p:nvPr/>
          </p:nvSpPr>
          <p:spPr>
            <a:xfrm>
              <a:off x="-40508050" y="3736075"/>
              <a:ext cx="21300" cy="82725"/>
            </a:xfrm>
            <a:custGeom>
              <a:avLst/>
              <a:gdLst/>
              <a:ahLst/>
              <a:cxnLst/>
              <a:rect l="l" t="t" r="r" b="b"/>
              <a:pathLst>
                <a:path w="852" h="3309" extrusionOk="0">
                  <a:moveTo>
                    <a:pt x="1" y="1"/>
                  </a:moveTo>
                  <a:lnTo>
                    <a:pt x="1" y="3309"/>
                  </a:lnTo>
                  <a:lnTo>
                    <a:pt x="852" y="3309"/>
                  </a:lnTo>
                  <a:lnTo>
                    <a:pt x="852"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197" name="Google Shape;1197;p62"/>
            <p:cNvSpPr/>
            <p:nvPr/>
          </p:nvSpPr>
          <p:spPr>
            <a:xfrm>
              <a:off x="-40466300" y="3736875"/>
              <a:ext cx="39400" cy="82725"/>
            </a:xfrm>
            <a:custGeom>
              <a:avLst/>
              <a:gdLst/>
              <a:ahLst/>
              <a:cxnLst/>
              <a:rect l="l" t="t" r="r" b="b"/>
              <a:pathLst>
                <a:path w="1576" h="3309" extrusionOk="0">
                  <a:moveTo>
                    <a:pt x="1" y="0"/>
                  </a:moveTo>
                  <a:lnTo>
                    <a:pt x="1" y="3308"/>
                  </a:lnTo>
                  <a:lnTo>
                    <a:pt x="1198" y="3308"/>
                  </a:lnTo>
                  <a:cubicBezTo>
                    <a:pt x="1387" y="3277"/>
                    <a:pt x="1576" y="3088"/>
                    <a:pt x="1576" y="2899"/>
                  </a:cubicBezTo>
                  <a:lnTo>
                    <a:pt x="1576" y="410"/>
                  </a:lnTo>
                  <a:cubicBezTo>
                    <a:pt x="1576" y="158"/>
                    <a:pt x="1387" y="0"/>
                    <a:pt x="1198" y="0"/>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198" name="Google Shape;1198;p62"/>
            <p:cNvSpPr/>
            <p:nvPr/>
          </p:nvSpPr>
          <p:spPr>
            <a:xfrm>
              <a:off x="-40723050" y="3736075"/>
              <a:ext cx="194550" cy="82725"/>
            </a:xfrm>
            <a:custGeom>
              <a:avLst/>
              <a:gdLst/>
              <a:ahLst/>
              <a:cxnLst/>
              <a:rect l="l" t="t" r="r" b="b"/>
              <a:pathLst>
                <a:path w="7782" h="3309" extrusionOk="0">
                  <a:moveTo>
                    <a:pt x="441" y="1"/>
                  </a:moveTo>
                  <a:cubicBezTo>
                    <a:pt x="189" y="1"/>
                    <a:pt x="0" y="221"/>
                    <a:pt x="0" y="442"/>
                  </a:cubicBezTo>
                  <a:lnTo>
                    <a:pt x="0" y="2931"/>
                  </a:lnTo>
                  <a:cubicBezTo>
                    <a:pt x="0" y="3151"/>
                    <a:pt x="189" y="3309"/>
                    <a:pt x="441" y="3309"/>
                  </a:cubicBezTo>
                  <a:lnTo>
                    <a:pt x="7782" y="3309"/>
                  </a:lnTo>
                  <a:lnTo>
                    <a:pt x="7782"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199" name="Google Shape;1199;p62"/>
            <p:cNvSpPr/>
            <p:nvPr/>
          </p:nvSpPr>
          <p:spPr>
            <a:xfrm>
              <a:off x="-40681325" y="3839250"/>
              <a:ext cx="21300" cy="82725"/>
            </a:xfrm>
            <a:custGeom>
              <a:avLst/>
              <a:gdLst/>
              <a:ahLst/>
              <a:cxnLst/>
              <a:rect l="l" t="t" r="r" b="b"/>
              <a:pathLst>
                <a:path w="852" h="3309" extrusionOk="0">
                  <a:moveTo>
                    <a:pt x="1" y="1"/>
                  </a:moveTo>
                  <a:lnTo>
                    <a:pt x="1" y="3309"/>
                  </a:lnTo>
                  <a:lnTo>
                    <a:pt x="851" y="3309"/>
                  </a:lnTo>
                  <a:lnTo>
                    <a:pt x="851" y="1"/>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200" name="Google Shape;1200;p62"/>
            <p:cNvSpPr/>
            <p:nvPr/>
          </p:nvSpPr>
          <p:spPr>
            <a:xfrm>
              <a:off x="-40639575" y="3840825"/>
              <a:ext cx="190625" cy="81950"/>
            </a:xfrm>
            <a:custGeom>
              <a:avLst/>
              <a:gdLst/>
              <a:ahLst/>
              <a:cxnLst/>
              <a:rect l="l" t="t" r="r" b="b"/>
              <a:pathLst>
                <a:path w="7625" h="3278" extrusionOk="0">
                  <a:moveTo>
                    <a:pt x="1" y="1"/>
                  </a:moveTo>
                  <a:lnTo>
                    <a:pt x="1" y="3277"/>
                  </a:lnTo>
                  <a:lnTo>
                    <a:pt x="7247" y="3277"/>
                  </a:lnTo>
                  <a:cubicBezTo>
                    <a:pt x="7467" y="3277"/>
                    <a:pt x="7625" y="3057"/>
                    <a:pt x="7625" y="2868"/>
                  </a:cubicBezTo>
                  <a:lnTo>
                    <a:pt x="7625" y="379"/>
                  </a:lnTo>
                  <a:cubicBezTo>
                    <a:pt x="7625" y="158"/>
                    <a:pt x="7436" y="1"/>
                    <a:pt x="7247" y="1"/>
                  </a:cubicBezTo>
                  <a:close/>
                </a:path>
              </a:pathLst>
            </a:custGeom>
            <a:solidFill>
              <a:schemeClr val="accent6"/>
            </a:solidFill>
            <a:ln>
              <a:noFill/>
            </a:ln>
          </p:spPr>
          <p:txBody>
            <a:bodyPr spcFirstLastPara="1" wrap="square" lIns="121900" tIns="121900" rIns="121900" bIns="121900" anchor="ctr" anchorCtr="0">
              <a:noAutofit/>
            </a:bodyPr>
            <a:lstStyle/>
            <a:p>
              <a:endParaRPr sz="2489"/>
            </a:p>
          </p:txBody>
        </p:sp>
        <p:sp>
          <p:nvSpPr>
            <p:cNvPr id="1201" name="Google Shape;1201;p62"/>
            <p:cNvSpPr/>
            <p:nvPr/>
          </p:nvSpPr>
          <p:spPr>
            <a:xfrm>
              <a:off x="-40745125" y="3840050"/>
              <a:ext cx="43350" cy="82725"/>
            </a:xfrm>
            <a:custGeom>
              <a:avLst/>
              <a:gdLst/>
              <a:ahLst/>
              <a:cxnLst/>
              <a:rect l="l" t="t" r="r" b="b"/>
              <a:pathLst>
                <a:path w="1734" h="3309" extrusionOk="0">
                  <a:moveTo>
                    <a:pt x="442" y="0"/>
                  </a:moveTo>
                  <a:cubicBezTo>
                    <a:pt x="190" y="0"/>
                    <a:pt x="1" y="189"/>
                    <a:pt x="1" y="378"/>
                  </a:cubicBezTo>
                  <a:lnTo>
                    <a:pt x="1" y="2867"/>
                  </a:lnTo>
                  <a:cubicBezTo>
                    <a:pt x="1" y="3088"/>
                    <a:pt x="190" y="3308"/>
                    <a:pt x="442" y="3308"/>
                  </a:cubicBezTo>
                  <a:lnTo>
                    <a:pt x="1734" y="3308"/>
                  </a:lnTo>
                  <a:lnTo>
                    <a:pt x="1734" y="0"/>
                  </a:lnTo>
                  <a:close/>
                </a:path>
              </a:pathLst>
            </a:custGeom>
            <a:solidFill>
              <a:schemeClr val="accent6"/>
            </a:solidFill>
            <a:ln>
              <a:noFill/>
            </a:ln>
          </p:spPr>
          <p:txBody>
            <a:bodyPr spcFirstLastPara="1" wrap="square" lIns="121900" tIns="121900" rIns="121900" bIns="121900" anchor="ctr" anchorCtr="0">
              <a:noAutofit/>
            </a:bodyPr>
            <a:lstStyle/>
            <a:p>
              <a:endParaRPr sz="2489"/>
            </a:p>
          </p:txBody>
        </p:sp>
      </p:grpSp>
      <p:sp>
        <p:nvSpPr>
          <p:cNvPr id="1202" name="Google Shape;1202;p62"/>
          <p:cNvSpPr/>
          <p:nvPr/>
        </p:nvSpPr>
        <p:spPr>
          <a:xfrm>
            <a:off x="1790351" y="1877812"/>
            <a:ext cx="420896" cy="493299"/>
          </a:xfrm>
          <a:custGeom>
            <a:avLst/>
            <a:gdLst/>
            <a:ahLst/>
            <a:cxnLst/>
            <a:rect l="l" t="t" r="r" b="b"/>
            <a:pathLst>
              <a:path w="10807" h="12666" extrusionOk="0">
                <a:moveTo>
                  <a:pt x="5419" y="851"/>
                </a:moveTo>
                <a:cubicBezTo>
                  <a:pt x="5640" y="851"/>
                  <a:pt x="5797" y="1040"/>
                  <a:pt x="5829" y="1261"/>
                </a:cubicBezTo>
                <a:cubicBezTo>
                  <a:pt x="5829" y="1513"/>
                  <a:pt x="6049" y="1670"/>
                  <a:pt x="6270" y="1670"/>
                </a:cubicBezTo>
                <a:lnTo>
                  <a:pt x="7940" y="1670"/>
                </a:lnTo>
                <a:cubicBezTo>
                  <a:pt x="8160" y="1670"/>
                  <a:pt x="8318" y="1859"/>
                  <a:pt x="8349" y="2048"/>
                </a:cubicBezTo>
                <a:lnTo>
                  <a:pt x="8349" y="2489"/>
                </a:lnTo>
                <a:lnTo>
                  <a:pt x="2615" y="2489"/>
                </a:lnTo>
                <a:lnTo>
                  <a:pt x="2615" y="2048"/>
                </a:lnTo>
                <a:lnTo>
                  <a:pt x="2521" y="2048"/>
                </a:lnTo>
                <a:cubicBezTo>
                  <a:pt x="2521" y="1828"/>
                  <a:pt x="2741" y="1670"/>
                  <a:pt x="2962" y="1670"/>
                </a:cubicBezTo>
                <a:lnTo>
                  <a:pt x="4569" y="1670"/>
                </a:lnTo>
                <a:cubicBezTo>
                  <a:pt x="4821" y="1670"/>
                  <a:pt x="5010" y="1481"/>
                  <a:pt x="5010" y="1261"/>
                </a:cubicBezTo>
                <a:cubicBezTo>
                  <a:pt x="5010" y="1040"/>
                  <a:pt x="5199" y="882"/>
                  <a:pt x="5419" y="851"/>
                </a:cubicBezTo>
                <a:close/>
                <a:moveTo>
                  <a:pt x="8203" y="5651"/>
                </a:moveTo>
                <a:cubicBezTo>
                  <a:pt x="8417" y="5651"/>
                  <a:pt x="8629" y="5730"/>
                  <a:pt x="8790" y="5892"/>
                </a:cubicBezTo>
                <a:lnTo>
                  <a:pt x="8885" y="5955"/>
                </a:lnTo>
                <a:cubicBezTo>
                  <a:pt x="9200" y="6270"/>
                  <a:pt x="9200" y="6805"/>
                  <a:pt x="8885" y="7152"/>
                </a:cubicBezTo>
                <a:lnTo>
                  <a:pt x="5577" y="10428"/>
                </a:lnTo>
                <a:cubicBezTo>
                  <a:pt x="5419" y="10586"/>
                  <a:pt x="5199" y="10665"/>
                  <a:pt x="4978" y="10665"/>
                </a:cubicBezTo>
                <a:cubicBezTo>
                  <a:pt x="4758" y="10665"/>
                  <a:pt x="4537" y="10586"/>
                  <a:pt x="4380" y="10428"/>
                </a:cubicBezTo>
                <a:lnTo>
                  <a:pt x="2773" y="8822"/>
                </a:lnTo>
                <a:cubicBezTo>
                  <a:pt x="2458" y="8507"/>
                  <a:pt x="2458" y="7971"/>
                  <a:pt x="2773" y="7656"/>
                </a:cubicBezTo>
                <a:lnTo>
                  <a:pt x="2836" y="7561"/>
                </a:lnTo>
                <a:cubicBezTo>
                  <a:pt x="2993" y="7404"/>
                  <a:pt x="3214" y="7325"/>
                  <a:pt x="3434" y="7325"/>
                </a:cubicBezTo>
                <a:cubicBezTo>
                  <a:pt x="3655" y="7325"/>
                  <a:pt x="3876" y="7404"/>
                  <a:pt x="4033" y="7561"/>
                </a:cubicBezTo>
                <a:lnTo>
                  <a:pt x="4978" y="8507"/>
                </a:lnTo>
                <a:lnTo>
                  <a:pt x="7625" y="5860"/>
                </a:lnTo>
                <a:cubicBezTo>
                  <a:pt x="7793" y="5722"/>
                  <a:pt x="7999" y="5651"/>
                  <a:pt x="8203" y="5651"/>
                </a:cubicBezTo>
                <a:close/>
                <a:moveTo>
                  <a:pt x="5419" y="0"/>
                </a:moveTo>
                <a:cubicBezTo>
                  <a:pt x="4852" y="0"/>
                  <a:pt x="4411" y="347"/>
                  <a:pt x="4222" y="851"/>
                </a:cubicBezTo>
                <a:lnTo>
                  <a:pt x="2930" y="851"/>
                </a:lnTo>
                <a:cubicBezTo>
                  <a:pt x="2363" y="851"/>
                  <a:pt x="1954" y="1198"/>
                  <a:pt x="1733" y="1670"/>
                </a:cubicBezTo>
                <a:lnTo>
                  <a:pt x="442" y="1670"/>
                </a:lnTo>
                <a:cubicBezTo>
                  <a:pt x="221" y="1670"/>
                  <a:pt x="0" y="1859"/>
                  <a:pt x="0" y="2048"/>
                </a:cubicBezTo>
                <a:lnTo>
                  <a:pt x="0" y="12256"/>
                </a:lnTo>
                <a:cubicBezTo>
                  <a:pt x="0" y="12508"/>
                  <a:pt x="221" y="12665"/>
                  <a:pt x="442" y="12665"/>
                </a:cubicBezTo>
                <a:lnTo>
                  <a:pt x="10366" y="12665"/>
                </a:lnTo>
                <a:cubicBezTo>
                  <a:pt x="10618" y="12665"/>
                  <a:pt x="10807" y="12445"/>
                  <a:pt x="10807" y="12256"/>
                </a:cubicBezTo>
                <a:lnTo>
                  <a:pt x="10807" y="2048"/>
                </a:lnTo>
                <a:cubicBezTo>
                  <a:pt x="10807" y="1828"/>
                  <a:pt x="10618" y="1670"/>
                  <a:pt x="10366" y="1670"/>
                </a:cubicBezTo>
                <a:lnTo>
                  <a:pt x="9074" y="1670"/>
                </a:lnTo>
                <a:cubicBezTo>
                  <a:pt x="8916" y="1198"/>
                  <a:pt x="8444" y="851"/>
                  <a:pt x="7877" y="851"/>
                </a:cubicBezTo>
                <a:lnTo>
                  <a:pt x="6585" y="851"/>
                </a:lnTo>
                <a:cubicBezTo>
                  <a:pt x="6427" y="378"/>
                  <a:pt x="5955" y="0"/>
                  <a:pt x="5419"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203" name="Google Shape;1203;p62">
            <a:hlinkClick r:id="rId3" action="ppaction://hlinksldjump"/>
          </p:cNvPr>
          <p:cNvSpPr/>
          <p:nvPr/>
        </p:nvSpPr>
        <p:spPr>
          <a:xfrm>
            <a:off x="11553686" y="877007"/>
            <a:ext cx="394547" cy="388292"/>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204" name="Google Shape;1204;p62">
            <a:hlinkClick r:id="" action="ppaction://hlinkshowjump?jump=nextslide"/>
          </p:cNvPr>
          <p:cNvSpPr/>
          <p:nvPr/>
        </p:nvSpPr>
        <p:spPr>
          <a:xfrm>
            <a:off x="11633375" y="5550266"/>
            <a:ext cx="235168" cy="356983"/>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1205" name="Google Shape;1205;p62">
            <a:hlinkClick r:id="" action="ppaction://hlinkshowjump?jump=previousslide"/>
          </p:cNvPr>
          <p:cNvSpPr/>
          <p:nvPr/>
        </p:nvSpPr>
        <p:spPr>
          <a:xfrm flipH="1">
            <a:off x="11633375" y="1682891"/>
            <a:ext cx="235168" cy="356983"/>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1206" name="Google Shape;1206;p62">
            <a:hlinkClick r:id="rId4" action="ppaction://hlinksldjump"/>
          </p:cNvPr>
          <p:cNvSpPr txBox="1"/>
          <p:nvPr/>
        </p:nvSpPr>
        <p:spPr>
          <a:xfrm>
            <a:off x="11318959" y="2251333"/>
            <a:ext cx="864000" cy="738623"/>
          </a:xfrm>
          <a:prstGeom prst="rect">
            <a:avLst/>
          </a:prstGeom>
          <a:noFill/>
          <a:ln>
            <a:noFill/>
          </a:ln>
        </p:spPr>
        <p:txBody>
          <a:bodyPr spcFirstLastPara="1" wrap="square" lIns="121900" tIns="121900" rIns="121900" bIns="121900" anchor="t" anchorCtr="0">
            <a:spAutoFit/>
          </a:bodyPr>
          <a:lstStyle/>
          <a:p>
            <a:pPr algn="ctr"/>
            <a:r>
              <a:rPr lang="en" sz="3200">
                <a:solidFill>
                  <a:schemeClr val="accent1"/>
                </a:solidFill>
                <a:latin typeface="Coiny"/>
                <a:ea typeface="Coiny"/>
                <a:cs typeface="Coiny"/>
                <a:sym typeface="Coiny"/>
              </a:rPr>
              <a:t>1</a:t>
            </a:r>
            <a:endParaRPr sz="3200">
              <a:solidFill>
                <a:schemeClr val="accent1"/>
              </a:solidFill>
              <a:latin typeface="Coiny"/>
              <a:ea typeface="Coiny"/>
              <a:cs typeface="Coiny"/>
              <a:sym typeface="Coiny"/>
            </a:endParaRPr>
          </a:p>
        </p:txBody>
      </p:sp>
      <p:sp>
        <p:nvSpPr>
          <p:cNvPr id="1207" name="Google Shape;1207;p62">
            <a:hlinkClick r:id="rId5" action="ppaction://hlinksldjump"/>
          </p:cNvPr>
          <p:cNvSpPr txBox="1"/>
          <p:nvPr/>
        </p:nvSpPr>
        <p:spPr>
          <a:xfrm>
            <a:off x="11318959" y="3050667"/>
            <a:ext cx="864000" cy="738623"/>
          </a:xfrm>
          <a:prstGeom prst="rect">
            <a:avLst/>
          </a:prstGeom>
          <a:noFill/>
          <a:ln>
            <a:noFill/>
          </a:ln>
        </p:spPr>
        <p:txBody>
          <a:bodyPr spcFirstLastPara="1" wrap="square" lIns="121900" tIns="121900" rIns="121900" bIns="121900" anchor="t" anchorCtr="0">
            <a:spAutoFit/>
          </a:bodyPr>
          <a:lstStyle/>
          <a:p>
            <a:pPr algn="ctr"/>
            <a:r>
              <a:rPr lang="en" sz="3200">
                <a:solidFill>
                  <a:schemeClr val="accent2"/>
                </a:solidFill>
                <a:latin typeface="Coiny"/>
                <a:ea typeface="Coiny"/>
                <a:cs typeface="Coiny"/>
                <a:sym typeface="Coiny"/>
              </a:rPr>
              <a:t>2</a:t>
            </a:r>
            <a:endParaRPr sz="3200">
              <a:solidFill>
                <a:schemeClr val="accent2"/>
              </a:solidFill>
              <a:latin typeface="Coiny"/>
              <a:ea typeface="Coiny"/>
              <a:cs typeface="Coiny"/>
              <a:sym typeface="Coiny"/>
            </a:endParaRPr>
          </a:p>
        </p:txBody>
      </p:sp>
      <p:sp>
        <p:nvSpPr>
          <p:cNvPr id="1208" name="Google Shape;1208;p62">
            <a:hlinkClick r:id="rId6" action="ppaction://hlinksldjump"/>
          </p:cNvPr>
          <p:cNvSpPr txBox="1"/>
          <p:nvPr/>
        </p:nvSpPr>
        <p:spPr>
          <a:xfrm>
            <a:off x="11318959" y="3849999"/>
            <a:ext cx="864000" cy="738623"/>
          </a:xfrm>
          <a:prstGeom prst="rect">
            <a:avLst/>
          </a:prstGeom>
          <a:noFill/>
          <a:ln>
            <a:noFill/>
          </a:ln>
        </p:spPr>
        <p:txBody>
          <a:bodyPr spcFirstLastPara="1" wrap="square" lIns="121900" tIns="121900" rIns="121900" bIns="121900" anchor="t" anchorCtr="0">
            <a:spAutoFit/>
          </a:bodyPr>
          <a:lstStyle/>
          <a:p>
            <a:pPr algn="ctr"/>
            <a:r>
              <a:rPr lang="en" sz="3200">
                <a:solidFill>
                  <a:schemeClr val="accent3"/>
                </a:solidFill>
                <a:latin typeface="Coiny"/>
                <a:ea typeface="Coiny"/>
                <a:cs typeface="Coiny"/>
                <a:sym typeface="Coiny"/>
              </a:rPr>
              <a:t>3</a:t>
            </a:r>
            <a:endParaRPr sz="3200">
              <a:solidFill>
                <a:schemeClr val="accent3"/>
              </a:solidFill>
              <a:latin typeface="Coiny"/>
              <a:ea typeface="Coiny"/>
              <a:cs typeface="Coiny"/>
              <a:sym typeface="Coiny"/>
            </a:endParaRPr>
          </a:p>
        </p:txBody>
      </p:sp>
      <p:sp>
        <p:nvSpPr>
          <p:cNvPr id="1209" name="Google Shape;1209;p62">
            <a:hlinkClick r:id="" action="ppaction://noaction"/>
          </p:cNvPr>
          <p:cNvSpPr txBox="1"/>
          <p:nvPr/>
        </p:nvSpPr>
        <p:spPr>
          <a:xfrm>
            <a:off x="11318959" y="4649332"/>
            <a:ext cx="864000" cy="738623"/>
          </a:xfrm>
          <a:prstGeom prst="rect">
            <a:avLst/>
          </a:prstGeom>
          <a:noFill/>
          <a:ln>
            <a:noFill/>
          </a:ln>
        </p:spPr>
        <p:txBody>
          <a:bodyPr spcFirstLastPara="1" wrap="square" lIns="121900" tIns="121900" rIns="121900" bIns="121900" anchor="t" anchorCtr="0">
            <a:spAutoFit/>
          </a:bodyPr>
          <a:lstStyle/>
          <a:p>
            <a:pPr algn="ctr"/>
            <a:r>
              <a:rPr lang="en" sz="3200">
                <a:solidFill>
                  <a:schemeClr val="accent6"/>
                </a:solidFill>
                <a:latin typeface="Coiny"/>
                <a:ea typeface="Coiny"/>
                <a:cs typeface="Coiny"/>
                <a:sym typeface="Coiny"/>
              </a:rPr>
              <a:t>4</a:t>
            </a:r>
            <a:endParaRPr sz="3200">
              <a:solidFill>
                <a:schemeClr val="accent6"/>
              </a:solidFill>
              <a:latin typeface="Coiny"/>
              <a:ea typeface="Coiny"/>
              <a:cs typeface="Coiny"/>
              <a:sym typeface="Coiny"/>
            </a:endParaRPr>
          </a:p>
        </p:txBody>
      </p:sp>
      <p:sp>
        <p:nvSpPr>
          <p:cNvPr id="36" name="Google Shape;666;p41">
            <a:extLst>
              <a:ext uri="{FF2B5EF4-FFF2-40B4-BE49-F238E27FC236}">
                <a16:creationId xmlns:a16="http://schemas.microsoft.com/office/drawing/2014/main" xmlns="" id="{DF4BDA2F-BBD6-034A-B52C-1CAA8ED75198}"/>
              </a:ext>
            </a:extLst>
          </p:cNvPr>
          <p:cNvSpPr txBox="1">
            <a:spLocks/>
          </p:cNvSpPr>
          <p:nvPr/>
        </p:nvSpPr>
        <p:spPr>
          <a:xfrm>
            <a:off x="940607" y="354143"/>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Coiny"/>
              <a:buNone/>
              <a:defRPr sz="2800" b="1" i="0" u="none" strike="noStrike" cap="none">
                <a:solidFill>
                  <a:schemeClr val="dk2"/>
                </a:solidFill>
                <a:latin typeface="Coiny"/>
                <a:ea typeface="Coiny"/>
                <a:cs typeface="Coiny"/>
                <a:sym typeface="Coiny"/>
              </a:defRPr>
            </a:lvl1pPr>
            <a:lvl2pPr marR="0" lvl="1"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9pPr>
          </a:lstStyle>
          <a:p>
            <a:pPr algn="ctr"/>
            <a:r>
              <a:rPr lang="en-US" sz="3733">
                <a:solidFill>
                  <a:schemeClr val="bg2">
                    <a:lumMod val="40000"/>
                    <a:lumOff val="60000"/>
                  </a:schemeClr>
                </a:solidFill>
              </a:rPr>
              <a:t>MỘT SỐ THAY ĐỔI VỀ TÂM LÝ LỨA TUỔI</a:t>
            </a:r>
          </a:p>
        </p:txBody>
      </p:sp>
    </p:spTree>
    <p:extLst>
      <p:ext uri="{BB962C8B-B14F-4D97-AF65-F5344CB8AC3E}">
        <p14:creationId xmlns:p14="http://schemas.microsoft.com/office/powerpoint/2010/main" val="21821717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2A5AE463-D7B9-B041-BC2A-71A855A37E4F}"/>
              </a:ext>
            </a:extLst>
          </p:cNvPr>
          <p:cNvSpPr>
            <a:spLocks noGrp="1"/>
          </p:cNvSpPr>
          <p:nvPr>
            <p:ph type="subTitle" idx="1"/>
          </p:nvPr>
        </p:nvSpPr>
        <p:spPr/>
        <p:txBody>
          <a:bodyPr/>
          <a:lstStyle/>
          <a:p>
            <a:endParaRPr lang="x-none"/>
          </a:p>
        </p:txBody>
      </p:sp>
      <p:sp>
        <p:nvSpPr>
          <p:cNvPr id="4" name="Slide Number Placeholder 3">
            <a:extLst>
              <a:ext uri="{FF2B5EF4-FFF2-40B4-BE49-F238E27FC236}">
                <a16:creationId xmlns:a16="http://schemas.microsoft.com/office/drawing/2014/main" xmlns="" id="{928DCDD3-0CBD-484F-8C20-2DF61697B109}"/>
              </a:ext>
            </a:extLst>
          </p:cNvPr>
          <p:cNvSpPr>
            <a:spLocks noGrp="1"/>
          </p:cNvSpPr>
          <p:nvPr>
            <p:ph type="sldNum" sz="quarter" idx="12"/>
          </p:nvPr>
        </p:nvSpPr>
        <p:spPr/>
        <p:txBody>
          <a:bodyPr/>
          <a:lstStyle/>
          <a:p>
            <a:fld id="{41B0D12B-A1F6-4D3F-98AE-9ADCFED71E04}" type="slidenum">
              <a:rPr lang="zh-CN" altLang="en-US" smtClean="0"/>
              <a:t>12</a:t>
            </a:fld>
            <a:endParaRPr lang="zh-CN" altLang="en-US"/>
          </a:p>
        </p:txBody>
      </p:sp>
      <p:pic>
        <p:nvPicPr>
          <p:cNvPr id="5" name="图片 4">
            <a:extLst>
              <a:ext uri="{FF2B5EF4-FFF2-40B4-BE49-F238E27FC236}">
                <a16:creationId xmlns:a16="http://schemas.microsoft.com/office/drawing/2014/main" xmlns="" id="{F033F0DA-2290-8141-A18B-82C52124B1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7109" y="1072099"/>
            <a:ext cx="7273724" cy="4582800"/>
          </a:xfrm>
          <a:prstGeom prst="rect">
            <a:avLst/>
          </a:prstGeom>
        </p:spPr>
      </p:pic>
      <p:sp>
        <p:nvSpPr>
          <p:cNvPr id="16" name="Rectangle 15">
            <a:extLst>
              <a:ext uri="{FF2B5EF4-FFF2-40B4-BE49-F238E27FC236}">
                <a16:creationId xmlns:a16="http://schemas.microsoft.com/office/drawing/2014/main" xmlns="" id="{B3A771B5-406F-7E4E-A498-F70686631E53}"/>
              </a:ext>
            </a:extLst>
          </p:cNvPr>
          <p:cNvSpPr/>
          <p:nvPr/>
        </p:nvSpPr>
        <p:spPr>
          <a:xfrm>
            <a:off x="4017537" y="2187967"/>
            <a:ext cx="5649771" cy="3095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600" b="1" dirty="0">
              <a:solidFill>
                <a:schemeClr val="accent1">
                  <a:lumMod val="50000"/>
                </a:schemeClr>
              </a:solidFill>
              <a:latin typeface="Calibri" panose="020F0502020204030204" pitchFamily="34" charset="0"/>
              <a:cs typeface="Calibri" panose="020F0502020204030204" pitchFamily="34" charset="0"/>
            </a:endParaRPr>
          </a:p>
        </p:txBody>
      </p:sp>
      <p:sp>
        <p:nvSpPr>
          <p:cNvPr id="19" name="Title 1">
            <a:extLst>
              <a:ext uri="{FF2B5EF4-FFF2-40B4-BE49-F238E27FC236}">
                <a16:creationId xmlns:a16="http://schemas.microsoft.com/office/drawing/2014/main" xmlns="" id="{A91FB583-D59C-5646-BBA2-1EA45B66EAD7}"/>
              </a:ext>
            </a:extLst>
          </p:cNvPr>
          <p:cNvSpPr txBox="1">
            <a:spLocks/>
          </p:cNvSpPr>
          <p:nvPr/>
        </p:nvSpPr>
        <p:spPr>
          <a:xfrm>
            <a:off x="3518892" y="2727467"/>
            <a:ext cx="6353827" cy="2387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Coiny"/>
              <a:buNone/>
              <a:defRPr sz="6000" b="1" i="0" u="none" strike="noStrike" cap="none">
                <a:solidFill>
                  <a:schemeClr val="dk2"/>
                </a:solidFill>
                <a:latin typeface="Coiny"/>
                <a:ea typeface="Coiny"/>
                <a:cs typeface="Coiny"/>
                <a:sym typeface="Coiny"/>
              </a:defRPr>
            </a:lvl1pPr>
            <a:lvl2pPr marR="0" lvl="1"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9pPr>
          </a:lstStyle>
          <a:p>
            <a:r>
              <a:rPr lang="vi-VN">
                <a:solidFill>
                  <a:schemeClr val="accent1">
                    <a:lumMod val="50000"/>
                  </a:schemeClr>
                </a:solidFill>
                <a:latin typeface="Calibri" panose="020F0502020204030204" pitchFamily="34" charset="0"/>
                <a:cs typeface="Calibri" panose="020F0502020204030204" pitchFamily="34" charset="0"/>
              </a:rPr>
              <a:t>MỘT SỐ </a:t>
            </a:r>
            <a:r>
              <a:rPr lang="vi-VN" smtClean="0">
                <a:solidFill>
                  <a:schemeClr val="accent1">
                    <a:lumMod val="50000"/>
                  </a:schemeClr>
                </a:solidFill>
                <a:latin typeface="Calibri" panose="020F0502020204030204" pitchFamily="34" charset="0"/>
                <a:cs typeface="Calibri" panose="020F0502020204030204" pitchFamily="34" charset="0"/>
              </a:rPr>
              <a:t>BIỆN </a:t>
            </a:r>
            <a:r>
              <a:rPr lang="vi-VN">
                <a:solidFill>
                  <a:schemeClr val="accent1">
                    <a:lumMod val="50000"/>
                  </a:schemeClr>
                </a:solidFill>
                <a:latin typeface="Calibri" panose="020F0502020204030204" pitchFamily="34" charset="0"/>
                <a:cs typeface="Calibri" panose="020F0502020204030204" pitchFamily="34" charset="0"/>
              </a:rPr>
              <a:t>PHÁP ĐIỀU CHỈNH THÁI ĐỘ CẢM XÚC</a:t>
            </a:r>
            <a:endParaRPr lang="x-none"/>
          </a:p>
        </p:txBody>
      </p:sp>
    </p:spTree>
    <p:extLst>
      <p:ext uri="{BB962C8B-B14F-4D97-AF65-F5344CB8AC3E}">
        <p14:creationId xmlns:p14="http://schemas.microsoft.com/office/powerpoint/2010/main" val="707651832"/>
      </p:ext>
    </p:extLst>
  </p:cSld>
  <p:clrMapOvr>
    <a:masterClrMapping/>
  </p:clrMapOvr>
  <p:transition spd="slow" advTm="6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8AC7B0-74DA-034B-B62C-3E143CA607A1}"/>
              </a:ext>
            </a:extLst>
          </p:cNvPr>
          <p:cNvSpPr>
            <a:spLocks noGrp="1"/>
          </p:cNvSpPr>
          <p:nvPr>
            <p:ph type="title"/>
          </p:nvPr>
        </p:nvSpPr>
        <p:spPr>
          <a:xfrm>
            <a:off x="813594" y="1034933"/>
            <a:ext cx="10312399" cy="1178800"/>
          </a:xfrm>
        </p:spPr>
        <p:txBody>
          <a:bodyPr/>
          <a:lstStyle/>
          <a:p>
            <a:pPr algn="just"/>
            <a:r>
              <a:rPr lang="vi-VN" sz="2000"/>
              <a:t>Thảo luận nhóm theo kĩ thuật khăn trải bàn về những biện pháp để điêu chỉnh thái độ, cảm xúc bản thân (nhiệm vụ 3, ý 2, trang 9 SGK), cho biết những biện pháp mà các em thực hiện tốt, những khó khăn mà em đã gặp phải.</a:t>
            </a:r>
            <a:r>
              <a:rPr lang="x-none" sz="2000"/>
              <a:t/>
            </a:r>
            <a:br>
              <a:rPr lang="x-none" sz="2000"/>
            </a:br>
            <a:endParaRPr lang="x-none" sz="2000"/>
          </a:p>
        </p:txBody>
      </p:sp>
      <p:pic>
        <p:nvPicPr>
          <p:cNvPr id="5" name="Picture 4" descr="Graphical user interface&#10;&#10;Description automatically generated">
            <a:extLst>
              <a:ext uri="{FF2B5EF4-FFF2-40B4-BE49-F238E27FC236}">
                <a16:creationId xmlns:a16="http://schemas.microsoft.com/office/drawing/2014/main" xmlns="" id="{DD0F0787-612C-054C-B56C-35E0C79F4805}"/>
              </a:ext>
            </a:extLst>
          </p:cNvPr>
          <p:cNvPicPr>
            <a:picLocks noChangeAspect="1"/>
          </p:cNvPicPr>
          <p:nvPr/>
        </p:nvPicPr>
        <p:blipFill rotWithShape="1">
          <a:blip r:embed="rId2"/>
          <a:srcRect l="19900" t="54074" r="11929" b="16111"/>
          <a:stretch/>
        </p:blipFill>
        <p:spPr>
          <a:xfrm>
            <a:off x="266646" y="2393950"/>
            <a:ext cx="11406296" cy="3117850"/>
          </a:xfrm>
          <a:prstGeom prst="rect">
            <a:avLst/>
          </a:prstGeom>
        </p:spPr>
      </p:pic>
    </p:spTree>
    <p:extLst>
      <p:ext uri="{BB962C8B-B14F-4D97-AF65-F5344CB8AC3E}">
        <p14:creationId xmlns:p14="http://schemas.microsoft.com/office/powerpoint/2010/main" val="10485220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2417345" y="617774"/>
            <a:ext cx="7443321" cy="4759928"/>
            <a:chOff x="2516470" y="548138"/>
            <a:chExt cx="7443321" cy="4759928"/>
          </a:xfrm>
        </p:grpSpPr>
        <p:sp>
          <p:nvSpPr>
            <p:cNvPr id="43" name="云形 42"/>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云形 43"/>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3223" y="2104125"/>
            <a:ext cx="1112666" cy="1112666"/>
          </a:xfrm>
          <a:prstGeom prst="rect">
            <a:avLst/>
          </a:prstGeom>
        </p:spPr>
      </p:pic>
      <p:sp>
        <p:nvSpPr>
          <p:cNvPr id="52" name="文本框 51"/>
          <p:cNvSpPr txBox="1"/>
          <p:nvPr/>
        </p:nvSpPr>
        <p:spPr>
          <a:xfrm>
            <a:off x="3359420" y="2405587"/>
            <a:ext cx="5390157" cy="2308324"/>
          </a:xfrm>
          <a:prstGeom prst="rect">
            <a:avLst/>
          </a:prstGeom>
          <a:noFill/>
        </p:spPr>
        <p:txBody>
          <a:bodyPr wrap="square" rtlCol="0">
            <a:spAutoFit/>
          </a:bodyPr>
          <a:lstStyle/>
          <a:p>
            <a:pPr algn="ctr"/>
            <a:r>
              <a:rPr lang="vi-VN" altLang="zh-CN" sz="4800" b="1" dirty="0">
                <a:latin typeface="Calibri" panose="020F0502020204030204" pitchFamily="34" charset="0"/>
                <a:cs typeface="Calibri" panose="020F0502020204030204" pitchFamily="34" charset="0"/>
              </a:rPr>
              <a:t>RÈN LUYỆN ĐỂ TỰ TIN BƯỚC VÀO ĐỘ TUỔI MỚI</a:t>
            </a:r>
            <a:endParaRPr lang="en-US" altLang="zh-CN" sz="4800" b="1" dirty="0">
              <a:latin typeface="Calibri" panose="020F0502020204030204" pitchFamily="34" charset="0"/>
              <a:cs typeface="Calibri" panose="020F0502020204030204" pitchFamily="34" charset="0"/>
            </a:endParaRPr>
          </a:p>
        </p:txBody>
      </p:sp>
      <p:sp>
        <p:nvSpPr>
          <p:cNvPr id="72" name="文本框 71"/>
          <p:cNvSpPr txBox="1"/>
          <p:nvPr/>
        </p:nvSpPr>
        <p:spPr>
          <a:xfrm>
            <a:off x="3170316" y="1471911"/>
            <a:ext cx="5390157" cy="1015663"/>
          </a:xfrm>
          <a:prstGeom prst="rect">
            <a:avLst/>
          </a:prstGeom>
          <a:noFill/>
        </p:spPr>
        <p:txBody>
          <a:bodyPr wrap="square" rtlCol="0">
            <a:spAutoFit/>
          </a:bodyPr>
          <a:lstStyle/>
          <a:p>
            <a:pPr algn="ctr"/>
            <a:r>
              <a:rPr lang="vi-VN" altLang="zh-CN" sz="6000" dirty="0">
                <a:solidFill>
                  <a:srgbClr val="FF0000"/>
                </a:solidFill>
                <a:latin typeface="Calibri" panose="020F0502020204030204" pitchFamily="34" charset="0"/>
                <a:ea typeface="方正汉真广标简体" panose="02000000000000000000" pitchFamily="2" charset="-122"/>
                <a:cs typeface="Calibri" panose="020F0502020204030204" pitchFamily="34" charset="0"/>
              </a:rPr>
              <a:t>PHẦN 4 </a:t>
            </a:r>
            <a:endParaRPr lang="en-US" altLang="zh-CN" sz="6000" dirty="0">
              <a:solidFill>
                <a:srgbClr val="FF0000"/>
              </a:solidFill>
              <a:latin typeface="Calibri" panose="020F0502020204030204" pitchFamily="34" charset="0"/>
              <a:ea typeface="方正汉真广标简体" panose="02000000000000000000" pitchFamily="2" charset="-122"/>
              <a:cs typeface="Calibri" panose="020F0502020204030204" pitchFamily="34" charset="0"/>
            </a:endParaRPr>
          </a:p>
        </p:txBody>
      </p:sp>
    </p:spTree>
    <p:extLst>
      <p:ext uri="{BB962C8B-B14F-4D97-AF65-F5344CB8AC3E}">
        <p14:creationId xmlns:p14="http://schemas.microsoft.com/office/powerpoint/2010/main" val="3513228858"/>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randombar(horizontal)">
                                      <p:cBhvr>
                                        <p:cTn id="19" dur="500"/>
                                        <p:tgtEl>
                                          <p:spTgt spid="7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randombar(horizontal)">
                                      <p:cBhvr>
                                        <p:cTn id="2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7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2A5AE463-D7B9-B041-BC2A-71A855A37E4F}"/>
              </a:ext>
            </a:extLst>
          </p:cNvPr>
          <p:cNvSpPr>
            <a:spLocks noGrp="1"/>
          </p:cNvSpPr>
          <p:nvPr>
            <p:ph type="subTitle" idx="1"/>
          </p:nvPr>
        </p:nvSpPr>
        <p:spPr/>
        <p:txBody>
          <a:bodyPr/>
          <a:lstStyle/>
          <a:p>
            <a:endParaRPr lang="x-none"/>
          </a:p>
        </p:txBody>
      </p:sp>
      <p:sp>
        <p:nvSpPr>
          <p:cNvPr id="4" name="Slide Number Placeholder 3">
            <a:extLst>
              <a:ext uri="{FF2B5EF4-FFF2-40B4-BE49-F238E27FC236}">
                <a16:creationId xmlns:a16="http://schemas.microsoft.com/office/drawing/2014/main" xmlns="" id="{928DCDD3-0CBD-484F-8C20-2DF61697B109}"/>
              </a:ext>
            </a:extLst>
          </p:cNvPr>
          <p:cNvSpPr>
            <a:spLocks noGrp="1"/>
          </p:cNvSpPr>
          <p:nvPr>
            <p:ph type="sldNum" sz="quarter" idx="12"/>
          </p:nvPr>
        </p:nvSpPr>
        <p:spPr/>
        <p:txBody>
          <a:bodyPr/>
          <a:lstStyle/>
          <a:p>
            <a:fld id="{41B0D12B-A1F6-4D3F-98AE-9ADCFED71E04}" type="slidenum">
              <a:rPr lang="zh-CN" altLang="en-US" smtClean="0"/>
              <a:t>15</a:t>
            </a:fld>
            <a:endParaRPr lang="zh-CN" altLang="en-US"/>
          </a:p>
        </p:txBody>
      </p:sp>
      <p:pic>
        <p:nvPicPr>
          <p:cNvPr id="5" name="图片 4">
            <a:extLst>
              <a:ext uri="{FF2B5EF4-FFF2-40B4-BE49-F238E27FC236}">
                <a16:creationId xmlns:a16="http://schemas.microsoft.com/office/drawing/2014/main" xmlns="" id="{F033F0DA-2290-8141-A18B-82C52124B1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7109" y="1072099"/>
            <a:ext cx="7273724" cy="4582800"/>
          </a:xfrm>
          <a:prstGeom prst="rect">
            <a:avLst/>
          </a:prstGeom>
        </p:spPr>
      </p:pic>
      <p:pic>
        <p:nvPicPr>
          <p:cNvPr id="11" name="图片 3">
            <a:extLst>
              <a:ext uri="{FF2B5EF4-FFF2-40B4-BE49-F238E27FC236}">
                <a16:creationId xmlns:a16="http://schemas.microsoft.com/office/drawing/2014/main" xmlns="" id="{D208115A-75AB-174A-8D5E-7638BD2E88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3116" y="866823"/>
            <a:ext cx="6096012" cy="6096012"/>
          </a:xfrm>
          <a:prstGeom prst="rect">
            <a:avLst/>
          </a:prstGeom>
        </p:spPr>
      </p:pic>
      <p:grpSp>
        <p:nvGrpSpPr>
          <p:cNvPr id="12" name="组合 49">
            <a:extLst>
              <a:ext uri="{FF2B5EF4-FFF2-40B4-BE49-F238E27FC236}">
                <a16:creationId xmlns:a16="http://schemas.microsoft.com/office/drawing/2014/main" xmlns="" id="{2A1121D2-8E12-3547-84A4-2B8AB14BAAB6}"/>
              </a:ext>
            </a:extLst>
          </p:cNvPr>
          <p:cNvGrpSpPr/>
          <p:nvPr/>
        </p:nvGrpSpPr>
        <p:grpSpPr>
          <a:xfrm>
            <a:off x="849727" y="5831866"/>
            <a:ext cx="844400" cy="539985"/>
            <a:chOff x="1281153" y="5632171"/>
            <a:chExt cx="1466266" cy="937662"/>
          </a:xfrm>
        </p:grpSpPr>
        <p:sp>
          <p:nvSpPr>
            <p:cNvPr id="13" name="云形 51">
              <a:extLst>
                <a:ext uri="{FF2B5EF4-FFF2-40B4-BE49-F238E27FC236}">
                  <a16:creationId xmlns:a16="http://schemas.microsoft.com/office/drawing/2014/main" xmlns="" id="{9775D193-82EC-4347-A81D-0D3E1DCC9589}"/>
                </a:ext>
              </a:extLst>
            </p:cNvPr>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云形 52">
              <a:extLst>
                <a:ext uri="{FF2B5EF4-FFF2-40B4-BE49-F238E27FC236}">
                  <a16:creationId xmlns:a16="http://schemas.microsoft.com/office/drawing/2014/main" xmlns="" id="{FDB6CDB9-D56C-EE4B-909A-9CABFE75B697}"/>
                </a:ext>
              </a:extLst>
            </p:cNvPr>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Rectangle 15">
            <a:extLst>
              <a:ext uri="{FF2B5EF4-FFF2-40B4-BE49-F238E27FC236}">
                <a16:creationId xmlns:a16="http://schemas.microsoft.com/office/drawing/2014/main" xmlns="" id="{B3A771B5-406F-7E4E-A498-F70686631E53}"/>
              </a:ext>
            </a:extLst>
          </p:cNvPr>
          <p:cNvSpPr/>
          <p:nvPr/>
        </p:nvSpPr>
        <p:spPr>
          <a:xfrm>
            <a:off x="4017537" y="2187967"/>
            <a:ext cx="5649771" cy="3095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600" b="1" dirty="0">
              <a:solidFill>
                <a:schemeClr val="accent1">
                  <a:lumMod val="50000"/>
                </a:schemeClr>
              </a:solidFill>
              <a:latin typeface="Calibri" panose="020F0502020204030204" pitchFamily="34" charset="0"/>
              <a:cs typeface="Calibri" panose="020F0502020204030204" pitchFamily="34" charset="0"/>
            </a:endParaRPr>
          </a:p>
        </p:txBody>
      </p:sp>
      <p:sp>
        <p:nvSpPr>
          <p:cNvPr id="19" name="Title 1">
            <a:extLst>
              <a:ext uri="{FF2B5EF4-FFF2-40B4-BE49-F238E27FC236}">
                <a16:creationId xmlns:a16="http://schemas.microsoft.com/office/drawing/2014/main" xmlns="" id="{A91FB583-D59C-5646-BBA2-1EA45B66EAD7}"/>
              </a:ext>
            </a:extLst>
          </p:cNvPr>
          <p:cNvSpPr txBox="1">
            <a:spLocks/>
          </p:cNvSpPr>
          <p:nvPr/>
        </p:nvSpPr>
        <p:spPr>
          <a:xfrm>
            <a:off x="3665508" y="3100876"/>
            <a:ext cx="6353827" cy="2387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Coiny"/>
              <a:buNone/>
              <a:defRPr sz="6000" b="1" i="0" u="none" strike="noStrike" cap="none">
                <a:solidFill>
                  <a:schemeClr val="dk2"/>
                </a:solidFill>
                <a:latin typeface="Coiny"/>
                <a:ea typeface="Coiny"/>
                <a:cs typeface="Coiny"/>
                <a:sym typeface="Coiny"/>
              </a:defRPr>
            </a:lvl1pPr>
            <a:lvl2pPr marR="0" lvl="1"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9pPr>
          </a:lstStyle>
          <a:p>
            <a:r>
              <a:rPr lang="vi-VN" sz="4800"/>
              <a:t>Tìm hiểu những yếu tố tạo nên sự tự tin dành cho tuổi mới lớn</a:t>
            </a:r>
            <a:r>
              <a:rPr lang="x-none" sz="4800">
                <a:effectLst/>
              </a:rPr>
              <a:t> </a:t>
            </a:r>
            <a:endParaRPr lang="x-none" sz="4800"/>
          </a:p>
        </p:txBody>
      </p:sp>
    </p:spTree>
    <p:extLst>
      <p:ext uri="{BB962C8B-B14F-4D97-AF65-F5344CB8AC3E}">
        <p14:creationId xmlns:p14="http://schemas.microsoft.com/office/powerpoint/2010/main" val="4010796160"/>
      </p:ext>
    </p:extLst>
  </p:cSld>
  <p:clrMapOvr>
    <a:masterClrMapping/>
  </p:clrMapOvr>
  <p:transition spd="slow" advTm="6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xmlns="" id="{308EF41D-B07A-1A48-9E32-68E95E189D00}"/>
              </a:ext>
            </a:extLst>
          </p:cNvPr>
          <p:cNvPicPr>
            <a:picLocks noChangeAspect="1"/>
          </p:cNvPicPr>
          <p:nvPr/>
        </p:nvPicPr>
        <p:blipFill rotWithShape="1">
          <a:blip r:embed="rId2"/>
          <a:srcRect l="18859" t="25254" r="74171" b="52147"/>
          <a:stretch/>
        </p:blipFill>
        <p:spPr>
          <a:xfrm>
            <a:off x="2035175" y="1535113"/>
            <a:ext cx="2219325" cy="4554538"/>
          </a:xfrm>
          <a:prstGeom prst="rect">
            <a:avLst/>
          </a:prstGeom>
        </p:spPr>
      </p:pic>
      <p:pic>
        <p:nvPicPr>
          <p:cNvPr id="6" name="Picture 5" descr="Graphical user interface, website&#10;&#10;Description automatically generated">
            <a:extLst>
              <a:ext uri="{FF2B5EF4-FFF2-40B4-BE49-F238E27FC236}">
                <a16:creationId xmlns:a16="http://schemas.microsoft.com/office/drawing/2014/main" xmlns="" id="{177A4F80-73D5-2443-982B-3225F869106C}"/>
              </a:ext>
            </a:extLst>
          </p:cNvPr>
          <p:cNvPicPr>
            <a:picLocks noChangeAspect="1"/>
          </p:cNvPicPr>
          <p:nvPr/>
        </p:nvPicPr>
        <p:blipFill rotWithShape="1">
          <a:blip r:embed="rId2"/>
          <a:srcRect l="25769" t="26294" r="66489" b="52336"/>
          <a:stretch/>
        </p:blipFill>
        <p:spPr>
          <a:xfrm>
            <a:off x="4310063" y="1535113"/>
            <a:ext cx="1730375" cy="3024188"/>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xmlns="" id="{D806B570-7ECE-8041-9610-EC353FB75650}"/>
              </a:ext>
            </a:extLst>
          </p:cNvPr>
          <p:cNvPicPr>
            <a:picLocks noChangeAspect="1"/>
          </p:cNvPicPr>
          <p:nvPr/>
        </p:nvPicPr>
        <p:blipFill rotWithShape="1">
          <a:blip r:embed="rId2"/>
          <a:srcRect l="20569" t="47664" r="69030" b="36829"/>
          <a:stretch/>
        </p:blipFill>
        <p:spPr>
          <a:xfrm>
            <a:off x="4310063" y="4614863"/>
            <a:ext cx="1730375" cy="1474788"/>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xmlns="" id="{4DF7280A-896B-2C41-99CF-0201C29666CE}"/>
              </a:ext>
            </a:extLst>
          </p:cNvPr>
          <p:cNvPicPr>
            <a:picLocks noChangeAspect="1"/>
          </p:cNvPicPr>
          <p:nvPr/>
        </p:nvPicPr>
        <p:blipFill rotWithShape="1">
          <a:blip r:embed="rId2"/>
          <a:srcRect l="33578" t="26294" r="59516" b="52336"/>
          <a:stretch/>
        </p:blipFill>
        <p:spPr>
          <a:xfrm>
            <a:off x="6097588" y="1535113"/>
            <a:ext cx="1689100" cy="3316288"/>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xmlns="" id="{A2AB1F87-D9F6-3C44-BA43-64F077E5C846}"/>
              </a:ext>
            </a:extLst>
          </p:cNvPr>
          <p:cNvPicPr>
            <a:picLocks noChangeAspect="1"/>
          </p:cNvPicPr>
          <p:nvPr/>
        </p:nvPicPr>
        <p:blipFill rotWithShape="1">
          <a:blip r:embed="rId2"/>
          <a:srcRect l="31738" t="47664" r="54611" b="36829"/>
          <a:stretch/>
        </p:blipFill>
        <p:spPr>
          <a:xfrm>
            <a:off x="6097588" y="4908550"/>
            <a:ext cx="1689100" cy="1182688"/>
          </a:xfrm>
          <a:prstGeom prst="rect">
            <a:avLst/>
          </a:prstGeom>
        </p:spPr>
      </p:pic>
      <p:pic>
        <p:nvPicPr>
          <p:cNvPr id="8" name="Picture 7" descr="Graphical user interface, website&#10;&#10;Description automatically generated">
            <a:extLst>
              <a:ext uri="{FF2B5EF4-FFF2-40B4-BE49-F238E27FC236}">
                <a16:creationId xmlns:a16="http://schemas.microsoft.com/office/drawing/2014/main" xmlns="" id="{43093107-A260-0142-B2FA-9BE0FCC0E851}"/>
              </a:ext>
            </a:extLst>
          </p:cNvPr>
          <p:cNvPicPr>
            <a:picLocks noChangeAspect="1"/>
          </p:cNvPicPr>
          <p:nvPr/>
        </p:nvPicPr>
        <p:blipFill rotWithShape="1">
          <a:blip r:embed="rId2"/>
          <a:srcRect l="40839" t="25065" r="53193" b="52336"/>
          <a:stretch/>
        </p:blipFill>
        <p:spPr>
          <a:xfrm>
            <a:off x="7842250" y="1535113"/>
            <a:ext cx="2312988" cy="4554538"/>
          </a:xfrm>
          <a:prstGeom prst="rect">
            <a:avLst/>
          </a:prstGeom>
        </p:spPr>
      </p:pic>
      <p:sp>
        <p:nvSpPr>
          <p:cNvPr id="2" name="Title 1">
            <a:extLst>
              <a:ext uri="{FF2B5EF4-FFF2-40B4-BE49-F238E27FC236}">
                <a16:creationId xmlns:a16="http://schemas.microsoft.com/office/drawing/2014/main" xmlns="" id="{C28AC7B0-74DA-034B-B62C-3E143CA607A1}"/>
              </a:ext>
            </a:extLst>
          </p:cNvPr>
          <p:cNvSpPr>
            <a:spLocks noGrp="1"/>
          </p:cNvSpPr>
          <p:nvPr>
            <p:ph type="title"/>
          </p:nvPr>
        </p:nvSpPr>
        <p:spPr>
          <a:xfrm>
            <a:off x="359298" y="301267"/>
            <a:ext cx="11362280" cy="651233"/>
          </a:xfrm>
        </p:spPr>
        <p:txBody>
          <a:bodyPr wrap="square" anchor="t">
            <a:normAutofit fontScale="90000"/>
          </a:bodyPr>
          <a:lstStyle/>
          <a:p>
            <a:pPr algn="ctr"/>
            <a:r>
              <a:rPr lang="vi-VN" sz="2600">
                <a:latin typeface="Calibri" panose="020F0502020204030204" pitchFamily="34" charset="0"/>
                <a:cs typeface="Calibri" panose="020F0502020204030204" pitchFamily="34" charset="0"/>
              </a:rPr>
              <a:t>THẢO LUẬN NHÓM THEO KĨ THUẬT KHĂN TRẢI BÀN VỀ </a:t>
            </a:r>
            <a:br>
              <a:rPr lang="vi-VN" sz="2600">
                <a:latin typeface="Calibri" panose="020F0502020204030204" pitchFamily="34" charset="0"/>
                <a:cs typeface="Calibri" panose="020F0502020204030204" pitchFamily="34" charset="0"/>
              </a:rPr>
            </a:br>
            <a:r>
              <a:rPr lang="vi-VN" sz="2600">
                <a:latin typeface="Calibri" panose="020F0502020204030204" pitchFamily="34" charset="0"/>
                <a:cs typeface="Calibri" panose="020F0502020204030204" pitchFamily="34" charset="0"/>
              </a:rPr>
              <a:t>NHỮNG YẾU TỐ TẠO NÊN SỰ TỰ TIN</a:t>
            </a:r>
            <a:endParaRPr lang="x-none" sz="26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0629912"/>
      </p:ext>
    </p:extLst>
  </p:cSld>
  <p:clrMapOvr>
    <a:masterClrMapping/>
  </p:clrMapOvr>
  <p:transition spd="slow" advTm="600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xmlns="" id="{308EF41D-B07A-1A48-9E32-68E95E189D00}"/>
              </a:ext>
            </a:extLst>
          </p:cNvPr>
          <p:cNvPicPr>
            <a:picLocks noChangeAspect="1"/>
          </p:cNvPicPr>
          <p:nvPr/>
        </p:nvPicPr>
        <p:blipFill rotWithShape="1">
          <a:blip r:embed="rId2"/>
          <a:srcRect l="18859" t="25254" r="74171" b="52147"/>
          <a:stretch/>
        </p:blipFill>
        <p:spPr>
          <a:xfrm>
            <a:off x="2035175" y="1535113"/>
            <a:ext cx="2219325" cy="4554538"/>
          </a:xfrm>
          <a:prstGeom prst="rect">
            <a:avLst/>
          </a:prstGeom>
        </p:spPr>
      </p:pic>
      <p:pic>
        <p:nvPicPr>
          <p:cNvPr id="6" name="Picture 5" descr="Graphical user interface, website&#10;&#10;Description automatically generated">
            <a:extLst>
              <a:ext uri="{FF2B5EF4-FFF2-40B4-BE49-F238E27FC236}">
                <a16:creationId xmlns:a16="http://schemas.microsoft.com/office/drawing/2014/main" xmlns="" id="{177A4F80-73D5-2443-982B-3225F869106C}"/>
              </a:ext>
            </a:extLst>
          </p:cNvPr>
          <p:cNvPicPr>
            <a:picLocks noChangeAspect="1"/>
          </p:cNvPicPr>
          <p:nvPr/>
        </p:nvPicPr>
        <p:blipFill rotWithShape="1">
          <a:blip r:embed="rId2"/>
          <a:srcRect l="25769" t="26294" r="66489" b="52336"/>
          <a:stretch/>
        </p:blipFill>
        <p:spPr>
          <a:xfrm>
            <a:off x="4310063" y="1535113"/>
            <a:ext cx="1730375" cy="3024188"/>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xmlns="" id="{D806B570-7ECE-8041-9610-EC353FB75650}"/>
              </a:ext>
            </a:extLst>
          </p:cNvPr>
          <p:cNvPicPr>
            <a:picLocks noChangeAspect="1"/>
          </p:cNvPicPr>
          <p:nvPr/>
        </p:nvPicPr>
        <p:blipFill rotWithShape="1">
          <a:blip r:embed="rId2"/>
          <a:srcRect l="20569" t="47664" r="69030" b="36829"/>
          <a:stretch/>
        </p:blipFill>
        <p:spPr>
          <a:xfrm>
            <a:off x="4310063" y="4614863"/>
            <a:ext cx="1730375" cy="1474788"/>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xmlns="" id="{4DF7280A-896B-2C41-99CF-0201C29666CE}"/>
              </a:ext>
            </a:extLst>
          </p:cNvPr>
          <p:cNvPicPr>
            <a:picLocks noChangeAspect="1"/>
          </p:cNvPicPr>
          <p:nvPr/>
        </p:nvPicPr>
        <p:blipFill rotWithShape="1">
          <a:blip r:embed="rId2"/>
          <a:srcRect l="33578" t="26294" r="59516" b="52336"/>
          <a:stretch/>
        </p:blipFill>
        <p:spPr>
          <a:xfrm>
            <a:off x="6097588" y="1535113"/>
            <a:ext cx="1689100" cy="3316288"/>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xmlns="" id="{A2AB1F87-D9F6-3C44-BA43-64F077E5C846}"/>
              </a:ext>
            </a:extLst>
          </p:cNvPr>
          <p:cNvPicPr>
            <a:picLocks noChangeAspect="1"/>
          </p:cNvPicPr>
          <p:nvPr/>
        </p:nvPicPr>
        <p:blipFill rotWithShape="1">
          <a:blip r:embed="rId2"/>
          <a:srcRect l="31738" t="47664" r="54611" b="36829"/>
          <a:stretch/>
        </p:blipFill>
        <p:spPr>
          <a:xfrm>
            <a:off x="6097588" y="4908550"/>
            <a:ext cx="1689100" cy="1182688"/>
          </a:xfrm>
          <a:prstGeom prst="rect">
            <a:avLst/>
          </a:prstGeom>
        </p:spPr>
      </p:pic>
      <p:pic>
        <p:nvPicPr>
          <p:cNvPr id="8" name="Picture 7" descr="Graphical user interface, website&#10;&#10;Description automatically generated">
            <a:extLst>
              <a:ext uri="{FF2B5EF4-FFF2-40B4-BE49-F238E27FC236}">
                <a16:creationId xmlns:a16="http://schemas.microsoft.com/office/drawing/2014/main" xmlns="" id="{43093107-A260-0142-B2FA-9BE0FCC0E851}"/>
              </a:ext>
            </a:extLst>
          </p:cNvPr>
          <p:cNvPicPr>
            <a:picLocks noChangeAspect="1"/>
          </p:cNvPicPr>
          <p:nvPr/>
        </p:nvPicPr>
        <p:blipFill rotWithShape="1">
          <a:blip r:embed="rId2"/>
          <a:srcRect l="40839" t="25065" r="53193" b="52336"/>
          <a:stretch/>
        </p:blipFill>
        <p:spPr>
          <a:xfrm>
            <a:off x="7842250" y="1535113"/>
            <a:ext cx="2312988" cy="4554538"/>
          </a:xfrm>
          <a:prstGeom prst="rect">
            <a:avLst/>
          </a:prstGeom>
        </p:spPr>
      </p:pic>
      <p:sp>
        <p:nvSpPr>
          <p:cNvPr id="2" name="Title 1">
            <a:extLst>
              <a:ext uri="{FF2B5EF4-FFF2-40B4-BE49-F238E27FC236}">
                <a16:creationId xmlns:a16="http://schemas.microsoft.com/office/drawing/2014/main" xmlns="" id="{C28AC7B0-74DA-034B-B62C-3E143CA607A1}"/>
              </a:ext>
            </a:extLst>
          </p:cNvPr>
          <p:cNvSpPr>
            <a:spLocks noGrp="1"/>
          </p:cNvSpPr>
          <p:nvPr>
            <p:ph type="title"/>
          </p:nvPr>
        </p:nvSpPr>
        <p:spPr>
          <a:xfrm>
            <a:off x="613298" y="766762"/>
            <a:ext cx="11362280" cy="651233"/>
          </a:xfrm>
        </p:spPr>
        <p:txBody>
          <a:bodyPr wrap="square" anchor="t">
            <a:normAutofit/>
          </a:bodyPr>
          <a:lstStyle/>
          <a:p>
            <a:pPr algn="ctr"/>
            <a:r>
              <a:rPr lang="vi-VN" sz="2600">
                <a:latin typeface="Calibri" panose="020F0502020204030204" pitchFamily="34" charset="0"/>
                <a:cs typeface="Calibri" panose="020F0502020204030204" pitchFamily="34" charset="0"/>
              </a:rPr>
              <a:t>TỪNG NHÓM LÊN TRÌNH BÀY TRÊN BẢNG</a:t>
            </a:r>
            <a:endParaRPr lang="x-none" sz="26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7501266"/>
      </p:ext>
    </p:extLst>
  </p:cSld>
  <p:clrMapOvr>
    <a:masterClrMapping/>
  </p:clrMapOvr>
  <p:transition spd="slow" advTm="600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38"/>
          <p:cNvSpPr txBox="1">
            <a:spLocks noGrp="1"/>
          </p:cNvSpPr>
          <p:nvPr>
            <p:ph type="title"/>
          </p:nvPr>
        </p:nvSpPr>
        <p:spPr>
          <a:xfrm>
            <a:off x="2108621" y="-9506"/>
            <a:ext cx="8129059" cy="1178800"/>
          </a:xfrm>
          <a:prstGeom prst="rect">
            <a:avLst/>
          </a:prstGeom>
        </p:spPr>
        <p:txBody>
          <a:bodyPr spcFirstLastPara="1" wrap="square" lIns="121900" tIns="121900" rIns="121900" bIns="121900" anchor="ctr" anchorCtr="0">
            <a:noAutofit/>
          </a:bodyPr>
          <a:lstStyle/>
          <a:p>
            <a:r>
              <a:rPr lang="en"/>
              <a:t>—NHỮNG YẾU TỐ TẠO NÊN SỰ TỰ TIN</a:t>
            </a:r>
            <a:endParaRPr/>
          </a:p>
        </p:txBody>
      </p:sp>
      <p:sp>
        <p:nvSpPr>
          <p:cNvPr id="588" name="Google Shape;588;p38">
            <a:hlinkClick r:id="rId3" action="ppaction://hlinksldjump"/>
          </p:cNvPr>
          <p:cNvSpPr/>
          <p:nvPr/>
        </p:nvSpPr>
        <p:spPr>
          <a:xfrm>
            <a:off x="11553686" y="877007"/>
            <a:ext cx="394547" cy="388292"/>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589" name="Google Shape;589;p38">
            <a:hlinkClick r:id="" action="ppaction://hlinkshowjump?jump=nextslide"/>
          </p:cNvPr>
          <p:cNvSpPr/>
          <p:nvPr/>
        </p:nvSpPr>
        <p:spPr>
          <a:xfrm>
            <a:off x="11633375" y="5550266"/>
            <a:ext cx="235168" cy="356983"/>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590" name="Google Shape;590;p38">
            <a:hlinkClick r:id="" action="ppaction://hlinkshowjump?jump=previousslide"/>
          </p:cNvPr>
          <p:cNvSpPr/>
          <p:nvPr/>
        </p:nvSpPr>
        <p:spPr>
          <a:xfrm flipH="1">
            <a:off x="11633375" y="1682891"/>
            <a:ext cx="235168" cy="356983"/>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591" name="Google Shape;591;p38">
            <a:hlinkClick r:id="rId4" action="ppaction://hlinksldjump"/>
          </p:cNvPr>
          <p:cNvSpPr txBox="1"/>
          <p:nvPr/>
        </p:nvSpPr>
        <p:spPr>
          <a:xfrm>
            <a:off x="11318959" y="2251333"/>
            <a:ext cx="864000" cy="738623"/>
          </a:xfrm>
          <a:prstGeom prst="rect">
            <a:avLst/>
          </a:prstGeom>
          <a:noFill/>
          <a:ln>
            <a:noFill/>
          </a:ln>
        </p:spPr>
        <p:txBody>
          <a:bodyPr spcFirstLastPara="1" wrap="square" lIns="121900" tIns="121900" rIns="121900" bIns="121900" anchor="t" anchorCtr="0">
            <a:spAutoFit/>
          </a:bodyPr>
          <a:lstStyle/>
          <a:p>
            <a:pPr algn="ctr"/>
            <a:r>
              <a:rPr lang="en" sz="3200">
                <a:solidFill>
                  <a:schemeClr val="accent1"/>
                </a:solidFill>
                <a:latin typeface="Coiny"/>
                <a:ea typeface="Coiny"/>
                <a:cs typeface="Coiny"/>
                <a:sym typeface="Coiny"/>
              </a:rPr>
              <a:t>1</a:t>
            </a:r>
            <a:endParaRPr sz="3200">
              <a:solidFill>
                <a:schemeClr val="accent1"/>
              </a:solidFill>
              <a:latin typeface="Coiny"/>
              <a:ea typeface="Coiny"/>
              <a:cs typeface="Coiny"/>
              <a:sym typeface="Coiny"/>
            </a:endParaRPr>
          </a:p>
        </p:txBody>
      </p:sp>
      <p:sp>
        <p:nvSpPr>
          <p:cNvPr id="592" name="Google Shape;592;p38">
            <a:hlinkClick r:id="rId5" action="ppaction://hlinksldjump"/>
          </p:cNvPr>
          <p:cNvSpPr txBox="1"/>
          <p:nvPr/>
        </p:nvSpPr>
        <p:spPr>
          <a:xfrm>
            <a:off x="11318959" y="3050667"/>
            <a:ext cx="864000" cy="738623"/>
          </a:xfrm>
          <a:prstGeom prst="rect">
            <a:avLst/>
          </a:prstGeom>
          <a:noFill/>
          <a:ln>
            <a:noFill/>
          </a:ln>
        </p:spPr>
        <p:txBody>
          <a:bodyPr spcFirstLastPara="1" wrap="square" lIns="121900" tIns="121900" rIns="121900" bIns="121900" anchor="t" anchorCtr="0">
            <a:spAutoFit/>
          </a:bodyPr>
          <a:lstStyle/>
          <a:p>
            <a:pPr algn="ctr"/>
            <a:r>
              <a:rPr lang="en" sz="3200">
                <a:solidFill>
                  <a:schemeClr val="accent2"/>
                </a:solidFill>
                <a:latin typeface="Coiny"/>
                <a:ea typeface="Coiny"/>
                <a:cs typeface="Coiny"/>
                <a:sym typeface="Coiny"/>
              </a:rPr>
              <a:t>2</a:t>
            </a:r>
            <a:endParaRPr sz="3200">
              <a:solidFill>
                <a:schemeClr val="accent2"/>
              </a:solidFill>
              <a:latin typeface="Coiny"/>
              <a:ea typeface="Coiny"/>
              <a:cs typeface="Coiny"/>
              <a:sym typeface="Coiny"/>
            </a:endParaRPr>
          </a:p>
        </p:txBody>
      </p:sp>
      <p:sp>
        <p:nvSpPr>
          <p:cNvPr id="593" name="Google Shape;593;p38">
            <a:hlinkClick r:id="rId6" action="ppaction://hlinksldjump"/>
          </p:cNvPr>
          <p:cNvSpPr txBox="1"/>
          <p:nvPr/>
        </p:nvSpPr>
        <p:spPr>
          <a:xfrm>
            <a:off x="11318959" y="3849999"/>
            <a:ext cx="864000" cy="738623"/>
          </a:xfrm>
          <a:prstGeom prst="rect">
            <a:avLst/>
          </a:prstGeom>
          <a:noFill/>
          <a:ln>
            <a:noFill/>
          </a:ln>
        </p:spPr>
        <p:txBody>
          <a:bodyPr spcFirstLastPara="1" wrap="square" lIns="121900" tIns="121900" rIns="121900" bIns="121900" anchor="t" anchorCtr="0">
            <a:spAutoFit/>
          </a:bodyPr>
          <a:lstStyle/>
          <a:p>
            <a:pPr algn="ctr"/>
            <a:r>
              <a:rPr lang="en" sz="3200">
                <a:solidFill>
                  <a:schemeClr val="accent3"/>
                </a:solidFill>
                <a:latin typeface="Coiny"/>
                <a:ea typeface="Coiny"/>
                <a:cs typeface="Coiny"/>
                <a:sym typeface="Coiny"/>
              </a:rPr>
              <a:t>3</a:t>
            </a:r>
            <a:endParaRPr sz="3200">
              <a:solidFill>
                <a:schemeClr val="accent3"/>
              </a:solidFill>
              <a:latin typeface="Coiny"/>
              <a:ea typeface="Coiny"/>
              <a:cs typeface="Coiny"/>
              <a:sym typeface="Coiny"/>
            </a:endParaRPr>
          </a:p>
        </p:txBody>
      </p:sp>
      <p:sp>
        <p:nvSpPr>
          <p:cNvPr id="594" name="Google Shape;594;p38">
            <a:hlinkClick r:id="" action="ppaction://noaction"/>
          </p:cNvPr>
          <p:cNvSpPr txBox="1"/>
          <p:nvPr/>
        </p:nvSpPr>
        <p:spPr>
          <a:xfrm>
            <a:off x="11318959" y="4649332"/>
            <a:ext cx="864000" cy="738623"/>
          </a:xfrm>
          <a:prstGeom prst="rect">
            <a:avLst/>
          </a:prstGeom>
          <a:noFill/>
          <a:ln>
            <a:noFill/>
          </a:ln>
        </p:spPr>
        <p:txBody>
          <a:bodyPr spcFirstLastPara="1" wrap="square" lIns="121900" tIns="121900" rIns="121900" bIns="121900" anchor="t" anchorCtr="0">
            <a:spAutoFit/>
          </a:bodyPr>
          <a:lstStyle/>
          <a:p>
            <a:pPr algn="ctr"/>
            <a:r>
              <a:rPr lang="en" sz="3200">
                <a:solidFill>
                  <a:schemeClr val="accent6"/>
                </a:solidFill>
                <a:latin typeface="Coiny"/>
                <a:ea typeface="Coiny"/>
                <a:cs typeface="Coiny"/>
                <a:sym typeface="Coiny"/>
              </a:rPr>
              <a:t>4</a:t>
            </a:r>
            <a:endParaRPr sz="3200">
              <a:solidFill>
                <a:schemeClr val="accent6"/>
              </a:solidFill>
              <a:latin typeface="Coiny"/>
              <a:ea typeface="Coiny"/>
              <a:cs typeface="Coiny"/>
              <a:sym typeface="Coiny"/>
            </a:endParaRPr>
          </a:p>
        </p:txBody>
      </p:sp>
      <p:grpSp>
        <p:nvGrpSpPr>
          <p:cNvPr id="595" name="Google Shape;595;p38"/>
          <p:cNvGrpSpPr/>
          <p:nvPr/>
        </p:nvGrpSpPr>
        <p:grpSpPr>
          <a:xfrm>
            <a:off x="-889406" y="1"/>
            <a:ext cx="4791917" cy="7730644"/>
            <a:chOff x="-667650" y="0"/>
            <a:chExt cx="3593938" cy="5797983"/>
          </a:xfrm>
        </p:grpSpPr>
        <p:sp>
          <p:nvSpPr>
            <p:cNvPr id="596" name="Google Shape;596;p38"/>
            <p:cNvSpPr/>
            <p:nvPr/>
          </p:nvSpPr>
          <p:spPr>
            <a:xfrm>
              <a:off x="-667650" y="2716425"/>
              <a:ext cx="3145536" cy="3081558"/>
            </a:xfrm>
            <a:custGeom>
              <a:avLst/>
              <a:gdLst/>
              <a:ahLst/>
              <a:cxnLst/>
              <a:rect l="l" t="t" r="r" b="b"/>
              <a:pathLst>
                <a:path w="32941" h="32271" extrusionOk="0">
                  <a:moveTo>
                    <a:pt x="16299" y="1"/>
                  </a:moveTo>
                  <a:cubicBezTo>
                    <a:pt x="15888" y="1"/>
                    <a:pt x="15476" y="15"/>
                    <a:pt x="15065" y="47"/>
                  </a:cubicBezTo>
                  <a:cubicBezTo>
                    <a:pt x="14604" y="82"/>
                    <a:pt x="14114" y="108"/>
                    <a:pt x="13685" y="299"/>
                  </a:cubicBezTo>
                  <a:cubicBezTo>
                    <a:pt x="12579" y="792"/>
                    <a:pt x="11559" y="1459"/>
                    <a:pt x="10607" y="2206"/>
                  </a:cubicBezTo>
                  <a:cubicBezTo>
                    <a:pt x="7710" y="4476"/>
                    <a:pt x="4772" y="6844"/>
                    <a:pt x="2862" y="9986"/>
                  </a:cubicBezTo>
                  <a:cubicBezTo>
                    <a:pt x="649" y="13623"/>
                    <a:pt x="0" y="18200"/>
                    <a:pt x="1236" y="22273"/>
                  </a:cubicBezTo>
                  <a:cubicBezTo>
                    <a:pt x="2469" y="26345"/>
                    <a:pt x="5594" y="29827"/>
                    <a:pt x="9558" y="31372"/>
                  </a:cubicBezTo>
                  <a:cubicBezTo>
                    <a:pt x="11096" y="31972"/>
                    <a:pt x="12747" y="32270"/>
                    <a:pt x="14398" y="32270"/>
                  </a:cubicBezTo>
                  <a:cubicBezTo>
                    <a:pt x="17001" y="32270"/>
                    <a:pt x="19603" y="31529"/>
                    <a:pt x="21758" y="30065"/>
                  </a:cubicBezTo>
                  <a:cubicBezTo>
                    <a:pt x="22832" y="29336"/>
                    <a:pt x="23787" y="28450"/>
                    <a:pt x="24724" y="27553"/>
                  </a:cubicBezTo>
                  <a:cubicBezTo>
                    <a:pt x="26613" y="25743"/>
                    <a:pt x="28451" y="23877"/>
                    <a:pt x="30231" y="21962"/>
                  </a:cubicBezTo>
                  <a:cubicBezTo>
                    <a:pt x="30934" y="21202"/>
                    <a:pt x="31636" y="20424"/>
                    <a:pt x="32105" y="19501"/>
                  </a:cubicBezTo>
                  <a:cubicBezTo>
                    <a:pt x="32862" y="18013"/>
                    <a:pt x="32941" y="16261"/>
                    <a:pt x="32746" y="14603"/>
                  </a:cubicBezTo>
                  <a:cubicBezTo>
                    <a:pt x="32235" y="10145"/>
                    <a:pt x="29810" y="5939"/>
                    <a:pt x="26212" y="3258"/>
                  </a:cubicBezTo>
                  <a:cubicBezTo>
                    <a:pt x="24399" y="1910"/>
                    <a:pt x="22298" y="955"/>
                    <a:pt x="20100" y="443"/>
                  </a:cubicBezTo>
                  <a:cubicBezTo>
                    <a:pt x="19008" y="187"/>
                    <a:pt x="17890" y="39"/>
                    <a:pt x="16766" y="7"/>
                  </a:cubicBezTo>
                  <a:cubicBezTo>
                    <a:pt x="16611" y="3"/>
                    <a:pt x="16455" y="1"/>
                    <a:pt x="16299" y="1"/>
                  </a:cubicBez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597" name="Google Shape;597;p38"/>
            <p:cNvSpPr/>
            <p:nvPr/>
          </p:nvSpPr>
          <p:spPr>
            <a:xfrm>
              <a:off x="0" y="0"/>
              <a:ext cx="2926288" cy="2643664"/>
            </a:xfrm>
            <a:custGeom>
              <a:avLst/>
              <a:gdLst/>
              <a:ahLst/>
              <a:cxnLst/>
              <a:rect l="l" t="t" r="r" b="b"/>
              <a:pathLst>
                <a:path w="43580" h="39371" extrusionOk="0">
                  <a:moveTo>
                    <a:pt x="0" y="1"/>
                  </a:moveTo>
                  <a:lnTo>
                    <a:pt x="0" y="25038"/>
                  </a:lnTo>
                  <a:cubicBezTo>
                    <a:pt x="11857" y="27766"/>
                    <a:pt x="23217" y="32638"/>
                    <a:pt x="33351" y="39371"/>
                  </a:cubicBezTo>
                  <a:lnTo>
                    <a:pt x="43579" y="17769"/>
                  </a:lnTo>
                  <a:cubicBezTo>
                    <a:pt x="31106" y="9479"/>
                    <a:pt x="14824" y="2123"/>
                    <a:pt x="0"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grpSp>
          <p:nvGrpSpPr>
            <p:cNvPr id="598" name="Google Shape;598;p38"/>
            <p:cNvGrpSpPr/>
            <p:nvPr/>
          </p:nvGrpSpPr>
          <p:grpSpPr>
            <a:xfrm rot="4500011">
              <a:off x="1399969" y="2473743"/>
              <a:ext cx="992439" cy="728048"/>
              <a:chOff x="6775677" y="5499113"/>
              <a:chExt cx="1532571" cy="1124286"/>
            </a:xfrm>
          </p:grpSpPr>
          <p:sp>
            <p:nvSpPr>
              <p:cNvPr id="599" name="Google Shape;599;p38"/>
              <p:cNvSpPr/>
              <p:nvPr/>
            </p:nvSpPr>
            <p:spPr>
              <a:xfrm>
                <a:off x="6775677" y="5499113"/>
                <a:ext cx="1532571" cy="1124286"/>
              </a:xfrm>
              <a:custGeom>
                <a:avLst/>
                <a:gdLst/>
                <a:ahLst/>
                <a:cxnLst/>
                <a:rect l="l" t="t" r="r" b="b"/>
                <a:pathLst>
                  <a:path w="18770" h="13770" extrusionOk="0">
                    <a:moveTo>
                      <a:pt x="5664" y="0"/>
                    </a:moveTo>
                    <a:cubicBezTo>
                      <a:pt x="3777" y="0"/>
                      <a:pt x="1888" y="44"/>
                      <a:pt x="0" y="94"/>
                    </a:cubicBezTo>
                    <a:cubicBezTo>
                      <a:pt x="162" y="3456"/>
                      <a:pt x="325" y="6819"/>
                      <a:pt x="486" y="10184"/>
                    </a:cubicBezTo>
                    <a:cubicBezTo>
                      <a:pt x="508" y="10650"/>
                      <a:pt x="541" y="11144"/>
                      <a:pt x="807" y="11529"/>
                    </a:cubicBezTo>
                    <a:cubicBezTo>
                      <a:pt x="1146" y="12012"/>
                      <a:pt x="1766" y="12192"/>
                      <a:pt x="2339" y="12329"/>
                    </a:cubicBezTo>
                    <a:cubicBezTo>
                      <a:pt x="6316" y="13285"/>
                      <a:pt x="10405" y="13769"/>
                      <a:pt x="14492" y="13769"/>
                    </a:cubicBezTo>
                    <a:cubicBezTo>
                      <a:pt x="15213" y="13769"/>
                      <a:pt x="15934" y="13754"/>
                      <a:pt x="16654" y="13724"/>
                    </a:cubicBezTo>
                    <a:cubicBezTo>
                      <a:pt x="16896" y="13713"/>
                      <a:pt x="17162" y="13691"/>
                      <a:pt x="17335" y="13522"/>
                    </a:cubicBezTo>
                    <a:cubicBezTo>
                      <a:pt x="17458" y="13406"/>
                      <a:pt x="17516" y="13237"/>
                      <a:pt x="17562" y="13075"/>
                    </a:cubicBezTo>
                    <a:cubicBezTo>
                      <a:pt x="18770" y="9038"/>
                      <a:pt x="18431" y="4562"/>
                      <a:pt x="16625" y="756"/>
                    </a:cubicBezTo>
                    <a:cubicBezTo>
                      <a:pt x="12999" y="164"/>
                      <a:pt x="9336" y="0"/>
                      <a:pt x="5664" y="0"/>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grpSp>
            <p:nvGrpSpPr>
              <p:cNvPr id="600" name="Google Shape;600;p38"/>
              <p:cNvGrpSpPr/>
              <p:nvPr/>
            </p:nvGrpSpPr>
            <p:grpSpPr>
              <a:xfrm>
                <a:off x="6914457" y="5584579"/>
                <a:ext cx="1255015" cy="953335"/>
                <a:chOff x="1894925" y="2840300"/>
                <a:chExt cx="403425" cy="306450"/>
              </a:xfrm>
            </p:grpSpPr>
            <p:sp>
              <p:nvSpPr>
                <p:cNvPr id="601" name="Google Shape;601;p38"/>
                <p:cNvSpPr/>
                <p:nvPr/>
              </p:nvSpPr>
              <p:spPr>
                <a:xfrm>
                  <a:off x="1906650" y="2925700"/>
                  <a:ext cx="43175" cy="44625"/>
                </a:xfrm>
                <a:custGeom>
                  <a:avLst/>
                  <a:gdLst/>
                  <a:ahLst/>
                  <a:cxnLst/>
                  <a:rect l="l" t="t" r="r" b="b"/>
                  <a:pathLst>
                    <a:path w="1727" h="1785" extrusionOk="0">
                      <a:moveTo>
                        <a:pt x="599" y="0"/>
                      </a:moveTo>
                      <a:cubicBezTo>
                        <a:pt x="440" y="0"/>
                        <a:pt x="280" y="61"/>
                        <a:pt x="180" y="190"/>
                      </a:cubicBezTo>
                      <a:cubicBezTo>
                        <a:pt x="0" y="416"/>
                        <a:pt x="141" y="683"/>
                        <a:pt x="288" y="885"/>
                      </a:cubicBezTo>
                      <a:cubicBezTo>
                        <a:pt x="501" y="1176"/>
                        <a:pt x="761" y="1432"/>
                        <a:pt x="1056" y="1645"/>
                      </a:cubicBezTo>
                      <a:cubicBezTo>
                        <a:pt x="1156" y="1719"/>
                        <a:pt x="1286" y="1785"/>
                        <a:pt x="1403" y="1785"/>
                      </a:cubicBezTo>
                      <a:cubicBezTo>
                        <a:pt x="1464" y="1785"/>
                        <a:pt x="1521" y="1767"/>
                        <a:pt x="1568" y="1725"/>
                      </a:cubicBezTo>
                      <a:cubicBezTo>
                        <a:pt x="1619" y="1677"/>
                        <a:pt x="1644" y="1609"/>
                        <a:pt x="1658" y="1544"/>
                      </a:cubicBezTo>
                      <a:cubicBezTo>
                        <a:pt x="1727" y="1231"/>
                        <a:pt x="1579" y="925"/>
                        <a:pt x="1413" y="669"/>
                      </a:cubicBezTo>
                      <a:cubicBezTo>
                        <a:pt x="1258" y="431"/>
                        <a:pt x="1075" y="120"/>
                        <a:pt x="790" y="30"/>
                      </a:cubicBezTo>
                      <a:cubicBezTo>
                        <a:pt x="729" y="11"/>
                        <a:pt x="664" y="0"/>
                        <a:pt x="599"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02" name="Google Shape;602;p38"/>
                <p:cNvSpPr/>
                <p:nvPr/>
              </p:nvSpPr>
              <p:spPr>
                <a:xfrm>
                  <a:off x="1970075" y="2889725"/>
                  <a:ext cx="41300" cy="37000"/>
                </a:xfrm>
                <a:custGeom>
                  <a:avLst/>
                  <a:gdLst/>
                  <a:ahLst/>
                  <a:cxnLst/>
                  <a:rect l="l" t="t" r="r" b="b"/>
                  <a:pathLst>
                    <a:path w="1652" h="1480" extrusionOk="0">
                      <a:moveTo>
                        <a:pt x="781" y="0"/>
                      </a:moveTo>
                      <a:cubicBezTo>
                        <a:pt x="613" y="0"/>
                        <a:pt x="433" y="53"/>
                        <a:pt x="314" y="150"/>
                      </a:cubicBezTo>
                      <a:cubicBezTo>
                        <a:pt x="228" y="215"/>
                        <a:pt x="166" y="313"/>
                        <a:pt x="108" y="403"/>
                      </a:cubicBezTo>
                      <a:cubicBezTo>
                        <a:pt x="4" y="558"/>
                        <a:pt x="0" y="666"/>
                        <a:pt x="116" y="817"/>
                      </a:cubicBezTo>
                      <a:cubicBezTo>
                        <a:pt x="274" y="1030"/>
                        <a:pt x="444" y="1246"/>
                        <a:pt x="678" y="1376"/>
                      </a:cubicBezTo>
                      <a:cubicBezTo>
                        <a:pt x="796" y="1441"/>
                        <a:pt x="934" y="1479"/>
                        <a:pt x="1068" y="1479"/>
                      </a:cubicBezTo>
                      <a:cubicBezTo>
                        <a:pt x="1201" y="1479"/>
                        <a:pt x="1329" y="1442"/>
                        <a:pt x="1432" y="1358"/>
                      </a:cubicBezTo>
                      <a:cubicBezTo>
                        <a:pt x="1590" y="1221"/>
                        <a:pt x="1651" y="990"/>
                        <a:pt x="1615" y="781"/>
                      </a:cubicBezTo>
                      <a:cubicBezTo>
                        <a:pt x="1579" y="572"/>
                        <a:pt x="1457" y="388"/>
                        <a:pt x="1305" y="240"/>
                      </a:cubicBezTo>
                      <a:cubicBezTo>
                        <a:pt x="1219" y="158"/>
                        <a:pt x="1121" y="82"/>
                        <a:pt x="1010" y="39"/>
                      </a:cubicBezTo>
                      <a:cubicBezTo>
                        <a:pt x="941" y="13"/>
                        <a:pt x="862" y="0"/>
                        <a:pt x="781"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03" name="Google Shape;603;p38"/>
                <p:cNvSpPr/>
                <p:nvPr/>
              </p:nvSpPr>
              <p:spPr>
                <a:xfrm>
                  <a:off x="1898000" y="2854950"/>
                  <a:ext cx="42025" cy="45950"/>
                </a:xfrm>
                <a:custGeom>
                  <a:avLst/>
                  <a:gdLst/>
                  <a:ahLst/>
                  <a:cxnLst/>
                  <a:rect l="l" t="t" r="r" b="b"/>
                  <a:pathLst>
                    <a:path w="1681" h="1838" extrusionOk="0">
                      <a:moveTo>
                        <a:pt x="670" y="0"/>
                      </a:moveTo>
                      <a:cubicBezTo>
                        <a:pt x="372" y="0"/>
                        <a:pt x="86" y="225"/>
                        <a:pt x="29" y="525"/>
                      </a:cubicBezTo>
                      <a:cubicBezTo>
                        <a:pt x="0" y="676"/>
                        <a:pt x="55" y="831"/>
                        <a:pt x="115" y="965"/>
                      </a:cubicBezTo>
                      <a:cubicBezTo>
                        <a:pt x="249" y="1242"/>
                        <a:pt x="444" y="1488"/>
                        <a:pt x="685" y="1674"/>
                      </a:cubicBezTo>
                      <a:cubicBezTo>
                        <a:pt x="793" y="1761"/>
                        <a:pt x="920" y="1837"/>
                        <a:pt x="1056" y="1837"/>
                      </a:cubicBezTo>
                      <a:cubicBezTo>
                        <a:pt x="1248" y="1834"/>
                        <a:pt x="1406" y="1686"/>
                        <a:pt x="1510" y="1531"/>
                      </a:cubicBezTo>
                      <a:cubicBezTo>
                        <a:pt x="1604" y="1393"/>
                        <a:pt x="1680" y="1235"/>
                        <a:pt x="1669" y="1069"/>
                      </a:cubicBezTo>
                      <a:cubicBezTo>
                        <a:pt x="1658" y="911"/>
                        <a:pt x="1564" y="766"/>
                        <a:pt x="1478" y="637"/>
                      </a:cubicBezTo>
                      <a:cubicBezTo>
                        <a:pt x="1323" y="403"/>
                        <a:pt x="1158" y="157"/>
                        <a:pt x="902" y="49"/>
                      </a:cubicBezTo>
                      <a:cubicBezTo>
                        <a:pt x="826" y="16"/>
                        <a:pt x="747" y="0"/>
                        <a:pt x="670"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04" name="Google Shape;604;p38"/>
                <p:cNvSpPr/>
                <p:nvPr/>
              </p:nvSpPr>
              <p:spPr>
                <a:xfrm>
                  <a:off x="2025400" y="2845825"/>
                  <a:ext cx="54425" cy="41550"/>
                </a:xfrm>
                <a:custGeom>
                  <a:avLst/>
                  <a:gdLst/>
                  <a:ahLst/>
                  <a:cxnLst/>
                  <a:rect l="l" t="t" r="r" b="b"/>
                  <a:pathLst>
                    <a:path w="2177" h="1662" extrusionOk="0">
                      <a:moveTo>
                        <a:pt x="235" y="1"/>
                      </a:moveTo>
                      <a:cubicBezTo>
                        <a:pt x="184" y="1"/>
                        <a:pt x="136" y="7"/>
                        <a:pt x="97" y="25"/>
                      </a:cubicBezTo>
                      <a:cubicBezTo>
                        <a:pt x="1" y="72"/>
                        <a:pt x="29" y="180"/>
                        <a:pt x="47" y="266"/>
                      </a:cubicBezTo>
                      <a:cubicBezTo>
                        <a:pt x="72" y="418"/>
                        <a:pt x="127" y="566"/>
                        <a:pt x="181" y="710"/>
                      </a:cubicBezTo>
                      <a:cubicBezTo>
                        <a:pt x="231" y="847"/>
                        <a:pt x="285" y="991"/>
                        <a:pt x="386" y="1096"/>
                      </a:cubicBezTo>
                      <a:cubicBezTo>
                        <a:pt x="469" y="1182"/>
                        <a:pt x="573" y="1236"/>
                        <a:pt x="678" y="1290"/>
                      </a:cubicBezTo>
                      <a:cubicBezTo>
                        <a:pt x="1024" y="1470"/>
                        <a:pt x="1385" y="1655"/>
                        <a:pt x="1774" y="1661"/>
                      </a:cubicBezTo>
                      <a:cubicBezTo>
                        <a:pt x="1824" y="1661"/>
                        <a:pt x="1882" y="1658"/>
                        <a:pt x="1929" y="1633"/>
                      </a:cubicBezTo>
                      <a:cubicBezTo>
                        <a:pt x="1982" y="1607"/>
                        <a:pt x="2019" y="1553"/>
                        <a:pt x="2047" y="1499"/>
                      </a:cubicBezTo>
                      <a:cubicBezTo>
                        <a:pt x="2177" y="1244"/>
                        <a:pt x="2148" y="915"/>
                        <a:pt x="1975" y="685"/>
                      </a:cubicBezTo>
                      <a:cubicBezTo>
                        <a:pt x="1802" y="451"/>
                        <a:pt x="1511" y="339"/>
                        <a:pt x="1233" y="238"/>
                      </a:cubicBezTo>
                      <a:cubicBezTo>
                        <a:pt x="984" y="148"/>
                        <a:pt x="728" y="54"/>
                        <a:pt x="462" y="22"/>
                      </a:cubicBezTo>
                      <a:cubicBezTo>
                        <a:pt x="398" y="15"/>
                        <a:pt x="313" y="1"/>
                        <a:pt x="235"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05" name="Google Shape;605;p38"/>
                <p:cNvSpPr/>
                <p:nvPr/>
              </p:nvSpPr>
              <p:spPr>
                <a:xfrm>
                  <a:off x="1932325" y="2989975"/>
                  <a:ext cx="39300" cy="42325"/>
                </a:xfrm>
                <a:custGeom>
                  <a:avLst/>
                  <a:gdLst/>
                  <a:ahLst/>
                  <a:cxnLst/>
                  <a:rect l="l" t="t" r="r" b="b"/>
                  <a:pathLst>
                    <a:path w="1572" h="1693" extrusionOk="0">
                      <a:moveTo>
                        <a:pt x="452" y="0"/>
                      </a:moveTo>
                      <a:cubicBezTo>
                        <a:pt x="447" y="0"/>
                        <a:pt x="442" y="0"/>
                        <a:pt x="437" y="1"/>
                      </a:cubicBezTo>
                      <a:cubicBezTo>
                        <a:pt x="278" y="8"/>
                        <a:pt x="202" y="184"/>
                        <a:pt x="123" y="300"/>
                      </a:cubicBezTo>
                      <a:cubicBezTo>
                        <a:pt x="22" y="451"/>
                        <a:pt x="1" y="631"/>
                        <a:pt x="33" y="811"/>
                      </a:cubicBezTo>
                      <a:cubicBezTo>
                        <a:pt x="123" y="1265"/>
                        <a:pt x="530" y="1641"/>
                        <a:pt x="991" y="1687"/>
                      </a:cubicBezTo>
                      <a:cubicBezTo>
                        <a:pt x="1021" y="1690"/>
                        <a:pt x="1051" y="1692"/>
                        <a:pt x="1081" y="1692"/>
                      </a:cubicBezTo>
                      <a:cubicBezTo>
                        <a:pt x="1224" y="1692"/>
                        <a:pt x="1368" y="1653"/>
                        <a:pt x="1460" y="1546"/>
                      </a:cubicBezTo>
                      <a:cubicBezTo>
                        <a:pt x="1558" y="1431"/>
                        <a:pt x="1572" y="1262"/>
                        <a:pt x="1528" y="1117"/>
                      </a:cubicBezTo>
                      <a:cubicBezTo>
                        <a:pt x="1485" y="970"/>
                        <a:pt x="1392" y="847"/>
                        <a:pt x="1294" y="728"/>
                      </a:cubicBezTo>
                      <a:cubicBezTo>
                        <a:pt x="1114" y="512"/>
                        <a:pt x="916" y="310"/>
                        <a:pt x="700" y="127"/>
                      </a:cubicBezTo>
                      <a:cubicBezTo>
                        <a:pt x="628" y="65"/>
                        <a:pt x="546" y="0"/>
                        <a:pt x="452"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06" name="Google Shape;606;p38"/>
                <p:cNvSpPr/>
                <p:nvPr/>
              </p:nvSpPr>
              <p:spPr>
                <a:xfrm>
                  <a:off x="1959900" y="2946675"/>
                  <a:ext cx="37875" cy="41200"/>
                </a:xfrm>
                <a:custGeom>
                  <a:avLst/>
                  <a:gdLst/>
                  <a:ahLst/>
                  <a:cxnLst/>
                  <a:rect l="l" t="t" r="r" b="b"/>
                  <a:pathLst>
                    <a:path w="1515" h="1648" extrusionOk="0">
                      <a:moveTo>
                        <a:pt x="797" y="1"/>
                      </a:moveTo>
                      <a:cubicBezTo>
                        <a:pt x="441" y="1"/>
                        <a:pt x="114" y="532"/>
                        <a:pt x="44" y="813"/>
                      </a:cubicBezTo>
                      <a:cubicBezTo>
                        <a:pt x="11" y="929"/>
                        <a:pt x="1" y="1059"/>
                        <a:pt x="51" y="1170"/>
                      </a:cubicBezTo>
                      <a:cubicBezTo>
                        <a:pt x="87" y="1249"/>
                        <a:pt x="155" y="1314"/>
                        <a:pt x="227" y="1368"/>
                      </a:cubicBezTo>
                      <a:cubicBezTo>
                        <a:pt x="447" y="1530"/>
                        <a:pt x="714" y="1628"/>
                        <a:pt x="988" y="1646"/>
                      </a:cubicBezTo>
                      <a:cubicBezTo>
                        <a:pt x="1003" y="1647"/>
                        <a:pt x="1018" y="1647"/>
                        <a:pt x="1034" y="1647"/>
                      </a:cubicBezTo>
                      <a:cubicBezTo>
                        <a:pt x="1176" y="1647"/>
                        <a:pt x="1329" y="1616"/>
                        <a:pt x="1417" y="1505"/>
                      </a:cubicBezTo>
                      <a:cubicBezTo>
                        <a:pt x="1503" y="1405"/>
                        <a:pt x="1514" y="1257"/>
                        <a:pt x="1500" y="1124"/>
                      </a:cubicBezTo>
                      <a:cubicBezTo>
                        <a:pt x="1475" y="853"/>
                        <a:pt x="1377" y="590"/>
                        <a:pt x="1244" y="356"/>
                      </a:cubicBezTo>
                      <a:cubicBezTo>
                        <a:pt x="1179" y="237"/>
                        <a:pt x="1096" y="118"/>
                        <a:pt x="977" y="49"/>
                      </a:cubicBezTo>
                      <a:cubicBezTo>
                        <a:pt x="917" y="16"/>
                        <a:pt x="856" y="1"/>
                        <a:pt x="797"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07" name="Google Shape;607;p38"/>
                <p:cNvSpPr/>
                <p:nvPr/>
              </p:nvSpPr>
              <p:spPr>
                <a:xfrm>
                  <a:off x="2010900" y="2980450"/>
                  <a:ext cx="38650" cy="42250"/>
                </a:xfrm>
                <a:custGeom>
                  <a:avLst/>
                  <a:gdLst/>
                  <a:ahLst/>
                  <a:cxnLst/>
                  <a:rect l="l" t="t" r="r" b="b"/>
                  <a:pathLst>
                    <a:path w="1546" h="1690" extrusionOk="0">
                      <a:moveTo>
                        <a:pt x="536" y="0"/>
                      </a:moveTo>
                      <a:cubicBezTo>
                        <a:pt x="369" y="0"/>
                        <a:pt x="216" y="91"/>
                        <a:pt x="133" y="244"/>
                      </a:cubicBezTo>
                      <a:cubicBezTo>
                        <a:pt x="0" y="504"/>
                        <a:pt x="58" y="836"/>
                        <a:pt x="205" y="1074"/>
                      </a:cubicBezTo>
                      <a:cubicBezTo>
                        <a:pt x="368" y="1330"/>
                        <a:pt x="631" y="1513"/>
                        <a:pt x="908" y="1628"/>
                      </a:cubicBezTo>
                      <a:cubicBezTo>
                        <a:pt x="986" y="1662"/>
                        <a:pt x="1071" y="1690"/>
                        <a:pt x="1155" y="1690"/>
                      </a:cubicBezTo>
                      <a:cubicBezTo>
                        <a:pt x="1189" y="1690"/>
                        <a:pt x="1222" y="1686"/>
                        <a:pt x="1254" y="1676"/>
                      </a:cubicBezTo>
                      <a:cubicBezTo>
                        <a:pt x="1409" y="1628"/>
                        <a:pt x="1496" y="1455"/>
                        <a:pt x="1514" y="1293"/>
                      </a:cubicBezTo>
                      <a:cubicBezTo>
                        <a:pt x="1546" y="1009"/>
                        <a:pt x="1427" y="738"/>
                        <a:pt x="1258" y="518"/>
                      </a:cubicBezTo>
                      <a:cubicBezTo>
                        <a:pt x="1110" y="324"/>
                        <a:pt x="897" y="75"/>
                        <a:pt x="649" y="14"/>
                      </a:cubicBezTo>
                      <a:cubicBezTo>
                        <a:pt x="611" y="5"/>
                        <a:pt x="573" y="0"/>
                        <a:pt x="536"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08" name="Google Shape;608;p38"/>
                <p:cNvSpPr/>
                <p:nvPr/>
              </p:nvSpPr>
              <p:spPr>
                <a:xfrm>
                  <a:off x="1894925" y="3050225"/>
                  <a:ext cx="45100" cy="51300"/>
                </a:xfrm>
                <a:custGeom>
                  <a:avLst/>
                  <a:gdLst/>
                  <a:ahLst/>
                  <a:cxnLst/>
                  <a:rect l="l" t="t" r="r" b="b"/>
                  <a:pathLst>
                    <a:path w="1804" h="2052" extrusionOk="0">
                      <a:moveTo>
                        <a:pt x="723" y="0"/>
                      </a:moveTo>
                      <a:cubicBezTo>
                        <a:pt x="550" y="0"/>
                        <a:pt x="388" y="75"/>
                        <a:pt x="217" y="139"/>
                      </a:cubicBezTo>
                      <a:cubicBezTo>
                        <a:pt x="0" y="218"/>
                        <a:pt x="130" y="704"/>
                        <a:pt x="185" y="863"/>
                      </a:cubicBezTo>
                      <a:cubicBezTo>
                        <a:pt x="243" y="1018"/>
                        <a:pt x="325" y="1166"/>
                        <a:pt x="426" y="1295"/>
                      </a:cubicBezTo>
                      <a:cubicBezTo>
                        <a:pt x="660" y="1595"/>
                        <a:pt x="985" y="1811"/>
                        <a:pt x="1327" y="1984"/>
                      </a:cubicBezTo>
                      <a:cubicBezTo>
                        <a:pt x="1391" y="2019"/>
                        <a:pt x="1464" y="2051"/>
                        <a:pt x="1536" y="2051"/>
                      </a:cubicBezTo>
                      <a:cubicBezTo>
                        <a:pt x="1553" y="2051"/>
                        <a:pt x="1570" y="2049"/>
                        <a:pt x="1587" y="2045"/>
                      </a:cubicBezTo>
                      <a:cubicBezTo>
                        <a:pt x="1760" y="2005"/>
                        <a:pt x="1803" y="1782"/>
                        <a:pt x="1792" y="1605"/>
                      </a:cubicBezTo>
                      <a:cubicBezTo>
                        <a:pt x="1770" y="1249"/>
                        <a:pt x="1665" y="899"/>
                        <a:pt x="1489" y="585"/>
                      </a:cubicBezTo>
                      <a:cubicBezTo>
                        <a:pt x="1363" y="358"/>
                        <a:pt x="1186" y="142"/>
                        <a:pt x="945" y="45"/>
                      </a:cubicBezTo>
                      <a:cubicBezTo>
                        <a:pt x="868" y="13"/>
                        <a:pt x="794" y="0"/>
                        <a:pt x="723"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09" name="Google Shape;609;p38"/>
                <p:cNvSpPr/>
                <p:nvPr/>
              </p:nvSpPr>
              <p:spPr>
                <a:xfrm>
                  <a:off x="1984025" y="3071075"/>
                  <a:ext cx="62300" cy="36950"/>
                </a:xfrm>
                <a:custGeom>
                  <a:avLst/>
                  <a:gdLst/>
                  <a:ahLst/>
                  <a:cxnLst/>
                  <a:rect l="l" t="t" r="r" b="b"/>
                  <a:pathLst>
                    <a:path w="2492" h="1478" extrusionOk="0">
                      <a:moveTo>
                        <a:pt x="739" y="0"/>
                      </a:moveTo>
                      <a:cubicBezTo>
                        <a:pt x="733" y="0"/>
                        <a:pt x="728" y="0"/>
                        <a:pt x="722" y="0"/>
                      </a:cubicBezTo>
                      <a:cubicBezTo>
                        <a:pt x="415" y="0"/>
                        <a:pt x="1" y="198"/>
                        <a:pt x="4" y="551"/>
                      </a:cubicBezTo>
                      <a:cubicBezTo>
                        <a:pt x="4" y="739"/>
                        <a:pt x="109" y="915"/>
                        <a:pt x="242" y="1052"/>
                      </a:cubicBezTo>
                      <a:cubicBezTo>
                        <a:pt x="340" y="1153"/>
                        <a:pt x="455" y="1236"/>
                        <a:pt x="585" y="1283"/>
                      </a:cubicBezTo>
                      <a:cubicBezTo>
                        <a:pt x="686" y="1323"/>
                        <a:pt x="794" y="1333"/>
                        <a:pt x="902" y="1348"/>
                      </a:cubicBezTo>
                      <a:cubicBezTo>
                        <a:pt x="1212" y="1388"/>
                        <a:pt x="1522" y="1424"/>
                        <a:pt x="1832" y="1463"/>
                      </a:cubicBezTo>
                      <a:cubicBezTo>
                        <a:pt x="1894" y="1470"/>
                        <a:pt x="1958" y="1477"/>
                        <a:pt x="2022" y="1477"/>
                      </a:cubicBezTo>
                      <a:cubicBezTo>
                        <a:pt x="2095" y="1477"/>
                        <a:pt x="2166" y="1467"/>
                        <a:pt x="2232" y="1434"/>
                      </a:cubicBezTo>
                      <a:cubicBezTo>
                        <a:pt x="2423" y="1341"/>
                        <a:pt x="2491" y="1088"/>
                        <a:pt x="2426" y="887"/>
                      </a:cubicBezTo>
                      <a:cubicBezTo>
                        <a:pt x="2366" y="684"/>
                        <a:pt x="2203" y="530"/>
                        <a:pt x="2030" y="408"/>
                      </a:cubicBezTo>
                      <a:cubicBezTo>
                        <a:pt x="1652" y="143"/>
                        <a:pt x="1198" y="0"/>
                        <a:pt x="739"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10" name="Google Shape;610;p38"/>
                <p:cNvSpPr/>
                <p:nvPr/>
              </p:nvSpPr>
              <p:spPr>
                <a:xfrm>
                  <a:off x="1990525" y="3022075"/>
                  <a:ext cx="51300" cy="27950"/>
                </a:xfrm>
                <a:custGeom>
                  <a:avLst/>
                  <a:gdLst/>
                  <a:ahLst/>
                  <a:cxnLst/>
                  <a:rect l="l" t="t" r="r" b="b"/>
                  <a:pathLst>
                    <a:path w="2052" h="1118" extrusionOk="0">
                      <a:moveTo>
                        <a:pt x="727" y="1"/>
                      </a:moveTo>
                      <a:cubicBezTo>
                        <a:pt x="559" y="1"/>
                        <a:pt x="389" y="49"/>
                        <a:pt x="256" y="162"/>
                      </a:cubicBezTo>
                      <a:cubicBezTo>
                        <a:pt x="141" y="262"/>
                        <a:pt x="69" y="407"/>
                        <a:pt x="33" y="555"/>
                      </a:cubicBezTo>
                      <a:cubicBezTo>
                        <a:pt x="0" y="695"/>
                        <a:pt x="12" y="864"/>
                        <a:pt x="120" y="962"/>
                      </a:cubicBezTo>
                      <a:cubicBezTo>
                        <a:pt x="177" y="1012"/>
                        <a:pt x="250" y="1034"/>
                        <a:pt x="321" y="1052"/>
                      </a:cubicBezTo>
                      <a:cubicBezTo>
                        <a:pt x="536" y="1105"/>
                        <a:pt x="757" y="1117"/>
                        <a:pt x="979" y="1117"/>
                      </a:cubicBezTo>
                      <a:cubicBezTo>
                        <a:pt x="1069" y="1117"/>
                        <a:pt x="1160" y="1115"/>
                        <a:pt x="1251" y="1113"/>
                      </a:cubicBezTo>
                      <a:cubicBezTo>
                        <a:pt x="1486" y="1109"/>
                        <a:pt x="1752" y="1084"/>
                        <a:pt x="1889" y="897"/>
                      </a:cubicBezTo>
                      <a:cubicBezTo>
                        <a:pt x="2051" y="666"/>
                        <a:pt x="1907" y="327"/>
                        <a:pt x="1665" y="187"/>
                      </a:cubicBezTo>
                      <a:cubicBezTo>
                        <a:pt x="1428" y="46"/>
                        <a:pt x="1143" y="61"/>
                        <a:pt x="880" y="14"/>
                      </a:cubicBezTo>
                      <a:cubicBezTo>
                        <a:pt x="830" y="6"/>
                        <a:pt x="779" y="1"/>
                        <a:pt x="727"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11" name="Google Shape;611;p38"/>
                <p:cNvSpPr/>
                <p:nvPr/>
              </p:nvSpPr>
              <p:spPr>
                <a:xfrm>
                  <a:off x="2053425" y="3045000"/>
                  <a:ext cx="38950" cy="42800"/>
                </a:xfrm>
                <a:custGeom>
                  <a:avLst/>
                  <a:gdLst/>
                  <a:ahLst/>
                  <a:cxnLst/>
                  <a:rect l="l" t="t" r="r" b="b"/>
                  <a:pathLst>
                    <a:path w="1558" h="1712" extrusionOk="0">
                      <a:moveTo>
                        <a:pt x="433" y="0"/>
                      </a:moveTo>
                      <a:cubicBezTo>
                        <a:pt x="305" y="0"/>
                        <a:pt x="190" y="44"/>
                        <a:pt x="119" y="164"/>
                      </a:cubicBezTo>
                      <a:cubicBezTo>
                        <a:pt x="1" y="362"/>
                        <a:pt x="4" y="625"/>
                        <a:pt x="94" y="834"/>
                      </a:cubicBezTo>
                      <a:cubicBezTo>
                        <a:pt x="217" y="1115"/>
                        <a:pt x="462" y="1324"/>
                        <a:pt x="699" y="1519"/>
                      </a:cubicBezTo>
                      <a:cubicBezTo>
                        <a:pt x="804" y="1605"/>
                        <a:pt x="919" y="1695"/>
                        <a:pt x="1052" y="1710"/>
                      </a:cubicBezTo>
                      <a:cubicBezTo>
                        <a:pt x="1063" y="1711"/>
                        <a:pt x="1073" y="1711"/>
                        <a:pt x="1084" y="1711"/>
                      </a:cubicBezTo>
                      <a:cubicBezTo>
                        <a:pt x="1232" y="1711"/>
                        <a:pt x="1372" y="1622"/>
                        <a:pt x="1449" y="1494"/>
                      </a:cubicBezTo>
                      <a:cubicBezTo>
                        <a:pt x="1536" y="1360"/>
                        <a:pt x="1558" y="1195"/>
                        <a:pt x="1539" y="1035"/>
                      </a:cubicBezTo>
                      <a:cubicBezTo>
                        <a:pt x="1506" y="676"/>
                        <a:pt x="1269" y="351"/>
                        <a:pt x="959" y="167"/>
                      </a:cubicBezTo>
                      <a:cubicBezTo>
                        <a:pt x="821" y="89"/>
                        <a:pt x="615" y="0"/>
                        <a:pt x="433"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12" name="Google Shape;612;p38"/>
                <p:cNvSpPr/>
                <p:nvPr/>
              </p:nvSpPr>
              <p:spPr>
                <a:xfrm>
                  <a:off x="2039900" y="2945375"/>
                  <a:ext cx="36800" cy="37450"/>
                </a:xfrm>
                <a:custGeom>
                  <a:avLst/>
                  <a:gdLst/>
                  <a:ahLst/>
                  <a:cxnLst/>
                  <a:rect l="l" t="t" r="r" b="b"/>
                  <a:pathLst>
                    <a:path w="1472" h="1498" extrusionOk="0">
                      <a:moveTo>
                        <a:pt x="464" y="1"/>
                      </a:moveTo>
                      <a:cubicBezTo>
                        <a:pt x="293" y="1"/>
                        <a:pt x="141" y="78"/>
                        <a:pt x="73" y="285"/>
                      </a:cubicBezTo>
                      <a:cubicBezTo>
                        <a:pt x="1" y="512"/>
                        <a:pt x="30" y="772"/>
                        <a:pt x="152" y="977"/>
                      </a:cubicBezTo>
                      <a:cubicBezTo>
                        <a:pt x="336" y="1276"/>
                        <a:pt x="678" y="1452"/>
                        <a:pt x="1028" y="1492"/>
                      </a:cubicBezTo>
                      <a:cubicBezTo>
                        <a:pt x="1058" y="1495"/>
                        <a:pt x="1088" y="1498"/>
                        <a:pt x="1118" y="1498"/>
                      </a:cubicBezTo>
                      <a:cubicBezTo>
                        <a:pt x="1168" y="1498"/>
                        <a:pt x="1217" y="1491"/>
                        <a:pt x="1262" y="1471"/>
                      </a:cubicBezTo>
                      <a:cubicBezTo>
                        <a:pt x="1420" y="1399"/>
                        <a:pt x="1471" y="1193"/>
                        <a:pt x="1457" y="1017"/>
                      </a:cubicBezTo>
                      <a:cubicBezTo>
                        <a:pt x="1428" y="639"/>
                        <a:pt x="1183" y="285"/>
                        <a:pt x="848" y="108"/>
                      </a:cubicBezTo>
                      <a:cubicBezTo>
                        <a:pt x="728" y="44"/>
                        <a:pt x="591" y="1"/>
                        <a:pt x="464"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13" name="Google Shape;613;p38"/>
                <p:cNvSpPr/>
                <p:nvPr/>
              </p:nvSpPr>
              <p:spPr>
                <a:xfrm>
                  <a:off x="2070350" y="2998225"/>
                  <a:ext cx="34100" cy="39900"/>
                </a:xfrm>
                <a:custGeom>
                  <a:avLst/>
                  <a:gdLst/>
                  <a:ahLst/>
                  <a:cxnLst/>
                  <a:rect l="l" t="t" r="r" b="b"/>
                  <a:pathLst>
                    <a:path w="1364" h="1596" extrusionOk="0">
                      <a:moveTo>
                        <a:pt x="409" y="1"/>
                      </a:moveTo>
                      <a:cubicBezTo>
                        <a:pt x="195" y="1"/>
                        <a:pt x="18" y="110"/>
                        <a:pt x="8" y="406"/>
                      </a:cubicBezTo>
                      <a:cubicBezTo>
                        <a:pt x="1" y="593"/>
                        <a:pt x="87" y="770"/>
                        <a:pt x="195" y="925"/>
                      </a:cubicBezTo>
                      <a:cubicBezTo>
                        <a:pt x="357" y="1159"/>
                        <a:pt x="567" y="1357"/>
                        <a:pt x="808" y="1509"/>
                      </a:cubicBezTo>
                      <a:cubicBezTo>
                        <a:pt x="882" y="1552"/>
                        <a:pt x="965" y="1595"/>
                        <a:pt x="1051" y="1595"/>
                      </a:cubicBezTo>
                      <a:cubicBezTo>
                        <a:pt x="1065" y="1595"/>
                        <a:pt x="1079" y="1594"/>
                        <a:pt x="1092" y="1592"/>
                      </a:cubicBezTo>
                      <a:cubicBezTo>
                        <a:pt x="1287" y="1562"/>
                        <a:pt x="1363" y="1317"/>
                        <a:pt x="1363" y="1119"/>
                      </a:cubicBezTo>
                      <a:cubicBezTo>
                        <a:pt x="1360" y="831"/>
                        <a:pt x="1277" y="536"/>
                        <a:pt x="1089" y="316"/>
                      </a:cubicBezTo>
                      <a:cubicBezTo>
                        <a:pt x="947" y="144"/>
                        <a:pt x="654" y="1"/>
                        <a:pt x="409"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14" name="Google Shape;614;p38"/>
                <p:cNvSpPr/>
                <p:nvPr/>
              </p:nvSpPr>
              <p:spPr>
                <a:xfrm>
                  <a:off x="2061975" y="3106425"/>
                  <a:ext cx="32200" cy="32375"/>
                </a:xfrm>
                <a:custGeom>
                  <a:avLst/>
                  <a:gdLst/>
                  <a:ahLst/>
                  <a:cxnLst/>
                  <a:rect l="l" t="t" r="r" b="b"/>
                  <a:pathLst>
                    <a:path w="1288" h="1295" extrusionOk="0">
                      <a:moveTo>
                        <a:pt x="382" y="0"/>
                      </a:moveTo>
                      <a:cubicBezTo>
                        <a:pt x="331" y="0"/>
                        <a:pt x="280" y="17"/>
                        <a:pt x="235" y="42"/>
                      </a:cubicBezTo>
                      <a:cubicBezTo>
                        <a:pt x="159" y="85"/>
                        <a:pt x="95" y="154"/>
                        <a:pt x="62" y="237"/>
                      </a:cubicBezTo>
                      <a:cubicBezTo>
                        <a:pt x="0" y="391"/>
                        <a:pt x="33" y="572"/>
                        <a:pt x="116" y="716"/>
                      </a:cubicBezTo>
                      <a:cubicBezTo>
                        <a:pt x="199" y="860"/>
                        <a:pt x="321" y="975"/>
                        <a:pt x="451" y="1080"/>
                      </a:cubicBezTo>
                      <a:cubicBezTo>
                        <a:pt x="574" y="1181"/>
                        <a:pt x="707" y="1281"/>
                        <a:pt x="865" y="1293"/>
                      </a:cubicBezTo>
                      <a:cubicBezTo>
                        <a:pt x="878" y="1294"/>
                        <a:pt x="890" y="1295"/>
                        <a:pt x="903" y="1295"/>
                      </a:cubicBezTo>
                      <a:cubicBezTo>
                        <a:pt x="951" y="1295"/>
                        <a:pt x="999" y="1284"/>
                        <a:pt x="1043" y="1264"/>
                      </a:cubicBezTo>
                      <a:cubicBezTo>
                        <a:pt x="1158" y="1206"/>
                        <a:pt x="1222" y="1076"/>
                        <a:pt x="1244" y="950"/>
                      </a:cubicBezTo>
                      <a:cubicBezTo>
                        <a:pt x="1287" y="724"/>
                        <a:pt x="1219" y="481"/>
                        <a:pt x="1071" y="305"/>
                      </a:cubicBezTo>
                      <a:cubicBezTo>
                        <a:pt x="963" y="183"/>
                        <a:pt x="815" y="92"/>
                        <a:pt x="657" y="53"/>
                      </a:cubicBezTo>
                      <a:cubicBezTo>
                        <a:pt x="584" y="38"/>
                        <a:pt x="516" y="32"/>
                        <a:pt x="447" y="10"/>
                      </a:cubicBezTo>
                      <a:cubicBezTo>
                        <a:pt x="426" y="3"/>
                        <a:pt x="404" y="0"/>
                        <a:pt x="382"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15" name="Google Shape;615;p38"/>
                <p:cNvSpPr/>
                <p:nvPr/>
              </p:nvSpPr>
              <p:spPr>
                <a:xfrm>
                  <a:off x="2078100" y="2893400"/>
                  <a:ext cx="35000" cy="48475"/>
                </a:xfrm>
                <a:custGeom>
                  <a:avLst/>
                  <a:gdLst/>
                  <a:ahLst/>
                  <a:cxnLst/>
                  <a:rect l="l" t="t" r="r" b="b"/>
                  <a:pathLst>
                    <a:path w="1400" h="1939" extrusionOk="0">
                      <a:moveTo>
                        <a:pt x="633" y="1"/>
                      </a:moveTo>
                      <a:cubicBezTo>
                        <a:pt x="618" y="1"/>
                        <a:pt x="603" y="2"/>
                        <a:pt x="588" y="3"/>
                      </a:cubicBezTo>
                      <a:cubicBezTo>
                        <a:pt x="487" y="15"/>
                        <a:pt x="401" y="79"/>
                        <a:pt x="325" y="141"/>
                      </a:cubicBezTo>
                      <a:cubicBezTo>
                        <a:pt x="220" y="227"/>
                        <a:pt x="116" y="321"/>
                        <a:pt x="62" y="447"/>
                      </a:cubicBezTo>
                      <a:cubicBezTo>
                        <a:pt x="1" y="595"/>
                        <a:pt x="8" y="768"/>
                        <a:pt x="52" y="923"/>
                      </a:cubicBezTo>
                      <a:cubicBezTo>
                        <a:pt x="95" y="1084"/>
                        <a:pt x="181" y="1236"/>
                        <a:pt x="263" y="1384"/>
                      </a:cubicBezTo>
                      <a:cubicBezTo>
                        <a:pt x="314" y="1474"/>
                        <a:pt x="365" y="1564"/>
                        <a:pt x="415" y="1654"/>
                      </a:cubicBezTo>
                      <a:cubicBezTo>
                        <a:pt x="458" y="1726"/>
                        <a:pt x="501" y="1802"/>
                        <a:pt x="566" y="1856"/>
                      </a:cubicBezTo>
                      <a:cubicBezTo>
                        <a:pt x="635" y="1913"/>
                        <a:pt x="719" y="1939"/>
                        <a:pt x="805" y="1939"/>
                      </a:cubicBezTo>
                      <a:cubicBezTo>
                        <a:pt x="942" y="1939"/>
                        <a:pt x="1085" y="1875"/>
                        <a:pt x="1179" y="1773"/>
                      </a:cubicBezTo>
                      <a:cubicBezTo>
                        <a:pt x="1334" y="1607"/>
                        <a:pt x="1384" y="1369"/>
                        <a:pt x="1392" y="1139"/>
                      </a:cubicBezTo>
                      <a:cubicBezTo>
                        <a:pt x="1399" y="1027"/>
                        <a:pt x="1392" y="911"/>
                        <a:pt x="1363" y="800"/>
                      </a:cubicBezTo>
                      <a:cubicBezTo>
                        <a:pt x="1323" y="649"/>
                        <a:pt x="1241" y="515"/>
                        <a:pt x="1158" y="382"/>
                      </a:cubicBezTo>
                      <a:cubicBezTo>
                        <a:pt x="1042" y="203"/>
                        <a:pt x="864" y="1"/>
                        <a:pt x="633"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16" name="Google Shape;616;p38"/>
                <p:cNvSpPr/>
                <p:nvPr/>
              </p:nvSpPr>
              <p:spPr>
                <a:xfrm>
                  <a:off x="2109650" y="2869075"/>
                  <a:ext cx="30025" cy="22025"/>
                </a:xfrm>
                <a:custGeom>
                  <a:avLst/>
                  <a:gdLst/>
                  <a:ahLst/>
                  <a:cxnLst/>
                  <a:rect l="l" t="t" r="r" b="b"/>
                  <a:pathLst>
                    <a:path w="1201" h="881" extrusionOk="0">
                      <a:moveTo>
                        <a:pt x="389" y="1"/>
                      </a:moveTo>
                      <a:cubicBezTo>
                        <a:pt x="274" y="1"/>
                        <a:pt x="149" y="48"/>
                        <a:pt x="76" y="141"/>
                      </a:cubicBezTo>
                      <a:cubicBezTo>
                        <a:pt x="0" y="227"/>
                        <a:pt x="26" y="371"/>
                        <a:pt x="65" y="472"/>
                      </a:cubicBezTo>
                      <a:cubicBezTo>
                        <a:pt x="97" y="552"/>
                        <a:pt x="148" y="627"/>
                        <a:pt x="217" y="685"/>
                      </a:cubicBezTo>
                      <a:cubicBezTo>
                        <a:pt x="364" y="807"/>
                        <a:pt x="563" y="854"/>
                        <a:pt x="753" y="876"/>
                      </a:cubicBezTo>
                      <a:cubicBezTo>
                        <a:pt x="783" y="879"/>
                        <a:pt x="814" y="881"/>
                        <a:pt x="845" y="881"/>
                      </a:cubicBezTo>
                      <a:cubicBezTo>
                        <a:pt x="960" y="881"/>
                        <a:pt x="1077" y="855"/>
                        <a:pt x="1142" y="764"/>
                      </a:cubicBezTo>
                      <a:cubicBezTo>
                        <a:pt x="1200" y="685"/>
                        <a:pt x="1200" y="573"/>
                        <a:pt x="1160" y="482"/>
                      </a:cubicBezTo>
                      <a:cubicBezTo>
                        <a:pt x="1121" y="392"/>
                        <a:pt x="1052" y="321"/>
                        <a:pt x="977" y="259"/>
                      </a:cubicBezTo>
                      <a:cubicBezTo>
                        <a:pt x="822" y="126"/>
                        <a:pt x="634" y="21"/>
                        <a:pt x="433" y="3"/>
                      </a:cubicBezTo>
                      <a:cubicBezTo>
                        <a:pt x="418" y="2"/>
                        <a:pt x="404" y="1"/>
                        <a:pt x="389"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17" name="Google Shape;617;p38"/>
                <p:cNvSpPr/>
                <p:nvPr/>
              </p:nvSpPr>
              <p:spPr>
                <a:xfrm>
                  <a:off x="2151000" y="2840300"/>
                  <a:ext cx="50750" cy="29525"/>
                </a:xfrm>
                <a:custGeom>
                  <a:avLst/>
                  <a:gdLst/>
                  <a:ahLst/>
                  <a:cxnLst/>
                  <a:rect l="l" t="t" r="r" b="b"/>
                  <a:pathLst>
                    <a:path w="2030" h="1181" extrusionOk="0">
                      <a:moveTo>
                        <a:pt x="743" y="1"/>
                      </a:moveTo>
                      <a:cubicBezTo>
                        <a:pt x="731" y="1"/>
                        <a:pt x="719" y="1"/>
                        <a:pt x="707" y="1"/>
                      </a:cubicBezTo>
                      <a:cubicBezTo>
                        <a:pt x="599" y="5"/>
                        <a:pt x="483" y="5"/>
                        <a:pt x="386" y="63"/>
                      </a:cubicBezTo>
                      <a:cubicBezTo>
                        <a:pt x="242" y="141"/>
                        <a:pt x="115" y="264"/>
                        <a:pt x="65" y="422"/>
                      </a:cubicBezTo>
                      <a:cubicBezTo>
                        <a:pt x="0" y="621"/>
                        <a:pt x="62" y="859"/>
                        <a:pt x="228" y="985"/>
                      </a:cubicBezTo>
                      <a:cubicBezTo>
                        <a:pt x="314" y="1050"/>
                        <a:pt x="422" y="1082"/>
                        <a:pt x="526" y="1107"/>
                      </a:cubicBezTo>
                      <a:cubicBezTo>
                        <a:pt x="737" y="1157"/>
                        <a:pt x="952" y="1181"/>
                        <a:pt x="1168" y="1181"/>
                      </a:cubicBezTo>
                      <a:cubicBezTo>
                        <a:pt x="1300" y="1181"/>
                        <a:pt x="1433" y="1172"/>
                        <a:pt x="1564" y="1154"/>
                      </a:cubicBezTo>
                      <a:cubicBezTo>
                        <a:pt x="1741" y="1129"/>
                        <a:pt x="1950" y="1061"/>
                        <a:pt x="1993" y="888"/>
                      </a:cubicBezTo>
                      <a:cubicBezTo>
                        <a:pt x="2029" y="758"/>
                        <a:pt x="1958" y="628"/>
                        <a:pt x="1875" y="524"/>
                      </a:cubicBezTo>
                      <a:cubicBezTo>
                        <a:pt x="1687" y="297"/>
                        <a:pt x="1427" y="134"/>
                        <a:pt x="1146" y="55"/>
                      </a:cubicBezTo>
                      <a:cubicBezTo>
                        <a:pt x="1017" y="19"/>
                        <a:pt x="879" y="1"/>
                        <a:pt x="743"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18" name="Google Shape;618;p38"/>
                <p:cNvSpPr/>
                <p:nvPr/>
              </p:nvSpPr>
              <p:spPr>
                <a:xfrm>
                  <a:off x="2189825" y="2880425"/>
                  <a:ext cx="38250" cy="43175"/>
                </a:xfrm>
                <a:custGeom>
                  <a:avLst/>
                  <a:gdLst/>
                  <a:ahLst/>
                  <a:cxnLst/>
                  <a:rect l="l" t="t" r="r" b="b"/>
                  <a:pathLst>
                    <a:path w="1530" h="1727" extrusionOk="0">
                      <a:moveTo>
                        <a:pt x="600" y="0"/>
                      </a:moveTo>
                      <a:cubicBezTo>
                        <a:pt x="525" y="0"/>
                        <a:pt x="451" y="6"/>
                        <a:pt x="379" y="15"/>
                      </a:cubicBezTo>
                      <a:cubicBezTo>
                        <a:pt x="307" y="21"/>
                        <a:pt x="232" y="25"/>
                        <a:pt x="170" y="65"/>
                      </a:cubicBezTo>
                      <a:cubicBezTo>
                        <a:pt x="8" y="166"/>
                        <a:pt x="1" y="414"/>
                        <a:pt x="54" y="573"/>
                      </a:cubicBezTo>
                      <a:cubicBezTo>
                        <a:pt x="102" y="699"/>
                        <a:pt x="174" y="811"/>
                        <a:pt x="249" y="923"/>
                      </a:cubicBezTo>
                      <a:cubicBezTo>
                        <a:pt x="332" y="1045"/>
                        <a:pt x="412" y="1164"/>
                        <a:pt x="495" y="1287"/>
                      </a:cubicBezTo>
                      <a:cubicBezTo>
                        <a:pt x="599" y="1445"/>
                        <a:pt x="714" y="1607"/>
                        <a:pt x="891" y="1680"/>
                      </a:cubicBezTo>
                      <a:cubicBezTo>
                        <a:pt x="996" y="1724"/>
                        <a:pt x="1109" y="1726"/>
                        <a:pt x="1220" y="1726"/>
                      </a:cubicBezTo>
                      <a:cubicBezTo>
                        <a:pt x="1235" y="1726"/>
                        <a:pt x="1250" y="1726"/>
                        <a:pt x="1265" y="1726"/>
                      </a:cubicBezTo>
                      <a:cubicBezTo>
                        <a:pt x="1320" y="1726"/>
                        <a:pt x="1378" y="1723"/>
                        <a:pt x="1424" y="1693"/>
                      </a:cubicBezTo>
                      <a:cubicBezTo>
                        <a:pt x="1496" y="1647"/>
                        <a:pt x="1514" y="1550"/>
                        <a:pt x="1518" y="1463"/>
                      </a:cubicBezTo>
                      <a:cubicBezTo>
                        <a:pt x="1529" y="1182"/>
                        <a:pt x="1456" y="905"/>
                        <a:pt x="1388" y="634"/>
                      </a:cubicBezTo>
                      <a:cubicBezTo>
                        <a:pt x="1360" y="512"/>
                        <a:pt x="1327" y="386"/>
                        <a:pt x="1255" y="281"/>
                      </a:cubicBezTo>
                      <a:cubicBezTo>
                        <a:pt x="1143" y="123"/>
                        <a:pt x="952" y="36"/>
                        <a:pt x="765" y="11"/>
                      </a:cubicBezTo>
                      <a:cubicBezTo>
                        <a:pt x="709" y="3"/>
                        <a:pt x="654" y="0"/>
                        <a:pt x="600"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19" name="Google Shape;619;p38"/>
                <p:cNvSpPr/>
                <p:nvPr/>
              </p:nvSpPr>
              <p:spPr>
                <a:xfrm>
                  <a:off x="2150900" y="2905050"/>
                  <a:ext cx="35075" cy="37225"/>
                </a:xfrm>
                <a:custGeom>
                  <a:avLst/>
                  <a:gdLst/>
                  <a:ahLst/>
                  <a:cxnLst/>
                  <a:rect l="l" t="t" r="r" b="b"/>
                  <a:pathLst>
                    <a:path w="1403" h="1489" extrusionOk="0">
                      <a:moveTo>
                        <a:pt x="457" y="0"/>
                      </a:moveTo>
                      <a:cubicBezTo>
                        <a:pt x="404" y="0"/>
                        <a:pt x="349" y="5"/>
                        <a:pt x="292" y="13"/>
                      </a:cubicBezTo>
                      <a:cubicBezTo>
                        <a:pt x="8" y="56"/>
                        <a:pt x="1" y="334"/>
                        <a:pt x="44" y="572"/>
                      </a:cubicBezTo>
                      <a:cubicBezTo>
                        <a:pt x="80" y="756"/>
                        <a:pt x="159" y="932"/>
                        <a:pt x="278" y="1076"/>
                      </a:cubicBezTo>
                      <a:cubicBezTo>
                        <a:pt x="448" y="1285"/>
                        <a:pt x="693" y="1430"/>
                        <a:pt x="959" y="1477"/>
                      </a:cubicBezTo>
                      <a:cubicBezTo>
                        <a:pt x="997" y="1484"/>
                        <a:pt x="1037" y="1488"/>
                        <a:pt x="1076" y="1488"/>
                      </a:cubicBezTo>
                      <a:cubicBezTo>
                        <a:pt x="1156" y="1488"/>
                        <a:pt x="1234" y="1470"/>
                        <a:pt x="1295" y="1419"/>
                      </a:cubicBezTo>
                      <a:cubicBezTo>
                        <a:pt x="1381" y="1343"/>
                        <a:pt x="1403" y="1217"/>
                        <a:pt x="1403" y="1098"/>
                      </a:cubicBezTo>
                      <a:cubicBezTo>
                        <a:pt x="1403" y="799"/>
                        <a:pt x="1287" y="503"/>
                        <a:pt x="1085" y="280"/>
                      </a:cubicBezTo>
                      <a:cubicBezTo>
                        <a:pt x="911" y="88"/>
                        <a:pt x="699" y="0"/>
                        <a:pt x="457"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20" name="Google Shape;620;p38"/>
                <p:cNvSpPr/>
                <p:nvPr/>
              </p:nvSpPr>
              <p:spPr>
                <a:xfrm>
                  <a:off x="2120275" y="2962125"/>
                  <a:ext cx="33450" cy="38550"/>
                </a:xfrm>
                <a:custGeom>
                  <a:avLst/>
                  <a:gdLst/>
                  <a:ahLst/>
                  <a:cxnLst/>
                  <a:rect l="l" t="t" r="r" b="b"/>
                  <a:pathLst>
                    <a:path w="1338" h="1542" extrusionOk="0">
                      <a:moveTo>
                        <a:pt x="559" y="1"/>
                      </a:moveTo>
                      <a:cubicBezTo>
                        <a:pt x="524" y="1"/>
                        <a:pt x="487" y="6"/>
                        <a:pt x="451" y="19"/>
                      </a:cubicBezTo>
                      <a:cubicBezTo>
                        <a:pt x="357" y="52"/>
                        <a:pt x="299" y="155"/>
                        <a:pt x="253" y="238"/>
                      </a:cubicBezTo>
                      <a:cubicBezTo>
                        <a:pt x="177" y="368"/>
                        <a:pt x="108" y="506"/>
                        <a:pt x="62" y="653"/>
                      </a:cubicBezTo>
                      <a:cubicBezTo>
                        <a:pt x="15" y="804"/>
                        <a:pt x="0" y="974"/>
                        <a:pt x="69" y="1125"/>
                      </a:cubicBezTo>
                      <a:cubicBezTo>
                        <a:pt x="133" y="1269"/>
                        <a:pt x="271" y="1374"/>
                        <a:pt x="419" y="1436"/>
                      </a:cubicBezTo>
                      <a:cubicBezTo>
                        <a:pt x="566" y="1496"/>
                        <a:pt x="725" y="1518"/>
                        <a:pt x="883" y="1536"/>
                      </a:cubicBezTo>
                      <a:cubicBezTo>
                        <a:pt x="919" y="1539"/>
                        <a:pt x="956" y="1541"/>
                        <a:pt x="991" y="1541"/>
                      </a:cubicBezTo>
                      <a:cubicBezTo>
                        <a:pt x="1053" y="1541"/>
                        <a:pt x="1112" y="1533"/>
                        <a:pt x="1164" y="1504"/>
                      </a:cubicBezTo>
                      <a:cubicBezTo>
                        <a:pt x="1319" y="1421"/>
                        <a:pt x="1337" y="1205"/>
                        <a:pt x="1309" y="1032"/>
                      </a:cubicBezTo>
                      <a:cubicBezTo>
                        <a:pt x="1276" y="808"/>
                        <a:pt x="1197" y="592"/>
                        <a:pt x="1081" y="398"/>
                      </a:cubicBezTo>
                      <a:cubicBezTo>
                        <a:pt x="979" y="223"/>
                        <a:pt x="782" y="1"/>
                        <a:pt x="559"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21" name="Google Shape;621;p38"/>
                <p:cNvSpPr/>
                <p:nvPr/>
              </p:nvSpPr>
              <p:spPr>
                <a:xfrm>
                  <a:off x="2189825" y="2959975"/>
                  <a:ext cx="46600" cy="37625"/>
                </a:xfrm>
                <a:custGeom>
                  <a:avLst/>
                  <a:gdLst/>
                  <a:ahLst/>
                  <a:cxnLst/>
                  <a:rect l="l" t="t" r="r" b="b"/>
                  <a:pathLst>
                    <a:path w="1864" h="1505" extrusionOk="0">
                      <a:moveTo>
                        <a:pt x="927" y="0"/>
                      </a:moveTo>
                      <a:cubicBezTo>
                        <a:pt x="826" y="0"/>
                        <a:pt x="725" y="0"/>
                        <a:pt x="628" y="4"/>
                      </a:cubicBezTo>
                      <a:cubicBezTo>
                        <a:pt x="606" y="4"/>
                        <a:pt x="582" y="3"/>
                        <a:pt x="559" y="3"/>
                      </a:cubicBezTo>
                      <a:cubicBezTo>
                        <a:pt x="511" y="3"/>
                        <a:pt x="463" y="6"/>
                        <a:pt x="422" y="25"/>
                      </a:cubicBezTo>
                      <a:cubicBezTo>
                        <a:pt x="282" y="83"/>
                        <a:pt x="188" y="231"/>
                        <a:pt x="119" y="361"/>
                      </a:cubicBezTo>
                      <a:cubicBezTo>
                        <a:pt x="62" y="465"/>
                        <a:pt x="1" y="580"/>
                        <a:pt x="4" y="700"/>
                      </a:cubicBezTo>
                      <a:cubicBezTo>
                        <a:pt x="8" y="818"/>
                        <a:pt x="69" y="930"/>
                        <a:pt x="149" y="1020"/>
                      </a:cubicBezTo>
                      <a:cubicBezTo>
                        <a:pt x="426" y="1327"/>
                        <a:pt x="862" y="1413"/>
                        <a:pt x="1270" y="1482"/>
                      </a:cubicBezTo>
                      <a:cubicBezTo>
                        <a:pt x="1336" y="1493"/>
                        <a:pt x="1406" y="1504"/>
                        <a:pt x="1475" y="1504"/>
                      </a:cubicBezTo>
                      <a:cubicBezTo>
                        <a:pt x="1553" y="1504"/>
                        <a:pt x="1629" y="1490"/>
                        <a:pt x="1694" y="1445"/>
                      </a:cubicBezTo>
                      <a:cubicBezTo>
                        <a:pt x="1792" y="1384"/>
                        <a:pt x="1842" y="1269"/>
                        <a:pt x="1853" y="1154"/>
                      </a:cubicBezTo>
                      <a:cubicBezTo>
                        <a:pt x="1864" y="1038"/>
                        <a:pt x="1835" y="923"/>
                        <a:pt x="1799" y="815"/>
                      </a:cubicBezTo>
                      <a:cubicBezTo>
                        <a:pt x="1756" y="678"/>
                        <a:pt x="1706" y="544"/>
                        <a:pt x="1641" y="414"/>
                      </a:cubicBezTo>
                      <a:cubicBezTo>
                        <a:pt x="1586" y="299"/>
                        <a:pt x="1518" y="184"/>
                        <a:pt x="1413" y="108"/>
                      </a:cubicBezTo>
                      <a:cubicBezTo>
                        <a:pt x="1277" y="11"/>
                        <a:pt x="1097" y="0"/>
                        <a:pt x="927"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22" name="Google Shape;622;p38"/>
                <p:cNvSpPr/>
                <p:nvPr/>
              </p:nvSpPr>
              <p:spPr>
                <a:xfrm>
                  <a:off x="2243175" y="2930225"/>
                  <a:ext cx="53350" cy="28175"/>
                </a:xfrm>
                <a:custGeom>
                  <a:avLst/>
                  <a:gdLst/>
                  <a:ahLst/>
                  <a:cxnLst/>
                  <a:rect l="l" t="t" r="r" b="b"/>
                  <a:pathLst>
                    <a:path w="2134" h="1127" extrusionOk="0">
                      <a:moveTo>
                        <a:pt x="774" y="1"/>
                      </a:moveTo>
                      <a:cubicBezTo>
                        <a:pt x="564" y="1"/>
                        <a:pt x="337" y="132"/>
                        <a:pt x="199" y="282"/>
                      </a:cubicBezTo>
                      <a:cubicBezTo>
                        <a:pt x="104" y="383"/>
                        <a:pt x="1" y="574"/>
                        <a:pt x="87" y="707"/>
                      </a:cubicBezTo>
                      <a:cubicBezTo>
                        <a:pt x="109" y="739"/>
                        <a:pt x="137" y="765"/>
                        <a:pt x="169" y="787"/>
                      </a:cubicBezTo>
                      <a:cubicBezTo>
                        <a:pt x="537" y="1048"/>
                        <a:pt x="999" y="1127"/>
                        <a:pt x="1455" y="1127"/>
                      </a:cubicBezTo>
                      <a:cubicBezTo>
                        <a:pt x="1545" y="1127"/>
                        <a:pt x="1634" y="1124"/>
                        <a:pt x="1723" y="1118"/>
                      </a:cubicBezTo>
                      <a:cubicBezTo>
                        <a:pt x="1849" y="1111"/>
                        <a:pt x="1986" y="1093"/>
                        <a:pt x="2065" y="995"/>
                      </a:cubicBezTo>
                      <a:cubicBezTo>
                        <a:pt x="2105" y="945"/>
                        <a:pt x="2120" y="880"/>
                        <a:pt x="2127" y="816"/>
                      </a:cubicBezTo>
                      <a:cubicBezTo>
                        <a:pt x="2134" y="661"/>
                        <a:pt x="2076" y="506"/>
                        <a:pt x="1968" y="398"/>
                      </a:cubicBezTo>
                      <a:cubicBezTo>
                        <a:pt x="1892" y="322"/>
                        <a:pt x="1795" y="268"/>
                        <a:pt x="1694" y="220"/>
                      </a:cubicBezTo>
                      <a:cubicBezTo>
                        <a:pt x="1410" y="91"/>
                        <a:pt x="1099" y="1"/>
                        <a:pt x="783" y="1"/>
                      </a:cubicBezTo>
                      <a:cubicBezTo>
                        <a:pt x="780" y="1"/>
                        <a:pt x="777" y="1"/>
                        <a:pt x="774"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23" name="Google Shape;623;p38"/>
                <p:cNvSpPr/>
                <p:nvPr/>
              </p:nvSpPr>
              <p:spPr>
                <a:xfrm>
                  <a:off x="2245150" y="2863275"/>
                  <a:ext cx="35150" cy="43900"/>
                </a:xfrm>
                <a:custGeom>
                  <a:avLst/>
                  <a:gdLst/>
                  <a:ahLst/>
                  <a:cxnLst/>
                  <a:rect l="l" t="t" r="r" b="b"/>
                  <a:pathLst>
                    <a:path w="1406" h="1756" extrusionOk="0">
                      <a:moveTo>
                        <a:pt x="444" y="8"/>
                      </a:moveTo>
                      <a:cubicBezTo>
                        <a:pt x="290" y="8"/>
                        <a:pt x="150" y="84"/>
                        <a:pt x="73" y="225"/>
                      </a:cubicBezTo>
                      <a:cubicBezTo>
                        <a:pt x="12" y="340"/>
                        <a:pt x="0" y="477"/>
                        <a:pt x="4" y="606"/>
                      </a:cubicBezTo>
                      <a:cubicBezTo>
                        <a:pt x="18" y="967"/>
                        <a:pt x="155" y="1320"/>
                        <a:pt x="383" y="1598"/>
                      </a:cubicBezTo>
                      <a:cubicBezTo>
                        <a:pt x="411" y="1637"/>
                        <a:pt x="447" y="1677"/>
                        <a:pt x="491" y="1699"/>
                      </a:cubicBezTo>
                      <a:cubicBezTo>
                        <a:pt x="541" y="1727"/>
                        <a:pt x="599" y="1735"/>
                        <a:pt x="657" y="1742"/>
                      </a:cubicBezTo>
                      <a:cubicBezTo>
                        <a:pt x="720" y="1749"/>
                        <a:pt x="785" y="1756"/>
                        <a:pt x="849" y="1756"/>
                      </a:cubicBezTo>
                      <a:cubicBezTo>
                        <a:pt x="945" y="1756"/>
                        <a:pt x="1038" y="1741"/>
                        <a:pt x="1118" y="1692"/>
                      </a:cubicBezTo>
                      <a:cubicBezTo>
                        <a:pt x="1176" y="1655"/>
                        <a:pt x="1219" y="1605"/>
                        <a:pt x="1258" y="1551"/>
                      </a:cubicBezTo>
                      <a:cubicBezTo>
                        <a:pt x="1341" y="1428"/>
                        <a:pt x="1388" y="1281"/>
                        <a:pt x="1395" y="1133"/>
                      </a:cubicBezTo>
                      <a:cubicBezTo>
                        <a:pt x="1406" y="787"/>
                        <a:pt x="1193" y="473"/>
                        <a:pt x="955" y="221"/>
                      </a:cubicBezTo>
                      <a:cubicBezTo>
                        <a:pt x="890" y="152"/>
                        <a:pt x="819" y="84"/>
                        <a:pt x="732" y="44"/>
                      </a:cubicBezTo>
                      <a:cubicBezTo>
                        <a:pt x="642" y="1"/>
                        <a:pt x="549" y="12"/>
                        <a:pt x="454" y="9"/>
                      </a:cubicBezTo>
                      <a:cubicBezTo>
                        <a:pt x="451" y="9"/>
                        <a:pt x="447" y="8"/>
                        <a:pt x="444" y="8"/>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24" name="Google Shape;624;p38"/>
                <p:cNvSpPr/>
                <p:nvPr/>
              </p:nvSpPr>
              <p:spPr>
                <a:xfrm>
                  <a:off x="2256400" y="2977575"/>
                  <a:ext cx="27700" cy="39525"/>
                </a:xfrm>
                <a:custGeom>
                  <a:avLst/>
                  <a:gdLst/>
                  <a:ahLst/>
                  <a:cxnLst/>
                  <a:rect l="l" t="t" r="r" b="b"/>
                  <a:pathLst>
                    <a:path w="1108" h="1581" extrusionOk="0">
                      <a:moveTo>
                        <a:pt x="332" y="0"/>
                      </a:moveTo>
                      <a:cubicBezTo>
                        <a:pt x="316" y="0"/>
                        <a:pt x="301" y="1"/>
                        <a:pt x="286" y="3"/>
                      </a:cubicBezTo>
                      <a:cubicBezTo>
                        <a:pt x="29" y="28"/>
                        <a:pt x="1" y="453"/>
                        <a:pt x="4" y="645"/>
                      </a:cubicBezTo>
                      <a:cubicBezTo>
                        <a:pt x="4" y="818"/>
                        <a:pt x="41" y="991"/>
                        <a:pt x="113" y="1149"/>
                      </a:cubicBezTo>
                      <a:cubicBezTo>
                        <a:pt x="185" y="1307"/>
                        <a:pt x="293" y="1455"/>
                        <a:pt x="448" y="1531"/>
                      </a:cubicBezTo>
                      <a:cubicBezTo>
                        <a:pt x="514" y="1563"/>
                        <a:pt x="589" y="1580"/>
                        <a:pt x="662" y="1580"/>
                      </a:cubicBezTo>
                      <a:cubicBezTo>
                        <a:pt x="762" y="1580"/>
                        <a:pt x="860" y="1549"/>
                        <a:pt x="931" y="1480"/>
                      </a:cubicBezTo>
                      <a:cubicBezTo>
                        <a:pt x="1017" y="1397"/>
                        <a:pt x="1054" y="1279"/>
                        <a:pt x="1072" y="1163"/>
                      </a:cubicBezTo>
                      <a:cubicBezTo>
                        <a:pt x="1107" y="904"/>
                        <a:pt x="1057" y="637"/>
                        <a:pt x="927" y="414"/>
                      </a:cubicBezTo>
                      <a:cubicBezTo>
                        <a:pt x="815" y="213"/>
                        <a:pt x="582" y="0"/>
                        <a:pt x="332"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25" name="Google Shape;625;p38"/>
                <p:cNvSpPr/>
                <p:nvPr/>
              </p:nvSpPr>
              <p:spPr>
                <a:xfrm>
                  <a:off x="2168025" y="3002675"/>
                  <a:ext cx="47875" cy="32925"/>
                </a:xfrm>
                <a:custGeom>
                  <a:avLst/>
                  <a:gdLst/>
                  <a:ahLst/>
                  <a:cxnLst/>
                  <a:rect l="l" t="t" r="r" b="b"/>
                  <a:pathLst>
                    <a:path w="1915" h="1317" extrusionOk="0">
                      <a:moveTo>
                        <a:pt x="599" y="0"/>
                      </a:moveTo>
                      <a:cubicBezTo>
                        <a:pt x="546" y="0"/>
                        <a:pt x="493" y="5"/>
                        <a:pt x="437" y="22"/>
                      </a:cubicBezTo>
                      <a:cubicBezTo>
                        <a:pt x="307" y="62"/>
                        <a:pt x="188" y="145"/>
                        <a:pt x="112" y="260"/>
                      </a:cubicBezTo>
                      <a:cubicBezTo>
                        <a:pt x="4" y="426"/>
                        <a:pt x="1" y="660"/>
                        <a:pt x="116" y="822"/>
                      </a:cubicBezTo>
                      <a:cubicBezTo>
                        <a:pt x="224" y="973"/>
                        <a:pt x="412" y="1046"/>
                        <a:pt x="588" y="1107"/>
                      </a:cubicBezTo>
                      <a:cubicBezTo>
                        <a:pt x="667" y="1136"/>
                        <a:pt x="750" y="1165"/>
                        <a:pt x="833" y="1193"/>
                      </a:cubicBezTo>
                      <a:cubicBezTo>
                        <a:pt x="1001" y="1255"/>
                        <a:pt x="1179" y="1316"/>
                        <a:pt x="1360" y="1316"/>
                      </a:cubicBezTo>
                      <a:cubicBezTo>
                        <a:pt x="1369" y="1316"/>
                        <a:pt x="1379" y="1316"/>
                        <a:pt x="1388" y="1316"/>
                      </a:cubicBezTo>
                      <a:cubicBezTo>
                        <a:pt x="1579" y="1309"/>
                        <a:pt x="1777" y="1208"/>
                        <a:pt x="1846" y="1028"/>
                      </a:cubicBezTo>
                      <a:cubicBezTo>
                        <a:pt x="1914" y="844"/>
                        <a:pt x="1828" y="639"/>
                        <a:pt x="1705" y="484"/>
                      </a:cubicBezTo>
                      <a:cubicBezTo>
                        <a:pt x="1558" y="293"/>
                        <a:pt x="1348" y="152"/>
                        <a:pt x="1118" y="73"/>
                      </a:cubicBezTo>
                      <a:cubicBezTo>
                        <a:pt x="999" y="33"/>
                        <a:pt x="876" y="12"/>
                        <a:pt x="750" y="8"/>
                      </a:cubicBezTo>
                      <a:cubicBezTo>
                        <a:pt x="697" y="4"/>
                        <a:pt x="647" y="0"/>
                        <a:pt x="599"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26" name="Google Shape;626;p38"/>
                <p:cNvSpPr/>
                <p:nvPr/>
              </p:nvSpPr>
              <p:spPr>
                <a:xfrm>
                  <a:off x="2116125" y="3027325"/>
                  <a:ext cx="39925" cy="34325"/>
                </a:xfrm>
                <a:custGeom>
                  <a:avLst/>
                  <a:gdLst/>
                  <a:ahLst/>
                  <a:cxnLst/>
                  <a:rect l="l" t="t" r="r" b="b"/>
                  <a:pathLst>
                    <a:path w="1597" h="1373" extrusionOk="0">
                      <a:moveTo>
                        <a:pt x="593" y="0"/>
                      </a:moveTo>
                      <a:cubicBezTo>
                        <a:pt x="549" y="0"/>
                        <a:pt x="505" y="3"/>
                        <a:pt x="462" y="9"/>
                      </a:cubicBezTo>
                      <a:cubicBezTo>
                        <a:pt x="203" y="45"/>
                        <a:pt x="1" y="370"/>
                        <a:pt x="8" y="615"/>
                      </a:cubicBezTo>
                      <a:cubicBezTo>
                        <a:pt x="11" y="827"/>
                        <a:pt x="170" y="986"/>
                        <a:pt x="336" y="1098"/>
                      </a:cubicBezTo>
                      <a:cubicBezTo>
                        <a:pt x="588" y="1267"/>
                        <a:pt x="891" y="1364"/>
                        <a:pt x="1197" y="1371"/>
                      </a:cubicBezTo>
                      <a:cubicBezTo>
                        <a:pt x="1211" y="1372"/>
                        <a:pt x="1225" y="1372"/>
                        <a:pt x="1239" y="1372"/>
                      </a:cubicBezTo>
                      <a:cubicBezTo>
                        <a:pt x="1299" y="1372"/>
                        <a:pt x="1361" y="1365"/>
                        <a:pt x="1413" y="1339"/>
                      </a:cubicBezTo>
                      <a:cubicBezTo>
                        <a:pt x="1532" y="1274"/>
                        <a:pt x="1580" y="1127"/>
                        <a:pt x="1586" y="990"/>
                      </a:cubicBezTo>
                      <a:cubicBezTo>
                        <a:pt x="1597" y="748"/>
                        <a:pt x="1510" y="503"/>
                        <a:pt x="1349" y="323"/>
                      </a:cubicBezTo>
                      <a:cubicBezTo>
                        <a:pt x="1162" y="117"/>
                        <a:pt x="873" y="0"/>
                        <a:pt x="593"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27" name="Google Shape;627;p38"/>
                <p:cNvSpPr/>
                <p:nvPr/>
              </p:nvSpPr>
              <p:spPr>
                <a:xfrm>
                  <a:off x="2114525" y="3072750"/>
                  <a:ext cx="51100" cy="21950"/>
                </a:xfrm>
                <a:custGeom>
                  <a:avLst/>
                  <a:gdLst/>
                  <a:ahLst/>
                  <a:cxnLst/>
                  <a:rect l="l" t="t" r="r" b="b"/>
                  <a:pathLst>
                    <a:path w="2044" h="878" extrusionOk="0">
                      <a:moveTo>
                        <a:pt x="379" y="0"/>
                      </a:moveTo>
                      <a:cubicBezTo>
                        <a:pt x="289" y="0"/>
                        <a:pt x="201" y="14"/>
                        <a:pt x="126" y="66"/>
                      </a:cubicBezTo>
                      <a:cubicBezTo>
                        <a:pt x="25" y="135"/>
                        <a:pt x="0" y="258"/>
                        <a:pt x="29" y="373"/>
                      </a:cubicBezTo>
                      <a:cubicBezTo>
                        <a:pt x="75" y="542"/>
                        <a:pt x="216" y="687"/>
                        <a:pt x="371" y="762"/>
                      </a:cubicBezTo>
                      <a:cubicBezTo>
                        <a:pt x="576" y="861"/>
                        <a:pt x="805" y="878"/>
                        <a:pt x="1033" y="878"/>
                      </a:cubicBezTo>
                      <a:cubicBezTo>
                        <a:pt x="1069" y="878"/>
                        <a:pt x="1106" y="877"/>
                        <a:pt x="1142" y="877"/>
                      </a:cubicBezTo>
                      <a:lnTo>
                        <a:pt x="1657" y="877"/>
                      </a:lnTo>
                      <a:cubicBezTo>
                        <a:pt x="1747" y="873"/>
                        <a:pt x="1849" y="873"/>
                        <a:pt x="1920" y="816"/>
                      </a:cubicBezTo>
                      <a:cubicBezTo>
                        <a:pt x="2025" y="740"/>
                        <a:pt x="2040" y="589"/>
                        <a:pt x="2040" y="456"/>
                      </a:cubicBezTo>
                      <a:cubicBezTo>
                        <a:pt x="2043" y="373"/>
                        <a:pt x="2040" y="279"/>
                        <a:pt x="1982" y="218"/>
                      </a:cubicBezTo>
                      <a:cubicBezTo>
                        <a:pt x="1935" y="171"/>
                        <a:pt x="1867" y="156"/>
                        <a:pt x="1802" y="146"/>
                      </a:cubicBezTo>
                      <a:cubicBezTo>
                        <a:pt x="1409" y="73"/>
                        <a:pt x="1012" y="41"/>
                        <a:pt x="612" y="16"/>
                      </a:cubicBezTo>
                      <a:cubicBezTo>
                        <a:pt x="539" y="11"/>
                        <a:pt x="458" y="0"/>
                        <a:pt x="379"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28" name="Google Shape;628;p38"/>
                <p:cNvSpPr/>
                <p:nvPr/>
              </p:nvSpPr>
              <p:spPr>
                <a:xfrm>
                  <a:off x="2148025" y="3111550"/>
                  <a:ext cx="57325" cy="35200"/>
                </a:xfrm>
                <a:custGeom>
                  <a:avLst/>
                  <a:gdLst/>
                  <a:ahLst/>
                  <a:cxnLst/>
                  <a:rect l="l" t="t" r="r" b="b"/>
                  <a:pathLst>
                    <a:path w="2293" h="1408" extrusionOk="0">
                      <a:moveTo>
                        <a:pt x="1203" y="0"/>
                      </a:moveTo>
                      <a:cubicBezTo>
                        <a:pt x="1174" y="0"/>
                        <a:pt x="1145" y="2"/>
                        <a:pt x="1117" y="6"/>
                      </a:cubicBezTo>
                      <a:cubicBezTo>
                        <a:pt x="1027" y="17"/>
                        <a:pt x="934" y="50"/>
                        <a:pt x="844" y="78"/>
                      </a:cubicBezTo>
                      <a:cubicBezTo>
                        <a:pt x="725" y="111"/>
                        <a:pt x="610" y="154"/>
                        <a:pt x="498" y="211"/>
                      </a:cubicBezTo>
                      <a:cubicBezTo>
                        <a:pt x="314" y="309"/>
                        <a:pt x="144" y="461"/>
                        <a:pt x="73" y="662"/>
                      </a:cubicBezTo>
                      <a:cubicBezTo>
                        <a:pt x="1" y="860"/>
                        <a:pt x="44" y="1106"/>
                        <a:pt x="206" y="1243"/>
                      </a:cubicBezTo>
                      <a:cubicBezTo>
                        <a:pt x="350" y="1358"/>
                        <a:pt x="545" y="1372"/>
                        <a:pt x="728" y="1379"/>
                      </a:cubicBezTo>
                      <a:cubicBezTo>
                        <a:pt x="854" y="1387"/>
                        <a:pt x="981" y="1390"/>
                        <a:pt x="1111" y="1397"/>
                      </a:cubicBezTo>
                      <a:cubicBezTo>
                        <a:pt x="1199" y="1403"/>
                        <a:pt x="1288" y="1407"/>
                        <a:pt x="1377" y="1407"/>
                      </a:cubicBezTo>
                      <a:cubicBezTo>
                        <a:pt x="1540" y="1407"/>
                        <a:pt x="1701" y="1392"/>
                        <a:pt x="1853" y="1336"/>
                      </a:cubicBezTo>
                      <a:cubicBezTo>
                        <a:pt x="2087" y="1246"/>
                        <a:pt x="2293" y="1038"/>
                        <a:pt x="2293" y="785"/>
                      </a:cubicBezTo>
                      <a:cubicBezTo>
                        <a:pt x="2293" y="569"/>
                        <a:pt x="2142" y="378"/>
                        <a:pt x="1961" y="251"/>
                      </a:cubicBezTo>
                      <a:cubicBezTo>
                        <a:pt x="1799" y="136"/>
                        <a:pt x="1611" y="57"/>
                        <a:pt x="1417" y="21"/>
                      </a:cubicBezTo>
                      <a:cubicBezTo>
                        <a:pt x="1348" y="11"/>
                        <a:pt x="1274" y="0"/>
                        <a:pt x="1203"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29" name="Google Shape;629;p38"/>
                <p:cNvSpPr/>
                <p:nvPr/>
              </p:nvSpPr>
              <p:spPr>
                <a:xfrm>
                  <a:off x="2198400" y="3055825"/>
                  <a:ext cx="36150" cy="36825"/>
                </a:xfrm>
                <a:custGeom>
                  <a:avLst/>
                  <a:gdLst/>
                  <a:ahLst/>
                  <a:cxnLst/>
                  <a:rect l="l" t="t" r="r" b="b"/>
                  <a:pathLst>
                    <a:path w="1446" h="1473" extrusionOk="0">
                      <a:moveTo>
                        <a:pt x="728" y="1"/>
                      </a:moveTo>
                      <a:cubicBezTo>
                        <a:pt x="580" y="1"/>
                        <a:pt x="445" y="86"/>
                        <a:pt x="321" y="178"/>
                      </a:cubicBezTo>
                      <a:cubicBezTo>
                        <a:pt x="217" y="253"/>
                        <a:pt x="130" y="358"/>
                        <a:pt x="87" y="480"/>
                      </a:cubicBezTo>
                      <a:cubicBezTo>
                        <a:pt x="0" y="707"/>
                        <a:pt x="57" y="985"/>
                        <a:pt x="227" y="1165"/>
                      </a:cubicBezTo>
                      <a:cubicBezTo>
                        <a:pt x="335" y="1277"/>
                        <a:pt x="479" y="1345"/>
                        <a:pt x="624" y="1403"/>
                      </a:cubicBezTo>
                      <a:cubicBezTo>
                        <a:pt x="724" y="1441"/>
                        <a:pt x="835" y="1472"/>
                        <a:pt x="940" y="1472"/>
                      </a:cubicBezTo>
                      <a:cubicBezTo>
                        <a:pt x="1024" y="1472"/>
                        <a:pt x="1104" y="1452"/>
                        <a:pt x="1171" y="1399"/>
                      </a:cubicBezTo>
                      <a:cubicBezTo>
                        <a:pt x="1229" y="1356"/>
                        <a:pt x="1268" y="1291"/>
                        <a:pt x="1301" y="1226"/>
                      </a:cubicBezTo>
                      <a:cubicBezTo>
                        <a:pt x="1416" y="992"/>
                        <a:pt x="1446" y="711"/>
                        <a:pt x="1348" y="473"/>
                      </a:cubicBezTo>
                      <a:cubicBezTo>
                        <a:pt x="1265" y="264"/>
                        <a:pt x="1074" y="105"/>
                        <a:pt x="865" y="26"/>
                      </a:cubicBezTo>
                      <a:cubicBezTo>
                        <a:pt x="818" y="9"/>
                        <a:pt x="773" y="1"/>
                        <a:pt x="728"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30" name="Google Shape;630;p38"/>
                <p:cNvSpPr/>
                <p:nvPr/>
              </p:nvSpPr>
              <p:spPr>
                <a:xfrm>
                  <a:off x="2255500" y="3041325"/>
                  <a:ext cx="42850" cy="49450"/>
                </a:xfrm>
                <a:custGeom>
                  <a:avLst/>
                  <a:gdLst/>
                  <a:ahLst/>
                  <a:cxnLst/>
                  <a:rect l="l" t="t" r="r" b="b"/>
                  <a:pathLst>
                    <a:path w="1714" h="1978" extrusionOk="0">
                      <a:moveTo>
                        <a:pt x="585" y="1"/>
                      </a:moveTo>
                      <a:cubicBezTo>
                        <a:pt x="583" y="1"/>
                        <a:pt x="580" y="1"/>
                        <a:pt x="578" y="1"/>
                      </a:cubicBezTo>
                      <a:cubicBezTo>
                        <a:pt x="336" y="4"/>
                        <a:pt x="145" y="246"/>
                        <a:pt x="80" y="455"/>
                      </a:cubicBezTo>
                      <a:cubicBezTo>
                        <a:pt x="1" y="703"/>
                        <a:pt x="40" y="988"/>
                        <a:pt x="170" y="1215"/>
                      </a:cubicBezTo>
                      <a:cubicBezTo>
                        <a:pt x="365" y="1554"/>
                        <a:pt x="719" y="1774"/>
                        <a:pt x="1082" y="1922"/>
                      </a:cubicBezTo>
                      <a:cubicBezTo>
                        <a:pt x="1154" y="1951"/>
                        <a:pt x="1232" y="1978"/>
                        <a:pt x="1307" y="1978"/>
                      </a:cubicBezTo>
                      <a:cubicBezTo>
                        <a:pt x="1345" y="1978"/>
                        <a:pt x="1382" y="1971"/>
                        <a:pt x="1417" y="1954"/>
                      </a:cubicBezTo>
                      <a:cubicBezTo>
                        <a:pt x="1514" y="1907"/>
                        <a:pt x="1562" y="1799"/>
                        <a:pt x="1587" y="1694"/>
                      </a:cubicBezTo>
                      <a:cubicBezTo>
                        <a:pt x="1713" y="1222"/>
                        <a:pt x="1540" y="700"/>
                        <a:pt x="1190" y="369"/>
                      </a:cubicBezTo>
                      <a:cubicBezTo>
                        <a:pt x="1093" y="274"/>
                        <a:pt x="981" y="202"/>
                        <a:pt x="870" y="123"/>
                      </a:cubicBezTo>
                      <a:cubicBezTo>
                        <a:pt x="786" y="67"/>
                        <a:pt x="690" y="1"/>
                        <a:pt x="585"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31" name="Google Shape;631;p38"/>
                <p:cNvSpPr/>
                <p:nvPr/>
              </p:nvSpPr>
              <p:spPr>
                <a:xfrm>
                  <a:off x="2253000" y="3101375"/>
                  <a:ext cx="32800" cy="41250"/>
                </a:xfrm>
                <a:custGeom>
                  <a:avLst/>
                  <a:gdLst/>
                  <a:ahLst/>
                  <a:cxnLst/>
                  <a:rect l="l" t="t" r="r" b="b"/>
                  <a:pathLst>
                    <a:path w="1312" h="1650" extrusionOk="0">
                      <a:moveTo>
                        <a:pt x="333" y="0"/>
                      </a:moveTo>
                      <a:cubicBezTo>
                        <a:pt x="284" y="0"/>
                        <a:pt x="234" y="19"/>
                        <a:pt x="180" y="67"/>
                      </a:cubicBezTo>
                      <a:cubicBezTo>
                        <a:pt x="0" y="234"/>
                        <a:pt x="0" y="497"/>
                        <a:pt x="50" y="716"/>
                      </a:cubicBezTo>
                      <a:cubicBezTo>
                        <a:pt x="108" y="961"/>
                        <a:pt x="220" y="1188"/>
                        <a:pt x="375" y="1380"/>
                      </a:cubicBezTo>
                      <a:cubicBezTo>
                        <a:pt x="447" y="1470"/>
                        <a:pt x="530" y="1553"/>
                        <a:pt x="634" y="1603"/>
                      </a:cubicBezTo>
                      <a:cubicBezTo>
                        <a:pt x="695" y="1633"/>
                        <a:pt x="762" y="1650"/>
                        <a:pt x="830" y="1650"/>
                      </a:cubicBezTo>
                      <a:cubicBezTo>
                        <a:pt x="876" y="1650"/>
                        <a:pt x="922" y="1642"/>
                        <a:pt x="966" y="1624"/>
                      </a:cubicBezTo>
                      <a:cubicBezTo>
                        <a:pt x="1100" y="1570"/>
                        <a:pt x="1178" y="1433"/>
                        <a:pt x="1218" y="1297"/>
                      </a:cubicBezTo>
                      <a:cubicBezTo>
                        <a:pt x="1312" y="979"/>
                        <a:pt x="1211" y="626"/>
                        <a:pt x="992" y="385"/>
                      </a:cubicBezTo>
                      <a:cubicBezTo>
                        <a:pt x="872" y="251"/>
                        <a:pt x="721" y="190"/>
                        <a:pt x="573" y="100"/>
                      </a:cubicBezTo>
                      <a:cubicBezTo>
                        <a:pt x="486" y="49"/>
                        <a:pt x="411" y="0"/>
                        <a:pt x="333"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grpSp>
        </p:grpSp>
        <p:sp>
          <p:nvSpPr>
            <p:cNvPr id="632" name="Google Shape;632;p38"/>
            <p:cNvSpPr/>
            <p:nvPr/>
          </p:nvSpPr>
          <p:spPr>
            <a:xfrm rot="1799990">
              <a:off x="2306004" y="3866877"/>
              <a:ext cx="256722" cy="439400"/>
            </a:xfrm>
            <a:custGeom>
              <a:avLst/>
              <a:gdLst/>
              <a:ahLst/>
              <a:cxnLst/>
              <a:rect l="l" t="t" r="r" b="b"/>
              <a:pathLst>
                <a:path w="3626" h="6206" extrusionOk="0">
                  <a:moveTo>
                    <a:pt x="1931" y="0"/>
                  </a:moveTo>
                  <a:cubicBezTo>
                    <a:pt x="1661" y="0"/>
                    <a:pt x="1398" y="63"/>
                    <a:pt x="1190" y="213"/>
                  </a:cubicBezTo>
                  <a:cubicBezTo>
                    <a:pt x="776" y="516"/>
                    <a:pt x="635" y="1078"/>
                    <a:pt x="534" y="1551"/>
                  </a:cubicBezTo>
                  <a:cubicBezTo>
                    <a:pt x="387" y="2261"/>
                    <a:pt x="300" y="2989"/>
                    <a:pt x="196" y="3706"/>
                  </a:cubicBezTo>
                  <a:cubicBezTo>
                    <a:pt x="116" y="4243"/>
                    <a:pt x="1" y="4823"/>
                    <a:pt x="8" y="5371"/>
                  </a:cubicBezTo>
                  <a:cubicBezTo>
                    <a:pt x="15" y="5822"/>
                    <a:pt x="851" y="5937"/>
                    <a:pt x="1201" y="6067"/>
                  </a:cubicBezTo>
                  <a:cubicBezTo>
                    <a:pt x="1391" y="6137"/>
                    <a:pt x="1594" y="6205"/>
                    <a:pt x="1790" y="6205"/>
                  </a:cubicBezTo>
                  <a:cubicBezTo>
                    <a:pt x="1876" y="6205"/>
                    <a:pt x="1962" y="6192"/>
                    <a:pt x="2044" y="6160"/>
                  </a:cubicBezTo>
                  <a:cubicBezTo>
                    <a:pt x="2405" y="6023"/>
                    <a:pt x="2538" y="5591"/>
                    <a:pt x="2628" y="5216"/>
                  </a:cubicBezTo>
                  <a:cubicBezTo>
                    <a:pt x="2866" y="4228"/>
                    <a:pt x="3100" y="3241"/>
                    <a:pt x="3334" y="2254"/>
                  </a:cubicBezTo>
                  <a:cubicBezTo>
                    <a:pt x="3504" y="1544"/>
                    <a:pt x="3626" y="642"/>
                    <a:pt x="2862" y="235"/>
                  </a:cubicBezTo>
                  <a:cubicBezTo>
                    <a:pt x="2602" y="94"/>
                    <a:pt x="2262" y="0"/>
                    <a:pt x="1931"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grpSp>
      <p:graphicFrame>
        <p:nvGraphicFramePr>
          <p:cNvPr id="4" name="Diagram 3">
            <a:extLst>
              <a:ext uri="{FF2B5EF4-FFF2-40B4-BE49-F238E27FC236}">
                <a16:creationId xmlns:a16="http://schemas.microsoft.com/office/drawing/2014/main" xmlns="" id="{F7F8D55B-2BAB-E341-8389-61E6F9BBBDF3}"/>
              </a:ext>
            </a:extLst>
          </p:cNvPr>
          <p:cNvGraphicFramePr/>
          <p:nvPr>
            <p:extLst>
              <p:ext uri="{D42A27DB-BD31-4B8C-83A1-F6EECF244321}">
                <p14:modId xmlns:p14="http://schemas.microsoft.com/office/powerpoint/2010/main" val="2066040571"/>
              </p:ext>
            </p:extLst>
          </p:nvPr>
        </p:nvGraphicFramePr>
        <p:xfrm>
          <a:off x="2209329" y="954081"/>
          <a:ext cx="8129059" cy="54193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61"/>
          <p:cNvSpPr txBox="1">
            <a:spLocks noGrp="1"/>
          </p:cNvSpPr>
          <p:nvPr>
            <p:ph type="title"/>
          </p:nvPr>
        </p:nvSpPr>
        <p:spPr>
          <a:xfrm>
            <a:off x="1318794" y="2198739"/>
            <a:ext cx="9556000" cy="1924000"/>
          </a:xfrm>
          <a:prstGeom prst="rect">
            <a:avLst/>
          </a:prstGeom>
        </p:spPr>
        <p:txBody>
          <a:bodyPr spcFirstLastPara="1" wrap="square" lIns="121900" tIns="121900" rIns="121900" bIns="121900" anchor="b" anchorCtr="0">
            <a:noAutofit/>
          </a:bodyPr>
          <a:lstStyle/>
          <a:p>
            <a:r>
              <a:rPr lang="en" sz="11733">
                <a:solidFill>
                  <a:schemeClr val="accent5">
                    <a:lumMod val="25000"/>
                  </a:schemeClr>
                </a:solidFill>
              </a:rPr>
              <a:t>LUYỆN TẬP </a:t>
            </a:r>
            <a:endParaRPr sz="11733">
              <a:solidFill>
                <a:schemeClr val="accent5">
                  <a:lumMod val="25000"/>
                </a:schemeClr>
              </a:solidFill>
            </a:endParaRPr>
          </a:p>
        </p:txBody>
      </p:sp>
      <p:sp>
        <p:nvSpPr>
          <p:cNvPr id="1155" name="Google Shape;1155;p61">
            <a:hlinkClick r:id="" action="ppaction://hlinkshowjump?jump=nextslide"/>
          </p:cNvPr>
          <p:cNvSpPr/>
          <p:nvPr/>
        </p:nvSpPr>
        <p:spPr>
          <a:xfrm>
            <a:off x="11624334" y="5550266"/>
            <a:ext cx="235168" cy="356983"/>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1156" name="Google Shape;1156;p61">
            <a:hlinkClick r:id="" action="ppaction://hlinkshowjump?jump=previousslide"/>
          </p:cNvPr>
          <p:cNvSpPr/>
          <p:nvPr/>
        </p:nvSpPr>
        <p:spPr>
          <a:xfrm flipH="1">
            <a:off x="11624318" y="1427430"/>
            <a:ext cx="235168" cy="356983"/>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1157" name="Google Shape;1157;p61">
            <a:hlinkClick r:id="rId3" action="ppaction://hlinksldjump"/>
          </p:cNvPr>
          <p:cNvSpPr/>
          <p:nvPr/>
        </p:nvSpPr>
        <p:spPr>
          <a:xfrm>
            <a:off x="11553686" y="877007"/>
            <a:ext cx="394547" cy="388292"/>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158" name="Google Shape;1158;p61">
            <a:hlinkClick r:id="" action="ppaction://hlinkshowjump?jump=nextslide"/>
          </p:cNvPr>
          <p:cNvSpPr/>
          <p:nvPr/>
        </p:nvSpPr>
        <p:spPr>
          <a:xfrm>
            <a:off x="11633375" y="5550266"/>
            <a:ext cx="235168" cy="356983"/>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1159" name="Google Shape;1159;p61">
            <a:hlinkClick r:id="" action="ppaction://hlinkshowjump?jump=previousslide"/>
          </p:cNvPr>
          <p:cNvSpPr/>
          <p:nvPr/>
        </p:nvSpPr>
        <p:spPr>
          <a:xfrm flipH="1">
            <a:off x="11633375" y="1682891"/>
            <a:ext cx="235168" cy="356983"/>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1160" name="Google Shape;1160;p61">
            <a:hlinkClick r:id="rId4" action="ppaction://hlinksldjump"/>
          </p:cNvPr>
          <p:cNvSpPr txBox="1"/>
          <p:nvPr/>
        </p:nvSpPr>
        <p:spPr>
          <a:xfrm>
            <a:off x="11318959" y="2251333"/>
            <a:ext cx="864000" cy="738623"/>
          </a:xfrm>
          <a:prstGeom prst="rect">
            <a:avLst/>
          </a:prstGeom>
          <a:noFill/>
          <a:ln>
            <a:noFill/>
          </a:ln>
        </p:spPr>
        <p:txBody>
          <a:bodyPr spcFirstLastPara="1" wrap="square" lIns="121900" tIns="121900" rIns="121900" bIns="121900" anchor="t" anchorCtr="0">
            <a:spAutoFit/>
          </a:bodyPr>
          <a:lstStyle/>
          <a:p>
            <a:pPr algn="ctr"/>
            <a:r>
              <a:rPr lang="en" sz="3200">
                <a:solidFill>
                  <a:schemeClr val="accent1"/>
                </a:solidFill>
                <a:latin typeface="Coiny"/>
                <a:ea typeface="Coiny"/>
                <a:cs typeface="Coiny"/>
                <a:sym typeface="Coiny"/>
              </a:rPr>
              <a:t>1</a:t>
            </a:r>
            <a:endParaRPr sz="3200">
              <a:solidFill>
                <a:schemeClr val="accent1"/>
              </a:solidFill>
              <a:latin typeface="Coiny"/>
              <a:ea typeface="Coiny"/>
              <a:cs typeface="Coiny"/>
              <a:sym typeface="Coiny"/>
            </a:endParaRPr>
          </a:p>
        </p:txBody>
      </p:sp>
      <p:sp>
        <p:nvSpPr>
          <p:cNvPr id="1161" name="Google Shape;1161;p61">
            <a:hlinkClick r:id="rId5" action="ppaction://hlinksldjump"/>
          </p:cNvPr>
          <p:cNvSpPr txBox="1"/>
          <p:nvPr/>
        </p:nvSpPr>
        <p:spPr>
          <a:xfrm>
            <a:off x="11318959" y="3050667"/>
            <a:ext cx="864000" cy="738623"/>
          </a:xfrm>
          <a:prstGeom prst="rect">
            <a:avLst/>
          </a:prstGeom>
          <a:noFill/>
          <a:ln>
            <a:noFill/>
          </a:ln>
        </p:spPr>
        <p:txBody>
          <a:bodyPr spcFirstLastPara="1" wrap="square" lIns="121900" tIns="121900" rIns="121900" bIns="121900" anchor="t" anchorCtr="0">
            <a:spAutoFit/>
          </a:bodyPr>
          <a:lstStyle/>
          <a:p>
            <a:pPr algn="ctr"/>
            <a:r>
              <a:rPr lang="en" sz="3200">
                <a:solidFill>
                  <a:schemeClr val="accent2"/>
                </a:solidFill>
                <a:latin typeface="Coiny"/>
                <a:ea typeface="Coiny"/>
                <a:cs typeface="Coiny"/>
                <a:sym typeface="Coiny"/>
              </a:rPr>
              <a:t>2</a:t>
            </a:r>
            <a:endParaRPr sz="3200">
              <a:solidFill>
                <a:schemeClr val="accent2"/>
              </a:solidFill>
              <a:latin typeface="Coiny"/>
              <a:ea typeface="Coiny"/>
              <a:cs typeface="Coiny"/>
              <a:sym typeface="Coiny"/>
            </a:endParaRPr>
          </a:p>
        </p:txBody>
      </p:sp>
      <p:sp>
        <p:nvSpPr>
          <p:cNvPr id="1162" name="Google Shape;1162;p61">
            <a:hlinkClick r:id="rId6" action="ppaction://hlinksldjump"/>
          </p:cNvPr>
          <p:cNvSpPr txBox="1"/>
          <p:nvPr/>
        </p:nvSpPr>
        <p:spPr>
          <a:xfrm>
            <a:off x="11318959" y="3849999"/>
            <a:ext cx="864000" cy="738623"/>
          </a:xfrm>
          <a:prstGeom prst="rect">
            <a:avLst/>
          </a:prstGeom>
          <a:noFill/>
          <a:ln>
            <a:noFill/>
          </a:ln>
        </p:spPr>
        <p:txBody>
          <a:bodyPr spcFirstLastPara="1" wrap="square" lIns="121900" tIns="121900" rIns="121900" bIns="121900" anchor="t" anchorCtr="0">
            <a:spAutoFit/>
          </a:bodyPr>
          <a:lstStyle/>
          <a:p>
            <a:pPr algn="ctr"/>
            <a:r>
              <a:rPr lang="en" sz="3200">
                <a:solidFill>
                  <a:schemeClr val="accent3"/>
                </a:solidFill>
                <a:latin typeface="Coiny"/>
                <a:ea typeface="Coiny"/>
                <a:cs typeface="Coiny"/>
                <a:sym typeface="Coiny"/>
              </a:rPr>
              <a:t>3</a:t>
            </a:r>
            <a:endParaRPr sz="3200">
              <a:solidFill>
                <a:schemeClr val="accent3"/>
              </a:solidFill>
              <a:latin typeface="Coiny"/>
              <a:ea typeface="Coiny"/>
              <a:cs typeface="Coiny"/>
              <a:sym typeface="Coiny"/>
            </a:endParaRPr>
          </a:p>
        </p:txBody>
      </p:sp>
      <p:sp>
        <p:nvSpPr>
          <p:cNvPr id="1163" name="Google Shape;1163;p61">
            <a:hlinkClick r:id="" action="ppaction://noaction"/>
          </p:cNvPr>
          <p:cNvSpPr txBox="1"/>
          <p:nvPr/>
        </p:nvSpPr>
        <p:spPr>
          <a:xfrm>
            <a:off x="11318959" y="4649332"/>
            <a:ext cx="864000" cy="738623"/>
          </a:xfrm>
          <a:prstGeom prst="rect">
            <a:avLst/>
          </a:prstGeom>
          <a:noFill/>
          <a:ln>
            <a:noFill/>
          </a:ln>
        </p:spPr>
        <p:txBody>
          <a:bodyPr spcFirstLastPara="1" wrap="square" lIns="121900" tIns="121900" rIns="121900" bIns="121900" anchor="t" anchorCtr="0">
            <a:spAutoFit/>
          </a:bodyPr>
          <a:lstStyle/>
          <a:p>
            <a:pPr algn="ctr"/>
            <a:r>
              <a:rPr lang="en" sz="3200">
                <a:solidFill>
                  <a:schemeClr val="accent6"/>
                </a:solidFill>
                <a:latin typeface="Coiny"/>
                <a:ea typeface="Coiny"/>
                <a:cs typeface="Coiny"/>
                <a:sym typeface="Coiny"/>
              </a:rPr>
              <a:t>4</a:t>
            </a:r>
            <a:endParaRPr sz="3200">
              <a:solidFill>
                <a:schemeClr val="accent6"/>
              </a:solidFill>
              <a:latin typeface="Coiny"/>
              <a:ea typeface="Coiny"/>
              <a:cs typeface="Coiny"/>
              <a:sym typeface="Coiny"/>
            </a:endParaRPr>
          </a:p>
        </p:txBody>
      </p:sp>
    </p:spTree>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2E35A41B-F059-1B46-800F-59491560937E}"/>
              </a:ext>
            </a:extLst>
          </p:cNvPr>
          <p:cNvSpPr>
            <a:spLocks noGrp="1"/>
          </p:cNvSpPr>
          <p:nvPr>
            <p:ph type="title"/>
          </p:nvPr>
        </p:nvSpPr>
        <p:spPr>
          <a:xfrm>
            <a:off x="5090348" y="103097"/>
            <a:ext cx="4181412" cy="763600"/>
          </a:xfrm>
        </p:spPr>
        <p:txBody>
          <a:bodyPr/>
          <a:lstStyle/>
          <a:p>
            <a:r>
              <a:rPr lang="x-none"/>
              <a:t>GIẢI Ô CHỮ</a:t>
            </a:r>
          </a:p>
        </p:txBody>
      </p:sp>
      <p:graphicFrame>
        <p:nvGraphicFramePr>
          <p:cNvPr id="66" name="Table 9">
            <a:extLst>
              <a:ext uri="{FF2B5EF4-FFF2-40B4-BE49-F238E27FC236}">
                <a16:creationId xmlns:a16="http://schemas.microsoft.com/office/drawing/2014/main" xmlns="" id="{28F16C30-421E-5448-A2FF-B51368FFAD06}"/>
              </a:ext>
            </a:extLst>
          </p:cNvPr>
          <p:cNvGraphicFramePr>
            <a:graphicFrameLocks noGrp="1"/>
          </p:cNvGraphicFramePr>
          <p:nvPr>
            <p:extLst>
              <p:ext uri="{D42A27DB-BD31-4B8C-83A1-F6EECF244321}">
                <p14:modId xmlns:p14="http://schemas.microsoft.com/office/powerpoint/2010/main" val="10509041"/>
              </p:ext>
            </p:extLst>
          </p:nvPr>
        </p:nvGraphicFramePr>
        <p:xfrm>
          <a:off x="3901700" y="910689"/>
          <a:ext cx="4288740" cy="617520"/>
        </p:xfrm>
        <a:graphic>
          <a:graphicData uri="http://schemas.openxmlformats.org/drawingml/2006/table">
            <a:tbl>
              <a:tblPr firstRow="1" bandRow="1"/>
              <a:tblGrid>
                <a:gridCol w="857748">
                  <a:extLst>
                    <a:ext uri="{9D8B030D-6E8A-4147-A177-3AD203B41FA5}">
                      <a16:colId xmlns:a16="http://schemas.microsoft.com/office/drawing/2014/main" xmlns="" val="1886748079"/>
                    </a:ext>
                  </a:extLst>
                </a:gridCol>
                <a:gridCol w="839184">
                  <a:extLst>
                    <a:ext uri="{9D8B030D-6E8A-4147-A177-3AD203B41FA5}">
                      <a16:colId xmlns:a16="http://schemas.microsoft.com/office/drawing/2014/main" xmlns="" val="350743185"/>
                    </a:ext>
                  </a:extLst>
                </a:gridCol>
                <a:gridCol w="876312">
                  <a:extLst>
                    <a:ext uri="{9D8B030D-6E8A-4147-A177-3AD203B41FA5}">
                      <a16:colId xmlns:a16="http://schemas.microsoft.com/office/drawing/2014/main" xmlns="" val="1323318446"/>
                    </a:ext>
                  </a:extLst>
                </a:gridCol>
                <a:gridCol w="857748">
                  <a:extLst>
                    <a:ext uri="{9D8B030D-6E8A-4147-A177-3AD203B41FA5}">
                      <a16:colId xmlns:a16="http://schemas.microsoft.com/office/drawing/2014/main" xmlns="" val="2211226599"/>
                    </a:ext>
                  </a:extLst>
                </a:gridCol>
                <a:gridCol w="857748">
                  <a:extLst>
                    <a:ext uri="{9D8B030D-6E8A-4147-A177-3AD203B41FA5}">
                      <a16:colId xmlns:a16="http://schemas.microsoft.com/office/drawing/2014/main" xmlns="" val="552823526"/>
                    </a:ext>
                  </a:extLst>
                </a:gridCol>
              </a:tblGrid>
              <a:tr h="61752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bg2">
                              <a:lumMod val="75000"/>
                            </a:schemeClr>
                          </a:solidFill>
                          <a:latin typeface="Calibri" panose="020F0502020204030204" pitchFamily="34" charset="0"/>
                          <a:cs typeface="Calibri" panose="020F0502020204030204" pitchFamily="34" charset="0"/>
                        </a:rPr>
                        <a:t>B</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bg2">
                              <a:lumMod val="75000"/>
                            </a:schemeClr>
                          </a:solidFill>
                          <a:latin typeface="Calibri" panose="020F0502020204030204" pitchFamily="34" charset="0"/>
                          <a:cs typeface="Calibri" panose="020F0502020204030204" pitchFamily="34" charset="0"/>
                        </a:rPr>
                        <a:t>A</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bg2">
                              <a:lumMod val="75000"/>
                            </a:schemeClr>
                          </a:solidFill>
                          <a:latin typeface="Calibri" panose="020F0502020204030204" pitchFamily="34" charset="0"/>
                          <a:cs typeface="Calibri" panose="020F0502020204030204" pitchFamily="34" charset="0"/>
                        </a:rPr>
                        <a:t>N</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bg2">
                              <a:lumMod val="75000"/>
                            </a:schemeClr>
                          </a:solidFill>
                          <a:latin typeface="Calibri" panose="020F0502020204030204" pitchFamily="34" charset="0"/>
                          <a:cs typeface="Calibri" panose="020F0502020204030204" pitchFamily="34" charset="0"/>
                        </a:rPr>
                        <a:t>B</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bg2">
                              <a:lumMod val="75000"/>
                            </a:schemeClr>
                          </a:solidFill>
                          <a:latin typeface="Calibri" panose="020F0502020204030204" pitchFamily="34" charset="0"/>
                          <a:cs typeface="Calibri" panose="020F0502020204030204" pitchFamily="34" charset="0"/>
                        </a:rPr>
                        <a:t>E</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extLst>
                  <a:ext uri="{0D108BD9-81ED-4DB2-BD59-A6C34878D82A}">
                    <a16:rowId xmlns:a16="http://schemas.microsoft.com/office/drawing/2014/main" xmlns="" val="2327992123"/>
                  </a:ext>
                </a:extLst>
              </a:tr>
            </a:tbl>
          </a:graphicData>
        </a:graphic>
      </p:graphicFrame>
      <p:graphicFrame>
        <p:nvGraphicFramePr>
          <p:cNvPr id="68" name="Table 9">
            <a:extLst>
              <a:ext uri="{FF2B5EF4-FFF2-40B4-BE49-F238E27FC236}">
                <a16:creationId xmlns:a16="http://schemas.microsoft.com/office/drawing/2014/main" xmlns="" id="{855CB8A2-6888-4344-B684-8F81ED5D11D4}"/>
              </a:ext>
            </a:extLst>
          </p:cNvPr>
          <p:cNvGraphicFramePr>
            <a:graphicFrameLocks noGrp="1"/>
          </p:cNvGraphicFramePr>
          <p:nvPr>
            <p:extLst>
              <p:ext uri="{D42A27DB-BD31-4B8C-83A1-F6EECF244321}">
                <p14:modId xmlns:p14="http://schemas.microsoft.com/office/powerpoint/2010/main" val="3790666131"/>
              </p:ext>
            </p:extLst>
          </p:nvPr>
        </p:nvGraphicFramePr>
        <p:xfrm>
          <a:off x="4797154" y="1702661"/>
          <a:ext cx="5951791" cy="631993"/>
        </p:xfrm>
        <a:graphic>
          <a:graphicData uri="http://schemas.openxmlformats.org/drawingml/2006/table">
            <a:tbl>
              <a:tblPr firstRow="1" bandRow="1"/>
              <a:tblGrid>
                <a:gridCol w="825908">
                  <a:extLst>
                    <a:ext uri="{9D8B030D-6E8A-4147-A177-3AD203B41FA5}">
                      <a16:colId xmlns:a16="http://schemas.microsoft.com/office/drawing/2014/main" xmlns="" val="1886748079"/>
                    </a:ext>
                  </a:extLst>
                </a:gridCol>
                <a:gridCol w="862481">
                  <a:extLst>
                    <a:ext uri="{9D8B030D-6E8A-4147-A177-3AD203B41FA5}">
                      <a16:colId xmlns:a16="http://schemas.microsoft.com/office/drawing/2014/main" xmlns="" val="350743185"/>
                    </a:ext>
                  </a:extLst>
                </a:gridCol>
                <a:gridCol w="855249">
                  <a:extLst>
                    <a:ext uri="{9D8B030D-6E8A-4147-A177-3AD203B41FA5}">
                      <a16:colId xmlns:a16="http://schemas.microsoft.com/office/drawing/2014/main" xmlns="" val="1323318446"/>
                    </a:ext>
                  </a:extLst>
                </a:gridCol>
                <a:gridCol w="906297">
                  <a:extLst>
                    <a:ext uri="{9D8B030D-6E8A-4147-A177-3AD203B41FA5}">
                      <a16:colId xmlns:a16="http://schemas.microsoft.com/office/drawing/2014/main" xmlns="" val="2211226599"/>
                    </a:ext>
                  </a:extLst>
                </a:gridCol>
                <a:gridCol w="862484">
                  <a:extLst>
                    <a:ext uri="{9D8B030D-6E8A-4147-A177-3AD203B41FA5}">
                      <a16:colId xmlns:a16="http://schemas.microsoft.com/office/drawing/2014/main" xmlns="" val="552823526"/>
                    </a:ext>
                  </a:extLst>
                </a:gridCol>
                <a:gridCol w="862484">
                  <a:extLst>
                    <a:ext uri="{9D8B030D-6E8A-4147-A177-3AD203B41FA5}">
                      <a16:colId xmlns:a16="http://schemas.microsoft.com/office/drawing/2014/main" xmlns="" val="2190648383"/>
                    </a:ext>
                  </a:extLst>
                </a:gridCol>
                <a:gridCol w="776888">
                  <a:extLst>
                    <a:ext uri="{9D8B030D-6E8A-4147-A177-3AD203B41FA5}">
                      <a16:colId xmlns:a16="http://schemas.microsoft.com/office/drawing/2014/main" xmlns="" val="1358024385"/>
                    </a:ext>
                  </a:extLst>
                </a:gridCol>
              </a:tblGrid>
              <a:tr h="63199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G</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I</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A</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D</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I</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N</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H</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extLst>
                  <a:ext uri="{0D108BD9-81ED-4DB2-BD59-A6C34878D82A}">
                    <a16:rowId xmlns:a16="http://schemas.microsoft.com/office/drawing/2014/main" xmlns="" val="2327992123"/>
                  </a:ext>
                </a:extLst>
              </a:tr>
            </a:tbl>
          </a:graphicData>
        </a:graphic>
      </p:graphicFrame>
      <p:graphicFrame>
        <p:nvGraphicFramePr>
          <p:cNvPr id="70" name="Table 9">
            <a:extLst>
              <a:ext uri="{FF2B5EF4-FFF2-40B4-BE49-F238E27FC236}">
                <a16:creationId xmlns:a16="http://schemas.microsoft.com/office/drawing/2014/main" xmlns="" id="{C751EF01-2757-3047-9809-21898CDAFC31}"/>
              </a:ext>
            </a:extLst>
          </p:cNvPr>
          <p:cNvGraphicFramePr>
            <a:graphicFrameLocks noGrp="1"/>
          </p:cNvGraphicFramePr>
          <p:nvPr>
            <p:extLst>
              <p:ext uri="{D42A27DB-BD31-4B8C-83A1-F6EECF244321}">
                <p14:modId xmlns:p14="http://schemas.microsoft.com/office/powerpoint/2010/main" val="1518943219"/>
              </p:ext>
            </p:extLst>
          </p:nvPr>
        </p:nvGraphicFramePr>
        <p:xfrm>
          <a:off x="3915912" y="2509240"/>
          <a:ext cx="7714276" cy="629645"/>
        </p:xfrm>
        <a:graphic>
          <a:graphicData uri="http://schemas.openxmlformats.org/drawingml/2006/table">
            <a:tbl>
              <a:tblPr firstRow="1" bandRow="1"/>
              <a:tblGrid>
                <a:gridCol w="884132">
                  <a:extLst>
                    <a:ext uri="{9D8B030D-6E8A-4147-A177-3AD203B41FA5}">
                      <a16:colId xmlns:a16="http://schemas.microsoft.com/office/drawing/2014/main" xmlns="" val="1886748079"/>
                    </a:ext>
                  </a:extLst>
                </a:gridCol>
                <a:gridCol w="830152">
                  <a:extLst>
                    <a:ext uri="{9D8B030D-6E8A-4147-A177-3AD203B41FA5}">
                      <a16:colId xmlns:a16="http://schemas.microsoft.com/office/drawing/2014/main" xmlns="" val="350743185"/>
                    </a:ext>
                  </a:extLst>
                </a:gridCol>
                <a:gridCol w="834777">
                  <a:extLst>
                    <a:ext uri="{9D8B030D-6E8A-4147-A177-3AD203B41FA5}">
                      <a16:colId xmlns:a16="http://schemas.microsoft.com/office/drawing/2014/main" xmlns="" val="1323318446"/>
                    </a:ext>
                  </a:extLst>
                </a:gridCol>
                <a:gridCol w="864383">
                  <a:extLst>
                    <a:ext uri="{9D8B030D-6E8A-4147-A177-3AD203B41FA5}">
                      <a16:colId xmlns:a16="http://schemas.microsoft.com/office/drawing/2014/main" xmlns="" val="2211226599"/>
                    </a:ext>
                  </a:extLst>
                </a:gridCol>
                <a:gridCol w="883913">
                  <a:extLst>
                    <a:ext uri="{9D8B030D-6E8A-4147-A177-3AD203B41FA5}">
                      <a16:colId xmlns:a16="http://schemas.microsoft.com/office/drawing/2014/main" xmlns="" val="552823526"/>
                    </a:ext>
                  </a:extLst>
                </a:gridCol>
                <a:gridCol w="870720">
                  <a:extLst>
                    <a:ext uri="{9D8B030D-6E8A-4147-A177-3AD203B41FA5}">
                      <a16:colId xmlns:a16="http://schemas.microsoft.com/office/drawing/2014/main" xmlns="" val="2190648383"/>
                    </a:ext>
                  </a:extLst>
                </a:gridCol>
                <a:gridCol w="870720">
                  <a:extLst>
                    <a:ext uri="{9D8B030D-6E8A-4147-A177-3AD203B41FA5}">
                      <a16:colId xmlns:a16="http://schemas.microsoft.com/office/drawing/2014/main" xmlns="" val="2224664738"/>
                    </a:ext>
                  </a:extLst>
                </a:gridCol>
                <a:gridCol w="791564">
                  <a:extLst>
                    <a:ext uri="{9D8B030D-6E8A-4147-A177-3AD203B41FA5}">
                      <a16:colId xmlns:a16="http://schemas.microsoft.com/office/drawing/2014/main" xmlns="" val="1940756682"/>
                    </a:ext>
                  </a:extLst>
                </a:gridCol>
                <a:gridCol w="883915">
                  <a:extLst>
                    <a:ext uri="{9D8B030D-6E8A-4147-A177-3AD203B41FA5}">
                      <a16:colId xmlns:a16="http://schemas.microsoft.com/office/drawing/2014/main" xmlns="" val="2673538730"/>
                    </a:ext>
                  </a:extLst>
                </a:gridCol>
              </a:tblGrid>
              <a:tr h="62964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S</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I</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E</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N</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G</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N</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A</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N</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G</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extLst>
                  <a:ext uri="{0D108BD9-81ED-4DB2-BD59-A6C34878D82A}">
                    <a16:rowId xmlns:a16="http://schemas.microsoft.com/office/drawing/2014/main" xmlns="" val="2327992123"/>
                  </a:ext>
                </a:extLst>
              </a:tr>
            </a:tbl>
          </a:graphicData>
        </a:graphic>
      </p:graphicFrame>
      <p:graphicFrame>
        <p:nvGraphicFramePr>
          <p:cNvPr id="72" name="Table 9">
            <a:extLst>
              <a:ext uri="{FF2B5EF4-FFF2-40B4-BE49-F238E27FC236}">
                <a16:creationId xmlns:a16="http://schemas.microsoft.com/office/drawing/2014/main" xmlns="" id="{924D17DC-6E52-3E42-A515-BF546D41905B}"/>
              </a:ext>
            </a:extLst>
          </p:cNvPr>
          <p:cNvGraphicFramePr>
            <a:graphicFrameLocks noGrp="1"/>
          </p:cNvGraphicFramePr>
          <p:nvPr>
            <p:extLst>
              <p:ext uri="{D42A27DB-BD31-4B8C-83A1-F6EECF244321}">
                <p14:modId xmlns:p14="http://schemas.microsoft.com/office/powerpoint/2010/main" val="2676727922"/>
              </p:ext>
            </p:extLst>
          </p:nvPr>
        </p:nvGraphicFramePr>
        <p:xfrm>
          <a:off x="4810264" y="3301495"/>
          <a:ext cx="5950750" cy="598893"/>
        </p:xfrm>
        <a:graphic>
          <a:graphicData uri="http://schemas.openxmlformats.org/drawingml/2006/table">
            <a:tbl>
              <a:tblPr firstRow="1" bandRow="1"/>
              <a:tblGrid>
                <a:gridCol w="804471">
                  <a:extLst>
                    <a:ext uri="{9D8B030D-6E8A-4147-A177-3AD203B41FA5}">
                      <a16:colId xmlns:a16="http://schemas.microsoft.com/office/drawing/2014/main" xmlns="" val="1886748079"/>
                    </a:ext>
                  </a:extLst>
                </a:gridCol>
                <a:gridCol w="852129">
                  <a:extLst>
                    <a:ext uri="{9D8B030D-6E8A-4147-A177-3AD203B41FA5}">
                      <a16:colId xmlns:a16="http://schemas.microsoft.com/office/drawing/2014/main" xmlns="" val="350743185"/>
                    </a:ext>
                  </a:extLst>
                </a:gridCol>
                <a:gridCol w="878348">
                  <a:extLst>
                    <a:ext uri="{9D8B030D-6E8A-4147-A177-3AD203B41FA5}">
                      <a16:colId xmlns:a16="http://schemas.microsoft.com/office/drawing/2014/main" xmlns="" val="1323318446"/>
                    </a:ext>
                  </a:extLst>
                </a:gridCol>
                <a:gridCol w="865239">
                  <a:extLst>
                    <a:ext uri="{9D8B030D-6E8A-4147-A177-3AD203B41FA5}">
                      <a16:colId xmlns:a16="http://schemas.microsoft.com/office/drawing/2014/main" xmlns="" val="2211226599"/>
                    </a:ext>
                  </a:extLst>
                </a:gridCol>
                <a:gridCol w="891457">
                  <a:extLst>
                    <a:ext uri="{9D8B030D-6E8A-4147-A177-3AD203B41FA5}">
                      <a16:colId xmlns:a16="http://schemas.microsoft.com/office/drawing/2014/main" xmlns="" val="552823526"/>
                    </a:ext>
                  </a:extLst>
                </a:gridCol>
                <a:gridCol w="852129">
                  <a:extLst>
                    <a:ext uri="{9D8B030D-6E8A-4147-A177-3AD203B41FA5}">
                      <a16:colId xmlns:a16="http://schemas.microsoft.com/office/drawing/2014/main" xmlns="" val="900903468"/>
                    </a:ext>
                  </a:extLst>
                </a:gridCol>
                <a:gridCol w="806977">
                  <a:extLst>
                    <a:ext uri="{9D8B030D-6E8A-4147-A177-3AD203B41FA5}">
                      <a16:colId xmlns:a16="http://schemas.microsoft.com/office/drawing/2014/main" xmlns="" val="2190648383"/>
                    </a:ext>
                  </a:extLst>
                </a:gridCol>
              </a:tblGrid>
              <a:tr h="59889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S</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O</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T</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H</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I</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C</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H</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extLst>
                  <a:ext uri="{0D108BD9-81ED-4DB2-BD59-A6C34878D82A}">
                    <a16:rowId xmlns:a16="http://schemas.microsoft.com/office/drawing/2014/main" xmlns="" val="2327992123"/>
                  </a:ext>
                </a:extLst>
              </a:tr>
            </a:tbl>
          </a:graphicData>
        </a:graphic>
      </p:graphicFrame>
      <p:graphicFrame>
        <p:nvGraphicFramePr>
          <p:cNvPr id="74" name="Table 9">
            <a:extLst>
              <a:ext uri="{FF2B5EF4-FFF2-40B4-BE49-F238E27FC236}">
                <a16:creationId xmlns:a16="http://schemas.microsoft.com/office/drawing/2014/main" xmlns="" id="{0F50B3D9-7DCD-6E46-A230-179367D59229}"/>
              </a:ext>
            </a:extLst>
          </p:cNvPr>
          <p:cNvGraphicFramePr>
            <a:graphicFrameLocks noGrp="1"/>
          </p:cNvGraphicFramePr>
          <p:nvPr>
            <p:extLst>
              <p:ext uri="{D42A27DB-BD31-4B8C-83A1-F6EECF244321}">
                <p14:modId xmlns:p14="http://schemas.microsoft.com/office/powerpoint/2010/main" val="3973014519"/>
              </p:ext>
            </p:extLst>
          </p:nvPr>
        </p:nvGraphicFramePr>
        <p:xfrm>
          <a:off x="3915911" y="4067650"/>
          <a:ext cx="6843211" cy="629644"/>
        </p:xfrm>
        <a:graphic>
          <a:graphicData uri="http://schemas.openxmlformats.org/drawingml/2006/table">
            <a:tbl>
              <a:tblPr firstRow="1" bandRow="1"/>
              <a:tblGrid>
                <a:gridCol w="908648">
                  <a:extLst>
                    <a:ext uri="{9D8B030D-6E8A-4147-A177-3AD203B41FA5}">
                      <a16:colId xmlns:a16="http://schemas.microsoft.com/office/drawing/2014/main" xmlns="" val="1886748079"/>
                    </a:ext>
                  </a:extLst>
                </a:gridCol>
                <a:gridCol w="788284">
                  <a:extLst>
                    <a:ext uri="{9D8B030D-6E8A-4147-A177-3AD203B41FA5}">
                      <a16:colId xmlns:a16="http://schemas.microsoft.com/office/drawing/2014/main" xmlns="" val="350743185"/>
                    </a:ext>
                  </a:extLst>
                </a:gridCol>
                <a:gridCol w="878348">
                  <a:extLst>
                    <a:ext uri="{9D8B030D-6E8A-4147-A177-3AD203B41FA5}">
                      <a16:colId xmlns:a16="http://schemas.microsoft.com/office/drawing/2014/main" xmlns="" val="1323318446"/>
                    </a:ext>
                  </a:extLst>
                </a:gridCol>
                <a:gridCol w="852129">
                  <a:extLst>
                    <a:ext uri="{9D8B030D-6E8A-4147-A177-3AD203B41FA5}">
                      <a16:colId xmlns:a16="http://schemas.microsoft.com/office/drawing/2014/main" xmlns="" val="2211226599"/>
                    </a:ext>
                  </a:extLst>
                </a:gridCol>
                <a:gridCol w="865239">
                  <a:extLst>
                    <a:ext uri="{9D8B030D-6E8A-4147-A177-3AD203B41FA5}">
                      <a16:colId xmlns:a16="http://schemas.microsoft.com/office/drawing/2014/main" xmlns="" val="552823526"/>
                    </a:ext>
                  </a:extLst>
                </a:gridCol>
                <a:gridCol w="904568">
                  <a:extLst>
                    <a:ext uri="{9D8B030D-6E8A-4147-A177-3AD203B41FA5}">
                      <a16:colId xmlns:a16="http://schemas.microsoft.com/office/drawing/2014/main" xmlns="" val="2190648383"/>
                    </a:ext>
                  </a:extLst>
                </a:gridCol>
                <a:gridCol w="839019">
                  <a:extLst>
                    <a:ext uri="{9D8B030D-6E8A-4147-A177-3AD203B41FA5}">
                      <a16:colId xmlns:a16="http://schemas.microsoft.com/office/drawing/2014/main" xmlns="" val="548168636"/>
                    </a:ext>
                  </a:extLst>
                </a:gridCol>
                <a:gridCol w="806976">
                  <a:extLst>
                    <a:ext uri="{9D8B030D-6E8A-4147-A177-3AD203B41FA5}">
                      <a16:colId xmlns:a16="http://schemas.microsoft.com/office/drawing/2014/main" xmlns="" val="3157549442"/>
                    </a:ext>
                  </a:extLst>
                </a:gridCol>
              </a:tblGrid>
              <a:tr h="62964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H</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A</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N</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H</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P</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H</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U</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C</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extLst>
                  <a:ext uri="{0D108BD9-81ED-4DB2-BD59-A6C34878D82A}">
                    <a16:rowId xmlns:a16="http://schemas.microsoft.com/office/drawing/2014/main" xmlns="" val="2327992123"/>
                  </a:ext>
                </a:extLst>
              </a:tr>
            </a:tbl>
          </a:graphicData>
        </a:graphic>
      </p:graphicFrame>
      <p:grpSp>
        <p:nvGrpSpPr>
          <p:cNvPr id="76" name="Google Shape;1119;p58">
            <a:extLst>
              <a:ext uri="{FF2B5EF4-FFF2-40B4-BE49-F238E27FC236}">
                <a16:creationId xmlns:a16="http://schemas.microsoft.com/office/drawing/2014/main" xmlns="" id="{1A423CC0-C788-1A44-A0EB-52A7187FBE77}"/>
              </a:ext>
            </a:extLst>
          </p:cNvPr>
          <p:cNvGrpSpPr/>
          <p:nvPr/>
        </p:nvGrpSpPr>
        <p:grpSpPr>
          <a:xfrm>
            <a:off x="11617991" y="5278821"/>
            <a:ext cx="574804" cy="754224"/>
            <a:chOff x="-46007225" y="3937825"/>
            <a:chExt cx="229225" cy="300775"/>
          </a:xfrm>
          <a:solidFill>
            <a:srgbClr val="0070C0"/>
          </a:solidFill>
        </p:grpSpPr>
        <p:sp>
          <p:nvSpPr>
            <p:cNvPr id="77" name="Google Shape;1120;p58">
              <a:extLst>
                <a:ext uri="{FF2B5EF4-FFF2-40B4-BE49-F238E27FC236}">
                  <a16:creationId xmlns:a16="http://schemas.microsoft.com/office/drawing/2014/main" xmlns="" id="{64979BDA-0F23-BA47-8C8A-C37CEA56E251}"/>
                </a:ext>
              </a:extLst>
            </p:cNvPr>
            <p:cNvSpPr/>
            <p:nvPr/>
          </p:nvSpPr>
          <p:spPr>
            <a:xfrm>
              <a:off x="-45813475" y="3990475"/>
              <a:ext cx="35475" cy="17350"/>
            </a:xfrm>
            <a:custGeom>
              <a:avLst/>
              <a:gdLst/>
              <a:ahLst/>
              <a:cxnLst/>
              <a:rect l="l" t="t" r="r" b="b"/>
              <a:pathLst>
                <a:path w="1419" h="694" extrusionOk="0">
                  <a:moveTo>
                    <a:pt x="347" y="1"/>
                  </a:moveTo>
                  <a:cubicBezTo>
                    <a:pt x="158" y="1"/>
                    <a:pt x="0" y="158"/>
                    <a:pt x="0" y="347"/>
                  </a:cubicBezTo>
                  <a:cubicBezTo>
                    <a:pt x="0" y="536"/>
                    <a:pt x="158" y="694"/>
                    <a:pt x="347" y="694"/>
                  </a:cubicBezTo>
                  <a:lnTo>
                    <a:pt x="1072" y="694"/>
                  </a:lnTo>
                  <a:cubicBezTo>
                    <a:pt x="1261" y="694"/>
                    <a:pt x="1418" y="536"/>
                    <a:pt x="1418" y="347"/>
                  </a:cubicBezTo>
                  <a:cubicBezTo>
                    <a:pt x="1418" y="158"/>
                    <a:pt x="1261" y="1"/>
                    <a:pt x="1072" y="1"/>
                  </a:cubicBezTo>
                  <a:close/>
                </a:path>
              </a:pathLst>
            </a:custGeom>
            <a:grpFill/>
            <a:ln>
              <a:noFill/>
            </a:ln>
          </p:spPr>
          <p:txBody>
            <a:bodyPr spcFirstLastPara="1" wrap="square" lIns="121900" tIns="121900" rIns="121900" bIns="121900" anchor="ctr" anchorCtr="0">
              <a:noAutofit/>
            </a:bodyPr>
            <a:lstStyle/>
            <a:p>
              <a:pPr defTabSz="1219170">
                <a:buClrTx/>
                <a:defRPr/>
              </a:pPr>
              <a:endParaRPr sz="2400">
                <a:solidFill>
                  <a:sysClr val="windowText" lastClr="000000"/>
                </a:solidFill>
              </a:endParaRPr>
            </a:p>
          </p:txBody>
        </p:sp>
        <p:sp>
          <p:nvSpPr>
            <p:cNvPr id="78" name="Google Shape;1121;p58">
              <a:extLst>
                <a:ext uri="{FF2B5EF4-FFF2-40B4-BE49-F238E27FC236}">
                  <a16:creationId xmlns:a16="http://schemas.microsoft.com/office/drawing/2014/main" xmlns="" id="{978CCF3C-49D4-7D40-A878-67E4921089F2}"/>
                </a:ext>
              </a:extLst>
            </p:cNvPr>
            <p:cNvSpPr/>
            <p:nvPr/>
          </p:nvSpPr>
          <p:spPr>
            <a:xfrm>
              <a:off x="-46007225" y="3990475"/>
              <a:ext cx="35450" cy="17350"/>
            </a:xfrm>
            <a:custGeom>
              <a:avLst/>
              <a:gdLst/>
              <a:ahLst/>
              <a:cxnLst/>
              <a:rect l="l" t="t" r="r" b="b"/>
              <a:pathLst>
                <a:path w="1418" h="694" extrusionOk="0">
                  <a:moveTo>
                    <a:pt x="347" y="1"/>
                  </a:moveTo>
                  <a:cubicBezTo>
                    <a:pt x="158" y="1"/>
                    <a:pt x="0" y="158"/>
                    <a:pt x="0" y="347"/>
                  </a:cubicBezTo>
                  <a:cubicBezTo>
                    <a:pt x="0" y="536"/>
                    <a:pt x="158" y="694"/>
                    <a:pt x="347" y="694"/>
                  </a:cubicBezTo>
                  <a:lnTo>
                    <a:pt x="1071" y="694"/>
                  </a:lnTo>
                  <a:cubicBezTo>
                    <a:pt x="1260" y="694"/>
                    <a:pt x="1418" y="536"/>
                    <a:pt x="1418" y="347"/>
                  </a:cubicBezTo>
                  <a:cubicBezTo>
                    <a:pt x="1418" y="158"/>
                    <a:pt x="1260" y="1"/>
                    <a:pt x="1071" y="1"/>
                  </a:cubicBezTo>
                  <a:close/>
                </a:path>
              </a:pathLst>
            </a:custGeom>
            <a:grpFill/>
            <a:ln>
              <a:noFill/>
            </a:ln>
          </p:spPr>
          <p:txBody>
            <a:bodyPr spcFirstLastPara="1" wrap="square" lIns="121900" tIns="121900" rIns="121900" bIns="121900" anchor="ctr" anchorCtr="0">
              <a:noAutofit/>
            </a:bodyPr>
            <a:lstStyle/>
            <a:p>
              <a:pPr defTabSz="1219170">
                <a:buClrTx/>
                <a:defRPr/>
              </a:pPr>
              <a:endParaRPr sz="2400">
                <a:solidFill>
                  <a:sysClr val="windowText" lastClr="000000"/>
                </a:solidFill>
              </a:endParaRPr>
            </a:p>
          </p:txBody>
        </p:sp>
        <p:sp>
          <p:nvSpPr>
            <p:cNvPr id="79" name="Google Shape;1122;p58">
              <a:extLst>
                <a:ext uri="{FF2B5EF4-FFF2-40B4-BE49-F238E27FC236}">
                  <a16:creationId xmlns:a16="http://schemas.microsoft.com/office/drawing/2014/main" xmlns="" id="{E12E1218-12B2-5145-9CF7-BB230BF16D97}"/>
                </a:ext>
              </a:extLst>
            </p:cNvPr>
            <p:cNvSpPr/>
            <p:nvPr/>
          </p:nvSpPr>
          <p:spPr>
            <a:xfrm>
              <a:off x="-45826875" y="3937825"/>
              <a:ext cx="35475" cy="26750"/>
            </a:xfrm>
            <a:custGeom>
              <a:avLst/>
              <a:gdLst/>
              <a:ahLst/>
              <a:cxnLst/>
              <a:rect l="l" t="t" r="r" b="b"/>
              <a:pathLst>
                <a:path w="1419" h="1070" extrusionOk="0">
                  <a:moveTo>
                    <a:pt x="993" y="0"/>
                  </a:moveTo>
                  <a:cubicBezTo>
                    <a:pt x="932" y="0"/>
                    <a:pt x="871" y="18"/>
                    <a:pt x="820" y="59"/>
                  </a:cubicBezTo>
                  <a:lnTo>
                    <a:pt x="221" y="405"/>
                  </a:lnTo>
                  <a:cubicBezTo>
                    <a:pt x="64" y="500"/>
                    <a:pt x="1" y="720"/>
                    <a:pt x="127" y="878"/>
                  </a:cubicBezTo>
                  <a:cubicBezTo>
                    <a:pt x="188" y="1000"/>
                    <a:pt x="288" y="1070"/>
                    <a:pt x="403" y="1070"/>
                  </a:cubicBezTo>
                  <a:cubicBezTo>
                    <a:pt x="466" y="1070"/>
                    <a:pt x="533" y="1049"/>
                    <a:pt x="599" y="1004"/>
                  </a:cubicBezTo>
                  <a:lnTo>
                    <a:pt x="1167" y="657"/>
                  </a:lnTo>
                  <a:cubicBezTo>
                    <a:pt x="1324" y="563"/>
                    <a:pt x="1419" y="342"/>
                    <a:pt x="1293" y="185"/>
                  </a:cubicBezTo>
                  <a:cubicBezTo>
                    <a:pt x="1250" y="78"/>
                    <a:pt x="1121" y="0"/>
                    <a:pt x="993" y="0"/>
                  </a:cubicBezTo>
                  <a:close/>
                </a:path>
              </a:pathLst>
            </a:custGeom>
            <a:grpFill/>
            <a:ln>
              <a:noFill/>
            </a:ln>
          </p:spPr>
          <p:txBody>
            <a:bodyPr spcFirstLastPara="1" wrap="square" lIns="121900" tIns="121900" rIns="121900" bIns="121900" anchor="ctr" anchorCtr="0">
              <a:noAutofit/>
            </a:bodyPr>
            <a:lstStyle/>
            <a:p>
              <a:pPr defTabSz="1219170">
                <a:buClrTx/>
                <a:defRPr/>
              </a:pPr>
              <a:endParaRPr sz="2400">
                <a:solidFill>
                  <a:sysClr val="windowText" lastClr="000000"/>
                </a:solidFill>
              </a:endParaRPr>
            </a:p>
          </p:txBody>
        </p:sp>
        <p:sp>
          <p:nvSpPr>
            <p:cNvPr id="80" name="Google Shape;1123;p58">
              <a:extLst>
                <a:ext uri="{FF2B5EF4-FFF2-40B4-BE49-F238E27FC236}">
                  <a16:creationId xmlns:a16="http://schemas.microsoft.com/office/drawing/2014/main" xmlns="" id="{6F7336C6-EA0B-6846-A757-C0D2B72A180E}"/>
                </a:ext>
              </a:extLst>
            </p:cNvPr>
            <p:cNvSpPr/>
            <p:nvPr/>
          </p:nvSpPr>
          <p:spPr>
            <a:xfrm>
              <a:off x="-45993850" y="4034625"/>
              <a:ext cx="35475" cy="25850"/>
            </a:xfrm>
            <a:custGeom>
              <a:avLst/>
              <a:gdLst/>
              <a:ahLst/>
              <a:cxnLst/>
              <a:rect l="l" t="t" r="r" b="b"/>
              <a:pathLst>
                <a:path w="1419" h="1034" extrusionOk="0">
                  <a:moveTo>
                    <a:pt x="1014" y="0"/>
                  </a:moveTo>
                  <a:cubicBezTo>
                    <a:pt x="958" y="0"/>
                    <a:pt x="901" y="10"/>
                    <a:pt x="851" y="30"/>
                  </a:cubicBezTo>
                  <a:lnTo>
                    <a:pt x="253" y="377"/>
                  </a:lnTo>
                  <a:cubicBezTo>
                    <a:pt x="95" y="472"/>
                    <a:pt x="1" y="692"/>
                    <a:pt x="127" y="850"/>
                  </a:cubicBezTo>
                  <a:cubicBezTo>
                    <a:pt x="191" y="956"/>
                    <a:pt x="313" y="1034"/>
                    <a:pt x="433" y="1034"/>
                  </a:cubicBezTo>
                  <a:cubicBezTo>
                    <a:pt x="491" y="1034"/>
                    <a:pt x="549" y="1016"/>
                    <a:pt x="599" y="976"/>
                  </a:cubicBezTo>
                  <a:lnTo>
                    <a:pt x="1198" y="629"/>
                  </a:lnTo>
                  <a:cubicBezTo>
                    <a:pt x="1356" y="566"/>
                    <a:pt x="1419" y="314"/>
                    <a:pt x="1324" y="156"/>
                  </a:cubicBezTo>
                  <a:cubicBezTo>
                    <a:pt x="1259" y="49"/>
                    <a:pt x="1136" y="0"/>
                    <a:pt x="1014" y="0"/>
                  </a:cubicBezTo>
                  <a:close/>
                </a:path>
              </a:pathLst>
            </a:custGeom>
            <a:grpFill/>
            <a:ln>
              <a:noFill/>
            </a:ln>
          </p:spPr>
          <p:txBody>
            <a:bodyPr spcFirstLastPara="1" wrap="square" lIns="121900" tIns="121900" rIns="121900" bIns="121900" anchor="ctr" anchorCtr="0">
              <a:noAutofit/>
            </a:bodyPr>
            <a:lstStyle/>
            <a:p>
              <a:pPr defTabSz="1219170">
                <a:buClrTx/>
                <a:defRPr/>
              </a:pPr>
              <a:endParaRPr sz="2400">
                <a:solidFill>
                  <a:sysClr val="windowText" lastClr="000000"/>
                </a:solidFill>
              </a:endParaRPr>
            </a:p>
          </p:txBody>
        </p:sp>
        <p:sp>
          <p:nvSpPr>
            <p:cNvPr id="81" name="Google Shape;1124;p58">
              <a:extLst>
                <a:ext uri="{FF2B5EF4-FFF2-40B4-BE49-F238E27FC236}">
                  <a16:creationId xmlns:a16="http://schemas.microsoft.com/office/drawing/2014/main" xmlns="" id="{E6762FD9-6782-244A-A8BF-0C9515BEBFF6}"/>
                </a:ext>
              </a:extLst>
            </p:cNvPr>
            <p:cNvSpPr/>
            <p:nvPr/>
          </p:nvSpPr>
          <p:spPr>
            <a:xfrm>
              <a:off x="-45825300" y="4034625"/>
              <a:ext cx="34675" cy="25725"/>
            </a:xfrm>
            <a:custGeom>
              <a:avLst/>
              <a:gdLst/>
              <a:ahLst/>
              <a:cxnLst/>
              <a:rect l="l" t="t" r="r" b="b"/>
              <a:pathLst>
                <a:path w="1387" h="1029" extrusionOk="0">
                  <a:moveTo>
                    <a:pt x="399" y="0"/>
                  </a:moveTo>
                  <a:cubicBezTo>
                    <a:pt x="270" y="0"/>
                    <a:pt x="138" y="49"/>
                    <a:pt x="95" y="156"/>
                  </a:cubicBezTo>
                  <a:cubicBezTo>
                    <a:pt x="1" y="314"/>
                    <a:pt x="32" y="566"/>
                    <a:pt x="190" y="629"/>
                  </a:cubicBezTo>
                  <a:lnTo>
                    <a:pt x="789" y="976"/>
                  </a:lnTo>
                  <a:cubicBezTo>
                    <a:pt x="848" y="1011"/>
                    <a:pt x="920" y="1029"/>
                    <a:pt x="991" y="1029"/>
                  </a:cubicBezTo>
                  <a:cubicBezTo>
                    <a:pt x="1108" y="1029"/>
                    <a:pt x="1222" y="980"/>
                    <a:pt x="1261" y="881"/>
                  </a:cubicBezTo>
                  <a:cubicBezTo>
                    <a:pt x="1387" y="692"/>
                    <a:pt x="1324" y="503"/>
                    <a:pt x="1135" y="408"/>
                  </a:cubicBezTo>
                  <a:lnTo>
                    <a:pt x="568" y="30"/>
                  </a:lnTo>
                  <a:cubicBezTo>
                    <a:pt x="518" y="10"/>
                    <a:pt x="459" y="0"/>
                    <a:pt x="399" y="0"/>
                  </a:cubicBezTo>
                  <a:close/>
                </a:path>
              </a:pathLst>
            </a:custGeom>
            <a:grpFill/>
            <a:ln>
              <a:noFill/>
            </a:ln>
          </p:spPr>
          <p:txBody>
            <a:bodyPr spcFirstLastPara="1" wrap="square" lIns="121900" tIns="121900" rIns="121900" bIns="121900" anchor="ctr" anchorCtr="0">
              <a:noAutofit/>
            </a:bodyPr>
            <a:lstStyle/>
            <a:p>
              <a:pPr defTabSz="1219170">
                <a:buClrTx/>
                <a:defRPr/>
              </a:pPr>
              <a:endParaRPr sz="2400">
                <a:solidFill>
                  <a:sysClr val="windowText" lastClr="000000"/>
                </a:solidFill>
              </a:endParaRPr>
            </a:p>
          </p:txBody>
        </p:sp>
        <p:sp>
          <p:nvSpPr>
            <p:cNvPr id="82" name="Google Shape;1125;p58">
              <a:extLst>
                <a:ext uri="{FF2B5EF4-FFF2-40B4-BE49-F238E27FC236}">
                  <a16:creationId xmlns:a16="http://schemas.microsoft.com/office/drawing/2014/main" xmlns="" id="{27C2ED2B-38E5-3A47-A9C1-A94F0E64E13C}"/>
                </a:ext>
              </a:extLst>
            </p:cNvPr>
            <p:cNvSpPr/>
            <p:nvPr/>
          </p:nvSpPr>
          <p:spPr>
            <a:xfrm>
              <a:off x="-45992275" y="3938175"/>
              <a:ext cx="33900" cy="25525"/>
            </a:xfrm>
            <a:custGeom>
              <a:avLst/>
              <a:gdLst/>
              <a:ahLst/>
              <a:cxnLst/>
              <a:rect l="l" t="t" r="r" b="b"/>
              <a:pathLst>
                <a:path w="1356" h="1021" extrusionOk="0">
                  <a:moveTo>
                    <a:pt x="372" y="0"/>
                  </a:moveTo>
                  <a:cubicBezTo>
                    <a:pt x="250" y="0"/>
                    <a:pt x="128" y="64"/>
                    <a:pt x="64" y="171"/>
                  </a:cubicBezTo>
                  <a:cubicBezTo>
                    <a:pt x="1" y="328"/>
                    <a:pt x="32" y="549"/>
                    <a:pt x="190" y="643"/>
                  </a:cubicBezTo>
                  <a:lnTo>
                    <a:pt x="788" y="990"/>
                  </a:lnTo>
                  <a:cubicBezTo>
                    <a:pt x="838" y="1010"/>
                    <a:pt x="895" y="1020"/>
                    <a:pt x="951" y="1020"/>
                  </a:cubicBezTo>
                  <a:cubicBezTo>
                    <a:pt x="1073" y="1020"/>
                    <a:pt x="1196" y="972"/>
                    <a:pt x="1261" y="864"/>
                  </a:cubicBezTo>
                  <a:cubicBezTo>
                    <a:pt x="1356" y="706"/>
                    <a:pt x="1293" y="517"/>
                    <a:pt x="1135" y="391"/>
                  </a:cubicBezTo>
                  <a:lnTo>
                    <a:pt x="536" y="45"/>
                  </a:lnTo>
                  <a:cubicBezTo>
                    <a:pt x="486" y="15"/>
                    <a:pt x="429" y="0"/>
                    <a:pt x="372" y="0"/>
                  </a:cubicBezTo>
                  <a:close/>
                </a:path>
              </a:pathLst>
            </a:custGeom>
            <a:grpFill/>
            <a:ln>
              <a:noFill/>
            </a:ln>
          </p:spPr>
          <p:txBody>
            <a:bodyPr spcFirstLastPara="1" wrap="square" lIns="121900" tIns="121900" rIns="121900" bIns="121900" anchor="ctr" anchorCtr="0">
              <a:noAutofit/>
            </a:bodyPr>
            <a:lstStyle/>
            <a:p>
              <a:pPr defTabSz="1219170">
                <a:buClrTx/>
                <a:defRPr/>
              </a:pPr>
              <a:endParaRPr sz="2400">
                <a:solidFill>
                  <a:sysClr val="windowText" lastClr="000000"/>
                </a:solidFill>
              </a:endParaRPr>
            </a:p>
          </p:txBody>
        </p:sp>
        <p:sp>
          <p:nvSpPr>
            <p:cNvPr id="83" name="Google Shape;1126;p58">
              <a:extLst>
                <a:ext uri="{FF2B5EF4-FFF2-40B4-BE49-F238E27FC236}">
                  <a16:creationId xmlns:a16="http://schemas.microsoft.com/office/drawing/2014/main" xmlns="" id="{E0C28191-2F1C-EA4A-891F-3DB943A76994}"/>
                </a:ext>
              </a:extLst>
            </p:cNvPr>
            <p:cNvSpPr/>
            <p:nvPr/>
          </p:nvSpPr>
          <p:spPr>
            <a:xfrm>
              <a:off x="-45953675" y="4078700"/>
              <a:ext cx="122900" cy="35450"/>
            </a:xfrm>
            <a:custGeom>
              <a:avLst/>
              <a:gdLst/>
              <a:ahLst/>
              <a:cxnLst/>
              <a:rect l="l" t="t" r="r" b="b"/>
              <a:pathLst>
                <a:path w="4916" h="1418" extrusionOk="0">
                  <a:moveTo>
                    <a:pt x="347" y="0"/>
                  </a:moveTo>
                  <a:cubicBezTo>
                    <a:pt x="158" y="0"/>
                    <a:pt x="1" y="158"/>
                    <a:pt x="1" y="378"/>
                  </a:cubicBezTo>
                  <a:cubicBezTo>
                    <a:pt x="1" y="567"/>
                    <a:pt x="158" y="725"/>
                    <a:pt x="347" y="725"/>
                  </a:cubicBezTo>
                  <a:lnTo>
                    <a:pt x="1040" y="725"/>
                  </a:lnTo>
                  <a:lnTo>
                    <a:pt x="1040" y="1418"/>
                  </a:lnTo>
                  <a:lnTo>
                    <a:pt x="3844" y="1418"/>
                  </a:lnTo>
                  <a:lnTo>
                    <a:pt x="3844" y="725"/>
                  </a:lnTo>
                  <a:lnTo>
                    <a:pt x="4569" y="725"/>
                  </a:lnTo>
                  <a:cubicBezTo>
                    <a:pt x="4758" y="725"/>
                    <a:pt x="4915" y="567"/>
                    <a:pt x="4915" y="378"/>
                  </a:cubicBezTo>
                  <a:cubicBezTo>
                    <a:pt x="4915" y="158"/>
                    <a:pt x="4758" y="0"/>
                    <a:pt x="4537" y="0"/>
                  </a:cubicBezTo>
                  <a:close/>
                </a:path>
              </a:pathLst>
            </a:custGeom>
            <a:grpFill/>
            <a:ln>
              <a:noFill/>
            </a:ln>
          </p:spPr>
          <p:txBody>
            <a:bodyPr spcFirstLastPara="1" wrap="square" lIns="121900" tIns="121900" rIns="121900" bIns="121900" anchor="ctr" anchorCtr="0">
              <a:noAutofit/>
            </a:bodyPr>
            <a:lstStyle/>
            <a:p>
              <a:pPr defTabSz="1219170">
                <a:buClrTx/>
                <a:defRPr/>
              </a:pPr>
              <a:endParaRPr sz="2400">
                <a:solidFill>
                  <a:sysClr val="windowText" lastClr="000000"/>
                </a:solidFill>
              </a:endParaRPr>
            </a:p>
          </p:txBody>
        </p:sp>
        <p:sp>
          <p:nvSpPr>
            <p:cNvPr id="84" name="Google Shape;1127;p58">
              <a:extLst>
                <a:ext uri="{FF2B5EF4-FFF2-40B4-BE49-F238E27FC236}">
                  <a16:creationId xmlns:a16="http://schemas.microsoft.com/office/drawing/2014/main" xmlns="" id="{A687D229-8E06-CB44-B7A7-D60B2882CAD9}"/>
                </a:ext>
              </a:extLst>
            </p:cNvPr>
            <p:cNvSpPr/>
            <p:nvPr/>
          </p:nvSpPr>
          <p:spPr>
            <a:xfrm>
              <a:off x="-45956025" y="3938325"/>
              <a:ext cx="126025" cy="123075"/>
            </a:xfrm>
            <a:custGeom>
              <a:avLst/>
              <a:gdLst/>
              <a:ahLst/>
              <a:cxnLst/>
              <a:rect l="l" t="t" r="r" b="b"/>
              <a:pathLst>
                <a:path w="5041" h="4923" extrusionOk="0">
                  <a:moveTo>
                    <a:pt x="2557" y="1"/>
                  </a:moveTo>
                  <a:cubicBezTo>
                    <a:pt x="2408" y="1"/>
                    <a:pt x="2259" y="13"/>
                    <a:pt x="2111" y="39"/>
                  </a:cubicBezTo>
                  <a:cubicBezTo>
                    <a:pt x="1134" y="196"/>
                    <a:pt x="315" y="1016"/>
                    <a:pt x="158" y="1992"/>
                  </a:cubicBezTo>
                  <a:cubicBezTo>
                    <a:pt x="0" y="2874"/>
                    <a:pt x="284" y="3410"/>
                    <a:pt x="693" y="4103"/>
                  </a:cubicBezTo>
                  <a:cubicBezTo>
                    <a:pt x="914" y="4355"/>
                    <a:pt x="1071" y="4639"/>
                    <a:pt x="1134" y="4922"/>
                  </a:cubicBezTo>
                  <a:lnTo>
                    <a:pt x="2237" y="4922"/>
                  </a:lnTo>
                  <a:lnTo>
                    <a:pt x="2237" y="2780"/>
                  </a:lnTo>
                  <a:lnTo>
                    <a:pt x="1890" y="2780"/>
                  </a:lnTo>
                  <a:cubicBezTo>
                    <a:pt x="1701" y="2780"/>
                    <a:pt x="1544" y="2622"/>
                    <a:pt x="1544" y="2433"/>
                  </a:cubicBezTo>
                  <a:cubicBezTo>
                    <a:pt x="1544" y="2244"/>
                    <a:pt x="1701" y="2087"/>
                    <a:pt x="1890" y="2087"/>
                  </a:cubicBezTo>
                  <a:lnTo>
                    <a:pt x="3308" y="2087"/>
                  </a:lnTo>
                  <a:cubicBezTo>
                    <a:pt x="3497" y="2087"/>
                    <a:pt x="3655" y="2244"/>
                    <a:pt x="3655" y="2433"/>
                  </a:cubicBezTo>
                  <a:cubicBezTo>
                    <a:pt x="3655" y="2622"/>
                    <a:pt x="3497" y="2780"/>
                    <a:pt x="3308" y="2780"/>
                  </a:cubicBezTo>
                  <a:lnTo>
                    <a:pt x="2962" y="2780"/>
                  </a:lnTo>
                  <a:lnTo>
                    <a:pt x="2962" y="4922"/>
                  </a:lnTo>
                  <a:lnTo>
                    <a:pt x="4064" y="4922"/>
                  </a:lnTo>
                  <a:cubicBezTo>
                    <a:pt x="4127" y="4639"/>
                    <a:pt x="4348" y="4355"/>
                    <a:pt x="4505" y="4040"/>
                  </a:cubicBezTo>
                  <a:cubicBezTo>
                    <a:pt x="4820" y="3536"/>
                    <a:pt x="5041" y="3158"/>
                    <a:pt x="5041" y="2433"/>
                  </a:cubicBezTo>
                  <a:cubicBezTo>
                    <a:pt x="5041" y="1740"/>
                    <a:pt x="4726" y="1016"/>
                    <a:pt x="4190" y="543"/>
                  </a:cubicBezTo>
                  <a:cubicBezTo>
                    <a:pt x="3714" y="192"/>
                    <a:pt x="3138" y="1"/>
                    <a:pt x="2557" y="1"/>
                  </a:cubicBezTo>
                  <a:close/>
                </a:path>
              </a:pathLst>
            </a:custGeom>
            <a:grpFill/>
            <a:ln>
              <a:noFill/>
            </a:ln>
          </p:spPr>
          <p:txBody>
            <a:bodyPr spcFirstLastPara="1" wrap="square" lIns="121900" tIns="121900" rIns="121900" bIns="121900" anchor="ctr" anchorCtr="0">
              <a:noAutofit/>
            </a:bodyPr>
            <a:lstStyle/>
            <a:p>
              <a:pPr defTabSz="1219170">
                <a:buClrTx/>
                <a:defRPr/>
              </a:pPr>
              <a:endParaRPr sz="2400">
                <a:solidFill>
                  <a:sysClr val="windowText" lastClr="000000"/>
                </a:solidFill>
              </a:endParaRPr>
            </a:p>
          </p:txBody>
        </p:sp>
        <p:sp>
          <p:nvSpPr>
            <p:cNvPr id="85" name="Google Shape;1128;p58">
              <a:extLst>
                <a:ext uri="{FF2B5EF4-FFF2-40B4-BE49-F238E27FC236}">
                  <a16:creationId xmlns:a16="http://schemas.microsoft.com/office/drawing/2014/main" xmlns="" id="{74B51FDA-B82D-BD46-A487-DAAC3213DB74}"/>
                </a:ext>
              </a:extLst>
            </p:cNvPr>
            <p:cNvSpPr/>
            <p:nvPr/>
          </p:nvSpPr>
          <p:spPr>
            <a:xfrm>
              <a:off x="-45927675" y="4132250"/>
              <a:ext cx="70125" cy="39400"/>
            </a:xfrm>
            <a:custGeom>
              <a:avLst/>
              <a:gdLst/>
              <a:ahLst/>
              <a:cxnLst/>
              <a:rect l="l" t="t" r="r" b="b"/>
              <a:pathLst>
                <a:path w="2805" h="1576" extrusionOk="0">
                  <a:moveTo>
                    <a:pt x="0" y="1"/>
                  </a:moveTo>
                  <a:lnTo>
                    <a:pt x="0" y="1576"/>
                  </a:lnTo>
                  <a:lnTo>
                    <a:pt x="158" y="1450"/>
                  </a:lnTo>
                  <a:cubicBezTo>
                    <a:pt x="536" y="1198"/>
                    <a:pt x="969" y="1072"/>
                    <a:pt x="1402" y="1072"/>
                  </a:cubicBezTo>
                  <a:cubicBezTo>
                    <a:pt x="1835" y="1072"/>
                    <a:pt x="2269" y="1198"/>
                    <a:pt x="2647" y="1450"/>
                  </a:cubicBezTo>
                  <a:lnTo>
                    <a:pt x="2804" y="1576"/>
                  </a:lnTo>
                  <a:lnTo>
                    <a:pt x="2804" y="1"/>
                  </a:lnTo>
                  <a:close/>
                </a:path>
              </a:pathLst>
            </a:custGeom>
            <a:grpFill/>
            <a:ln>
              <a:noFill/>
            </a:ln>
          </p:spPr>
          <p:txBody>
            <a:bodyPr spcFirstLastPara="1" wrap="square" lIns="121900" tIns="121900" rIns="121900" bIns="121900" anchor="ctr" anchorCtr="0">
              <a:noAutofit/>
            </a:bodyPr>
            <a:lstStyle/>
            <a:p>
              <a:pPr defTabSz="1219170">
                <a:buClrTx/>
                <a:defRPr/>
              </a:pPr>
              <a:endParaRPr sz="2400">
                <a:solidFill>
                  <a:sysClr val="windowText" lastClr="000000"/>
                </a:solidFill>
              </a:endParaRPr>
            </a:p>
          </p:txBody>
        </p:sp>
        <p:sp>
          <p:nvSpPr>
            <p:cNvPr id="86" name="Google Shape;1129;p58">
              <a:extLst>
                <a:ext uri="{FF2B5EF4-FFF2-40B4-BE49-F238E27FC236}">
                  <a16:creationId xmlns:a16="http://schemas.microsoft.com/office/drawing/2014/main" xmlns="" id="{829F9C34-DAB5-464D-B4E8-09C7CFB779C3}"/>
                </a:ext>
              </a:extLst>
            </p:cNvPr>
            <p:cNvSpPr/>
            <p:nvPr/>
          </p:nvSpPr>
          <p:spPr>
            <a:xfrm>
              <a:off x="-45921375" y="4176950"/>
              <a:ext cx="59100" cy="61650"/>
            </a:xfrm>
            <a:custGeom>
              <a:avLst/>
              <a:gdLst/>
              <a:ahLst/>
              <a:cxnLst/>
              <a:rect l="l" t="t" r="r" b="b"/>
              <a:pathLst>
                <a:path w="2364" h="2466" extrusionOk="0">
                  <a:moveTo>
                    <a:pt x="1158" y="0"/>
                  </a:moveTo>
                  <a:cubicBezTo>
                    <a:pt x="859" y="0"/>
                    <a:pt x="567" y="87"/>
                    <a:pt x="315" y="260"/>
                  </a:cubicBezTo>
                  <a:lnTo>
                    <a:pt x="0" y="481"/>
                  </a:lnTo>
                  <a:lnTo>
                    <a:pt x="851" y="2277"/>
                  </a:lnTo>
                  <a:cubicBezTo>
                    <a:pt x="945" y="2371"/>
                    <a:pt x="1040" y="2466"/>
                    <a:pt x="1166" y="2466"/>
                  </a:cubicBezTo>
                  <a:cubicBezTo>
                    <a:pt x="1292" y="2466"/>
                    <a:pt x="1418" y="2371"/>
                    <a:pt x="1481" y="2277"/>
                  </a:cubicBezTo>
                  <a:lnTo>
                    <a:pt x="2363" y="481"/>
                  </a:lnTo>
                  <a:lnTo>
                    <a:pt x="2048" y="260"/>
                  </a:lnTo>
                  <a:cubicBezTo>
                    <a:pt x="1765" y="87"/>
                    <a:pt x="1457" y="0"/>
                    <a:pt x="1158" y="0"/>
                  </a:cubicBezTo>
                  <a:close/>
                </a:path>
              </a:pathLst>
            </a:custGeom>
            <a:grpFill/>
            <a:ln>
              <a:noFill/>
            </a:ln>
          </p:spPr>
          <p:txBody>
            <a:bodyPr spcFirstLastPara="1" wrap="square" lIns="121900" tIns="121900" rIns="121900" bIns="121900" anchor="ctr" anchorCtr="0">
              <a:noAutofit/>
            </a:bodyPr>
            <a:lstStyle/>
            <a:p>
              <a:pPr defTabSz="1219170">
                <a:buClrTx/>
                <a:defRPr/>
              </a:pPr>
              <a:endParaRPr sz="2400">
                <a:solidFill>
                  <a:sysClr val="windowText" lastClr="000000"/>
                </a:solidFill>
              </a:endParaRPr>
            </a:p>
          </p:txBody>
        </p:sp>
      </p:grpSp>
      <p:sp>
        <p:nvSpPr>
          <p:cNvPr id="87" name="Google Shape;771;p43">
            <a:hlinkClick r:id="rId2" action="ppaction://hlinksldjump"/>
            <a:extLst>
              <a:ext uri="{FF2B5EF4-FFF2-40B4-BE49-F238E27FC236}">
                <a16:creationId xmlns:a16="http://schemas.microsoft.com/office/drawing/2014/main" xmlns="" id="{233912D7-5444-5843-8E6B-04005611F1F0}"/>
              </a:ext>
            </a:extLst>
          </p:cNvPr>
          <p:cNvSpPr/>
          <p:nvPr/>
        </p:nvSpPr>
        <p:spPr>
          <a:xfrm>
            <a:off x="529035" y="944396"/>
            <a:ext cx="886615" cy="617521"/>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rgbClr val="D7EAEA">
              <a:lumMod val="50000"/>
            </a:srgbClr>
          </a:solidFill>
          <a:ln>
            <a:noFill/>
          </a:ln>
        </p:spPr>
        <p:txBody>
          <a:bodyPr spcFirstLastPara="1" wrap="square" lIns="121900" tIns="121900" rIns="121900" bIns="121900" anchor="ctr" anchorCtr="0">
            <a:noAutofit/>
          </a:bodyPr>
          <a:lstStyle/>
          <a:p>
            <a:pPr defTabSz="1219170">
              <a:buClrTx/>
              <a:defRPr/>
            </a:pPr>
            <a:endParaRPr lang="en" sz="2400">
              <a:solidFill>
                <a:sysClr val="windowText" lastClr="000000"/>
              </a:solidFill>
            </a:endParaRPr>
          </a:p>
        </p:txBody>
      </p:sp>
      <p:graphicFrame>
        <p:nvGraphicFramePr>
          <p:cNvPr id="97" name="Table 96">
            <a:extLst>
              <a:ext uri="{FF2B5EF4-FFF2-40B4-BE49-F238E27FC236}">
                <a16:creationId xmlns:a16="http://schemas.microsoft.com/office/drawing/2014/main" xmlns="" id="{C87D6DAE-614E-064E-97E5-BFB30EA90454}"/>
              </a:ext>
            </a:extLst>
          </p:cNvPr>
          <p:cNvGraphicFramePr>
            <a:graphicFrameLocks noGrp="1"/>
          </p:cNvGraphicFramePr>
          <p:nvPr>
            <p:extLst>
              <p:ext uri="{D42A27DB-BD31-4B8C-83A1-F6EECF244321}">
                <p14:modId xmlns:p14="http://schemas.microsoft.com/office/powerpoint/2010/main" val="542772375"/>
              </p:ext>
            </p:extLst>
          </p:nvPr>
        </p:nvGraphicFramePr>
        <p:xfrm>
          <a:off x="4805947" y="4866936"/>
          <a:ext cx="5938968" cy="598893"/>
        </p:xfrm>
        <a:graphic>
          <a:graphicData uri="http://schemas.openxmlformats.org/drawingml/2006/table">
            <a:tbl>
              <a:tblPr firstRow="1" bandRow="1"/>
              <a:tblGrid>
                <a:gridCol w="830691">
                  <a:extLst>
                    <a:ext uri="{9D8B030D-6E8A-4147-A177-3AD203B41FA5}">
                      <a16:colId xmlns:a16="http://schemas.microsoft.com/office/drawing/2014/main" xmlns="" val="2371168891"/>
                    </a:ext>
                  </a:extLst>
                </a:gridCol>
                <a:gridCol w="865239">
                  <a:extLst>
                    <a:ext uri="{9D8B030D-6E8A-4147-A177-3AD203B41FA5}">
                      <a16:colId xmlns:a16="http://schemas.microsoft.com/office/drawing/2014/main" xmlns="" val="3886513108"/>
                    </a:ext>
                  </a:extLst>
                </a:gridCol>
                <a:gridCol w="839020">
                  <a:extLst>
                    <a:ext uri="{9D8B030D-6E8A-4147-A177-3AD203B41FA5}">
                      <a16:colId xmlns:a16="http://schemas.microsoft.com/office/drawing/2014/main" xmlns="" val="3668083769"/>
                    </a:ext>
                  </a:extLst>
                </a:gridCol>
                <a:gridCol w="878348">
                  <a:extLst>
                    <a:ext uri="{9D8B030D-6E8A-4147-A177-3AD203B41FA5}">
                      <a16:colId xmlns:a16="http://schemas.microsoft.com/office/drawing/2014/main" xmlns="" val="3436537741"/>
                    </a:ext>
                  </a:extLst>
                </a:gridCol>
                <a:gridCol w="891459">
                  <a:extLst>
                    <a:ext uri="{9D8B030D-6E8A-4147-A177-3AD203B41FA5}">
                      <a16:colId xmlns:a16="http://schemas.microsoft.com/office/drawing/2014/main" xmlns="" val="3879257517"/>
                    </a:ext>
                  </a:extLst>
                </a:gridCol>
                <a:gridCol w="839019">
                  <a:extLst>
                    <a:ext uri="{9D8B030D-6E8A-4147-A177-3AD203B41FA5}">
                      <a16:colId xmlns:a16="http://schemas.microsoft.com/office/drawing/2014/main" xmlns="" val="2042501234"/>
                    </a:ext>
                  </a:extLst>
                </a:gridCol>
                <a:gridCol w="795192">
                  <a:extLst>
                    <a:ext uri="{9D8B030D-6E8A-4147-A177-3AD203B41FA5}">
                      <a16:colId xmlns:a16="http://schemas.microsoft.com/office/drawing/2014/main" xmlns="" val="4179743533"/>
                    </a:ext>
                  </a:extLst>
                </a:gridCol>
              </a:tblGrid>
              <a:tr h="59889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D</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O</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A</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N</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K</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E</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T</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extLst>
                  <a:ext uri="{0D108BD9-81ED-4DB2-BD59-A6C34878D82A}">
                    <a16:rowId xmlns:a16="http://schemas.microsoft.com/office/drawing/2014/main" xmlns="" val="2246924413"/>
                  </a:ext>
                </a:extLst>
              </a:tr>
            </a:tbl>
          </a:graphicData>
        </a:graphic>
      </p:graphicFrame>
      <p:sp>
        <p:nvSpPr>
          <p:cNvPr id="99" name="Title 2">
            <a:extLst>
              <a:ext uri="{FF2B5EF4-FFF2-40B4-BE49-F238E27FC236}">
                <a16:creationId xmlns:a16="http://schemas.microsoft.com/office/drawing/2014/main" xmlns="" id="{AC880C79-E4D3-2344-8B87-E4843DBEAD34}"/>
              </a:ext>
            </a:extLst>
          </p:cNvPr>
          <p:cNvSpPr txBox="1">
            <a:spLocks/>
          </p:cNvSpPr>
          <p:nvPr/>
        </p:nvSpPr>
        <p:spPr>
          <a:xfrm>
            <a:off x="773424" y="862101"/>
            <a:ext cx="485900" cy="66209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Coiny"/>
              <a:buNone/>
              <a:defRPr sz="2800" b="1" i="0" u="none" strike="noStrike" cap="none">
                <a:solidFill>
                  <a:schemeClr val="dk2"/>
                </a:solidFill>
                <a:latin typeface="Coiny"/>
                <a:ea typeface="Coiny"/>
                <a:cs typeface="Coiny"/>
                <a:sym typeface="Coiny"/>
              </a:defRPr>
            </a:lvl1pPr>
            <a:lvl2pPr marR="0" lvl="1"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9pPr>
          </a:lstStyle>
          <a:p>
            <a:r>
              <a:rPr lang="x-none" sz="3733">
                <a:solidFill>
                  <a:srgbClr val="DFFCD8"/>
                </a:solidFill>
              </a:rPr>
              <a:t>1</a:t>
            </a:r>
          </a:p>
        </p:txBody>
      </p:sp>
      <p:graphicFrame>
        <p:nvGraphicFramePr>
          <p:cNvPr id="100" name="Table 99">
            <a:extLst>
              <a:ext uri="{FF2B5EF4-FFF2-40B4-BE49-F238E27FC236}">
                <a16:creationId xmlns:a16="http://schemas.microsoft.com/office/drawing/2014/main" xmlns="" id="{76FCFA4A-CB3F-B540-93E7-D0678DE295DF}"/>
              </a:ext>
            </a:extLst>
          </p:cNvPr>
          <p:cNvGraphicFramePr>
            <a:graphicFrameLocks noGrp="1"/>
          </p:cNvGraphicFramePr>
          <p:nvPr>
            <p:extLst>
              <p:ext uri="{D42A27DB-BD31-4B8C-83A1-F6EECF244321}">
                <p14:modId xmlns:p14="http://schemas.microsoft.com/office/powerpoint/2010/main" val="3008660786"/>
              </p:ext>
            </p:extLst>
          </p:nvPr>
        </p:nvGraphicFramePr>
        <p:xfrm>
          <a:off x="2193826" y="5626058"/>
          <a:ext cx="5983504" cy="598893"/>
        </p:xfrm>
        <a:graphic>
          <a:graphicData uri="http://schemas.openxmlformats.org/drawingml/2006/table">
            <a:tbl>
              <a:tblPr firstRow="1" bandRow="1"/>
              <a:tblGrid>
                <a:gridCol w="902399">
                  <a:extLst>
                    <a:ext uri="{9D8B030D-6E8A-4147-A177-3AD203B41FA5}">
                      <a16:colId xmlns:a16="http://schemas.microsoft.com/office/drawing/2014/main" xmlns="" val="2371168891"/>
                    </a:ext>
                  </a:extLst>
                </a:gridCol>
                <a:gridCol w="818696">
                  <a:extLst>
                    <a:ext uri="{9D8B030D-6E8A-4147-A177-3AD203B41FA5}">
                      <a16:colId xmlns:a16="http://schemas.microsoft.com/office/drawing/2014/main" xmlns="" val="3886513108"/>
                    </a:ext>
                  </a:extLst>
                </a:gridCol>
                <a:gridCol w="844684">
                  <a:extLst>
                    <a:ext uri="{9D8B030D-6E8A-4147-A177-3AD203B41FA5}">
                      <a16:colId xmlns:a16="http://schemas.microsoft.com/office/drawing/2014/main" xmlns="" val="3668083769"/>
                    </a:ext>
                  </a:extLst>
                </a:gridCol>
                <a:gridCol w="835269">
                  <a:extLst>
                    <a:ext uri="{9D8B030D-6E8A-4147-A177-3AD203B41FA5}">
                      <a16:colId xmlns:a16="http://schemas.microsoft.com/office/drawing/2014/main" xmlns="" val="3436537741"/>
                    </a:ext>
                  </a:extLst>
                </a:gridCol>
                <a:gridCol w="908320">
                  <a:extLst>
                    <a:ext uri="{9D8B030D-6E8A-4147-A177-3AD203B41FA5}">
                      <a16:colId xmlns:a16="http://schemas.microsoft.com/office/drawing/2014/main" xmlns="" val="3879257517"/>
                    </a:ext>
                  </a:extLst>
                </a:gridCol>
                <a:gridCol w="852129">
                  <a:extLst>
                    <a:ext uri="{9D8B030D-6E8A-4147-A177-3AD203B41FA5}">
                      <a16:colId xmlns:a16="http://schemas.microsoft.com/office/drawing/2014/main" xmlns="" val="2042501234"/>
                    </a:ext>
                  </a:extLst>
                </a:gridCol>
                <a:gridCol w="822007">
                  <a:extLst>
                    <a:ext uri="{9D8B030D-6E8A-4147-A177-3AD203B41FA5}">
                      <a16:colId xmlns:a16="http://schemas.microsoft.com/office/drawing/2014/main" xmlns="" val="4179743533"/>
                    </a:ext>
                  </a:extLst>
                </a:gridCol>
              </a:tblGrid>
              <a:tr h="59889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L</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A</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O</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D</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O</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N</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G</a:t>
                      </a: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extLst>
                  <a:ext uri="{0D108BD9-81ED-4DB2-BD59-A6C34878D82A}">
                    <a16:rowId xmlns:a16="http://schemas.microsoft.com/office/drawing/2014/main" xmlns="" val="2246924413"/>
                  </a:ext>
                </a:extLst>
              </a:tr>
            </a:tbl>
          </a:graphicData>
        </a:graphic>
      </p:graphicFrame>
      <p:sp>
        <p:nvSpPr>
          <p:cNvPr id="101" name="Google Shape;771;p43">
            <a:hlinkClick r:id="rId3" action="ppaction://hlinksldjump"/>
            <a:extLst>
              <a:ext uri="{FF2B5EF4-FFF2-40B4-BE49-F238E27FC236}">
                <a16:creationId xmlns:a16="http://schemas.microsoft.com/office/drawing/2014/main" xmlns="" id="{DBE31A27-CF10-E54B-BCEA-5A4D6FB639BF}"/>
              </a:ext>
            </a:extLst>
          </p:cNvPr>
          <p:cNvSpPr/>
          <p:nvPr/>
        </p:nvSpPr>
        <p:spPr>
          <a:xfrm>
            <a:off x="529035" y="1741702"/>
            <a:ext cx="886615" cy="617521"/>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rgbClr val="D7EAEA">
              <a:lumMod val="50000"/>
            </a:srgbClr>
          </a:solidFill>
          <a:ln>
            <a:noFill/>
          </a:ln>
        </p:spPr>
        <p:txBody>
          <a:bodyPr spcFirstLastPara="1" wrap="square" lIns="121900" tIns="121900" rIns="121900" bIns="121900" anchor="ctr" anchorCtr="0">
            <a:noAutofit/>
          </a:bodyPr>
          <a:lstStyle/>
          <a:p>
            <a:pPr defTabSz="1219170">
              <a:buClrTx/>
              <a:defRPr/>
            </a:pPr>
            <a:endParaRPr lang="en" sz="2400">
              <a:solidFill>
                <a:sysClr val="windowText" lastClr="000000"/>
              </a:solidFill>
            </a:endParaRPr>
          </a:p>
        </p:txBody>
      </p:sp>
      <p:sp>
        <p:nvSpPr>
          <p:cNvPr id="102" name="Google Shape;771;p43">
            <a:hlinkClick r:id="rId4" action="ppaction://hlinksldjump"/>
            <a:extLst>
              <a:ext uri="{FF2B5EF4-FFF2-40B4-BE49-F238E27FC236}">
                <a16:creationId xmlns:a16="http://schemas.microsoft.com/office/drawing/2014/main" xmlns="" id="{0CF0BE8B-93BD-0C45-B318-7949F0D5A0C9}"/>
              </a:ext>
            </a:extLst>
          </p:cNvPr>
          <p:cNvSpPr/>
          <p:nvPr/>
        </p:nvSpPr>
        <p:spPr>
          <a:xfrm>
            <a:off x="540152" y="2539009"/>
            <a:ext cx="886615" cy="617521"/>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rgbClr val="D7EAEA">
              <a:lumMod val="50000"/>
            </a:srgbClr>
          </a:solidFill>
          <a:ln>
            <a:noFill/>
          </a:ln>
        </p:spPr>
        <p:txBody>
          <a:bodyPr spcFirstLastPara="1" wrap="square" lIns="121900" tIns="121900" rIns="121900" bIns="121900" anchor="ctr" anchorCtr="0">
            <a:noAutofit/>
          </a:bodyPr>
          <a:lstStyle/>
          <a:p>
            <a:pPr defTabSz="1219170">
              <a:buClrTx/>
              <a:defRPr/>
            </a:pPr>
            <a:endParaRPr lang="en" sz="2400">
              <a:solidFill>
                <a:sysClr val="windowText" lastClr="000000"/>
              </a:solidFill>
            </a:endParaRPr>
          </a:p>
        </p:txBody>
      </p:sp>
      <p:sp>
        <p:nvSpPr>
          <p:cNvPr id="103" name="Google Shape;771;p43">
            <a:hlinkClick r:id="rId5" action="ppaction://hlinksldjump"/>
            <a:extLst>
              <a:ext uri="{FF2B5EF4-FFF2-40B4-BE49-F238E27FC236}">
                <a16:creationId xmlns:a16="http://schemas.microsoft.com/office/drawing/2014/main" xmlns="" id="{5259C825-1EED-9544-A863-27CB2DA7C256}"/>
              </a:ext>
            </a:extLst>
          </p:cNvPr>
          <p:cNvSpPr/>
          <p:nvPr/>
        </p:nvSpPr>
        <p:spPr>
          <a:xfrm>
            <a:off x="540152" y="3301496"/>
            <a:ext cx="886615" cy="617521"/>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rgbClr val="D7EAEA">
              <a:lumMod val="50000"/>
            </a:srgbClr>
          </a:solidFill>
          <a:ln>
            <a:noFill/>
          </a:ln>
        </p:spPr>
        <p:txBody>
          <a:bodyPr spcFirstLastPara="1" wrap="square" lIns="121900" tIns="121900" rIns="121900" bIns="121900" anchor="ctr" anchorCtr="0">
            <a:noAutofit/>
          </a:bodyPr>
          <a:lstStyle/>
          <a:p>
            <a:pPr defTabSz="1219170">
              <a:buClrTx/>
              <a:defRPr/>
            </a:pPr>
            <a:endParaRPr lang="en" sz="2400">
              <a:solidFill>
                <a:sysClr val="windowText" lastClr="000000"/>
              </a:solidFill>
            </a:endParaRPr>
          </a:p>
        </p:txBody>
      </p:sp>
      <p:sp>
        <p:nvSpPr>
          <p:cNvPr id="104" name="Google Shape;771;p43">
            <a:hlinkClick r:id="rId6" action="ppaction://hlinksldjump"/>
            <a:extLst>
              <a:ext uri="{FF2B5EF4-FFF2-40B4-BE49-F238E27FC236}">
                <a16:creationId xmlns:a16="http://schemas.microsoft.com/office/drawing/2014/main" xmlns="" id="{70F6EF96-896F-3645-BEA0-DDD45134DCE6}"/>
              </a:ext>
            </a:extLst>
          </p:cNvPr>
          <p:cNvSpPr/>
          <p:nvPr/>
        </p:nvSpPr>
        <p:spPr>
          <a:xfrm>
            <a:off x="560940" y="4079773"/>
            <a:ext cx="886615" cy="617521"/>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rgbClr val="D7EAEA">
              <a:lumMod val="50000"/>
            </a:srgbClr>
          </a:solidFill>
          <a:ln>
            <a:noFill/>
          </a:ln>
        </p:spPr>
        <p:txBody>
          <a:bodyPr spcFirstLastPara="1" wrap="square" lIns="121900" tIns="121900" rIns="121900" bIns="121900" anchor="ctr" anchorCtr="0">
            <a:noAutofit/>
          </a:bodyPr>
          <a:lstStyle/>
          <a:p>
            <a:pPr defTabSz="1219170">
              <a:buClrTx/>
              <a:defRPr/>
            </a:pPr>
            <a:endParaRPr lang="en" sz="2400">
              <a:solidFill>
                <a:sysClr val="windowText" lastClr="000000"/>
              </a:solidFill>
            </a:endParaRPr>
          </a:p>
        </p:txBody>
      </p:sp>
      <p:sp>
        <p:nvSpPr>
          <p:cNvPr id="105" name="Google Shape;771;p43">
            <a:hlinkClick r:id="rId7" action="ppaction://hlinksldjump"/>
            <a:extLst>
              <a:ext uri="{FF2B5EF4-FFF2-40B4-BE49-F238E27FC236}">
                <a16:creationId xmlns:a16="http://schemas.microsoft.com/office/drawing/2014/main" xmlns="" id="{237EB289-6D6F-2248-A1F8-72732B445326}"/>
              </a:ext>
            </a:extLst>
          </p:cNvPr>
          <p:cNvSpPr/>
          <p:nvPr/>
        </p:nvSpPr>
        <p:spPr>
          <a:xfrm>
            <a:off x="560940" y="4895836"/>
            <a:ext cx="886615" cy="617521"/>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rgbClr val="D7EAEA">
              <a:lumMod val="50000"/>
            </a:srgbClr>
          </a:solidFill>
          <a:ln>
            <a:noFill/>
          </a:ln>
        </p:spPr>
        <p:txBody>
          <a:bodyPr spcFirstLastPara="1" wrap="square" lIns="121900" tIns="121900" rIns="121900" bIns="121900" anchor="ctr" anchorCtr="0">
            <a:noAutofit/>
          </a:bodyPr>
          <a:lstStyle/>
          <a:p>
            <a:pPr defTabSz="1219170">
              <a:buClrTx/>
              <a:defRPr/>
            </a:pPr>
            <a:endParaRPr lang="en" sz="2400">
              <a:solidFill>
                <a:sysClr val="windowText" lastClr="000000"/>
              </a:solidFill>
            </a:endParaRPr>
          </a:p>
        </p:txBody>
      </p:sp>
      <p:sp>
        <p:nvSpPr>
          <p:cNvPr id="106" name="Google Shape;771;p43">
            <a:hlinkClick r:id="rId8" action="ppaction://hlinksldjump"/>
            <a:extLst>
              <a:ext uri="{FF2B5EF4-FFF2-40B4-BE49-F238E27FC236}">
                <a16:creationId xmlns:a16="http://schemas.microsoft.com/office/drawing/2014/main" xmlns="" id="{21C6E402-D176-7E44-954C-611ED9D5CFDE}"/>
              </a:ext>
            </a:extLst>
          </p:cNvPr>
          <p:cNvSpPr/>
          <p:nvPr/>
        </p:nvSpPr>
        <p:spPr>
          <a:xfrm>
            <a:off x="560940" y="5655934"/>
            <a:ext cx="886615" cy="617521"/>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rgbClr val="D7EAEA">
              <a:lumMod val="50000"/>
            </a:srgbClr>
          </a:solidFill>
          <a:ln>
            <a:noFill/>
          </a:ln>
        </p:spPr>
        <p:txBody>
          <a:bodyPr spcFirstLastPara="1" wrap="square" lIns="121900" tIns="121900" rIns="121900" bIns="121900" anchor="ctr" anchorCtr="0">
            <a:noAutofit/>
          </a:bodyPr>
          <a:lstStyle/>
          <a:p>
            <a:pPr defTabSz="1219170">
              <a:buClrTx/>
              <a:defRPr/>
            </a:pPr>
            <a:endParaRPr lang="en" sz="2400">
              <a:solidFill>
                <a:sysClr val="windowText" lastClr="000000"/>
              </a:solidFill>
            </a:endParaRPr>
          </a:p>
        </p:txBody>
      </p:sp>
      <p:sp>
        <p:nvSpPr>
          <p:cNvPr id="107" name="Title 2">
            <a:extLst>
              <a:ext uri="{FF2B5EF4-FFF2-40B4-BE49-F238E27FC236}">
                <a16:creationId xmlns:a16="http://schemas.microsoft.com/office/drawing/2014/main" xmlns="" id="{1C452A0D-604F-7C41-B75F-E67DE9281FD7}"/>
              </a:ext>
            </a:extLst>
          </p:cNvPr>
          <p:cNvSpPr txBox="1">
            <a:spLocks/>
          </p:cNvSpPr>
          <p:nvPr/>
        </p:nvSpPr>
        <p:spPr>
          <a:xfrm>
            <a:off x="760078" y="1666775"/>
            <a:ext cx="499245" cy="72965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Coiny"/>
              <a:buNone/>
              <a:defRPr sz="2800" b="1" i="0" u="none" strike="noStrike" cap="none">
                <a:solidFill>
                  <a:schemeClr val="dk2"/>
                </a:solidFill>
                <a:latin typeface="Coiny"/>
                <a:ea typeface="Coiny"/>
                <a:cs typeface="Coiny"/>
                <a:sym typeface="Coiny"/>
              </a:defRPr>
            </a:lvl1pPr>
            <a:lvl2pPr marR="0" lvl="1"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9pPr>
          </a:lstStyle>
          <a:p>
            <a:r>
              <a:rPr lang="x-none" sz="3733">
                <a:solidFill>
                  <a:srgbClr val="DFFCD8"/>
                </a:solidFill>
              </a:rPr>
              <a:t>2</a:t>
            </a:r>
          </a:p>
        </p:txBody>
      </p:sp>
      <p:sp>
        <p:nvSpPr>
          <p:cNvPr id="108" name="Title 2">
            <a:extLst>
              <a:ext uri="{FF2B5EF4-FFF2-40B4-BE49-F238E27FC236}">
                <a16:creationId xmlns:a16="http://schemas.microsoft.com/office/drawing/2014/main" xmlns="" id="{4EFF5202-F205-9745-BA0D-B1765681342A}"/>
              </a:ext>
            </a:extLst>
          </p:cNvPr>
          <p:cNvSpPr txBox="1">
            <a:spLocks/>
          </p:cNvSpPr>
          <p:nvPr/>
        </p:nvSpPr>
        <p:spPr>
          <a:xfrm>
            <a:off x="758650" y="2439235"/>
            <a:ext cx="499245" cy="72965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Coiny"/>
              <a:buNone/>
              <a:defRPr sz="2800" b="1" i="0" u="none" strike="noStrike" cap="none">
                <a:solidFill>
                  <a:schemeClr val="dk2"/>
                </a:solidFill>
                <a:latin typeface="Coiny"/>
                <a:ea typeface="Coiny"/>
                <a:cs typeface="Coiny"/>
                <a:sym typeface="Coiny"/>
              </a:defRPr>
            </a:lvl1pPr>
            <a:lvl2pPr marR="0" lvl="1"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9pPr>
          </a:lstStyle>
          <a:p>
            <a:r>
              <a:rPr lang="x-none" sz="3733">
                <a:solidFill>
                  <a:srgbClr val="DFFCD8"/>
                </a:solidFill>
              </a:rPr>
              <a:t>3</a:t>
            </a:r>
          </a:p>
        </p:txBody>
      </p:sp>
      <p:sp>
        <p:nvSpPr>
          <p:cNvPr id="109" name="Title 2">
            <a:extLst>
              <a:ext uri="{FF2B5EF4-FFF2-40B4-BE49-F238E27FC236}">
                <a16:creationId xmlns:a16="http://schemas.microsoft.com/office/drawing/2014/main" xmlns="" id="{AE258D63-EAA5-0E42-9741-A57FBF59A85D}"/>
              </a:ext>
            </a:extLst>
          </p:cNvPr>
          <p:cNvSpPr txBox="1">
            <a:spLocks/>
          </p:cNvSpPr>
          <p:nvPr/>
        </p:nvSpPr>
        <p:spPr>
          <a:xfrm>
            <a:off x="726999" y="3202835"/>
            <a:ext cx="530896" cy="71618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Coiny"/>
              <a:buNone/>
              <a:defRPr sz="2800" b="1" i="0" u="none" strike="noStrike" cap="none">
                <a:solidFill>
                  <a:schemeClr val="dk2"/>
                </a:solidFill>
                <a:latin typeface="Coiny"/>
                <a:ea typeface="Coiny"/>
                <a:cs typeface="Coiny"/>
                <a:sym typeface="Coiny"/>
              </a:defRPr>
            </a:lvl1pPr>
            <a:lvl2pPr marR="0" lvl="1"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9pPr>
          </a:lstStyle>
          <a:p>
            <a:r>
              <a:rPr lang="x-none" sz="3733">
                <a:solidFill>
                  <a:srgbClr val="DFFCD8"/>
                </a:solidFill>
              </a:rPr>
              <a:t>4</a:t>
            </a:r>
          </a:p>
        </p:txBody>
      </p:sp>
      <p:sp>
        <p:nvSpPr>
          <p:cNvPr id="110" name="Title 2">
            <a:extLst>
              <a:ext uri="{FF2B5EF4-FFF2-40B4-BE49-F238E27FC236}">
                <a16:creationId xmlns:a16="http://schemas.microsoft.com/office/drawing/2014/main" xmlns="" id="{1E66B979-8B60-4E42-BA00-236A007A5A3A}"/>
              </a:ext>
            </a:extLst>
          </p:cNvPr>
          <p:cNvSpPr txBox="1">
            <a:spLocks/>
          </p:cNvSpPr>
          <p:nvPr/>
        </p:nvSpPr>
        <p:spPr>
          <a:xfrm>
            <a:off x="759214" y="3980919"/>
            <a:ext cx="530896" cy="69754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Coiny"/>
              <a:buNone/>
              <a:defRPr sz="2800" b="1" i="0" u="none" strike="noStrike" cap="none">
                <a:solidFill>
                  <a:schemeClr val="dk2"/>
                </a:solidFill>
                <a:latin typeface="Coiny"/>
                <a:ea typeface="Coiny"/>
                <a:cs typeface="Coiny"/>
                <a:sym typeface="Coiny"/>
              </a:defRPr>
            </a:lvl1pPr>
            <a:lvl2pPr marR="0" lvl="1"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9pPr>
          </a:lstStyle>
          <a:p>
            <a:r>
              <a:rPr lang="x-none" sz="3733">
                <a:solidFill>
                  <a:srgbClr val="DFFCD8"/>
                </a:solidFill>
              </a:rPr>
              <a:t>5</a:t>
            </a:r>
          </a:p>
        </p:txBody>
      </p:sp>
      <p:sp>
        <p:nvSpPr>
          <p:cNvPr id="111" name="Title 2">
            <a:extLst>
              <a:ext uri="{FF2B5EF4-FFF2-40B4-BE49-F238E27FC236}">
                <a16:creationId xmlns:a16="http://schemas.microsoft.com/office/drawing/2014/main" xmlns="" id="{7F566617-3A53-3C4D-8A5A-9C391F602327}"/>
              </a:ext>
            </a:extLst>
          </p:cNvPr>
          <p:cNvSpPr txBox="1">
            <a:spLocks/>
          </p:cNvSpPr>
          <p:nvPr/>
        </p:nvSpPr>
        <p:spPr>
          <a:xfrm>
            <a:off x="773424" y="4821046"/>
            <a:ext cx="642225" cy="63330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Coiny"/>
              <a:buNone/>
              <a:defRPr sz="2800" b="1" i="0" u="none" strike="noStrike" cap="none">
                <a:solidFill>
                  <a:schemeClr val="dk2"/>
                </a:solidFill>
                <a:latin typeface="Coiny"/>
                <a:ea typeface="Coiny"/>
                <a:cs typeface="Coiny"/>
                <a:sym typeface="Coiny"/>
              </a:defRPr>
            </a:lvl1pPr>
            <a:lvl2pPr marR="0" lvl="1"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9pPr>
          </a:lstStyle>
          <a:p>
            <a:r>
              <a:rPr lang="x-none" sz="3733">
                <a:solidFill>
                  <a:srgbClr val="DFFCD8"/>
                </a:solidFill>
              </a:rPr>
              <a:t>6</a:t>
            </a:r>
          </a:p>
        </p:txBody>
      </p:sp>
      <p:sp>
        <p:nvSpPr>
          <p:cNvPr id="112" name="Title 2">
            <a:extLst>
              <a:ext uri="{FF2B5EF4-FFF2-40B4-BE49-F238E27FC236}">
                <a16:creationId xmlns:a16="http://schemas.microsoft.com/office/drawing/2014/main" xmlns="" id="{55985A6E-099F-EF44-93E9-7F8553742E66}"/>
              </a:ext>
            </a:extLst>
          </p:cNvPr>
          <p:cNvSpPr txBox="1">
            <a:spLocks/>
          </p:cNvSpPr>
          <p:nvPr/>
        </p:nvSpPr>
        <p:spPr>
          <a:xfrm>
            <a:off x="794142" y="5559662"/>
            <a:ext cx="495968" cy="66528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Coiny"/>
              <a:buNone/>
              <a:defRPr sz="2800" b="1" i="0" u="none" strike="noStrike" cap="none">
                <a:solidFill>
                  <a:schemeClr val="dk2"/>
                </a:solidFill>
                <a:latin typeface="Coiny"/>
                <a:ea typeface="Coiny"/>
                <a:cs typeface="Coiny"/>
                <a:sym typeface="Coiny"/>
              </a:defRPr>
            </a:lvl1pPr>
            <a:lvl2pPr marR="0" lvl="1"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9pPr>
          </a:lstStyle>
          <a:p>
            <a:r>
              <a:rPr lang="x-none" sz="3733">
                <a:solidFill>
                  <a:srgbClr val="DFFCD8"/>
                </a:solidFill>
              </a:rPr>
              <a:t>7</a:t>
            </a:r>
          </a:p>
        </p:txBody>
      </p:sp>
      <p:graphicFrame>
        <p:nvGraphicFramePr>
          <p:cNvPr id="113" name="Table 9">
            <a:extLst>
              <a:ext uri="{FF2B5EF4-FFF2-40B4-BE49-F238E27FC236}">
                <a16:creationId xmlns:a16="http://schemas.microsoft.com/office/drawing/2014/main" xmlns="" id="{DBCFB657-7CE6-CD45-9128-0798AA900EE7}"/>
              </a:ext>
            </a:extLst>
          </p:cNvPr>
          <p:cNvGraphicFramePr>
            <a:graphicFrameLocks noGrp="1"/>
          </p:cNvGraphicFramePr>
          <p:nvPr>
            <p:extLst>
              <p:ext uri="{D42A27DB-BD31-4B8C-83A1-F6EECF244321}">
                <p14:modId xmlns:p14="http://schemas.microsoft.com/office/powerpoint/2010/main" val="1821328814"/>
              </p:ext>
            </p:extLst>
          </p:nvPr>
        </p:nvGraphicFramePr>
        <p:xfrm>
          <a:off x="3901700" y="910689"/>
          <a:ext cx="4288740" cy="617520"/>
        </p:xfrm>
        <a:graphic>
          <a:graphicData uri="http://schemas.openxmlformats.org/drawingml/2006/table">
            <a:tbl>
              <a:tblPr firstRow="1" bandRow="1"/>
              <a:tblGrid>
                <a:gridCol w="857748">
                  <a:extLst>
                    <a:ext uri="{9D8B030D-6E8A-4147-A177-3AD203B41FA5}">
                      <a16:colId xmlns:a16="http://schemas.microsoft.com/office/drawing/2014/main" xmlns="" val="1886748079"/>
                    </a:ext>
                  </a:extLst>
                </a:gridCol>
                <a:gridCol w="839184">
                  <a:extLst>
                    <a:ext uri="{9D8B030D-6E8A-4147-A177-3AD203B41FA5}">
                      <a16:colId xmlns:a16="http://schemas.microsoft.com/office/drawing/2014/main" xmlns="" val="350743185"/>
                    </a:ext>
                  </a:extLst>
                </a:gridCol>
                <a:gridCol w="876312">
                  <a:extLst>
                    <a:ext uri="{9D8B030D-6E8A-4147-A177-3AD203B41FA5}">
                      <a16:colId xmlns:a16="http://schemas.microsoft.com/office/drawing/2014/main" xmlns="" val="1323318446"/>
                    </a:ext>
                  </a:extLst>
                </a:gridCol>
                <a:gridCol w="857748">
                  <a:extLst>
                    <a:ext uri="{9D8B030D-6E8A-4147-A177-3AD203B41FA5}">
                      <a16:colId xmlns:a16="http://schemas.microsoft.com/office/drawing/2014/main" xmlns="" val="2211226599"/>
                    </a:ext>
                  </a:extLst>
                </a:gridCol>
                <a:gridCol w="857748">
                  <a:extLst>
                    <a:ext uri="{9D8B030D-6E8A-4147-A177-3AD203B41FA5}">
                      <a16:colId xmlns:a16="http://schemas.microsoft.com/office/drawing/2014/main" xmlns="" val="552823526"/>
                    </a:ext>
                  </a:extLst>
                </a:gridCol>
              </a:tblGrid>
              <a:tr h="61752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bg2">
                            <a:lumMod val="7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bg2">
                            <a:lumMod val="7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bg2">
                            <a:lumMod val="7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bg2">
                            <a:lumMod val="7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bg2">
                            <a:lumMod val="7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extLst>
                  <a:ext uri="{0D108BD9-81ED-4DB2-BD59-A6C34878D82A}">
                    <a16:rowId xmlns:a16="http://schemas.microsoft.com/office/drawing/2014/main" xmlns="" val="2327992123"/>
                  </a:ext>
                </a:extLst>
              </a:tr>
            </a:tbl>
          </a:graphicData>
        </a:graphic>
      </p:graphicFrame>
      <p:graphicFrame>
        <p:nvGraphicFramePr>
          <p:cNvPr id="114" name="Table 9">
            <a:extLst>
              <a:ext uri="{FF2B5EF4-FFF2-40B4-BE49-F238E27FC236}">
                <a16:creationId xmlns:a16="http://schemas.microsoft.com/office/drawing/2014/main" xmlns="" id="{8089F2E7-A855-8A45-AA68-DE6E1927C7EB}"/>
              </a:ext>
            </a:extLst>
          </p:cNvPr>
          <p:cNvGraphicFramePr>
            <a:graphicFrameLocks noGrp="1"/>
          </p:cNvGraphicFramePr>
          <p:nvPr>
            <p:extLst>
              <p:ext uri="{D42A27DB-BD31-4B8C-83A1-F6EECF244321}">
                <p14:modId xmlns:p14="http://schemas.microsoft.com/office/powerpoint/2010/main" val="2705091473"/>
              </p:ext>
            </p:extLst>
          </p:nvPr>
        </p:nvGraphicFramePr>
        <p:xfrm>
          <a:off x="4793121" y="1702661"/>
          <a:ext cx="5951791" cy="631993"/>
        </p:xfrm>
        <a:graphic>
          <a:graphicData uri="http://schemas.openxmlformats.org/drawingml/2006/table">
            <a:tbl>
              <a:tblPr firstRow="1" bandRow="1"/>
              <a:tblGrid>
                <a:gridCol w="825908">
                  <a:extLst>
                    <a:ext uri="{9D8B030D-6E8A-4147-A177-3AD203B41FA5}">
                      <a16:colId xmlns:a16="http://schemas.microsoft.com/office/drawing/2014/main" xmlns="" val="1886748079"/>
                    </a:ext>
                  </a:extLst>
                </a:gridCol>
                <a:gridCol w="862481">
                  <a:extLst>
                    <a:ext uri="{9D8B030D-6E8A-4147-A177-3AD203B41FA5}">
                      <a16:colId xmlns:a16="http://schemas.microsoft.com/office/drawing/2014/main" xmlns="" val="350743185"/>
                    </a:ext>
                  </a:extLst>
                </a:gridCol>
                <a:gridCol w="855249">
                  <a:extLst>
                    <a:ext uri="{9D8B030D-6E8A-4147-A177-3AD203B41FA5}">
                      <a16:colId xmlns:a16="http://schemas.microsoft.com/office/drawing/2014/main" xmlns="" val="1323318446"/>
                    </a:ext>
                  </a:extLst>
                </a:gridCol>
                <a:gridCol w="906297">
                  <a:extLst>
                    <a:ext uri="{9D8B030D-6E8A-4147-A177-3AD203B41FA5}">
                      <a16:colId xmlns:a16="http://schemas.microsoft.com/office/drawing/2014/main" xmlns="" val="2211226599"/>
                    </a:ext>
                  </a:extLst>
                </a:gridCol>
                <a:gridCol w="862484">
                  <a:extLst>
                    <a:ext uri="{9D8B030D-6E8A-4147-A177-3AD203B41FA5}">
                      <a16:colId xmlns:a16="http://schemas.microsoft.com/office/drawing/2014/main" xmlns="" val="552823526"/>
                    </a:ext>
                  </a:extLst>
                </a:gridCol>
                <a:gridCol w="862484">
                  <a:extLst>
                    <a:ext uri="{9D8B030D-6E8A-4147-A177-3AD203B41FA5}">
                      <a16:colId xmlns:a16="http://schemas.microsoft.com/office/drawing/2014/main" xmlns="" val="2190648383"/>
                    </a:ext>
                  </a:extLst>
                </a:gridCol>
                <a:gridCol w="776888">
                  <a:extLst>
                    <a:ext uri="{9D8B030D-6E8A-4147-A177-3AD203B41FA5}">
                      <a16:colId xmlns:a16="http://schemas.microsoft.com/office/drawing/2014/main" xmlns="" val="1358024385"/>
                    </a:ext>
                  </a:extLst>
                </a:gridCol>
              </a:tblGrid>
              <a:tr h="63199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extLst>
                  <a:ext uri="{0D108BD9-81ED-4DB2-BD59-A6C34878D82A}">
                    <a16:rowId xmlns:a16="http://schemas.microsoft.com/office/drawing/2014/main" xmlns="" val="2327992123"/>
                  </a:ext>
                </a:extLst>
              </a:tr>
            </a:tbl>
          </a:graphicData>
        </a:graphic>
      </p:graphicFrame>
      <p:graphicFrame>
        <p:nvGraphicFramePr>
          <p:cNvPr id="115" name="Table 9">
            <a:extLst>
              <a:ext uri="{FF2B5EF4-FFF2-40B4-BE49-F238E27FC236}">
                <a16:creationId xmlns:a16="http://schemas.microsoft.com/office/drawing/2014/main" xmlns="" id="{3F7BF3D2-E91E-F948-923F-4682BF4066E5}"/>
              </a:ext>
            </a:extLst>
          </p:cNvPr>
          <p:cNvGraphicFramePr>
            <a:graphicFrameLocks noGrp="1"/>
          </p:cNvGraphicFramePr>
          <p:nvPr>
            <p:extLst>
              <p:ext uri="{D42A27DB-BD31-4B8C-83A1-F6EECF244321}">
                <p14:modId xmlns:p14="http://schemas.microsoft.com/office/powerpoint/2010/main" val="868930592"/>
              </p:ext>
            </p:extLst>
          </p:nvPr>
        </p:nvGraphicFramePr>
        <p:xfrm>
          <a:off x="3915912" y="2511622"/>
          <a:ext cx="7714276" cy="629645"/>
        </p:xfrm>
        <a:graphic>
          <a:graphicData uri="http://schemas.openxmlformats.org/drawingml/2006/table">
            <a:tbl>
              <a:tblPr firstRow="1" bandRow="1"/>
              <a:tblGrid>
                <a:gridCol w="884132">
                  <a:extLst>
                    <a:ext uri="{9D8B030D-6E8A-4147-A177-3AD203B41FA5}">
                      <a16:colId xmlns:a16="http://schemas.microsoft.com/office/drawing/2014/main" xmlns="" val="1886748079"/>
                    </a:ext>
                  </a:extLst>
                </a:gridCol>
                <a:gridCol w="830152">
                  <a:extLst>
                    <a:ext uri="{9D8B030D-6E8A-4147-A177-3AD203B41FA5}">
                      <a16:colId xmlns:a16="http://schemas.microsoft.com/office/drawing/2014/main" xmlns="" val="350743185"/>
                    </a:ext>
                  </a:extLst>
                </a:gridCol>
                <a:gridCol w="834777">
                  <a:extLst>
                    <a:ext uri="{9D8B030D-6E8A-4147-A177-3AD203B41FA5}">
                      <a16:colId xmlns:a16="http://schemas.microsoft.com/office/drawing/2014/main" xmlns="" val="1323318446"/>
                    </a:ext>
                  </a:extLst>
                </a:gridCol>
                <a:gridCol w="864383">
                  <a:extLst>
                    <a:ext uri="{9D8B030D-6E8A-4147-A177-3AD203B41FA5}">
                      <a16:colId xmlns:a16="http://schemas.microsoft.com/office/drawing/2014/main" xmlns="" val="2211226599"/>
                    </a:ext>
                  </a:extLst>
                </a:gridCol>
                <a:gridCol w="883913">
                  <a:extLst>
                    <a:ext uri="{9D8B030D-6E8A-4147-A177-3AD203B41FA5}">
                      <a16:colId xmlns:a16="http://schemas.microsoft.com/office/drawing/2014/main" xmlns="" val="552823526"/>
                    </a:ext>
                  </a:extLst>
                </a:gridCol>
                <a:gridCol w="870720">
                  <a:extLst>
                    <a:ext uri="{9D8B030D-6E8A-4147-A177-3AD203B41FA5}">
                      <a16:colId xmlns:a16="http://schemas.microsoft.com/office/drawing/2014/main" xmlns="" val="2190648383"/>
                    </a:ext>
                  </a:extLst>
                </a:gridCol>
                <a:gridCol w="870720">
                  <a:extLst>
                    <a:ext uri="{9D8B030D-6E8A-4147-A177-3AD203B41FA5}">
                      <a16:colId xmlns:a16="http://schemas.microsoft.com/office/drawing/2014/main" xmlns="" val="2224664738"/>
                    </a:ext>
                  </a:extLst>
                </a:gridCol>
                <a:gridCol w="791564">
                  <a:extLst>
                    <a:ext uri="{9D8B030D-6E8A-4147-A177-3AD203B41FA5}">
                      <a16:colId xmlns:a16="http://schemas.microsoft.com/office/drawing/2014/main" xmlns="" val="1940756682"/>
                    </a:ext>
                  </a:extLst>
                </a:gridCol>
                <a:gridCol w="883915">
                  <a:extLst>
                    <a:ext uri="{9D8B030D-6E8A-4147-A177-3AD203B41FA5}">
                      <a16:colId xmlns:a16="http://schemas.microsoft.com/office/drawing/2014/main" xmlns="" val="2673538730"/>
                    </a:ext>
                  </a:extLst>
                </a:gridCol>
              </a:tblGrid>
              <a:tr h="62964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extLst>
                  <a:ext uri="{0D108BD9-81ED-4DB2-BD59-A6C34878D82A}">
                    <a16:rowId xmlns:a16="http://schemas.microsoft.com/office/drawing/2014/main" xmlns="" val="2327992123"/>
                  </a:ext>
                </a:extLst>
              </a:tr>
            </a:tbl>
          </a:graphicData>
        </a:graphic>
      </p:graphicFrame>
      <p:graphicFrame>
        <p:nvGraphicFramePr>
          <p:cNvPr id="116" name="Table 9">
            <a:extLst>
              <a:ext uri="{FF2B5EF4-FFF2-40B4-BE49-F238E27FC236}">
                <a16:creationId xmlns:a16="http://schemas.microsoft.com/office/drawing/2014/main" xmlns="" id="{3ED4D552-8E74-EA4F-B940-F48B20FF8DD5}"/>
              </a:ext>
            </a:extLst>
          </p:cNvPr>
          <p:cNvGraphicFramePr>
            <a:graphicFrameLocks noGrp="1"/>
          </p:cNvGraphicFramePr>
          <p:nvPr>
            <p:extLst>
              <p:ext uri="{D42A27DB-BD31-4B8C-83A1-F6EECF244321}">
                <p14:modId xmlns:p14="http://schemas.microsoft.com/office/powerpoint/2010/main" val="3876105408"/>
              </p:ext>
            </p:extLst>
          </p:nvPr>
        </p:nvGraphicFramePr>
        <p:xfrm>
          <a:off x="4810264" y="3301495"/>
          <a:ext cx="5950750" cy="598893"/>
        </p:xfrm>
        <a:graphic>
          <a:graphicData uri="http://schemas.openxmlformats.org/drawingml/2006/table">
            <a:tbl>
              <a:tblPr firstRow="1" bandRow="1"/>
              <a:tblGrid>
                <a:gridCol w="804471">
                  <a:extLst>
                    <a:ext uri="{9D8B030D-6E8A-4147-A177-3AD203B41FA5}">
                      <a16:colId xmlns:a16="http://schemas.microsoft.com/office/drawing/2014/main" xmlns="" val="1886748079"/>
                    </a:ext>
                  </a:extLst>
                </a:gridCol>
                <a:gridCol w="852129">
                  <a:extLst>
                    <a:ext uri="{9D8B030D-6E8A-4147-A177-3AD203B41FA5}">
                      <a16:colId xmlns:a16="http://schemas.microsoft.com/office/drawing/2014/main" xmlns="" val="350743185"/>
                    </a:ext>
                  </a:extLst>
                </a:gridCol>
                <a:gridCol w="878348">
                  <a:extLst>
                    <a:ext uri="{9D8B030D-6E8A-4147-A177-3AD203B41FA5}">
                      <a16:colId xmlns:a16="http://schemas.microsoft.com/office/drawing/2014/main" xmlns="" val="1323318446"/>
                    </a:ext>
                  </a:extLst>
                </a:gridCol>
                <a:gridCol w="865239">
                  <a:extLst>
                    <a:ext uri="{9D8B030D-6E8A-4147-A177-3AD203B41FA5}">
                      <a16:colId xmlns:a16="http://schemas.microsoft.com/office/drawing/2014/main" xmlns="" val="2211226599"/>
                    </a:ext>
                  </a:extLst>
                </a:gridCol>
                <a:gridCol w="891457">
                  <a:extLst>
                    <a:ext uri="{9D8B030D-6E8A-4147-A177-3AD203B41FA5}">
                      <a16:colId xmlns:a16="http://schemas.microsoft.com/office/drawing/2014/main" xmlns="" val="552823526"/>
                    </a:ext>
                  </a:extLst>
                </a:gridCol>
                <a:gridCol w="852129">
                  <a:extLst>
                    <a:ext uri="{9D8B030D-6E8A-4147-A177-3AD203B41FA5}">
                      <a16:colId xmlns:a16="http://schemas.microsoft.com/office/drawing/2014/main" xmlns="" val="900903468"/>
                    </a:ext>
                  </a:extLst>
                </a:gridCol>
                <a:gridCol w="806977">
                  <a:extLst>
                    <a:ext uri="{9D8B030D-6E8A-4147-A177-3AD203B41FA5}">
                      <a16:colId xmlns:a16="http://schemas.microsoft.com/office/drawing/2014/main" xmlns="" val="2190648383"/>
                    </a:ext>
                  </a:extLst>
                </a:gridCol>
              </a:tblGrid>
              <a:tr h="59889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extLst>
                  <a:ext uri="{0D108BD9-81ED-4DB2-BD59-A6C34878D82A}">
                    <a16:rowId xmlns:a16="http://schemas.microsoft.com/office/drawing/2014/main" xmlns="" val="2327992123"/>
                  </a:ext>
                </a:extLst>
              </a:tr>
            </a:tbl>
          </a:graphicData>
        </a:graphic>
      </p:graphicFrame>
      <p:graphicFrame>
        <p:nvGraphicFramePr>
          <p:cNvPr id="117" name="Table 9">
            <a:extLst>
              <a:ext uri="{FF2B5EF4-FFF2-40B4-BE49-F238E27FC236}">
                <a16:creationId xmlns:a16="http://schemas.microsoft.com/office/drawing/2014/main" xmlns="" id="{BFFDBF6C-9B1E-4A47-AC97-550F7C2BAC81}"/>
              </a:ext>
            </a:extLst>
          </p:cNvPr>
          <p:cNvGraphicFramePr>
            <a:graphicFrameLocks noGrp="1"/>
          </p:cNvGraphicFramePr>
          <p:nvPr>
            <p:extLst>
              <p:ext uri="{D42A27DB-BD31-4B8C-83A1-F6EECF244321}">
                <p14:modId xmlns:p14="http://schemas.microsoft.com/office/powerpoint/2010/main" val="402868742"/>
              </p:ext>
            </p:extLst>
          </p:nvPr>
        </p:nvGraphicFramePr>
        <p:xfrm>
          <a:off x="3915911" y="4067650"/>
          <a:ext cx="6843211" cy="629644"/>
        </p:xfrm>
        <a:graphic>
          <a:graphicData uri="http://schemas.openxmlformats.org/drawingml/2006/table">
            <a:tbl>
              <a:tblPr firstRow="1" bandRow="1"/>
              <a:tblGrid>
                <a:gridCol w="908648">
                  <a:extLst>
                    <a:ext uri="{9D8B030D-6E8A-4147-A177-3AD203B41FA5}">
                      <a16:colId xmlns:a16="http://schemas.microsoft.com/office/drawing/2014/main" xmlns="" val="1886748079"/>
                    </a:ext>
                  </a:extLst>
                </a:gridCol>
                <a:gridCol w="788284">
                  <a:extLst>
                    <a:ext uri="{9D8B030D-6E8A-4147-A177-3AD203B41FA5}">
                      <a16:colId xmlns:a16="http://schemas.microsoft.com/office/drawing/2014/main" xmlns="" val="350743185"/>
                    </a:ext>
                  </a:extLst>
                </a:gridCol>
                <a:gridCol w="878348">
                  <a:extLst>
                    <a:ext uri="{9D8B030D-6E8A-4147-A177-3AD203B41FA5}">
                      <a16:colId xmlns:a16="http://schemas.microsoft.com/office/drawing/2014/main" xmlns="" val="1323318446"/>
                    </a:ext>
                  </a:extLst>
                </a:gridCol>
                <a:gridCol w="852129">
                  <a:extLst>
                    <a:ext uri="{9D8B030D-6E8A-4147-A177-3AD203B41FA5}">
                      <a16:colId xmlns:a16="http://schemas.microsoft.com/office/drawing/2014/main" xmlns="" val="2211226599"/>
                    </a:ext>
                  </a:extLst>
                </a:gridCol>
                <a:gridCol w="865239">
                  <a:extLst>
                    <a:ext uri="{9D8B030D-6E8A-4147-A177-3AD203B41FA5}">
                      <a16:colId xmlns:a16="http://schemas.microsoft.com/office/drawing/2014/main" xmlns="" val="552823526"/>
                    </a:ext>
                  </a:extLst>
                </a:gridCol>
                <a:gridCol w="904568">
                  <a:extLst>
                    <a:ext uri="{9D8B030D-6E8A-4147-A177-3AD203B41FA5}">
                      <a16:colId xmlns:a16="http://schemas.microsoft.com/office/drawing/2014/main" xmlns="" val="2190648383"/>
                    </a:ext>
                  </a:extLst>
                </a:gridCol>
                <a:gridCol w="839019">
                  <a:extLst>
                    <a:ext uri="{9D8B030D-6E8A-4147-A177-3AD203B41FA5}">
                      <a16:colId xmlns:a16="http://schemas.microsoft.com/office/drawing/2014/main" xmlns="" val="548168636"/>
                    </a:ext>
                  </a:extLst>
                </a:gridCol>
                <a:gridCol w="806976">
                  <a:extLst>
                    <a:ext uri="{9D8B030D-6E8A-4147-A177-3AD203B41FA5}">
                      <a16:colId xmlns:a16="http://schemas.microsoft.com/office/drawing/2014/main" xmlns="" val="3157549442"/>
                    </a:ext>
                  </a:extLst>
                </a:gridCol>
              </a:tblGrid>
              <a:tr h="62964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extLst>
                  <a:ext uri="{0D108BD9-81ED-4DB2-BD59-A6C34878D82A}">
                    <a16:rowId xmlns:a16="http://schemas.microsoft.com/office/drawing/2014/main" xmlns="" val="2327992123"/>
                  </a:ext>
                </a:extLst>
              </a:tr>
            </a:tbl>
          </a:graphicData>
        </a:graphic>
      </p:graphicFrame>
      <p:graphicFrame>
        <p:nvGraphicFramePr>
          <p:cNvPr id="118" name="Table 117">
            <a:extLst>
              <a:ext uri="{FF2B5EF4-FFF2-40B4-BE49-F238E27FC236}">
                <a16:creationId xmlns:a16="http://schemas.microsoft.com/office/drawing/2014/main" xmlns="" id="{509870B2-8177-6A4D-BCB2-7CB37E7208B6}"/>
              </a:ext>
            </a:extLst>
          </p:cNvPr>
          <p:cNvGraphicFramePr>
            <a:graphicFrameLocks noGrp="1"/>
          </p:cNvGraphicFramePr>
          <p:nvPr>
            <p:extLst>
              <p:ext uri="{D42A27DB-BD31-4B8C-83A1-F6EECF244321}">
                <p14:modId xmlns:p14="http://schemas.microsoft.com/office/powerpoint/2010/main" val="3722055212"/>
              </p:ext>
            </p:extLst>
          </p:nvPr>
        </p:nvGraphicFramePr>
        <p:xfrm>
          <a:off x="4805947" y="4866936"/>
          <a:ext cx="5938968" cy="598893"/>
        </p:xfrm>
        <a:graphic>
          <a:graphicData uri="http://schemas.openxmlformats.org/drawingml/2006/table">
            <a:tbl>
              <a:tblPr firstRow="1" bandRow="1"/>
              <a:tblGrid>
                <a:gridCol w="830691">
                  <a:extLst>
                    <a:ext uri="{9D8B030D-6E8A-4147-A177-3AD203B41FA5}">
                      <a16:colId xmlns:a16="http://schemas.microsoft.com/office/drawing/2014/main" xmlns="" val="2371168891"/>
                    </a:ext>
                  </a:extLst>
                </a:gridCol>
                <a:gridCol w="865239">
                  <a:extLst>
                    <a:ext uri="{9D8B030D-6E8A-4147-A177-3AD203B41FA5}">
                      <a16:colId xmlns:a16="http://schemas.microsoft.com/office/drawing/2014/main" xmlns="" val="3886513108"/>
                    </a:ext>
                  </a:extLst>
                </a:gridCol>
                <a:gridCol w="839020">
                  <a:extLst>
                    <a:ext uri="{9D8B030D-6E8A-4147-A177-3AD203B41FA5}">
                      <a16:colId xmlns:a16="http://schemas.microsoft.com/office/drawing/2014/main" xmlns="" val="3668083769"/>
                    </a:ext>
                  </a:extLst>
                </a:gridCol>
                <a:gridCol w="878348">
                  <a:extLst>
                    <a:ext uri="{9D8B030D-6E8A-4147-A177-3AD203B41FA5}">
                      <a16:colId xmlns:a16="http://schemas.microsoft.com/office/drawing/2014/main" xmlns="" val="3436537741"/>
                    </a:ext>
                  </a:extLst>
                </a:gridCol>
                <a:gridCol w="891459">
                  <a:extLst>
                    <a:ext uri="{9D8B030D-6E8A-4147-A177-3AD203B41FA5}">
                      <a16:colId xmlns:a16="http://schemas.microsoft.com/office/drawing/2014/main" xmlns="" val="3879257517"/>
                    </a:ext>
                  </a:extLst>
                </a:gridCol>
                <a:gridCol w="839019">
                  <a:extLst>
                    <a:ext uri="{9D8B030D-6E8A-4147-A177-3AD203B41FA5}">
                      <a16:colId xmlns:a16="http://schemas.microsoft.com/office/drawing/2014/main" xmlns="" val="2042501234"/>
                    </a:ext>
                  </a:extLst>
                </a:gridCol>
                <a:gridCol w="795192">
                  <a:extLst>
                    <a:ext uri="{9D8B030D-6E8A-4147-A177-3AD203B41FA5}">
                      <a16:colId xmlns:a16="http://schemas.microsoft.com/office/drawing/2014/main" xmlns="" val="4179743533"/>
                    </a:ext>
                  </a:extLst>
                </a:gridCol>
              </a:tblGrid>
              <a:tr h="59889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extLst>
                  <a:ext uri="{0D108BD9-81ED-4DB2-BD59-A6C34878D82A}">
                    <a16:rowId xmlns:a16="http://schemas.microsoft.com/office/drawing/2014/main" xmlns="" val="2246924413"/>
                  </a:ext>
                </a:extLst>
              </a:tr>
            </a:tbl>
          </a:graphicData>
        </a:graphic>
      </p:graphicFrame>
      <p:graphicFrame>
        <p:nvGraphicFramePr>
          <p:cNvPr id="120" name="Table 119">
            <a:extLst>
              <a:ext uri="{FF2B5EF4-FFF2-40B4-BE49-F238E27FC236}">
                <a16:creationId xmlns:a16="http://schemas.microsoft.com/office/drawing/2014/main" xmlns="" id="{758F410C-D862-FC42-873C-3079E8E5A4EB}"/>
              </a:ext>
            </a:extLst>
          </p:cNvPr>
          <p:cNvGraphicFramePr>
            <a:graphicFrameLocks noGrp="1"/>
          </p:cNvGraphicFramePr>
          <p:nvPr>
            <p:extLst>
              <p:ext uri="{D42A27DB-BD31-4B8C-83A1-F6EECF244321}">
                <p14:modId xmlns:p14="http://schemas.microsoft.com/office/powerpoint/2010/main" val="471482496"/>
              </p:ext>
            </p:extLst>
          </p:nvPr>
        </p:nvGraphicFramePr>
        <p:xfrm>
          <a:off x="2193826" y="5634232"/>
          <a:ext cx="5983504" cy="598893"/>
        </p:xfrm>
        <a:graphic>
          <a:graphicData uri="http://schemas.openxmlformats.org/drawingml/2006/table">
            <a:tbl>
              <a:tblPr firstRow="1" bandRow="1"/>
              <a:tblGrid>
                <a:gridCol w="902399">
                  <a:extLst>
                    <a:ext uri="{9D8B030D-6E8A-4147-A177-3AD203B41FA5}">
                      <a16:colId xmlns:a16="http://schemas.microsoft.com/office/drawing/2014/main" xmlns="" val="2371168891"/>
                    </a:ext>
                  </a:extLst>
                </a:gridCol>
                <a:gridCol w="818696">
                  <a:extLst>
                    <a:ext uri="{9D8B030D-6E8A-4147-A177-3AD203B41FA5}">
                      <a16:colId xmlns:a16="http://schemas.microsoft.com/office/drawing/2014/main" xmlns="" val="3886513108"/>
                    </a:ext>
                  </a:extLst>
                </a:gridCol>
                <a:gridCol w="844684">
                  <a:extLst>
                    <a:ext uri="{9D8B030D-6E8A-4147-A177-3AD203B41FA5}">
                      <a16:colId xmlns:a16="http://schemas.microsoft.com/office/drawing/2014/main" xmlns="" val="3668083769"/>
                    </a:ext>
                  </a:extLst>
                </a:gridCol>
                <a:gridCol w="835269">
                  <a:extLst>
                    <a:ext uri="{9D8B030D-6E8A-4147-A177-3AD203B41FA5}">
                      <a16:colId xmlns:a16="http://schemas.microsoft.com/office/drawing/2014/main" xmlns="" val="3436537741"/>
                    </a:ext>
                  </a:extLst>
                </a:gridCol>
                <a:gridCol w="908320">
                  <a:extLst>
                    <a:ext uri="{9D8B030D-6E8A-4147-A177-3AD203B41FA5}">
                      <a16:colId xmlns:a16="http://schemas.microsoft.com/office/drawing/2014/main" xmlns="" val="3879257517"/>
                    </a:ext>
                  </a:extLst>
                </a:gridCol>
                <a:gridCol w="852129">
                  <a:extLst>
                    <a:ext uri="{9D8B030D-6E8A-4147-A177-3AD203B41FA5}">
                      <a16:colId xmlns:a16="http://schemas.microsoft.com/office/drawing/2014/main" xmlns="" val="2042501234"/>
                    </a:ext>
                  </a:extLst>
                </a:gridCol>
                <a:gridCol w="822007">
                  <a:extLst>
                    <a:ext uri="{9D8B030D-6E8A-4147-A177-3AD203B41FA5}">
                      <a16:colId xmlns:a16="http://schemas.microsoft.com/office/drawing/2014/main" xmlns="" val="4179743533"/>
                    </a:ext>
                  </a:extLst>
                </a:gridCol>
              </a:tblGrid>
              <a:tr h="59889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tc>
                  <a:txBody>
                    <a:body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x-none" sz="27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4C4B4B"/>
                      </a:solidFill>
                      <a:prstDash val="solid"/>
                      <a:round/>
                      <a:headEnd type="none" w="med" len="med"/>
                      <a:tailEnd type="none" w="med" len="med"/>
                    </a:lnL>
                    <a:lnR w="12700" cap="flat" cmpd="sng" algn="ctr">
                      <a:solidFill>
                        <a:srgbClr val="4C4B4B"/>
                      </a:solidFill>
                      <a:prstDash val="solid"/>
                      <a:round/>
                      <a:headEnd type="none" w="med" len="med"/>
                      <a:tailEnd type="none" w="med" len="med"/>
                    </a:lnR>
                    <a:lnT w="12700" cap="flat" cmpd="sng" algn="ctr">
                      <a:solidFill>
                        <a:srgbClr val="4C4B4B"/>
                      </a:solidFill>
                      <a:prstDash val="solid"/>
                      <a:round/>
                      <a:headEnd type="none" w="med" len="med"/>
                      <a:tailEnd type="none" w="med" len="med"/>
                    </a:lnT>
                    <a:lnB w="12700" cap="flat" cmpd="sng" algn="ctr">
                      <a:solidFill>
                        <a:srgbClr val="4C4B4B"/>
                      </a:solidFill>
                      <a:prstDash val="solid"/>
                      <a:round/>
                      <a:headEnd type="none" w="med" len="med"/>
                      <a:tailEnd type="none" w="med" len="med"/>
                    </a:lnB>
                    <a:lnTlToBr w="12700" cmpd="sng">
                      <a:noFill/>
                      <a:prstDash val="solid"/>
                    </a:lnTlToBr>
                    <a:lnBlToTr w="12700" cmpd="sng">
                      <a:noFill/>
                      <a:prstDash val="solid"/>
                    </a:lnBlToTr>
                    <a:solidFill>
                      <a:srgbClr val="DFFCD8"/>
                    </a:solidFill>
                  </a:tcPr>
                </a:tc>
                <a:extLst>
                  <a:ext uri="{0D108BD9-81ED-4DB2-BD59-A6C34878D82A}">
                    <a16:rowId xmlns:a16="http://schemas.microsoft.com/office/drawing/2014/main" xmlns="" val="2246924413"/>
                  </a:ext>
                </a:extLst>
              </a:tr>
            </a:tbl>
          </a:graphicData>
        </a:graphic>
      </p:graphicFrame>
    </p:spTree>
    <p:extLst>
      <p:ext uri="{BB962C8B-B14F-4D97-AF65-F5344CB8AC3E}">
        <p14:creationId xmlns:p14="http://schemas.microsoft.com/office/powerpoint/2010/main" val="18357843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3"/>
                    </p:tgtEl>
                  </p:cond>
                </p:stCondLst>
                <p:endSync evt="end" delay="0">
                  <p:rtn val="all"/>
                </p:endSync>
                <p:childTnLst>
                  <p:par>
                    <p:cTn id="3" fill="hold">
                      <p:stCondLst>
                        <p:cond delay="0"/>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13"/>
                                        </p:tgtEl>
                                      </p:cBhvr>
                                    </p:animEffect>
                                    <p:set>
                                      <p:cBhvr>
                                        <p:cTn id="7" dur="1" fill="hold">
                                          <p:stCondLst>
                                            <p:cond delay="499"/>
                                          </p:stCondLst>
                                        </p:cTn>
                                        <p:tgtEl>
                                          <p:spTgt spid="113"/>
                                        </p:tgtEl>
                                        <p:attrNameLst>
                                          <p:attrName>style.visibility</p:attrName>
                                        </p:attrNameLst>
                                      </p:cBhvr>
                                      <p:to>
                                        <p:strVal val="hidden"/>
                                      </p:to>
                                    </p:set>
                                  </p:childTnLst>
                                </p:cTn>
                              </p:par>
                            </p:childTnLst>
                          </p:cTn>
                        </p:par>
                      </p:childTnLst>
                    </p:cTn>
                  </p:par>
                </p:childTnLst>
              </p:cTn>
              <p:nextCondLst>
                <p:cond evt="onClick" delay="0">
                  <p:tgtEl>
                    <p:spTgt spid="113"/>
                  </p:tgtEl>
                </p:cond>
              </p:nextCondLst>
            </p:seq>
            <p:seq concurrent="1" nextAc="seek">
              <p:cTn id="8" restart="whenNotActive" fill="hold" evtFilter="cancelBubble" nodeType="interactiveSeq">
                <p:stCondLst>
                  <p:cond evt="onClick" delay="0">
                    <p:tgtEl>
                      <p:spTgt spid="114"/>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nodeType="clickEffect">
                                  <p:stCondLst>
                                    <p:cond delay="0"/>
                                  </p:stCondLst>
                                  <p:childTnLst>
                                    <p:animEffect transition="out" filter="blinds(horizontal)">
                                      <p:cBhvr>
                                        <p:cTn id="12" dur="500"/>
                                        <p:tgtEl>
                                          <p:spTgt spid="114"/>
                                        </p:tgtEl>
                                      </p:cBhvr>
                                    </p:animEffect>
                                    <p:set>
                                      <p:cBhvr>
                                        <p:cTn id="13"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14" restart="whenNotActive" fill="hold" evtFilter="cancelBubble" nodeType="interactiveSeq">
                <p:stCondLst>
                  <p:cond evt="onClick" delay="0">
                    <p:tgtEl>
                      <p:spTgt spid="115"/>
                    </p:tgtEl>
                  </p:cond>
                </p:stCondLst>
                <p:endSync evt="end" delay="0">
                  <p:rtn val="all"/>
                </p:endSync>
                <p:childTnLst>
                  <p:par>
                    <p:cTn id="15" fill="hold">
                      <p:stCondLst>
                        <p:cond delay="0"/>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115"/>
                                        </p:tgtEl>
                                      </p:cBhvr>
                                    </p:animEffect>
                                    <p:set>
                                      <p:cBhvr>
                                        <p:cTn id="19" dur="1" fill="hold">
                                          <p:stCondLst>
                                            <p:cond delay="499"/>
                                          </p:stCondLst>
                                        </p:cTn>
                                        <p:tgtEl>
                                          <p:spTgt spid="115"/>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seq concurrent="1" nextAc="seek">
              <p:cTn id="20" restart="whenNotActive" fill="hold" evtFilter="cancelBubble" nodeType="interactiveSeq">
                <p:stCondLst>
                  <p:cond evt="onClick" delay="0">
                    <p:tgtEl>
                      <p:spTgt spid="116"/>
                    </p:tgtEl>
                  </p:cond>
                </p:stCondLst>
                <p:endSync evt="end" delay="0">
                  <p:rtn val="all"/>
                </p:endSync>
                <p:childTnLst>
                  <p:par>
                    <p:cTn id="21" fill="hold">
                      <p:stCondLst>
                        <p:cond delay="0"/>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116"/>
                                        </p:tgtEl>
                                      </p:cBhvr>
                                    </p:animEffect>
                                    <p:set>
                                      <p:cBhvr>
                                        <p:cTn id="25"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26" restart="whenNotActive" fill="hold" evtFilter="cancelBubble" nodeType="interactiveSeq">
                <p:stCondLst>
                  <p:cond evt="onClick" delay="0">
                    <p:tgtEl>
                      <p:spTgt spid="117"/>
                    </p:tgtEl>
                  </p:cond>
                </p:stCondLst>
                <p:endSync evt="end" delay="0">
                  <p:rtn val="all"/>
                </p:endSync>
                <p:childTnLst>
                  <p:par>
                    <p:cTn id="27" fill="hold">
                      <p:stCondLst>
                        <p:cond delay="0"/>
                      </p:stCondLst>
                      <p:childTnLst>
                        <p:par>
                          <p:cTn id="28" fill="hold">
                            <p:stCondLst>
                              <p:cond delay="0"/>
                            </p:stCondLst>
                            <p:childTnLst>
                              <p:par>
                                <p:cTn id="29" presetID="3" presetClass="exit" presetSubtype="10" fill="hold" nodeType="clickEffect">
                                  <p:stCondLst>
                                    <p:cond delay="0"/>
                                  </p:stCondLst>
                                  <p:childTnLst>
                                    <p:animEffect transition="out" filter="blinds(horizontal)">
                                      <p:cBhvr>
                                        <p:cTn id="30" dur="500"/>
                                        <p:tgtEl>
                                          <p:spTgt spid="117"/>
                                        </p:tgtEl>
                                      </p:cBhvr>
                                    </p:animEffect>
                                    <p:set>
                                      <p:cBhvr>
                                        <p:cTn id="31" dur="1" fill="hold">
                                          <p:stCondLst>
                                            <p:cond delay="499"/>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32" restart="whenNotActive" fill="hold" evtFilter="cancelBubble" nodeType="interactiveSeq">
                <p:stCondLst>
                  <p:cond evt="onClick" delay="0">
                    <p:tgtEl>
                      <p:spTgt spid="118"/>
                    </p:tgtEl>
                  </p:cond>
                </p:stCondLst>
                <p:endSync evt="end" delay="0">
                  <p:rtn val="all"/>
                </p:endSync>
                <p:childTnLst>
                  <p:par>
                    <p:cTn id="33" fill="hold">
                      <p:stCondLst>
                        <p:cond delay="0"/>
                      </p:stCondLst>
                      <p:childTnLst>
                        <p:par>
                          <p:cTn id="34" fill="hold">
                            <p:stCondLst>
                              <p:cond delay="0"/>
                            </p:stCondLst>
                            <p:childTnLst>
                              <p:par>
                                <p:cTn id="35" presetID="3" presetClass="exit" presetSubtype="10" fill="hold" nodeType="clickEffect">
                                  <p:stCondLst>
                                    <p:cond delay="0"/>
                                  </p:stCondLst>
                                  <p:childTnLst>
                                    <p:animEffect transition="out" filter="blinds(horizontal)">
                                      <p:cBhvr>
                                        <p:cTn id="36" dur="500"/>
                                        <p:tgtEl>
                                          <p:spTgt spid="118"/>
                                        </p:tgtEl>
                                      </p:cBhvr>
                                    </p:animEffect>
                                    <p:set>
                                      <p:cBhvr>
                                        <p:cTn id="37" dur="1" fill="hold">
                                          <p:stCondLst>
                                            <p:cond delay="4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38" restart="whenNotActive" fill="hold" evtFilter="cancelBubble" nodeType="interactiveSeq">
                <p:stCondLst>
                  <p:cond evt="onClick" delay="0">
                    <p:tgtEl>
                      <p:spTgt spid="120"/>
                    </p:tgtEl>
                  </p:cond>
                </p:stCondLst>
                <p:endSync evt="end" delay="0">
                  <p:rtn val="all"/>
                </p:endSync>
                <p:childTnLst>
                  <p:par>
                    <p:cTn id="39" fill="hold">
                      <p:stCondLst>
                        <p:cond delay="0"/>
                      </p:stCondLst>
                      <p:childTnLst>
                        <p:par>
                          <p:cTn id="40" fill="hold">
                            <p:stCondLst>
                              <p:cond delay="0"/>
                            </p:stCondLst>
                            <p:childTnLst>
                              <p:par>
                                <p:cTn id="41" presetID="3" presetClass="exit" presetSubtype="10" fill="hold" nodeType="clickEffect">
                                  <p:stCondLst>
                                    <p:cond delay="0"/>
                                  </p:stCondLst>
                                  <p:childTnLst>
                                    <p:animEffect transition="out" filter="blinds(horizontal)">
                                      <p:cBhvr>
                                        <p:cTn id="42" dur="500"/>
                                        <p:tgtEl>
                                          <p:spTgt spid="120"/>
                                        </p:tgtEl>
                                      </p:cBhvr>
                                    </p:animEffect>
                                    <p:set>
                                      <p:cBhvr>
                                        <p:cTn id="43"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5" name="Google Shape;935;p47"/>
          <p:cNvSpPr txBox="1">
            <a:spLocks noGrp="1"/>
          </p:cNvSpPr>
          <p:nvPr>
            <p:ph type="title"/>
          </p:nvPr>
        </p:nvSpPr>
        <p:spPr>
          <a:xfrm>
            <a:off x="633053" y="325401"/>
            <a:ext cx="10272000" cy="763600"/>
          </a:xfrm>
          <a:prstGeom prst="rect">
            <a:avLst/>
          </a:prstGeom>
        </p:spPr>
        <p:txBody>
          <a:bodyPr spcFirstLastPara="1" wrap="square" lIns="121900" tIns="121900" rIns="121900" bIns="121900" anchor="t" anchorCtr="0">
            <a:noAutofit/>
          </a:bodyPr>
          <a:lstStyle/>
          <a:p>
            <a:r>
              <a:rPr lang="en">
                <a:solidFill>
                  <a:schemeClr val="bg2">
                    <a:lumMod val="75000"/>
                  </a:schemeClr>
                </a:solidFill>
              </a:rPr>
              <a:t>LUYỆN TẬP</a:t>
            </a:r>
            <a:endParaRPr>
              <a:solidFill>
                <a:schemeClr val="bg2">
                  <a:lumMod val="75000"/>
                </a:schemeClr>
              </a:solidFill>
            </a:endParaRPr>
          </a:p>
        </p:txBody>
      </p:sp>
      <p:graphicFrame>
        <p:nvGraphicFramePr>
          <p:cNvPr id="26" name="Diagram 25">
            <a:extLst>
              <a:ext uri="{FF2B5EF4-FFF2-40B4-BE49-F238E27FC236}">
                <a16:creationId xmlns:a16="http://schemas.microsoft.com/office/drawing/2014/main" xmlns="" id="{4AA0A79C-51D1-7F42-B881-C2596EF38F4F}"/>
              </a:ext>
            </a:extLst>
          </p:cNvPr>
          <p:cNvGraphicFramePr/>
          <p:nvPr>
            <p:extLst>
              <p:ext uri="{D42A27DB-BD31-4B8C-83A1-F6EECF244321}">
                <p14:modId xmlns:p14="http://schemas.microsoft.com/office/powerpoint/2010/main" val="890560899"/>
              </p:ext>
            </p:extLst>
          </p:nvPr>
        </p:nvGraphicFramePr>
        <p:xfrm>
          <a:off x="2321207" y="115255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7" name="Google Shape;1160;p61">
            <a:hlinkClick r:id="rId8" action="ppaction://hlinksldjump"/>
            <a:extLst>
              <a:ext uri="{FF2B5EF4-FFF2-40B4-BE49-F238E27FC236}">
                <a16:creationId xmlns:a16="http://schemas.microsoft.com/office/drawing/2014/main" xmlns="" id="{0EA058A1-5AF2-1343-8986-165A10E61AB6}"/>
              </a:ext>
            </a:extLst>
          </p:cNvPr>
          <p:cNvSpPr txBox="1"/>
          <p:nvPr/>
        </p:nvSpPr>
        <p:spPr>
          <a:xfrm>
            <a:off x="2372222" y="1381781"/>
            <a:ext cx="864000" cy="738623"/>
          </a:xfrm>
          <a:prstGeom prst="rect">
            <a:avLst/>
          </a:prstGeom>
          <a:noFill/>
          <a:ln>
            <a:noFill/>
          </a:ln>
        </p:spPr>
        <p:txBody>
          <a:bodyPr spcFirstLastPara="1" wrap="square" lIns="121900" tIns="121900" rIns="121900" bIns="121900" anchor="t" anchorCtr="0">
            <a:spAutoFit/>
          </a:bodyPr>
          <a:lstStyle/>
          <a:p>
            <a:pPr algn="ctr"/>
            <a:r>
              <a:rPr lang="en" sz="3200">
                <a:solidFill>
                  <a:schemeClr val="bg2">
                    <a:lumMod val="75000"/>
                  </a:schemeClr>
                </a:solidFill>
                <a:latin typeface="Coiny"/>
                <a:ea typeface="Coiny"/>
                <a:cs typeface="Coiny"/>
                <a:sym typeface="Coiny"/>
              </a:rPr>
              <a:t>B1</a:t>
            </a:r>
            <a:endParaRPr sz="3200">
              <a:solidFill>
                <a:schemeClr val="bg2">
                  <a:lumMod val="75000"/>
                </a:schemeClr>
              </a:solidFill>
              <a:latin typeface="Coiny"/>
              <a:ea typeface="Coiny"/>
              <a:cs typeface="Coiny"/>
              <a:sym typeface="Coiny"/>
            </a:endParaRPr>
          </a:p>
        </p:txBody>
      </p:sp>
      <p:sp>
        <p:nvSpPr>
          <p:cNvPr id="48" name="Google Shape;1160;p61">
            <a:hlinkClick r:id="rId8" action="ppaction://hlinksldjump"/>
            <a:extLst>
              <a:ext uri="{FF2B5EF4-FFF2-40B4-BE49-F238E27FC236}">
                <a16:creationId xmlns:a16="http://schemas.microsoft.com/office/drawing/2014/main" xmlns="" id="{2E92B403-7A8F-8242-9D89-90589C8C5484}"/>
              </a:ext>
            </a:extLst>
          </p:cNvPr>
          <p:cNvSpPr txBox="1"/>
          <p:nvPr/>
        </p:nvSpPr>
        <p:spPr>
          <a:xfrm>
            <a:off x="2804222" y="2788921"/>
            <a:ext cx="864000" cy="738623"/>
          </a:xfrm>
          <a:prstGeom prst="rect">
            <a:avLst/>
          </a:prstGeom>
          <a:noFill/>
          <a:ln>
            <a:noFill/>
          </a:ln>
        </p:spPr>
        <p:txBody>
          <a:bodyPr spcFirstLastPara="1" wrap="square" lIns="121900" tIns="121900" rIns="121900" bIns="121900" anchor="t" anchorCtr="0">
            <a:spAutoFit/>
          </a:bodyPr>
          <a:lstStyle/>
          <a:p>
            <a:pPr algn="ctr"/>
            <a:r>
              <a:rPr lang="en" sz="3200">
                <a:solidFill>
                  <a:schemeClr val="bg2">
                    <a:lumMod val="75000"/>
                  </a:schemeClr>
                </a:solidFill>
                <a:latin typeface="Coiny"/>
                <a:ea typeface="Coiny"/>
                <a:cs typeface="Coiny"/>
                <a:sym typeface="Coiny"/>
              </a:rPr>
              <a:t>B2</a:t>
            </a:r>
            <a:endParaRPr sz="3200">
              <a:solidFill>
                <a:schemeClr val="bg2">
                  <a:lumMod val="75000"/>
                </a:schemeClr>
              </a:solidFill>
              <a:latin typeface="Coiny"/>
              <a:ea typeface="Coiny"/>
              <a:cs typeface="Coiny"/>
              <a:sym typeface="Coiny"/>
            </a:endParaRPr>
          </a:p>
        </p:txBody>
      </p:sp>
      <p:sp>
        <p:nvSpPr>
          <p:cNvPr id="49" name="Google Shape;1160;p61">
            <a:hlinkClick r:id="rId8" action="ppaction://hlinksldjump"/>
            <a:extLst>
              <a:ext uri="{FF2B5EF4-FFF2-40B4-BE49-F238E27FC236}">
                <a16:creationId xmlns:a16="http://schemas.microsoft.com/office/drawing/2014/main" xmlns="" id="{61ED1DB0-531C-004A-9495-8B550A1A83D3}"/>
              </a:ext>
            </a:extLst>
          </p:cNvPr>
          <p:cNvSpPr txBox="1"/>
          <p:nvPr/>
        </p:nvSpPr>
        <p:spPr>
          <a:xfrm>
            <a:off x="3426303" y="4202300"/>
            <a:ext cx="864000" cy="738623"/>
          </a:xfrm>
          <a:prstGeom prst="rect">
            <a:avLst/>
          </a:prstGeom>
          <a:noFill/>
          <a:ln>
            <a:noFill/>
          </a:ln>
        </p:spPr>
        <p:txBody>
          <a:bodyPr spcFirstLastPara="1" wrap="square" lIns="121900" tIns="121900" rIns="121900" bIns="121900" anchor="t" anchorCtr="0">
            <a:spAutoFit/>
          </a:bodyPr>
          <a:lstStyle/>
          <a:p>
            <a:pPr algn="ctr"/>
            <a:r>
              <a:rPr lang="en" sz="3200">
                <a:solidFill>
                  <a:schemeClr val="bg2">
                    <a:lumMod val="75000"/>
                  </a:schemeClr>
                </a:solidFill>
                <a:latin typeface="Coiny"/>
                <a:ea typeface="Coiny"/>
                <a:cs typeface="Coiny"/>
                <a:sym typeface="Coiny"/>
              </a:rPr>
              <a:t>B3</a:t>
            </a:r>
            <a:endParaRPr sz="3200">
              <a:solidFill>
                <a:schemeClr val="bg2">
                  <a:lumMod val="75000"/>
                </a:schemeClr>
              </a:solidFill>
              <a:latin typeface="Coiny"/>
              <a:ea typeface="Coiny"/>
              <a:cs typeface="Coiny"/>
              <a:sym typeface="Coiny"/>
            </a:endParaRPr>
          </a:p>
        </p:txBody>
      </p:sp>
      <p:sp>
        <p:nvSpPr>
          <p:cNvPr id="50" name="Google Shape;1160;p61">
            <a:hlinkClick r:id="rId8" action="ppaction://hlinksldjump"/>
            <a:extLst>
              <a:ext uri="{FF2B5EF4-FFF2-40B4-BE49-F238E27FC236}">
                <a16:creationId xmlns:a16="http://schemas.microsoft.com/office/drawing/2014/main" xmlns="" id="{F372981F-DF6A-B846-926D-DD777FC42DBC}"/>
              </a:ext>
            </a:extLst>
          </p:cNvPr>
          <p:cNvSpPr txBox="1"/>
          <p:nvPr/>
        </p:nvSpPr>
        <p:spPr>
          <a:xfrm>
            <a:off x="3913405" y="5705445"/>
            <a:ext cx="864000" cy="738623"/>
          </a:xfrm>
          <a:prstGeom prst="rect">
            <a:avLst/>
          </a:prstGeom>
          <a:noFill/>
          <a:ln>
            <a:noFill/>
          </a:ln>
        </p:spPr>
        <p:txBody>
          <a:bodyPr spcFirstLastPara="1" wrap="square" lIns="121900" tIns="121900" rIns="121900" bIns="121900" anchor="t" anchorCtr="0">
            <a:spAutoFit/>
          </a:bodyPr>
          <a:lstStyle/>
          <a:p>
            <a:pPr algn="ctr"/>
            <a:r>
              <a:rPr lang="en" sz="3200">
                <a:solidFill>
                  <a:schemeClr val="bg2">
                    <a:lumMod val="75000"/>
                  </a:schemeClr>
                </a:solidFill>
                <a:latin typeface="Coiny"/>
                <a:ea typeface="Coiny"/>
                <a:cs typeface="Coiny"/>
                <a:sym typeface="Coiny"/>
              </a:rPr>
              <a:t>B4</a:t>
            </a:r>
            <a:endParaRPr sz="3200">
              <a:solidFill>
                <a:schemeClr val="bg2">
                  <a:lumMod val="75000"/>
                </a:schemeClr>
              </a:solidFill>
              <a:latin typeface="Coiny"/>
              <a:ea typeface="Coiny"/>
              <a:cs typeface="Coiny"/>
              <a:sym typeface="Coiny"/>
            </a:endParaRPr>
          </a:p>
        </p:txBody>
      </p:sp>
    </p:spTree>
    <p:extLst>
      <p:ext uri="{BB962C8B-B14F-4D97-AF65-F5344CB8AC3E}">
        <p14:creationId xmlns:p14="http://schemas.microsoft.com/office/powerpoint/2010/main" val="14525303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5"/>
        <p:cNvGrpSpPr/>
        <p:nvPr/>
      </p:nvGrpSpPr>
      <p:grpSpPr>
        <a:xfrm>
          <a:off x="0" y="0"/>
          <a:ext cx="0" cy="0"/>
          <a:chOff x="0" y="0"/>
          <a:chExt cx="0" cy="0"/>
        </a:xfrm>
      </p:grpSpPr>
      <p:sp>
        <p:nvSpPr>
          <p:cNvPr id="976" name="Google Shape;976;p52"/>
          <p:cNvSpPr txBox="1">
            <a:spLocks noGrp="1"/>
          </p:cNvSpPr>
          <p:nvPr>
            <p:ph type="title"/>
          </p:nvPr>
        </p:nvSpPr>
        <p:spPr>
          <a:xfrm>
            <a:off x="479646" y="497944"/>
            <a:ext cx="3518800" cy="2577600"/>
          </a:xfrm>
          <a:prstGeom prst="rect">
            <a:avLst/>
          </a:prstGeom>
        </p:spPr>
        <p:txBody>
          <a:bodyPr spcFirstLastPara="1" wrap="square" lIns="121900" tIns="121900" rIns="121900" bIns="121900" anchor="t" anchorCtr="0">
            <a:noAutofit/>
          </a:bodyPr>
          <a:lstStyle/>
          <a:p>
            <a:pPr algn="ctr"/>
            <a:r>
              <a:rPr lang="en" sz="8000"/>
              <a:t>VẬN DỤNG</a:t>
            </a:r>
            <a:endParaRPr sz="8000"/>
          </a:p>
        </p:txBody>
      </p:sp>
      <p:sp>
        <p:nvSpPr>
          <p:cNvPr id="977" name="Google Shape;977;p52">
            <a:hlinkClick r:id="rId4" action="ppaction://hlinksldjump"/>
          </p:cNvPr>
          <p:cNvSpPr/>
          <p:nvPr/>
        </p:nvSpPr>
        <p:spPr>
          <a:xfrm>
            <a:off x="11553686" y="877007"/>
            <a:ext cx="394547" cy="388292"/>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978" name="Google Shape;978;p52">
            <a:hlinkClick r:id="" action="ppaction://hlinkshowjump?jump=nextslide"/>
          </p:cNvPr>
          <p:cNvSpPr/>
          <p:nvPr/>
        </p:nvSpPr>
        <p:spPr>
          <a:xfrm>
            <a:off x="11633375" y="5550266"/>
            <a:ext cx="235168" cy="356983"/>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979" name="Google Shape;979;p52">
            <a:hlinkClick r:id="" action="ppaction://hlinkshowjump?jump=previousslide"/>
          </p:cNvPr>
          <p:cNvSpPr/>
          <p:nvPr/>
        </p:nvSpPr>
        <p:spPr>
          <a:xfrm flipH="1">
            <a:off x="11633375" y="1682891"/>
            <a:ext cx="235168" cy="356983"/>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980" name="Google Shape;980;p52">
            <a:hlinkClick r:id="rId5" action="ppaction://hlinksldjump"/>
          </p:cNvPr>
          <p:cNvSpPr txBox="1"/>
          <p:nvPr/>
        </p:nvSpPr>
        <p:spPr>
          <a:xfrm>
            <a:off x="11318959" y="2251333"/>
            <a:ext cx="864000" cy="738623"/>
          </a:xfrm>
          <a:prstGeom prst="rect">
            <a:avLst/>
          </a:prstGeom>
          <a:noFill/>
          <a:ln>
            <a:noFill/>
          </a:ln>
        </p:spPr>
        <p:txBody>
          <a:bodyPr spcFirstLastPara="1" wrap="square" lIns="121900" tIns="121900" rIns="121900" bIns="121900" anchor="t" anchorCtr="0">
            <a:spAutoFit/>
          </a:bodyPr>
          <a:lstStyle/>
          <a:p>
            <a:pPr algn="ctr"/>
            <a:r>
              <a:rPr lang="en" sz="3200">
                <a:solidFill>
                  <a:schemeClr val="accent1"/>
                </a:solidFill>
                <a:latin typeface="Coiny"/>
                <a:ea typeface="Coiny"/>
                <a:cs typeface="Coiny"/>
                <a:sym typeface="Coiny"/>
              </a:rPr>
              <a:t>1</a:t>
            </a:r>
            <a:endParaRPr sz="3200">
              <a:solidFill>
                <a:schemeClr val="accent1"/>
              </a:solidFill>
              <a:latin typeface="Coiny"/>
              <a:ea typeface="Coiny"/>
              <a:cs typeface="Coiny"/>
              <a:sym typeface="Coiny"/>
            </a:endParaRPr>
          </a:p>
        </p:txBody>
      </p:sp>
      <p:sp>
        <p:nvSpPr>
          <p:cNvPr id="981" name="Google Shape;981;p52">
            <a:hlinkClick r:id="rId6" action="ppaction://hlinksldjump"/>
          </p:cNvPr>
          <p:cNvSpPr txBox="1"/>
          <p:nvPr/>
        </p:nvSpPr>
        <p:spPr>
          <a:xfrm>
            <a:off x="11318959" y="3050667"/>
            <a:ext cx="864000" cy="738623"/>
          </a:xfrm>
          <a:prstGeom prst="rect">
            <a:avLst/>
          </a:prstGeom>
          <a:noFill/>
          <a:ln>
            <a:noFill/>
          </a:ln>
        </p:spPr>
        <p:txBody>
          <a:bodyPr spcFirstLastPara="1" wrap="square" lIns="121900" tIns="121900" rIns="121900" bIns="121900" anchor="t" anchorCtr="0">
            <a:spAutoFit/>
          </a:bodyPr>
          <a:lstStyle/>
          <a:p>
            <a:pPr algn="ctr"/>
            <a:r>
              <a:rPr lang="en" sz="3200">
                <a:solidFill>
                  <a:schemeClr val="accent2"/>
                </a:solidFill>
                <a:latin typeface="Coiny"/>
                <a:ea typeface="Coiny"/>
                <a:cs typeface="Coiny"/>
                <a:sym typeface="Coiny"/>
              </a:rPr>
              <a:t>2</a:t>
            </a:r>
            <a:endParaRPr sz="3200">
              <a:solidFill>
                <a:schemeClr val="accent2"/>
              </a:solidFill>
              <a:latin typeface="Coiny"/>
              <a:ea typeface="Coiny"/>
              <a:cs typeface="Coiny"/>
              <a:sym typeface="Coiny"/>
            </a:endParaRPr>
          </a:p>
        </p:txBody>
      </p:sp>
      <p:sp>
        <p:nvSpPr>
          <p:cNvPr id="982" name="Google Shape;982;p52">
            <a:hlinkClick r:id="rId7" action="ppaction://hlinksldjump"/>
          </p:cNvPr>
          <p:cNvSpPr txBox="1"/>
          <p:nvPr/>
        </p:nvSpPr>
        <p:spPr>
          <a:xfrm>
            <a:off x="11318959" y="3849999"/>
            <a:ext cx="864000" cy="738623"/>
          </a:xfrm>
          <a:prstGeom prst="rect">
            <a:avLst/>
          </a:prstGeom>
          <a:noFill/>
          <a:ln>
            <a:noFill/>
          </a:ln>
        </p:spPr>
        <p:txBody>
          <a:bodyPr spcFirstLastPara="1" wrap="square" lIns="121900" tIns="121900" rIns="121900" bIns="121900" anchor="t" anchorCtr="0">
            <a:spAutoFit/>
          </a:bodyPr>
          <a:lstStyle/>
          <a:p>
            <a:pPr algn="ctr"/>
            <a:r>
              <a:rPr lang="en" sz="3200">
                <a:solidFill>
                  <a:schemeClr val="accent3"/>
                </a:solidFill>
                <a:latin typeface="Coiny"/>
                <a:ea typeface="Coiny"/>
                <a:cs typeface="Coiny"/>
                <a:sym typeface="Coiny"/>
              </a:rPr>
              <a:t>3</a:t>
            </a:r>
            <a:endParaRPr sz="3200">
              <a:solidFill>
                <a:schemeClr val="accent3"/>
              </a:solidFill>
              <a:latin typeface="Coiny"/>
              <a:ea typeface="Coiny"/>
              <a:cs typeface="Coiny"/>
              <a:sym typeface="Coiny"/>
            </a:endParaRPr>
          </a:p>
        </p:txBody>
      </p:sp>
      <p:sp>
        <p:nvSpPr>
          <p:cNvPr id="983" name="Google Shape;983;p52">
            <a:hlinkClick r:id="" action="ppaction://noaction"/>
          </p:cNvPr>
          <p:cNvSpPr txBox="1"/>
          <p:nvPr/>
        </p:nvSpPr>
        <p:spPr>
          <a:xfrm>
            <a:off x="11318959" y="4649332"/>
            <a:ext cx="864000" cy="738623"/>
          </a:xfrm>
          <a:prstGeom prst="rect">
            <a:avLst/>
          </a:prstGeom>
          <a:noFill/>
          <a:ln>
            <a:noFill/>
          </a:ln>
        </p:spPr>
        <p:txBody>
          <a:bodyPr spcFirstLastPara="1" wrap="square" lIns="121900" tIns="121900" rIns="121900" bIns="121900" anchor="t" anchorCtr="0">
            <a:spAutoFit/>
          </a:bodyPr>
          <a:lstStyle/>
          <a:p>
            <a:pPr algn="ctr"/>
            <a:r>
              <a:rPr lang="en" sz="3200">
                <a:solidFill>
                  <a:schemeClr val="accent6"/>
                </a:solidFill>
                <a:latin typeface="Coiny"/>
                <a:ea typeface="Coiny"/>
                <a:cs typeface="Coiny"/>
                <a:sym typeface="Coiny"/>
              </a:rPr>
              <a:t>4</a:t>
            </a:r>
            <a:endParaRPr sz="3200">
              <a:solidFill>
                <a:schemeClr val="accent6"/>
              </a:solidFill>
              <a:latin typeface="Coiny"/>
              <a:ea typeface="Coiny"/>
              <a:cs typeface="Coiny"/>
              <a:sym typeface="Coiny"/>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2A9F8AE-2923-464D-86F1-E593E7A4575A}"/>
              </a:ext>
            </a:extLst>
          </p:cNvPr>
          <p:cNvSpPr>
            <a:spLocks noGrp="1"/>
          </p:cNvSpPr>
          <p:nvPr>
            <p:ph type="title"/>
          </p:nvPr>
        </p:nvSpPr>
        <p:spPr>
          <a:xfrm>
            <a:off x="968838" y="382747"/>
            <a:ext cx="10272000" cy="763600"/>
          </a:xfrm>
        </p:spPr>
        <p:txBody>
          <a:bodyPr/>
          <a:lstStyle/>
          <a:p>
            <a:pPr algn="ctr"/>
            <a:r>
              <a:rPr lang="x-none" smtClean="0"/>
              <a:t>B</a:t>
            </a:r>
            <a:r>
              <a:rPr lang="en-US" smtClean="0"/>
              <a:t>ài tập vận dụng</a:t>
            </a:r>
            <a:endParaRPr lang="x-none"/>
          </a:p>
        </p:txBody>
      </p:sp>
      <p:sp>
        <p:nvSpPr>
          <p:cNvPr id="4" name="Google Shape;798;p43">
            <a:extLst>
              <a:ext uri="{FF2B5EF4-FFF2-40B4-BE49-F238E27FC236}">
                <a16:creationId xmlns:a16="http://schemas.microsoft.com/office/drawing/2014/main" xmlns="" id="{10294F2A-B259-954D-A392-B9083D647E31}"/>
              </a:ext>
            </a:extLst>
          </p:cNvPr>
          <p:cNvSpPr/>
          <p:nvPr/>
        </p:nvSpPr>
        <p:spPr>
          <a:xfrm>
            <a:off x="4051874" y="1395695"/>
            <a:ext cx="2915952" cy="2921092"/>
          </a:xfrm>
          <a:custGeom>
            <a:avLst/>
            <a:gdLst/>
            <a:ahLst/>
            <a:cxnLst/>
            <a:rect l="l" t="t" r="r" b="b"/>
            <a:pathLst>
              <a:path w="18692" h="12154" extrusionOk="0">
                <a:moveTo>
                  <a:pt x="15848" y="0"/>
                </a:moveTo>
                <a:cubicBezTo>
                  <a:pt x="14782" y="0"/>
                  <a:pt x="13709" y="205"/>
                  <a:pt x="12643" y="205"/>
                </a:cubicBezTo>
                <a:cubicBezTo>
                  <a:pt x="12427" y="205"/>
                  <a:pt x="12211" y="197"/>
                  <a:pt x="11995" y="176"/>
                </a:cubicBezTo>
                <a:cubicBezTo>
                  <a:pt x="11626" y="143"/>
                  <a:pt x="11248" y="131"/>
                  <a:pt x="10867" y="131"/>
                </a:cubicBezTo>
                <a:cubicBezTo>
                  <a:pt x="9981" y="131"/>
                  <a:pt x="9074" y="195"/>
                  <a:pt x="8204" y="195"/>
                </a:cubicBezTo>
                <a:cubicBezTo>
                  <a:pt x="8093" y="195"/>
                  <a:pt x="7982" y="194"/>
                  <a:pt x="7872" y="191"/>
                </a:cubicBezTo>
                <a:cubicBezTo>
                  <a:pt x="7723" y="188"/>
                  <a:pt x="7572" y="186"/>
                  <a:pt x="7420" y="186"/>
                </a:cubicBezTo>
                <a:cubicBezTo>
                  <a:pt x="6208" y="186"/>
                  <a:pt x="4928" y="290"/>
                  <a:pt x="3807" y="310"/>
                </a:cubicBezTo>
                <a:cubicBezTo>
                  <a:pt x="2787" y="328"/>
                  <a:pt x="819" y="386"/>
                  <a:pt x="1" y="876"/>
                </a:cubicBezTo>
                <a:lnTo>
                  <a:pt x="1" y="11371"/>
                </a:lnTo>
                <a:cubicBezTo>
                  <a:pt x="220" y="11738"/>
                  <a:pt x="1266" y="11937"/>
                  <a:pt x="1579" y="11955"/>
                </a:cubicBezTo>
                <a:cubicBezTo>
                  <a:pt x="3949" y="12087"/>
                  <a:pt x="6320" y="12153"/>
                  <a:pt x="8690" y="12153"/>
                </a:cubicBezTo>
                <a:cubicBezTo>
                  <a:pt x="11750" y="12153"/>
                  <a:pt x="14810" y="12043"/>
                  <a:pt x="17866" y="11821"/>
                </a:cubicBezTo>
                <a:cubicBezTo>
                  <a:pt x="18007" y="11814"/>
                  <a:pt x="18158" y="11796"/>
                  <a:pt x="18263" y="11648"/>
                </a:cubicBezTo>
                <a:cubicBezTo>
                  <a:pt x="18371" y="11497"/>
                  <a:pt x="18396" y="11248"/>
                  <a:pt x="18414" y="11018"/>
                </a:cubicBezTo>
                <a:cubicBezTo>
                  <a:pt x="18692" y="7575"/>
                  <a:pt x="18309" y="4004"/>
                  <a:pt x="17329" y="908"/>
                </a:cubicBezTo>
                <a:cubicBezTo>
                  <a:pt x="17243" y="638"/>
                  <a:pt x="17145" y="357"/>
                  <a:pt x="16983" y="202"/>
                </a:cubicBezTo>
                <a:cubicBezTo>
                  <a:pt x="16835" y="61"/>
                  <a:pt x="16662" y="43"/>
                  <a:pt x="16493" y="29"/>
                </a:cubicBezTo>
                <a:cubicBezTo>
                  <a:pt x="16278" y="8"/>
                  <a:pt x="16063" y="0"/>
                  <a:pt x="15848"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5" name="Google Shape;799;p43">
            <a:extLst>
              <a:ext uri="{FF2B5EF4-FFF2-40B4-BE49-F238E27FC236}">
                <a16:creationId xmlns:a16="http://schemas.microsoft.com/office/drawing/2014/main" xmlns="" id="{1CC3201B-526F-E24E-A806-89BF4F746755}"/>
              </a:ext>
            </a:extLst>
          </p:cNvPr>
          <p:cNvSpPr/>
          <p:nvPr/>
        </p:nvSpPr>
        <p:spPr>
          <a:xfrm>
            <a:off x="4045187" y="4392961"/>
            <a:ext cx="2915952" cy="1757023"/>
          </a:xfrm>
          <a:custGeom>
            <a:avLst/>
            <a:gdLst/>
            <a:ahLst/>
            <a:cxnLst/>
            <a:rect l="l" t="t" r="r" b="b"/>
            <a:pathLst>
              <a:path w="18692" h="12154" extrusionOk="0">
                <a:moveTo>
                  <a:pt x="15848" y="0"/>
                </a:moveTo>
                <a:cubicBezTo>
                  <a:pt x="14782" y="0"/>
                  <a:pt x="13709" y="205"/>
                  <a:pt x="12643" y="205"/>
                </a:cubicBezTo>
                <a:cubicBezTo>
                  <a:pt x="12427" y="205"/>
                  <a:pt x="12211" y="197"/>
                  <a:pt x="11995" y="176"/>
                </a:cubicBezTo>
                <a:cubicBezTo>
                  <a:pt x="11626" y="143"/>
                  <a:pt x="11248" y="131"/>
                  <a:pt x="10867" y="131"/>
                </a:cubicBezTo>
                <a:cubicBezTo>
                  <a:pt x="9981" y="131"/>
                  <a:pt x="9074" y="195"/>
                  <a:pt x="8204" y="195"/>
                </a:cubicBezTo>
                <a:cubicBezTo>
                  <a:pt x="8093" y="195"/>
                  <a:pt x="7982" y="194"/>
                  <a:pt x="7872" y="191"/>
                </a:cubicBezTo>
                <a:cubicBezTo>
                  <a:pt x="7723" y="188"/>
                  <a:pt x="7572" y="186"/>
                  <a:pt x="7420" y="186"/>
                </a:cubicBezTo>
                <a:cubicBezTo>
                  <a:pt x="6208" y="186"/>
                  <a:pt x="4928" y="290"/>
                  <a:pt x="3807" y="310"/>
                </a:cubicBezTo>
                <a:cubicBezTo>
                  <a:pt x="2787" y="328"/>
                  <a:pt x="819" y="386"/>
                  <a:pt x="1" y="876"/>
                </a:cubicBezTo>
                <a:lnTo>
                  <a:pt x="1" y="11371"/>
                </a:lnTo>
                <a:cubicBezTo>
                  <a:pt x="220" y="11738"/>
                  <a:pt x="1266" y="11937"/>
                  <a:pt x="1579" y="11955"/>
                </a:cubicBezTo>
                <a:cubicBezTo>
                  <a:pt x="3949" y="12087"/>
                  <a:pt x="6320" y="12153"/>
                  <a:pt x="8690" y="12153"/>
                </a:cubicBezTo>
                <a:cubicBezTo>
                  <a:pt x="11750" y="12153"/>
                  <a:pt x="14810" y="12043"/>
                  <a:pt x="17866" y="11821"/>
                </a:cubicBezTo>
                <a:cubicBezTo>
                  <a:pt x="18007" y="11814"/>
                  <a:pt x="18158" y="11796"/>
                  <a:pt x="18263" y="11648"/>
                </a:cubicBezTo>
                <a:cubicBezTo>
                  <a:pt x="18371" y="11497"/>
                  <a:pt x="18396" y="11248"/>
                  <a:pt x="18414" y="11018"/>
                </a:cubicBezTo>
                <a:cubicBezTo>
                  <a:pt x="18692" y="7575"/>
                  <a:pt x="18309" y="4004"/>
                  <a:pt x="17329" y="908"/>
                </a:cubicBezTo>
                <a:cubicBezTo>
                  <a:pt x="17243" y="638"/>
                  <a:pt x="17145" y="357"/>
                  <a:pt x="16983" y="202"/>
                </a:cubicBezTo>
                <a:cubicBezTo>
                  <a:pt x="16835" y="61"/>
                  <a:pt x="16662" y="43"/>
                  <a:pt x="16493" y="29"/>
                </a:cubicBezTo>
                <a:cubicBezTo>
                  <a:pt x="16278" y="8"/>
                  <a:pt x="16063" y="0"/>
                  <a:pt x="15848"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6" name="Google Shape;800;p43">
            <a:extLst>
              <a:ext uri="{FF2B5EF4-FFF2-40B4-BE49-F238E27FC236}">
                <a16:creationId xmlns:a16="http://schemas.microsoft.com/office/drawing/2014/main" xmlns="" id="{148AC0F4-BA64-3647-A788-B77ADF14E20D}"/>
              </a:ext>
            </a:extLst>
          </p:cNvPr>
          <p:cNvSpPr/>
          <p:nvPr/>
        </p:nvSpPr>
        <p:spPr>
          <a:xfrm>
            <a:off x="573646" y="4392961"/>
            <a:ext cx="2915952" cy="1757023"/>
          </a:xfrm>
          <a:custGeom>
            <a:avLst/>
            <a:gdLst/>
            <a:ahLst/>
            <a:cxnLst/>
            <a:rect l="l" t="t" r="r" b="b"/>
            <a:pathLst>
              <a:path w="18692" h="12154" extrusionOk="0">
                <a:moveTo>
                  <a:pt x="15848" y="0"/>
                </a:moveTo>
                <a:cubicBezTo>
                  <a:pt x="14782" y="0"/>
                  <a:pt x="13709" y="205"/>
                  <a:pt x="12643" y="205"/>
                </a:cubicBezTo>
                <a:cubicBezTo>
                  <a:pt x="12427" y="205"/>
                  <a:pt x="12211" y="197"/>
                  <a:pt x="11995" y="176"/>
                </a:cubicBezTo>
                <a:cubicBezTo>
                  <a:pt x="11626" y="143"/>
                  <a:pt x="11248" y="131"/>
                  <a:pt x="10867" y="131"/>
                </a:cubicBezTo>
                <a:cubicBezTo>
                  <a:pt x="9981" y="131"/>
                  <a:pt x="9074" y="195"/>
                  <a:pt x="8204" y="195"/>
                </a:cubicBezTo>
                <a:cubicBezTo>
                  <a:pt x="8093" y="195"/>
                  <a:pt x="7982" y="194"/>
                  <a:pt x="7872" y="191"/>
                </a:cubicBezTo>
                <a:cubicBezTo>
                  <a:pt x="7723" y="188"/>
                  <a:pt x="7572" y="186"/>
                  <a:pt x="7420" y="186"/>
                </a:cubicBezTo>
                <a:cubicBezTo>
                  <a:pt x="6208" y="186"/>
                  <a:pt x="4928" y="290"/>
                  <a:pt x="3807" y="310"/>
                </a:cubicBezTo>
                <a:cubicBezTo>
                  <a:pt x="2787" y="328"/>
                  <a:pt x="819" y="386"/>
                  <a:pt x="1" y="876"/>
                </a:cubicBezTo>
                <a:lnTo>
                  <a:pt x="1" y="11371"/>
                </a:lnTo>
                <a:cubicBezTo>
                  <a:pt x="220" y="11738"/>
                  <a:pt x="1266" y="11937"/>
                  <a:pt x="1579" y="11955"/>
                </a:cubicBezTo>
                <a:cubicBezTo>
                  <a:pt x="3949" y="12087"/>
                  <a:pt x="6320" y="12153"/>
                  <a:pt x="8690" y="12153"/>
                </a:cubicBezTo>
                <a:cubicBezTo>
                  <a:pt x="11750" y="12153"/>
                  <a:pt x="14810" y="12043"/>
                  <a:pt x="17866" y="11821"/>
                </a:cubicBezTo>
                <a:cubicBezTo>
                  <a:pt x="18007" y="11814"/>
                  <a:pt x="18158" y="11796"/>
                  <a:pt x="18263" y="11648"/>
                </a:cubicBezTo>
                <a:cubicBezTo>
                  <a:pt x="18371" y="11497"/>
                  <a:pt x="18396" y="11248"/>
                  <a:pt x="18414" y="11018"/>
                </a:cubicBezTo>
                <a:cubicBezTo>
                  <a:pt x="18692" y="7575"/>
                  <a:pt x="18309" y="4004"/>
                  <a:pt x="17329" y="908"/>
                </a:cubicBezTo>
                <a:cubicBezTo>
                  <a:pt x="17243" y="638"/>
                  <a:pt x="17145" y="357"/>
                  <a:pt x="16983" y="202"/>
                </a:cubicBezTo>
                <a:cubicBezTo>
                  <a:pt x="16835" y="61"/>
                  <a:pt x="16662" y="43"/>
                  <a:pt x="16493" y="29"/>
                </a:cubicBezTo>
                <a:cubicBezTo>
                  <a:pt x="16278" y="8"/>
                  <a:pt x="16063" y="0"/>
                  <a:pt x="15848"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grpSp>
        <p:nvGrpSpPr>
          <p:cNvPr id="7" name="Google Shape;801;p43">
            <a:extLst>
              <a:ext uri="{FF2B5EF4-FFF2-40B4-BE49-F238E27FC236}">
                <a16:creationId xmlns:a16="http://schemas.microsoft.com/office/drawing/2014/main" xmlns="" id="{3099B6EA-23F3-E94F-82F9-7E6EE60AA230}"/>
              </a:ext>
            </a:extLst>
          </p:cNvPr>
          <p:cNvGrpSpPr/>
          <p:nvPr/>
        </p:nvGrpSpPr>
        <p:grpSpPr>
          <a:xfrm>
            <a:off x="1093912" y="1402576"/>
            <a:ext cx="1875441" cy="1403600"/>
            <a:chOff x="3813824" y="1748299"/>
            <a:chExt cx="1406581" cy="1052700"/>
          </a:xfrm>
        </p:grpSpPr>
        <p:grpSp>
          <p:nvGrpSpPr>
            <p:cNvPr id="8" name="Google Shape;802;p43">
              <a:extLst>
                <a:ext uri="{FF2B5EF4-FFF2-40B4-BE49-F238E27FC236}">
                  <a16:creationId xmlns:a16="http://schemas.microsoft.com/office/drawing/2014/main" xmlns="" id="{4CDB2961-0390-AC4C-8FA6-4F2EA33EC9D5}"/>
                </a:ext>
              </a:extLst>
            </p:cNvPr>
            <p:cNvGrpSpPr/>
            <p:nvPr/>
          </p:nvGrpSpPr>
          <p:grpSpPr>
            <a:xfrm>
              <a:off x="3813824" y="1748299"/>
              <a:ext cx="1406581" cy="1052700"/>
              <a:chOff x="3813824" y="1748299"/>
              <a:chExt cx="1406581" cy="1052700"/>
            </a:xfrm>
          </p:grpSpPr>
          <p:sp>
            <p:nvSpPr>
              <p:cNvPr id="10" name="Google Shape;803;p43">
                <a:extLst>
                  <a:ext uri="{FF2B5EF4-FFF2-40B4-BE49-F238E27FC236}">
                    <a16:creationId xmlns:a16="http://schemas.microsoft.com/office/drawing/2014/main" xmlns="" id="{450CD3D6-6EEF-A049-A3C8-6965C6E2C653}"/>
                  </a:ext>
                </a:extLst>
              </p:cNvPr>
              <p:cNvSpPr/>
              <p:nvPr/>
            </p:nvSpPr>
            <p:spPr>
              <a:xfrm>
                <a:off x="3813824" y="1764795"/>
                <a:ext cx="1406581" cy="1036204"/>
              </a:xfrm>
              <a:custGeom>
                <a:avLst/>
                <a:gdLst/>
                <a:ahLst/>
                <a:cxnLst/>
                <a:rect l="l" t="t" r="r" b="b"/>
                <a:pathLst>
                  <a:path w="43571" h="32098" extrusionOk="0">
                    <a:moveTo>
                      <a:pt x="24849" y="0"/>
                    </a:moveTo>
                    <a:cubicBezTo>
                      <a:pt x="21711" y="0"/>
                      <a:pt x="19969" y="3578"/>
                      <a:pt x="17079" y="4606"/>
                    </a:cubicBezTo>
                    <a:cubicBezTo>
                      <a:pt x="16214" y="4915"/>
                      <a:pt x="15357" y="5031"/>
                      <a:pt x="14556" y="5031"/>
                    </a:cubicBezTo>
                    <a:cubicBezTo>
                      <a:pt x="12056" y="5031"/>
                      <a:pt x="10095" y="3895"/>
                      <a:pt x="10095" y="3895"/>
                    </a:cubicBezTo>
                    <a:cubicBezTo>
                      <a:pt x="10095" y="3895"/>
                      <a:pt x="2169" y="6866"/>
                      <a:pt x="1946" y="17109"/>
                    </a:cubicBezTo>
                    <a:cubicBezTo>
                      <a:pt x="1863" y="20956"/>
                      <a:pt x="577" y="21863"/>
                      <a:pt x="232" y="24768"/>
                    </a:cubicBezTo>
                    <a:cubicBezTo>
                      <a:pt x="1" y="26696"/>
                      <a:pt x="600" y="29828"/>
                      <a:pt x="1883" y="29828"/>
                    </a:cubicBezTo>
                    <a:cubicBezTo>
                      <a:pt x="1904" y="29828"/>
                      <a:pt x="1925" y="29827"/>
                      <a:pt x="1946" y="29825"/>
                    </a:cubicBezTo>
                    <a:cubicBezTo>
                      <a:pt x="2120" y="29812"/>
                      <a:pt x="2305" y="29805"/>
                      <a:pt x="2502" y="29805"/>
                    </a:cubicBezTo>
                    <a:cubicBezTo>
                      <a:pt x="6213" y="29805"/>
                      <a:pt x="13938" y="32097"/>
                      <a:pt x="20701" y="32097"/>
                    </a:cubicBezTo>
                    <a:cubicBezTo>
                      <a:pt x="21319" y="32097"/>
                      <a:pt x="21929" y="32078"/>
                      <a:pt x="22527" y="32036"/>
                    </a:cubicBezTo>
                    <a:cubicBezTo>
                      <a:pt x="34742" y="31181"/>
                      <a:pt x="41299" y="28904"/>
                      <a:pt x="41853" y="28638"/>
                    </a:cubicBezTo>
                    <a:cubicBezTo>
                      <a:pt x="42163" y="28490"/>
                      <a:pt x="43571" y="27792"/>
                      <a:pt x="43558" y="24228"/>
                    </a:cubicBezTo>
                    <a:cubicBezTo>
                      <a:pt x="43550" y="21502"/>
                      <a:pt x="41438" y="18011"/>
                      <a:pt x="40618" y="13706"/>
                    </a:cubicBezTo>
                    <a:cubicBezTo>
                      <a:pt x="38921" y="4772"/>
                      <a:pt x="33149" y="1186"/>
                      <a:pt x="25485" y="48"/>
                    </a:cubicBezTo>
                    <a:cubicBezTo>
                      <a:pt x="25266" y="15"/>
                      <a:pt x="25055" y="0"/>
                      <a:pt x="24849"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11" name="Google Shape;804;p43">
                <a:extLst>
                  <a:ext uri="{FF2B5EF4-FFF2-40B4-BE49-F238E27FC236}">
                    <a16:creationId xmlns:a16="http://schemas.microsoft.com/office/drawing/2014/main" xmlns="" id="{A41531EB-B43C-E740-B116-638958587572}"/>
                  </a:ext>
                </a:extLst>
              </p:cNvPr>
              <p:cNvSpPr/>
              <p:nvPr/>
            </p:nvSpPr>
            <p:spPr>
              <a:xfrm>
                <a:off x="4223876" y="1748299"/>
                <a:ext cx="98655" cy="134231"/>
              </a:xfrm>
              <a:custGeom>
                <a:avLst/>
                <a:gdLst/>
                <a:ahLst/>
                <a:cxnLst/>
                <a:rect l="l" t="t" r="r" b="b"/>
                <a:pathLst>
                  <a:path w="3056" h="4158" extrusionOk="0">
                    <a:moveTo>
                      <a:pt x="2249" y="0"/>
                    </a:moveTo>
                    <a:cubicBezTo>
                      <a:pt x="2243" y="0"/>
                      <a:pt x="2237" y="0"/>
                      <a:pt x="2231" y="1"/>
                    </a:cubicBezTo>
                    <a:cubicBezTo>
                      <a:pt x="2043" y="13"/>
                      <a:pt x="1894" y="179"/>
                      <a:pt x="1842" y="362"/>
                    </a:cubicBezTo>
                    <a:cubicBezTo>
                      <a:pt x="1790" y="541"/>
                      <a:pt x="1816" y="738"/>
                      <a:pt x="1842" y="921"/>
                    </a:cubicBezTo>
                    <a:cubicBezTo>
                      <a:pt x="1969" y="1802"/>
                      <a:pt x="2095" y="2683"/>
                      <a:pt x="2218" y="3565"/>
                    </a:cubicBezTo>
                    <a:cubicBezTo>
                      <a:pt x="1812" y="2687"/>
                      <a:pt x="1223" y="1894"/>
                      <a:pt x="507" y="1239"/>
                    </a:cubicBezTo>
                    <a:cubicBezTo>
                      <a:pt x="452" y="1190"/>
                      <a:pt x="388" y="1168"/>
                      <a:pt x="326" y="1168"/>
                    </a:cubicBezTo>
                    <a:cubicBezTo>
                      <a:pt x="158" y="1168"/>
                      <a:pt x="1" y="1325"/>
                      <a:pt x="46" y="1523"/>
                    </a:cubicBezTo>
                    <a:cubicBezTo>
                      <a:pt x="289" y="2574"/>
                      <a:pt x="926" y="3538"/>
                      <a:pt x="1812" y="4157"/>
                    </a:cubicBezTo>
                    <a:lnTo>
                      <a:pt x="3056" y="4118"/>
                    </a:lnTo>
                    <a:cubicBezTo>
                      <a:pt x="2955" y="3006"/>
                      <a:pt x="2854" y="1898"/>
                      <a:pt x="2754" y="786"/>
                    </a:cubicBezTo>
                    <a:cubicBezTo>
                      <a:pt x="2741" y="611"/>
                      <a:pt x="2724" y="432"/>
                      <a:pt x="2645" y="275"/>
                    </a:cubicBezTo>
                    <a:cubicBezTo>
                      <a:pt x="2565" y="124"/>
                      <a:pt x="2416" y="0"/>
                      <a:pt x="2249"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grpSp>
        <p:sp>
          <p:nvSpPr>
            <p:cNvPr id="9" name="Google Shape;805;p43">
              <a:extLst>
                <a:ext uri="{FF2B5EF4-FFF2-40B4-BE49-F238E27FC236}">
                  <a16:creationId xmlns:a16="http://schemas.microsoft.com/office/drawing/2014/main" xmlns="" id="{F5BE65D8-6411-3F42-8449-4DC5A14D49D3}"/>
                </a:ext>
              </a:extLst>
            </p:cNvPr>
            <p:cNvSpPr/>
            <p:nvPr/>
          </p:nvSpPr>
          <p:spPr>
            <a:xfrm>
              <a:off x="3933237" y="1761728"/>
              <a:ext cx="1175761" cy="760705"/>
            </a:xfrm>
            <a:custGeom>
              <a:avLst/>
              <a:gdLst/>
              <a:ahLst/>
              <a:cxnLst/>
              <a:rect l="l" t="t" r="r" b="b"/>
              <a:pathLst>
                <a:path w="36421" h="23564" extrusionOk="0">
                  <a:moveTo>
                    <a:pt x="19668" y="0"/>
                  </a:moveTo>
                  <a:cubicBezTo>
                    <a:pt x="16387" y="0"/>
                    <a:pt x="13346" y="1006"/>
                    <a:pt x="11408" y="2446"/>
                  </a:cubicBezTo>
                  <a:cubicBezTo>
                    <a:pt x="11408" y="2446"/>
                    <a:pt x="297" y="3515"/>
                    <a:pt x="136" y="14023"/>
                  </a:cubicBezTo>
                  <a:cubicBezTo>
                    <a:pt x="1" y="22841"/>
                    <a:pt x="1321" y="23550"/>
                    <a:pt x="1749" y="23550"/>
                  </a:cubicBezTo>
                  <a:cubicBezTo>
                    <a:pt x="1832" y="23550"/>
                    <a:pt x="1881" y="23524"/>
                    <a:pt x="1881" y="23524"/>
                  </a:cubicBezTo>
                  <a:cubicBezTo>
                    <a:pt x="1881" y="23524"/>
                    <a:pt x="5018" y="22604"/>
                    <a:pt x="6937" y="18106"/>
                  </a:cubicBezTo>
                  <a:lnTo>
                    <a:pt x="6937" y="18106"/>
                  </a:lnTo>
                  <a:cubicBezTo>
                    <a:pt x="6937" y="18107"/>
                    <a:pt x="6701" y="20192"/>
                    <a:pt x="6601" y="21051"/>
                  </a:cubicBezTo>
                  <a:cubicBezTo>
                    <a:pt x="6587" y="21171"/>
                    <a:pt x="6676" y="21234"/>
                    <a:pt x="6848" y="21234"/>
                  </a:cubicBezTo>
                  <a:cubicBezTo>
                    <a:pt x="7914" y="21234"/>
                    <a:pt x="12151" y="18832"/>
                    <a:pt x="14724" y="12636"/>
                  </a:cubicBezTo>
                  <a:cubicBezTo>
                    <a:pt x="14724" y="12636"/>
                    <a:pt x="21104" y="19805"/>
                    <a:pt x="24863" y="19805"/>
                  </a:cubicBezTo>
                  <a:cubicBezTo>
                    <a:pt x="24986" y="19805"/>
                    <a:pt x="25107" y="19797"/>
                    <a:pt x="25224" y="19781"/>
                  </a:cubicBezTo>
                  <a:cubicBezTo>
                    <a:pt x="25224" y="19781"/>
                    <a:pt x="25267" y="17331"/>
                    <a:pt x="24260" y="15817"/>
                  </a:cubicBezTo>
                  <a:lnTo>
                    <a:pt x="24260" y="15817"/>
                  </a:lnTo>
                  <a:cubicBezTo>
                    <a:pt x="24260" y="15817"/>
                    <a:pt x="30934" y="22700"/>
                    <a:pt x="33507" y="23524"/>
                  </a:cubicBezTo>
                  <a:cubicBezTo>
                    <a:pt x="33590" y="23551"/>
                    <a:pt x="33670" y="23564"/>
                    <a:pt x="33748" y="23564"/>
                  </a:cubicBezTo>
                  <a:cubicBezTo>
                    <a:pt x="36109" y="23564"/>
                    <a:pt x="36421" y="11698"/>
                    <a:pt x="30829" y="5081"/>
                  </a:cubicBezTo>
                  <a:cubicBezTo>
                    <a:pt x="27707" y="1387"/>
                    <a:pt x="23522" y="0"/>
                    <a:pt x="19668"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grpSp>
      <p:grpSp>
        <p:nvGrpSpPr>
          <p:cNvPr id="12" name="Google Shape;807;p43">
            <a:extLst>
              <a:ext uri="{FF2B5EF4-FFF2-40B4-BE49-F238E27FC236}">
                <a16:creationId xmlns:a16="http://schemas.microsoft.com/office/drawing/2014/main" xmlns="" id="{DD2106F2-3D80-2642-9B55-1DC37C6CE054}"/>
              </a:ext>
            </a:extLst>
          </p:cNvPr>
          <p:cNvGrpSpPr/>
          <p:nvPr/>
        </p:nvGrpSpPr>
        <p:grpSpPr>
          <a:xfrm>
            <a:off x="1171247" y="1609443"/>
            <a:ext cx="1713257" cy="2643669"/>
            <a:chOff x="3871825" y="1903449"/>
            <a:chExt cx="1284943" cy="1982752"/>
          </a:xfrm>
        </p:grpSpPr>
        <p:sp>
          <p:nvSpPr>
            <p:cNvPr id="13" name="Google Shape;808;p43">
              <a:extLst>
                <a:ext uri="{FF2B5EF4-FFF2-40B4-BE49-F238E27FC236}">
                  <a16:creationId xmlns:a16="http://schemas.microsoft.com/office/drawing/2014/main" xmlns="" id="{097EA8E6-4F60-024D-9015-AFD5E4316A32}"/>
                </a:ext>
              </a:extLst>
            </p:cNvPr>
            <p:cNvSpPr/>
            <p:nvPr/>
          </p:nvSpPr>
          <p:spPr>
            <a:xfrm>
              <a:off x="3871825" y="3533548"/>
              <a:ext cx="274498" cy="352652"/>
            </a:xfrm>
            <a:custGeom>
              <a:avLst/>
              <a:gdLst/>
              <a:ahLst/>
              <a:cxnLst/>
              <a:rect l="l" t="t" r="r" b="b"/>
              <a:pathLst>
                <a:path w="8503" h="8491" extrusionOk="0">
                  <a:moveTo>
                    <a:pt x="864" y="1"/>
                  </a:moveTo>
                  <a:cubicBezTo>
                    <a:pt x="0" y="4569"/>
                    <a:pt x="163" y="8316"/>
                    <a:pt x="163" y="8490"/>
                  </a:cubicBezTo>
                  <a:lnTo>
                    <a:pt x="8503" y="8490"/>
                  </a:lnTo>
                  <a:lnTo>
                    <a:pt x="8503" y="2785"/>
                  </a:lnTo>
                  <a:cubicBezTo>
                    <a:pt x="5956" y="1929"/>
                    <a:pt x="3413" y="943"/>
                    <a:pt x="864" y="1"/>
                  </a:cubicBezTo>
                  <a:close/>
                </a:path>
              </a:pathLst>
            </a:custGeom>
            <a:solidFill>
              <a:schemeClr val="accent4"/>
            </a:solidFill>
            <a:ln w="450" cap="flat" cmpd="sng">
              <a:solidFill>
                <a:srgbClr val="000000"/>
              </a:solidFill>
              <a:prstDash val="solid"/>
              <a:miter lim="1046"/>
              <a:headEnd type="none" w="sm" len="sm"/>
              <a:tailEnd type="none" w="sm" len="sm"/>
            </a:ln>
          </p:spPr>
          <p:txBody>
            <a:bodyPr spcFirstLastPara="1" wrap="square" lIns="121900" tIns="121900" rIns="121900" bIns="121900" anchor="ctr" anchorCtr="0">
              <a:noAutofit/>
            </a:bodyPr>
            <a:lstStyle/>
            <a:p>
              <a:endParaRPr sz="2489"/>
            </a:p>
          </p:txBody>
        </p:sp>
        <p:sp>
          <p:nvSpPr>
            <p:cNvPr id="14" name="Google Shape;809;p43">
              <a:extLst>
                <a:ext uri="{FF2B5EF4-FFF2-40B4-BE49-F238E27FC236}">
                  <a16:creationId xmlns:a16="http://schemas.microsoft.com/office/drawing/2014/main" xmlns="" id="{73B717AE-D729-A749-9A9A-008117599474}"/>
                </a:ext>
              </a:extLst>
            </p:cNvPr>
            <p:cNvSpPr/>
            <p:nvPr/>
          </p:nvSpPr>
          <p:spPr>
            <a:xfrm>
              <a:off x="4901175" y="3533548"/>
              <a:ext cx="255593" cy="352646"/>
            </a:xfrm>
            <a:custGeom>
              <a:avLst/>
              <a:gdLst/>
              <a:ahLst/>
              <a:cxnLst/>
              <a:rect l="l" t="t" r="r" b="b"/>
              <a:pathLst>
                <a:path w="7918" h="8264" extrusionOk="0">
                  <a:moveTo>
                    <a:pt x="7407" y="1"/>
                  </a:moveTo>
                  <a:lnTo>
                    <a:pt x="7407" y="1"/>
                  </a:lnTo>
                  <a:cubicBezTo>
                    <a:pt x="4951" y="961"/>
                    <a:pt x="2455" y="1799"/>
                    <a:pt x="0" y="2601"/>
                  </a:cubicBezTo>
                  <a:lnTo>
                    <a:pt x="0" y="8263"/>
                  </a:lnTo>
                  <a:lnTo>
                    <a:pt x="7359" y="8263"/>
                  </a:lnTo>
                  <a:cubicBezTo>
                    <a:pt x="7359" y="8263"/>
                    <a:pt x="7917" y="4573"/>
                    <a:pt x="7407" y="1"/>
                  </a:cubicBezTo>
                  <a:close/>
                </a:path>
              </a:pathLst>
            </a:custGeom>
            <a:solidFill>
              <a:schemeClr val="accent4"/>
            </a:solidFill>
            <a:ln w="450" cap="flat" cmpd="sng">
              <a:solidFill>
                <a:srgbClr val="000000"/>
              </a:solidFill>
              <a:prstDash val="solid"/>
              <a:miter lim="1046"/>
              <a:headEnd type="none" w="sm" len="sm"/>
              <a:tailEnd type="none" w="sm" len="sm"/>
            </a:ln>
          </p:spPr>
          <p:txBody>
            <a:bodyPr spcFirstLastPara="1" wrap="square" lIns="121900" tIns="121900" rIns="121900" bIns="121900" anchor="ctr" anchorCtr="0">
              <a:noAutofit/>
            </a:bodyPr>
            <a:lstStyle/>
            <a:p>
              <a:endParaRPr sz="2489"/>
            </a:p>
          </p:txBody>
        </p:sp>
        <p:sp>
          <p:nvSpPr>
            <p:cNvPr id="15" name="Google Shape;810;p43">
              <a:extLst>
                <a:ext uri="{FF2B5EF4-FFF2-40B4-BE49-F238E27FC236}">
                  <a16:creationId xmlns:a16="http://schemas.microsoft.com/office/drawing/2014/main" xmlns="" id="{A44063CC-2E0B-5E43-BC6F-5B9505ADCDFC}"/>
                </a:ext>
              </a:extLst>
            </p:cNvPr>
            <p:cNvSpPr/>
            <p:nvPr/>
          </p:nvSpPr>
          <p:spPr>
            <a:xfrm>
              <a:off x="4408575" y="2844024"/>
              <a:ext cx="273767" cy="430119"/>
            </a:xfrm>
            <a:custGeom>
              <a:avLst/>
              <a:gdLst/>
              <a:ahLst/>
              <a:cxnLst/>
              <a:rect l="l" t="t" r="r" b="b"/>
              <a:pathLst>
                <a:path w="8481" h="11287" extrusionOk="0">
                  <a:moveTo>
                    <a:pt x="8480" y="1"/>
                  </a:moveTo>
                  <a:lnTo>
                    <a:pt x="8480" y="1"/>
                  </a:lnTo>
                  <a:cubicBezTo>
                    <a:pt x="5984" y="1777"/>
                    <a:pt x="1963" y="2444"/>
                    <a:pt x="0" y="2671"/>
                  </a:cubicBezTo>
                  <a:lnTo>
                    <a:pt x="262" y="7722"/>
                  </a:lnTo>
                  <a:cubicBezTo>
                    <a:pt x="262" y="7722"/>
                    <a:pt x="750" y="11287"/>
                    <a:pt x="4104" y="11287"/>
                  </a:cubicBezTo>
                  <a:cubicBezTo>
                    <a:pt x="7865" y="11287"/>
                    <a:pt x="8419" y="7722"/>
                    <a:pt x="8419" y="7722"/>
                  </a:cubicBezTo>
                  <a:lnTo>
                    <a:pt x="8467" y="1446"/>
                  </a:lnTo>
                  <a:lnTo>
                    <a:pt x="8480" y="1"/>
                  </a:lnTo>
                  <a:close/>
                </a:path>
              </a:pathLst>
            </a:custGeom>
            <a:solidFill>
              <a:schemeClr val="accent4"/>
            </a:solidFill>
            <a:ln w="450" cap="flat" cmpd="sng">
              <a:solidFill>
                <a:srgbClr val="000000"/>
              </a:solidFill>
              <a:prstDash val="solid"/>
              <a:miter lim="1046"/>
              <a:headEnd type="none" w="sm" len="sm"/>
              <a:tailEnd type="none" w="sm" len="sm"/>
            </a:ln>
          </p:spPr>
          <p:txBody>
            <a:bodyPr spcFirstLastPara="1" wrap="square" lIns="121900" tIns="121900" rIns="121900" bIns="121900" anchor="ctr" anchorCtr="0">
              <a:noAutofit/>
            </a:bodyPr>
            <a:lstStyle/>
            <a:p>
              <a:endParaRPr sz="2489"/>
            </a:p>
          </p:txBody>
        </p:sp>
        <p:sp>
          <p:nvSpPr>
            <p:cNvPr id="16" name="Google Shape;811;p43">
              <a:extLst>
                <a:ext uri="{FF2B5EF4-FFF2-40B4-BE49-F238E27FC236}">
                  <a16:creationId xmlns:a16="http://schemas.microsoft.com/office/drawing/2014/main" xmlns="" id="{39DFD396-936B-1546-B08E-BD7DE7484D21}"/>
                </a:ext>
              </a:extLst>
            </p:cNvPr>
            <p:cNvSpPr/>
            <p:nvPr/>
          </p:nvSpPr>
          <p:spPr>
            <a:xfrm>
              <a:off x="3969006" y="1903449"/>
              <a:ext cx="1022032" cy="1075943"/>
            </a:xfrm>
            <a:custGeom>
              <a:avLst/>
              <a:gdLst/>
              <a:ahLst/>
              <a:cxnLst/>
              <a:rect l="l" t="t" r="r" b="b"/>
              <a:pathLst>
                <a:path w="31659" h="33329" extrusionOk="0">
                  <a:moveTo>
                    <a:pt x="16736" y="0"/>
                  </a:moveTo>
                  <a:cubicBezTo>
                    <a:pt x="15332" y="0"/>
                    <a:pt x="13840" y="171"/>
                    <a:pt x="12272" y="555"/>
                  </a:cubicBezTo>
                  <a:cubicBezTo>
                    <a:pt x="3159" y="2785"/>
                    <a:pt x="0" y="10781"/>
                    <a:pt x="2230" y="20823"/>
                  </a:cubicBezTo>
                  <a:cubicBezTo>
                    <a:pt x="4315" y="30193"/>
                    <a:pt x="10935" y="33328"/>
                    <a:pt x="17630" y="33328"/>
                  </a:cubicBezTo>
                  <a:cubicBezTo>
                    <a:pt x="18107" y="33328"/>
                    <a:pt x="18584" y="33312"/>
                    <a:pt x="19060" y="33282"/>
                  </a:cubicBezTo>
                  <a:cubicBezTo>
                    <a:pt x="26677" y="32784"/>
                    <a:pt x="31658" y="26677"/>
                    <a:pt x="31658" y="20439"/>
                  </a:cubicBezTo>
                  <a:cubicBezTo>
                    <a:pt x="31658" y="12443"/>
                    <a:pt x="30964" y="10074"/>
                    <a:pt x="29564" y="6968"/>
                  </a:cubicBezTo>
                  <a:cubicBezTo>
                    <a:pt x="28199" y="3942"/>
                    <a:pt x="23488" y="0"/>
                    <a:pt x="16736" y="0"/>
                  </a:cubicBezTo>
                  <a:close/>
                </a:path>
              </a:pathLst>
            </a:custGeom>
            <a:solidFill>
              <a:schemeClr val="accent4"/>
            </a:solidFill>
            <a:ln w="450" cap="flat" cmpd="sng">
              <a:solidFill>
                <a:srgbClr val="000000"/>
              </a:solidFill>
              <a:prstDash val="solid"/>
              <a:miter lim="1046"/>
              <a:headEnd type="none" w="sm" len="sm"/>
              <a:tailEnd type="none" w="sm" len="sm"/>
            </a:ln>
          </p:spPr>
          <p:txBody>
            <a:bodyPr spcFirstLastPara="1" wrap="square" lIns="121900" tIns="121900" rIns="121900" bIns="121900" anchor="ctr" anchorCtr="0">
              <a:noAutofit/>
            </a:bodyPr>
            <a:lstStyle/>
            <a:p>
              <a:endParaRPr sz="2489"/>
            </a:p>
          </p:txBody>
        </p:sp>
        <p:sp>
          <p:nvSpPr>
            <p:cNvPr id="17" name="Google Shape;812;p43">
              <a:extLst>
                <a:ext uri="{FF2B5EF4-FFF2-40B4-BE49-F238E27FC236}">
                  <a16:creationId xmlns:a16="http://schemas.microsoft.com/office/drawing/2014/main" xmlns="" id="{AD49ECCB-B331-B24F-8FFF-8D6CFCCCD1D1}"/>
                </a:ext>
              </a:extLst>
            </p:cNvPr>
            <p:cNvSpPr/>
            <p:nvPr/>
          </p:nvSpPr>
          <p:spPr>
            <a:xfrm>
              <a:off x="4928474" y="2508487"/>
              <a:ext cx="201443" cy="271915"/>
            </a:xfrm>
            <a:custGeom>
              <a:avLst/>
              <a:gdLst/>
              <a:ahLst/>
              <a:cxnLst/>
              <a:rect l="l" t="t" r="r" b="b"/>
              <a:pathLst>
                <a:path w="6240" h="8423" extrusionOk="0">
                  <a:moveTo>
                    <a:pt x="2456" y="1"/>
                  </a:moveTo>
                  <a:cubicBezTo>
                    <a:pt x="1355" y="1"/>
                    <a:pt x="432" y="336"/>
                    <a:pt x="432" y="336"/>
                  </a:cubicBezTo>
                  <a:lnTo>
                    <a:pt x="0" y="7673"/>
                  </a:lnTo>
                  <a:cubicBezTo>
                    <a:pt x="719" y="8164"/>
                    <a:pt x="1575" y="8423"/>
                    <a:pt x="2415" y="8423"/>
                  </a:cubicBezTo>
                  <a:cubicBezTo>
                    <a:pt x="4372" y="8423"/>
                    <a:pt x="6240" y="7020"/>
                    <a:pt x="6081" y="3891"/>
                  </a:cubicBezTo>
                  <a:cubicBezTo>
                    <a:pt x="5918" y="669"/>
                    <a:pt x="4010" y="1"/>
                    <a:pt x="2456"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18" name="Google Shape;813;p43">
              <a:extLst>
                <a:ext uri="{FF2B5EF4-FFF2-40B4-BE49-F238E27FC236}">
                  <a16:creationId xmlns:a16="http://schemas.microsoft.com/office/drawing/2014/main" xmlns="" id="{D4156BE6-6587-1644-A046-F9D72B31D30E}"/>
                </a:ext>
              </a:extLst>
            </p:cNvPr>
            <p:cNvSpPr/>
            <p:nvPr/>
          </p:nvSpPr>
          <p:spPr>
            <a:xfrm>
              <a:off x="4928474" y="2456383"/>
              <a:ext cx="203670" cy="352654"/>
            </a:xfrm>
            <a:custGeom>
              <a:avLst/>
              <a:gdLst/>
              <a:ahLst/>
              <a:cxnLst/>
              <a:rect l="l" t="t" r="r" b="b"/>
              <a:pathLst>
                <a:path w="6309" h="10924" fill="none" extrusionOk="0">
                  <a:moveTo>
                    <a:pt x="432" y="1950"/>
                  </a:moveTo>
                  <a:cubicBezTo>
                    <a:pt x="432" y="1950"/>
                    <a:pt x="5802" y="0"/>
                    <a:pt x="6081" y="5505"/>
                  </a:cubicBezTo>
                  <a:cubicBezTo>
                    <a:pt x="6308" y="9977"/>
                    <a:pt x="2395" y="10923"/>
                    <a:pt x="0" y="9287"/>
                  </a:cubicBezTo>
                </a:path>
              </a:pathLst>
            </a:custGeom>
            <a:noFill/>
            <a:ln w="450" cap="flat" cmpd="sng">
              <a:solidFill>
                <a:srgbClr val="000000"/>
              </a:solidFill>
              <a:prstDash val="solid"/>
              <a:miter lim="1046"/>
              <a:headEnd type="none" w="sm" len="sm"/>
              <a:tailEnd type="none" w="sm" len="sm"/>
            </a:ln>
          </p:spPr>
          <p:txBody>
            <a:bodyPr spcFirstLastPara="1" wrap="square" lIns="121900" tIns="121900" rIns="121900" bIns="121900" anchor="ctr" anchorCtr="0">
              <a:noAutofit/>
            </a:bodyPr>
            <a:lstStyle/>
            <a:p>
              <a:endParaRPr sz="2489"/>
            </a:p>
          </p:txBody>
        </p:sp>
        <p:sp>
          <p:nvSpPr>
            <p:cNvPr id="19" name="Google Shape;814;p43">
              <a:extLst>
                <a:ext uri="{FF2B5EF4-FFF2-40B4-BE49-F238E27FC236}">
                  <a16:creationId xmlns:a16="http://schemas.microsoft.com/office/drawing/2014/main" xmlns="" id="{349B00FF-921F-F948-99EC-7C9CCE49CDAD}"/>
                </a:ext>
              </a:extLst>
            </p:cNvPr>
            <p:cNvSpPr/>
            <p:nvPr/>
          </p:nvSpPr>
          <p:spPr>
            <a:xfrm>
              <a:off x="4905069" y="2564336"/>
              <a:ext cx="192275" cy="154407"/>
            </a:xfrm>
            <a:custGeom>
              <a:avLst/>
              <a:gdLst/>
              <a:ahLst/>
              <a:cxnLst/>
              <a:rect l="l" t="t" r="r" b="b"/>
              <a:pathLst>
                <a:path w="5956" h="4783" extrusionOk="0">
                  <a:moveTo>
                    <a:pt x="3592" y="1"/>
                  </a:moveTo>
                  <a:cubicBezTo>
                    <a:pt x="3070" y="1"/>
                    <a:pt x="2538" y="180"/>
                    <a:pt x="2004" y="538"/>
                  </a:cubicBezTo>
                  <a:cubicBezTo>
                    <a:pt x="1" y="1873"/>
                    <a:pt x="1253" y="4692"/>
                    <a:pt x="1267" y="4718"/>
                  </a:cubicBezTo>
                  <a:cubicBezTo>
                    <a:pt x="1283" y="4761"/>
                    <a:pt x="1327" y="4783"/>
                    <a:pt x="1366" y="4783"/>
                  </a:cubicBezTo>
                  <a:cubicBezTo>
                    <a:pt x="1384" y="4783"/>
                    <a:pt x="1397" y="4779"/>
                    <a:pt x="1414" y="4774"/>
                  </a:cubicBezTo>
                  <a:cubicBezTo>
                    <a:pt x="1466" y="4748"/>
                    <a:pt x="1493" y="4682"/>
                    <a:pt x="1466" y="4626"/>
                  </a:cubicBezTo>
                  <a:cubicBezTo>
                    <a:pt x="1458" y="4600"/>
                    <a:pt x="280" y="1952"/>
                    <a:pt x="2125" y="722"/>
                  </a:cubicBezTo>
                  <a:cubicBezTo>
                    <a:pt x="2623" y="387"/>
                    <a:pt x="3116" y="222"/>
                    <a:pt x="3596" y="222"/>
                  </a:cubicBezTo>
                  <a:cubicBezTo>
                    <a:pt x="3742" y="222"/>
                    <a:pt x="3888" y="238"/>
                    <a:pt x="4032" y="268"/>
                  </a:cubicBezTo>
                  <a:cubicBezTo>
                    <a:pt x="5092" y="499"/>
                    <a:pt x="5729" y="1511"/>
                    <a:pt x="5737" y="1525"/>
                  </a:cubicBezTo>
                  <a:cubicBezTo>
                    <a:pt x="5757" y="1558"/>
                    <a:pt x="5793" y="1575"/>
                    <a:pt x="5830" y="1575"/>
                  </a:cubicBezTo>
                  <a:cubicBezTo>
                    <a:pt x="5850" y="1575"/>
                    <a:pt x="5871" y="1570"/>
                    <a:pt x="5890" y="1559"/>
                  </a:cubicBezTo>
                  <a:cubicBezTo>
                    <a:pt x="5938" y="1529"/>
                    <a:pt x="5956" y="1459"/>
                    <a:pt x="5925" y="1406"/>
                  </a:cubicBezTo>
                  <a:cubicBezTo>
                    <a:pt x="5894" y="1362"/>
                    <a:pt x="5231" y="307"/>
                    <a:pt x="4080" y="54"/>
                  </a:cubicBezTo>
                  <a:cubicBezTo>
                    <a:pt x="3918" y="18"/>
                    <a:pt x="3755" y="1"/>
                    <a:pt x="3592"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0" name="Google Shape;815;p43">
              <a:extLst>
                <a:ext uri="{FF2B5EF4-FFF2-40B4-BE49-F238E27FC236}">
                  <a16:creationId xmlns:a16="http://schemas.microsoft.com/office/drawing/2014/main" xmlns="" id="{484D537B-A565-2845-AE41-2B939203224E}"/>
                </a:ext>
              </a:extLst>
            </p:cNvPr>
            <p:cNvSpPr/>
            <p:nvPr/>
          </p:nvSpPr>
          <p:spPr>
            <a:xfrm>
              <a:off x="4932961" y="2622961"/>
              <a:ext cx="108050" cy="26084"/>
            </a:xfrm>
            <a:custGeom>
              <a:avLst/>
              <a:gdLst/>
              <a:ahLst/>
              <a:cxnLst/>
              <a:rect l="l" t="t" r="r" b="b"/>
              <a:pathLst>
                <a:path w="3347" h="808" extrusionOk="0">
                  <a:moveTo>
                    <a:pt x="1508" y="1"/>
                  </a:moveTo>
                  <a:cubicBezTo>
                    <a:pt x="1025" y="1"/>
                    <a:pt x="507" y="155"/>
                    <a:pt x="44" y="620"/>
                  </a:cubicBezTo>
                  <a:cubicBezTo>
                    <a:pt x="0" y="664"/>
                    <a:pt x="0" y="734"/>
                    <a:pt x="44" y="777"/>
                  </a:cubicBezTo>
                  <a:cubicBezTo>
                    <a:pt x="66" y="796"/>
                    <a:pt x="95" y="806"/>
                    <a:pt x="123" y="806"/>
                  </a:cubicBezTo>
                  <a:cubicBezTo>
                    <a:pt x="151" y="806"/>
                    <a:pt x="180" y="796"/>
                    <a:pt x="202" y="777"/>
                  </a:cubicBezTo>
                  <a:cubicBezTo>
                    <a:pt x="615" y="362"/>
                    <a:pt x="1079" y="224"/>
                    <a:pt x="1515" y="224"/>
                  </a:cubicBezTo>
                  <a:cubicBezTo>
                    <a:pt x="2388" y="224"/>
                    <a:pt x="3147" y="777"/>
                    <a:pt x="3159" y="786"/>
                  </a:cubicBezTo>
                  <a:cubicBezTo>
                    <a:pt x="3177" y="799"/>
                    <a:pt x="3198" y="808"/>
                    <a:pt x="3224" y="808"/>
                  </a:cubicBezTo>
                  <a:cubicBezTo>
                    <a:pt x="3255" y="808"/>
                    <a:pt x="3290" y="794"/>
                    <a:pt x="3312" y="764"/>
                  </a:cubicBezTo>
                  <a:cubicBezTo>
                    <a:pt x="3347" y="716"/>
                    <a:pt x="3338" y="646"/>
                    <a:pt x="3290" y="607"/>
                  </a:cubicBezTo>
                  <a:cubicBezTo>
                    <a:pt x="3278" y="598"/>
                    <a:pt x="2459" y="1"/>
                    <a:pt x="1508"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1" name="Google Shape;816;p43">
              <a:extLst>
                <a:ext uri="{FF2B5EF4-FFF2-40B4-BE49-F238E27FC236}">
                  <a16:creationId xmlns:a16="http://schemas.microsoft.com/office/drawing/2014/main" xmlns="" id="{9417D2F3-DC3B-8648-9C9D-799C8770781C}"/>
                </a:ext>
              </a:extLst>
            </p:cNvPr>
            <p:cNvSpPr/>
            <p:nvPr/>
          </p:nvSpPr>
          <p:spPr>
            <a:xfrm>
              <a:off x="4492596" y="2689237"/>
              <a:ext cx="75121" cy="49941"/>
            </a:xfrm>
            <a:custGeom>
              <a:avLst/>
              <a:gdLst/>
              <a:ahLst/>
              <a:cxnLst/>
              <a:rect l="l" t="t" r="r" b="b"/>
              <a:pathLst>
                <a:path w="2327" h="1547" extrusionOk="0">
                  <a:moveTo>
                    <a:pt x="119" y="1"/>
                  </a:moveTo>
                  <a:cubicBezTo>
                    <a:pt x="115" y="1"/>
                    <a:pt x="110" y="1"/>
                    <a:pt x="105" y="2"/>
                  </a:cubicBezTo>
                  <a:cubicBezTo>
                    <a:pt x="45" y="11"/>
                    <a:pt x="1" y="68"/>
                    <a:pt x="9" y="129"/>
                  </a:cubicBezTo>
                  <a:cubicBezTo>
                    <a:pt x="9" y="142"/>
                    <a:pt x="206" y="1546"/>
                    <a:pt x="1894" y="1546"/>
                  </a:cubicBezTo>
                  <a:cubicBezTo>
                    <a:pt x="1998" y="1546"/>
                    <a:pt x="2108" y="1538"/>
                    <a:pt x="2221" y="1529"/>
                  </a:cubicBezTo>
                  <a:cubicBezTo>
                    <a:pt x="2282" y="1520"/>
                    <a:pt x="2326" y="1468"/>
                    <a:pt x="2322" y="1407"/>
                  </a:cubicBezTo>
                  <a:cubicBezTo>
                    <a:pt x="2318" y="1346"/>
                    <a:pt x="2260" y="1306"/>
                    <a:pt x="2199" y="1306"/>
                  </a:cubicBezTo>
                  <a:cubicBezTo>
                    <a:pt x="2092" y="1317"/>
                    <a:pt x="1991" y="1322"/>
                    <a:pt x="1896" y="1322"/>
                  </a:cubicBezTo>
                  <a:cubicBezTo>
                    <a:pt x="410" y="1322"/>
                    <a:pt x="236" y="151"/>
                    <a:pt x="228" y="98"/>
                  </a:cubicBezTo>
                  <a:cubicBezTo>
                    <a:pt x="219" y="43"/>
                    <a:pt x="171" y="1"/>
                    <a:pt x="119"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2" name="Google Shape;817;p43">
              <a:extLst>
                <a:ext uri="{FF2B5EF4-FFF2-40B4-BE49-F238E27FC236}">
                  <a16:creationId xmlns:a16="http://schemas.microsoft.com/office/drawing/2014/main" xmlns="" id="{A7A14549-CD37-4944-9EFC-E49929AFF6F8}"/>
                </a:ext>
              </a:extLst>
            </p:cNvPr>
            <p:cNvSpPr/>
            <p:nvPr/>
          </p:nvSpPr>
          <p:spPr>
            <a:xfrm>
              <a:off x="3904473" y="2508487"/>
              <a:ext cx="216260" cy="276984"/>
            </a:xfrm>
            <a:custGeom>
              <a:avLst/>
              <a:gdLst/>
              <a:ahLst/>
              <a:cxnLst/>
              <a:rect l="l" t="t" r="r" b="b"/>
              <a:pathLst>
                <a:path w="6699" h="8580" extrusionOk="0">
                  <a:moveTo>
                    <a:pt x="3789" y="1"/>
                  </a:moveTo>
                  <a:cubicBezTo>
                    <a:pt x="2235" y="1"/>
                    <a:pt x="327" y="669"/>
                    <a:pt x="163" y="3891"/>
                  </a:cubicBezTo>
                  <a:cubicBezTo>
                    <a:pt x="0" y="7084"/>
                    <a:pt x="2053" y="8580"/>
                    <a:pt x="4121" y="8580"/>
                  </a:cubicBezTo>
                  <a:cubicBezTo>
                    <a:pt x="5042" y="8580"/>
                    <a:pt x="5966" y="8283"/>
                    <a:pt x="6698" y="7708"/>
                  </a:cubicBezTo>
                  <a:lnTo>
                    <a:pt x="5812" y="336"/>
                  </a:lnTo>
                  <a:cubicBezTo>
                    <a:pt x="5812" y="336"/>
                    <a:pt x="4889" y="1"/>
                    <a:pt x="3789"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3" name="Google Shape;818;p43">
              <a:extLst>
                <a:ext uri="{FF2B5EF4-FFF2-40B4-BE49-F238E27FC236}">
                  <a16:creationId xmlns:a16="http://schemas.microsoft.com/office/drawing/2014/main" xmlns="" id="{52CFB650-A799-2640-95C6-EFC32BEDE017}"/>
                </a:ext>
              </a:extLst>
            </p:cNvPr>
            <p:cNvSpPr/>
            <p:nvPr/>
          </p:nvSpPr>
          <p:spPr>
            <a:xfrm>
              <a:off x="3902117" y="2456383"/>
              <a:ext cx="218617" cy="361241"/>
            </a:xfrm>
            <a:custGeom>
              <a:avLst/>
              <a:gdLst/>
              <a:ahLst/>
              <a:cxnLst/>
              <a:rect l="l" t="t" r="r" b="b"/>
              <a:pathLst>
                <a:path w="6772" h="11190" fill="none" extrusionOk="0">
                  <a:moveTo>
                    <a:pt x="5885" y="1950"/>
                  </a:moveTo>
                  <a:cubicBezTo>
                    <a:pt x="5885" y="1950"/>
                    <a:pt x="516" y="0"/>
                    <a:pt x="236" y="5505"/>
                  </a:cubicBezTo>
                  <a:cubicBezTo>
                    <a:pt x="1" y="10120"/>
                    <a:pt x="4394" y="11189"/>
                    <a:pt x="6771" y="9322"/>
                  </a:cubicBezTo>
                </a:path>
              </a:pathLst>
            </a:custGeom>
            <a:noFill/>
            <a:ln w="450" cap="flat" cmpd="sng">
              <a:solidFill>
                <a:srgbClr val="000000"/>
              </a:solidFill>
              <a:prstDash val="solid"/>
              <a:miter lim="1046"/>
              <a:headEnd type="none" w="sm" len="sm"/>
              <a:tailEnd type="none" w="sm" len="sm"/>
            </a:ln>
          </p:spPr>
          <p:txBody>
            <a:bodyPr spcFirstLastPara="1" wrap="square" lIns="121900" tIns="121900" rIns="121900" bIns="121900" anchor="ctr" anchorCtr="0">
              <a:noAutofit/>
            </a:bodyPr>
            <a:lstStyle/>
            <a:p>
              <a:endParaRPr sz="2489"/>
            </a:p>
          </p:txBody>
        </p:sp>
        <p:sp>
          <p:nvSpPr>
            <p:cNvPr id="24" name="Google Shape;819;p43">
              <a:extLst>
                <a:ext uri="{FF2B5EF4-FFF2-40B4-BE49-F238E27FC236}">
                  <a16:creationId xmlns:a16="http://schemas.microsoft.com/office/drawing/2014/main" xmlns="" id="{53EDDA40-16E2-6B42-80BF-26BEDFA7CF52}"/>
                </a:ext>
              </a:extLst>
            </p:cNvPr>
            <p:cNvSpPr/>
            <p:nvPr/>
          </p:nvSpPr>
          <p:spPr>
            <a:xfrm>
              <a:off x="4192078" y="2346203"/>
              <a:ext cx="199603" cy="108372"/>
            </a:xfrm>
            <a:custGeom>
              <a:avLst/>
              <a:gdLst/>
              <a:ahLst/>
              <a:cxnLst/>
              <a:rect l="l" t="t" r="r" b="b"/>
              <a:pathLst>
                <a:path w="6183" h="3357" extrusionOk="0">
                  <a:moveTo>
                    <a:pt x="4843" y="1"/>
                  </a:moveTo>
                  <a:cubicBezTo>
                    <a:pt x="4301" y="1"/>
                    <a:pt x="3508" y="236"/>
                    <a:pt x="2321" y="857"/>
                  </a:cubicBezTo>
                  <a:cubicBezTo>
                    <a:pt x="0" y="2079"/>
                    <a:pt x="1100" y="3055"/>
                    <a:pt x="1100" y="3055"/>
                  </a:cubicBezTo>
                  <a:cubicBezTo>
                    <a:pt x="1316" y="3261"/>
                    <a:pt x="1595" y="3356"/>
                    <a:pt x="1938" y="3356"/>
                  </a:cubicBezTo>
                  <a:cubicBezTo>
                    <a:pt x="2534" y="3356"/>
                    <a:pt x="3327" y="3068"/>
                    <a:pt x="4333" y="2566"/>
                  </a:cubicBezTo>
                  <a:cubicBezTo>
                    <a:pt x="5650" y="1908"/>
                    <a:pt x="6183" y="1075"/>
                    <a:pt x="5837" y="516"/>
                  </a:cubicBezTo>
                  <a:cubicBezTo>
                    <a:pt x="5653" y="217"/>
                    <a:pt x="5364" y="1"/>
                    <a:pt x="4843"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5" name="Google Shape;820;p43">
              <a:extLst>
                <a:ext uri="{FF2B5EF4-FFF2-40B4-BE49-F238E27FC236}">
                  <a16:creationId xmlns:a16="http://schemas.microsoft.com/office/drawing/2014/main" xmlns="" id="{630BD05C-4880-E74E-8221-83CA02321BA2}"/>
                </a:ext>
              </a:extLst>
            </p:cNvPr>
            <p:cNvSpPr/>
            <p:nvPr/>
          </p:nvSpPr>
          <p:spPr>
            <a:xfrm>
              <a:off x="4299256" y="2521142"/>
              <a:ext cx="71990" cy="87776"/>
            </a:xfrm>
            <a:custGeom>
              <a:avLst/>
              <a:gdLst/>
              <a:ahLst/>
              <a:cxnLst/>
              <a:rect l="l" t="t" r="r" b="b"/>
              <a:pathLst>
                <a:path w="2230" h="2719" extrusionOk="0">
                  <a:moveTo>
                    <a:pt x="1113" y="0"/>
                  </a:moveTo>
                  <a:cubicBezTo>
                    <a:pt x="498" y="0"/>
                    <a:pt x="0" y="612"/>
                    <a:pt x="0" y="1361"/>
                  </a:cubicBezTo>
                  <a:cubicBezTo>
                    <a:pt x="0" y="2112"/>
                    <a:pt x="498" y="2718"/>
                    <a:pt x="1113" y="2718"/>
                  </a:cubicBezTo>
                  <a:cubicBezTo>
                    <a:pt x="1732" y="2718"/>
                    <a:pt x="2229" y="2112"/>
                    <a:pt x="2229" y="1361"/>
                  </a:cubicBezTo>
                  <a:cubicBezTo>
                    <a:pt x="2229" y="612"/>
                    <a:pt x="1732" y="0"/>
                    <a:pt x="1113"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6" name="Google Shape;821;p43">
              <a:extLst>
                <a:ext uri="{FF2B5EF4-FFF2-40B4-BE49-F238E27FC236}">
                  <a16:creationId xmlns:a16="http://schemas.microsoft.com/office/drawing/2014/main" xmlns="" id="{437127D4-6D7A-D245-B255-42665F9B0113}"/>
                </a:ext>
              </a:extLst>
            </p:cNvPr>
            <p:cNvSpPr/>
            <p:nvPr/>
          </p:nvSpPr>
          <p:spPr>
            <a:xfrm>
              <a:off x="4675831" y="2346203"/>
              <a:ext cx="199441" cy="108372"/>
            </a:xfrm>
            <a:custGeom>
              <a:avLst/>
              <a:gdLst/>
              <a:ahLst/>
              <a:cxnLst/>
              <a:rect l="l" t="t" r="r" b="b"/>
              <a:pathLst>
                <a:path w="6178" h="3357" extrusionOk="0">
                  <a:moveTo>
                    <a:pt x="1338" y="1"/>
                  </a:moveTo>
                  <a:cubicBezTo>
                    <a:pt x="817" y="1"/>
                    <a:pt x="526" y="217"/>
                    <a:pt x="341" y="516"/>
                  </a:cubicBezTo>
                  <a:cubicBezTo>
                    <a:pt x="0" y="1075"/>
                    <a:pt x="528" y="1908"/>
                    <a:pt x="1850" y="2566"/>
                  </a:cubicBezTo>
                  <a:cubicBezTo>
                    <a:pt x="2853" y="3068"/>
                    <a:pt x="3644" y="3356"/>
                    <a:pt x="4240" y="3356"/>
                  </a:cubicBezTo>
                  <a:cubicBezTo>
                    <a:pt x="4583" y="3356"/>
                    <a:pt x="4861" y="3261"/>
                    <a:pt x="5078" y="3055"/>
                  </a:cubicBezTo>
                  <a:cubicBezTo>
                    <a:pt x="5078" y="3055"/>
                    <a:pt x="6177" y="2079"/>
                    <a:pt x="3856" y="857"/>
                  </a:cubicBezTo>
                  <a:cubicBezTo>
                    <a:pt x="2673" y="236"/>
                    <a:pt x="1881" y="1"/>
                    <a:pt x="1338"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7" name="Google Shape;822;p43">
              <a:extLst>
                <a:ext uri="{FF2B5EF4-FFF2-40B4-BE49-F238E27FC236}">
                  <a16:creationId xmlns:a16="http://schemas.microsoft.com/office/drawing/2014/main" xmlns="" id="{2F14D944-0F4B-8545-8EC1-87E3E604EE40}"/>
                </a:ext>
              </a:extLst>
            </p:cNvPr>
            <p:cNvSpPr/>
            <p:nvPr/>
          </p:nvSpPr>
          <p:spPr>
            <a:xfrm>
              <a:off x="4680319" y="2521142"/>
              <a:ext cx="71990" cy="87776"/>
            </a:xfrm>
            <a:custGeom>
              <a:avLst/>
              <a:gdLst/>
              <a:ahLst/>
              <a:cxnLst/>
              <a:rect l="l" t="t" r="r" b="b"/>
              <a:pathLst>
                <a:path w="2230" h="2719" extrusionOk="0">
                  <a:moveTo>
                    <a:pt x="1118" y="0"/>
                  </a:moveTo>
                  <a:cubicBezTo>
                    <a:pt x="498" y="0"/>
                    <a:pt x="1" y="612"/>
                    <a:pt x="1" y="1361"/>
                  </a:cubicBezTo>
                  <a:cubicBezTo>
                    <a:pt x="1" y="2112"/>
                    <a:pt x="498" y="2718"/>
                    <a:pt x="1118" y="2718"/>
                  </a:cubicBezTo>
                  <a:cubicBezTo>
                    <a:pt x="1732" y="2718"/>
                    <a:pt x="2230" y="2112"/>
                    <a:pt x="2230" y="1361"/>
                  </a:cubicBezTo>
                  <a:cubicBezTo>
                    <a:pt x="2230" y="612"/>
                    <a:pt x="1732" y="0"/>
                    <a:pt x="1118"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8" name="Google Shape;823;p43">
              <a:extLst>
                <a:ext uri="{FF2B5EF4-FFF2-40B4-BE49-F238E27FC236}">
                  <a16:creationId xmlns:a16="http://schemas.microsoft.com/office/drawing/2014/main" xmlns="" id="{E8C6AEA5-1C5F-7345-ABF3-7D4EB088B70E}"/>
                </a:ext>
              </a:extLst>
            </p:cNvPr>
            <p:cNvSpPr/>
            <p:nvPr/>
          </p:nvSpPr>
          <p:spPr>
            <a:xfrm>
              <a:off x="3937208" y="2564336"/>
              <a:ext cx="192242" cy="154407"/>
            </a:xfrm>
            <a:custGeom>
              <a:avLst/>
              <a:gdLst/>
              <a:ahLst/>
              <a:cxnLst/>
              <a:rect l="l" t="t" r="r" b="b"/>
              <a:pathLst>
                <a:path w="5955" h="4783" extrusionOk="0">
                  <a:moveTo>
                    <a:pt x="2364" y="1"/>
                  </a:moveTo>
                  <a:cubicBezTo>
                    <a:pt x="2200" y="1"/>
                    <a:pt x="2037" y="18"/>
                    <a:pt x="1875" y="54"/>
                  </a:cubicBezTo>
                  <a:cubicBezTo>
                    <a:pt x="724" y="307"/>
                    <a:pt x="61" y="1362"/>
                    <a:pt x="31" y="1406"/>
                  </a:cubicBezTo>
                  <a:cubicBezTo>
                    <a:pt x="0" y="1459"/>
                    <a:pt x="13" y="1529"/>
                    <a:pt x="65" y="1559"/>
                  </a:cubicBezTo>
                  <a:cubicBezTo>
                    <a:pt x="84" y="1570"/>
                    <a:pt x="105" y="1575"/>
                    <a:pt x="126" y="1575"/>
                  </a:cubicBezTo>
                  <a:cubicBezTo>
                    <a:pt x="163" y="1575"/>
                    <a:pt x="199" y="1558"/>
                    <a:pt x="218" y="1525"/>
                  </a:cubicBezTo>
                  <a:cubicBezTo>
                    <a:pt x="226" y="1511"/>
                    <a:pt x="864" y="499"/>
                    <a:pt x="1924" y="268"/>
                  </a:cubicBezTo>
                  <a:cubicBezTo>
                    <a:pt x="2068" y="238"/>
                    <a:pt x="2213" y="222"/>
                    <a:pt x="2359" y="222"/>
                  </a:cubicBezTo>
                  <a:cubicBezTo>
                    <a:pt x="2839" y="222"/>
                    <a:pt x="3332" y="387"/>
                    <a:pt x="3830" y="722"/>
                  </a:cubicBezTo>
                  <a:cubicBezTo>
                    <a:pt x="5676" y="1952"/>
                    <a:pt x="4498" y="4600"/>
                    <a:pt x="4489" y="4626"/>
                  </a:cubicBezTo>
                  <a:cubicBezTo>
                    <a:pt x="4462" y="4682"/>
                    <a:pt x="4484" y="4748"/>
                    <a:pt x="4541" y="4774"/>
                  </a:cubicBezTo>
                  <a:cubicBezTo>
                    <a:pt x="4559" y="4779"/>
                    <a:pt x="4571" y="4783"/>
                    <a:pt x="4589" y="4783"/>
                  </a:cubicBezTo>
                  <a:cubicBezTo>
                    <a:pt x="4629" y="4783"/>
                    <a:pt x="4668" y="4761"/>
                    <a:pt x="4690" y="4718"/>
                  </a:cubicBezTo>
                  <a:cubicBezTo>
                    <a:pt x="4702" y="4692"/>
                    <a:pt x="5954" y="1873"/>
                    <a:pt x="3953" y="538"/>
                  </a:cubicBezTo>
                  <a:cubicBezTo>
                    <a:pt x="3418" y="180"/>
                    <a:pt x="2886" y="1"/>
                    <a:pt x="2364"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9" name="Google Shape;824;p43">
              <a:extLst>
                <a:ext uri="{FF2B5EF4-FFF2-40B4-BE49-F238E27FC236}">
                  <a16:creationId xmlns:a16="http://schemas.microsoft.com/office/drawing/2014/main" xmlns="" id="{B0284FCB-C83B-FF48-AFA7-44CF308C659E}"/>
                </a:ext>
              </a:extLst>
            </p:cNvPr>
            <p:cNvSpPr/>
            <p:nvPr/>
          </p:nvSpPr>
          <p:spPr>
            <a:xfrm>
              <a:off x="3993508" y="2622961"/>
              <a:ext cx="108050" cy="26084"/>
            </a:xfrm>
            <a:custGeom>
              <a:avLst/>
              <a:gdLst/>
              <a:ahLst/>
              <a:cxnLst/>
              <a:rect l="l" t="t" r="r" b="b"/>
              <a:pathLst>
                <a:path w="3347" h="808" extrusionOk="0">
                  <a:moveTo>
                    <a:pt x="1839" y="1"/>
                  </a:moveTo>
                  <a:cubicBezTo>
                    <a:pt x="888" y="1"/>
                    <a:pt x="69" y="598"/>
                    <a:pt x="58" y="607"/>
                  </a:cubicBezTo>
                  <a:cubicBezTo>
                    <a:pt x="10" y="646"/>
                    <a:pt x="1" y="716"/>
                    <a:pt x="36" y="764"/>
                  </a:cubicBezTo>
                  <a:cubicBezTo>
                    <a:pt x="58" y="794"/>
                    <a:pt x="93" y="808"/>
                    <a:pt x="123" y="808"/>
                  </a:cubicBezTo>
                  <a:cubicBezTo>
                    <a:pt x="149" y="808"/>
                    <a:pt x="171" y="799"/>
                    <a:pt x="189" y="786"/>
                  </a:cubicBezTo>
                  <a:cubicBezTo>
                    <a:pt x="200" y="777"/>
                    <a:pt x="960" y="224"/>
                    <a:pt x="1832" y="224"/>
                  </a:cubicBezTo>
                  <a:cubicBezTo>
                    <a:pt x="2269" y="224"/>
                    <a:pt x="2733" y="362"/>
                    <a:pt x="3147" y="777"/>
                  </a:cubicBezTo>
                  <a:cubicBezTo>
                    <a:pt x="3168" y="796"/>
                    <a:pt x="3196" y="806"/>
                    <a:pt x="3225" y="806"/>
                  </a:cubicBezTo>
                  <a:cubicBezTo>
                    <a:pt x="3253" y="806"/>
                    <a:pt x="3282" y="796"/>
                    <a:pt x="3304" y="777"/>
                  </a:cubicBezTo>
                  <a:cubicBezTo>
                    <a:pt x="3347" y="734"/>
                    <a:pt x="3347" y="664"/>
                    <a:pt x="3304" y="620"/>
                  </a:cubicBezTo>
                  <a:cubicBezTo>
                    <a:pt x="2840" y="155"/>
                    <a:pt x="2323" y="1"/>
                    <a:pt x="1839"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30" name="Google Shape;825;p43">
              <a:extLst>
                <a:ext uri="{FF2B5EF4-FFF2-40B4-BE49-F238E27FC236}">
                  <a16:creationId xmlns:a16="http://schemas.microsoft.com/office/drawing/2014/main" xmlns="" id="{540F825A-B98B-7D4C-91D8-7605807F8B66}"/>
                </a:ext>
              </a:extLst>
            </p:cNvPr>
            <p:cNvSpPr/>
            <p:nvPr/>
          </p:nvSpPr>
          <p:spPr>
            <a:xfrm>
              <a:off x="4477262" y="2286674"/>
              <a:ext cx="146207" cy="366310"/>
            </a:xfrm>
            <a:custGeom>
              <a:avLst/>
              <a:gdLst/>
              <a:ahLst/>
              <a:cxnLst/>
              <a:rect l="l" t="t" r="r" b="b"/>
              <a:pathLst>
                <a:path w="4529" h="11347" extrusionOk="0">
                  <a:moveTo>
                    <a:pt x="607" y="1"/>
                  </a:moveTo>
                  <a:cubicBezTo>
                    <a:pt x="546" y="1"/>
                    <a:pt x="494" y="44"/>
                    <a:pt x="489" y="105"/>
                  </a:cubicBezTo>
                  <a:cubicBezTo>
                    <a:pt x="437" y="820"/>
                    <a:pt x="0" y="7150"/>
                    <a:pt x="506" y="7948"/>
                  </a:cubicBezTo>
                  <a:cubicBezTo>
                    <a:pt x="663" y="8197"/>
                    <a:pt x="929" y="8420"/>
                    <a:pt x="1380" y="8420"/>
                  </a:cubicBezTo>
                  <a:cubicBezTo>
                    <a:pt x="1721" y="8420"/>
                    <a:pt x="2167" y="8293"/>
                    <a:pt x="2753" y="7953"/>
                  </a:cubicBezTo>
                  <a:cubicBezTo>
                    <a:pt x="2779" y="7935"/>
                    <a:pt x="2797" y="7927"/>
                    <a:pt x="2809" y="7918"/>
                  </a:cubicBezTo>
                  <a:cubicBezTo>
                    <a:pt x="2987" y="7827"/>
                    <a:pt x="3153" y="7780"/>
                    <a:pt x="3305" y="7780"/>
                  </a:cubicBezTo>
                  <a:cubicBezTo>
                    <a:pt x="3486" y="7780"/>
                    <a:pt x="3647" y="7846"/>
                    <a:pt x="3782" y="7979"/>
                  </a:cubicBezTo>
                  <a:cubicBezTo>
                    <a:pt x="4192" y="8380"/>
                    <a:pt x="4289" y="9314"/>
                    <a:pt x="3983" y="9933"/>
                  </a:cubicBezTo>
                  <a:cubicBezTo>
                    <a:pt x="3590" y="10722"/>
                    <a:pt x="2705" y="11133"/>
                    <a:pt x="2696" y="11137"/>
                  </a:cubicBezTo>
                  <a:cubicBezTo>
                    <a:pt x="2644" y="11163"/>
                    <a:pt x="2618" y="11229"/>
                    <a:pt x="2644" y="11286"/>
                  </a:cubicBezTo>
                  <a:cubicBezTo>
                    <a:pt x="2662" y="11324"/>
                    <a:pt x="2701" y="11346"/>
                    <a:pt x="2745" y="11346"/>
                  </a:cubicBezTo>
                  <a:cubicBezTo>
                    <a:pt x="2757" y="11346"/>
                    <a:pt x="2775" y="11346"/>
                    <a:pt x="2787" y="11338"/>
                  </a:cubicBezTo>
                  <a:cubicBezTo>
                    <a:pt x="2827" y="11320"/>
                    <a:pt x="3752" y="10893"/>
                    <a:pt x="4180" y="10034"/>
                  </a:cubicBezTo>
                  <a:cubicBezTo>
                    <a:pt x="4529" y="9323"/>
                    <a:pt x="4415" y="8288"/>
                    <a:pt x="3935" y="7822"/>
                  </a:cubicBezTo>
                  <a:cubicBezTo>
                    <a:pt x="3757" y="7647"/>
                    <a:pt x="3542" y="7560"/>
                    <a:pt x="3304" y="7560"/>
                  </a:cubicBezTo>
                  <a:cubicBezTo>
                    <a:pt x="3116" y="7560"/>
                    <a:pt x="2914" y="7614"/>
                    <a:pt x="2705" y="7722"/>
                  </a:cubicBezTo>
                  <a:cubicBezTo>
                    <a:pt x="2692" y="7730"/>
                    <a:pt x="2670" y="7744"/>
                    <a:pt x="2640" y="7761"/>
                  </a:cubicBezTo>
                  <a:cubicBezTo>
                    <a:pt x="2134" y="8055"/>
                    <a:pt x="1714" y="8202"/>
                    <a:pt x="1381" y="8202"/>
                  </a:cubicBezTo>
                  <a:cubicBezTo>
                    <a:pt x="1077" y="8202"/>
                    <a:pt x="846" y="8079"/>
                    <a:pt x="689" y="7831"/>
                  </a:cubicBezTo>
                  <a:cubicBezTo>
                    <a:pt x="297" y="7207"/>
                    <a:pt x="572" y="2051"/>
                    <a:pt x="707" y="118"/>
                  </a:cubicBezTo>
                  <a:cubicBezTo>
                    <a:pt x="711" y="57"/>
                    <a:pt x="667" y="5"/>
                    <a:pt x="607"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grpSp>
      <p:grpSp>
        <p:nvGrpSpPr>
          <p:cNvPr id="31" name="Google Shape;826;p43">
            <a:extLst>
              <a:ext uri="{FF2B5EF4-FFF2-40B4-BE49-F238E27FC236}">
                <a16:creationId xmlns:a16="http://schemas.microsoft.com/office/drawing/2014/main" xmlns="" id="{8051FAB6-E7BA-074F-A538-A72242CD91D4}"/>
              </a:ext>
            </a:extLst>
          </p:cNvPr>
          <p:cNvGrpSpPr/>
          <p:nvPr/>
        </p:nvGrpSpPr>
        <p:grpSpPr>
          <a:xfrm>
            <a:off x="4755505" y="5550065"/>
            <a:ext cx="1505699" cy="235232"/>
            <a:chOff x="3960871" y="2727653"/>
            <a:chExt cx="1129274" cy="176424"/>
          </a:xfrm>
        </p:grpSpPr>
        <p:sp>
          <p:nvSpPr>
            <p:cNvPr id="32" name="Google Shape;827;p43">
              <a:extLst>
                <a:ext uri="{FF2B5EF4-FFF2-40B4-BE49-F238E27FC236}">
                  <a16:creationId xmlns:a16="http://schemas.microsoft.com/office/drawing/2014/main" xmlns="" id="{729AE286-98F0-4E42-832C-4660790F853E}"/>
                </a:ext>
              </a:extLst>
            </p:cNvPr>
            <p:cNvSpPr/>
            <p:nvPr/>
          </p:nvSpPr>
          <p:spPr>
            <a:xfrm>
              <a:off x="3960871" y="2727653"/>
              <a:ext cx="196310" cy="176424"/>
            </a:xfrm>
            <a:custGeom>
              <a:avLst/>
              <a:gdLst/>
              <a:ahLst/>
              <a:cxnLst/>
              <a:rect l="l" t="t" r="r" b="b"/>
              <a:pathLst>
                <a:path w="6081" h="5465" extrusionOk="0">
                  <a:moveTo>
                    <a:pt x="1862" y="0"/>
                  </a:moveTo>
                  <a:cubicBezTo>
                    <a:pt x="1796" y="0"/>
                    <a:pt x="1731" y="18"/>
                    <a:pt x="1671" y="56"/>
                  </a:cubicBezTo>
                  <a:cubicBezTo>
                    <a:pt x="502" y="789"/>
                    <a:pt x="0" y="2263"/>
                    <a:pt x="484" y="3559"/>
                  </a:cubicBezTo>
                  <a:cubicBezTo>
                    <a:pt x="759" y="4292"/>
                    <a:pt x="1299" y="4876"/>
                    <a:pt x="2011" y="5198"/>
                  </a:cubicBezTo>
                  <a:cubicBezTo>
                    <a:pt x="2399" y="5373"/>
                    <a:pt x="2809" y="5464"/>
                    <a:pt x="3228" y="5464"/>
                  </a:cubicBezTo>
                  <a:cubicBezTo>
                    <a:pt x="3577" y="5464"/>
                    <a:pt x="3922" y="5399"/>
                    <a:pt x="4253" y="5277"/>
                  </a:cubicBezTo>
                  <a:cubicBezTo>
                    <a:pt x="5309" y="4884"/>
                    <a:pt x="5968" y="4012"/>
                    <a:pt x="6081" y="2887"/>
                  </a:cubicBezTo>
                  <a:lnTo>
                    <a:pt x="5636" y="2345"/>
                  </a:lnTo>
                  <a:cubicBezTo>
                    <a:pt x="5635" y="2345"/>
                    <a:pt x="5633" y="2345"/>
                    <a:pt x="5632" y="2345"/>
                  </a:cubicBezTo>
                  <a:cubicBezTo>
                    <a:pt x="5492" y="2345"/>
                    <a:pt x="5457" y="2561"/>
                    <a:pt x="5440" y="2747"/>
                  </a:cubicBezTo>
                  <a:cubicBezTo>
                    <a:pt x="5356" y="3602"/>
                    <a:pt x="4807" y="4318"/>
                    <a:pt x="4005" y="4614"/>
                  </a:cubicBezTo>
                  <a:cubicBezTo>
                    <a:pt x="3753" y="4709"/>
                    <a:pt x="3491" y="4757"/>
                    <a:pt x="3229" y="4757"/>
                  </a:cubicBezTo>
                  <a:cubicBezTo>
                    <a:pt x="2916" y="4757"/>
                    <a:pt x="2603" y="4689"/>
                    <a:pt x="2308" y="4553"/>
                  </a:cubicBezTo>
                  <a:cubicBezTo>
                    <a:pt x="1766" y="4308"/>
                    <a:pt x="1357" y="3868"/>
                    <a:pt x="1148" y="3310"/>
                  </a:cubicBezTo>
                  <a:cubicBezTo>
                    <a:pt x="781" y="2329"/>
                    <a:pt x="1160" y="1212"/>
                    <a:pt x="2046" y="653"/>
                  </a:cubicBezTo>
                  <a:cubicBezTo>
                    <a:pt x="2129" y="605"/>
                    <a:pt x="2181" y="527"/>
                    <a:pt x="2203" y="435"/>
                  </a:cubicBezTo>
                  <a:cubicBezTo>
                    <a:pt x="2225" y="344"/>
                    <a:pt x="2211" y="247"/>
                    <a:pt x="2159" y="169"/>
                  </a:cubicBezTo>
                  <a:cubicBezTo>
                    <a:pt x="2111" y="86"/>
                    <a:pt x="2032" y="30"/>
                    <a:pt x="1937" y="8"/>
                  </a:cubicBezTo>
                  <a:cubicBezTo>
                    <a:pt x="1912" y="3"/>
                    <a:pt x="1887" y="0"/>
                    <a:pt x="1862"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33" name="Google Shape;828;p43">
              <a:extLst>
                <a:ext uri="{FF2B5EF4-FFF2-40B4-BE49-F238E27FC236}">
                  <a16:creationId xmlns:a16="http://schemas.microsoft.com/office/drawing/2014/main" xmlns="" id="{5EF57D0B-3F7D-D84A-82E1-CB2EB4B877C7}"/>
                </a:ext>
              </a:extLst>
            </p:cNvPr>
            <p:cNvSpPr/>
            <p:nvPr/>
          </p:nvSpPr>
          <p:spPr>
            <a:xfrm>
              <a:off x="4893835" y="2727653"/>
              <a:ext cx="196310" cy="176424"/>
            </a:xfrm>
            <a:custGeom>
              <a:avLst/>
              <a:gdLst/>
              <a:ahLst/>
              <a:cxnLst/>
              <a:rect l="l" t="t" r="r" b="b"/>
              <a:pathLst>
                <a:path w="6081" h="5465" extrusionOk="0">
                  <a:moveTo>
                    <a:pt x="4219" y="0"/>
                  </a:moveTo>
                  <a:cubicBezTo>
                    <a:pt x="4194" y="0"/>
                    <a:pt x="4169" y="3"/>
                    <a:pt x="4144" y="8"/>
                  </a:cubicBezTo>
                  <a:cubicBezTo>
                    <a:pt x="4049" y="30"/>
                    <a:pt x="3970" y="86"/>
                    <a:pt x="3922" y="169"/>
                  </a:cubicBezTo>
                  <a:cubicBezTo>
                    <a:pt x="3874" y="247"/>
                    <a:pt x="3856" y="344"/>
                    <a:pt x="3878" y="435"/>
                  </a:cubicBezTo>
                  <a:cubicBezTo>
                    <a:pt x="3900" y="527"/>
                    <a:pt x="3952" y="605"/>
                    <a:pt x="4035" y="653"/>
                  </a:cubicBezTo>
                  <a:cubicBezTo>
                    <a:pt x="4921" y="1212"/>
                    <a:pt x="5300" y="2329"/>
                    <a:pt x="4933" y="3310"/>
                  </a:cubicBezTo>
                  <a:cubicBezTo>
                    <a:pt x="4724" y="3868"/>
                    <a:pt x="4315" y="4308"/>
                    <a:pt x="3773" y="4553"/>
                  </a:cubicBezTo>
                  <a:cubicBezTo>
                    <a:pt x="3478" y="4689"/>
                    <a:pt x="3165" y="4757"/>
                    <a:pt x="2852" y="4757"/>
                  </a:cubicBezTo>
                  <a:cubicBezTo>
                    <a:pt x="2590" y="4757"/>
                    <a:pt x="2328" y="4709"/>
                    <a:pt x="2076" y="4614"/>
                  </a:cubicBezTo>
                  <a:cubicBezTo>
                    <a:pt x="1274" y="4318"/>
                    <a:pt x="725" y="3602"/>
                    <a:pt x="641" y="2747"/>
                  </a:cubicBezTo>
                  <a:cubicBezTo>
                    <a:pt x="624" y="2561"/>
                    <a:pt x="589" y="2345"/>
                    <a:pt x="449" y="2345"/>
                  </a:cubicBezTo>
                  <a:cubicBezTo>
                    <a:pt x="448" y="2345"/>
                    <a:pt x="446" y="2345"/>
                    <a:pt x="445" y="2345"/>
                  </a:cubicBezTo>
                  <a:lnTo>
                    <a:pt x="0" y="2887"/>
                  </a:lnTo>
                  <a:cubicBezTo>
                    <a:pt x="113" y="4012"/>
                    <a:pt x="772" y="4884"/>
                    <a:pt x="1828" y="5277"/>
                  </a:cubicBezTo>
                  <a:cubicBezTo>
                    <a:pt x="2159" y="5399"/>
                    <a:pt x="2504" y="5464"/>
                    <a:pt x="2853" y="5464"/>
                  </a:cubicBezTo>
                  <a:cubicBezTo>
                    <a:pt x="3272" y="5464"/>
                    <a:pt x="3682" y="5373"/>
                    <a:pt x="4070" y="5198"/>
                  </a:cubicBezTo>
                  <a:cubicBezTo>
                    <a:pt x="4782" y="4876"/>
                    <a:pt x="5322" y="4292"/>
                    <a:pt x="5597" y="3559"/>
                  </a:cubicBezTo>
                  <a:cubicBezTo>
                    <a:pt x="6081" y="2263"/>
                    <a:pt x="5579" y="789"/>
                    <a:pt x="4410" y="56"/>
                  </a:cubicBezTo>
                  <a:cubicBezTo>
                    <a:pt x="4350" y="18"/>
                    <a:pt x="4285" y="0"/>
                    <a:pt x="4219"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grpSp>
      <p:sp>
        <p:nvSpPr>
          <p:cNvPr id="34" name="Google Shape;829;p43">
            <a:extLst>
              <a:ext uri="{FF2B5EF4-FFF2-40B4-BE49-F238E27FC236}">
                <a16:creationId xmlns:a16="http://schemas.microsoft.com/office/drawing/2014/main" xmlns="" id="{62A00734-2306-5B4A-8293-DD227660CF37}"/>
              </a:ext>
            </a:extLst>
          </p:cNvPr>
          <p:cNvSpPr/>
          <p:nvPr/>
        </p:nvSpPr>
        <p:spPr>
          <a:xfrm>
            <a:off x="1284996" y="1544800"/>
            <a:ext cx="1567681" cy="1014273"/>
          </a:xfrm>
          <a:custGeom>
            <a:avLst/>
            <a:gdLst/>
            <a:ahLst/>
            <a:cxnLst/>
            <a:rect l="l" t="t" r="r" b="b"/>
            <a:pathLst>
              <a:path w="36421" h="23564" extrusionOk="0">
                <a:moveTo>
                  <a:pt x="19668" y="0"/>
                </a:moveTo>
                <a:cubicBezTo>
                  <a:pt x="16387" y="0"/>
                  <a:pt x="13346" y="1006"/>
                  <a:pt x="11408" y="2446"/>
                </a:cubicBezTo>
                <a:cubicBezTo>
                  <a:pt x="11408" y="2446"/>
                  <a:pt x="297" y="3515"/>
                  <a:pt x="136" y="14023"/>
                </a:cubicBezTo>
                <a:cubicBezTo>
                  <a:pt x="1" y="22841"/>
                  <a:pt x="1321" y="23550"/>
                  <a:pt x="1749" y="23550"/>
                </a:cubicBezTo>
                <a:cubicBezTo>
                  <a:pt x="1832" y="23550"/>
                  <a:pt x="1881" y="23524"/>
                  <a:pt x="1881" y="23524"/>
                </a:cubicBezTo>
                <a:cubicBezTo>
                  <a:pt x="1881" y="23524"/>
                  <a:pt x="5018" y="22604"/>
                  <a:pt x="6937" y="18106"/>
                </a:cubicBezTo>
                <a:lnTo>
                  <a:pt x="6937" y="18106"/>
                </a:lnTo>
                <a:cubicBezTo>
                  <a:pt x="6937" y="18107"/>
                  <a:pt x="6701" y="20192"/>
                  <a:pt x="6601" y="21051"/>
                </a:cubicBezTo>
                <a:cubicBezTo>
                  <a:pt x="6587" y="21171"/>
                  <a:pt x="6676" y="21234"/>
                  <a:pt x="6848" y="21234"/>
                </a:cubicBezTo>
                <a:cubicBezTo>
                  <a:pt x="7914" y="21234"/>
                  <a:pt x="12151" y="18832"/>
                  <a:pt x="14724" y="12636"/>
                </a:cubicBezTo>
                <a:cubicBezTo>
                  <a:pt x="14724" y="12636"/>
                  <a:pt x="21104" y="19805"/>
                  <a:pt x="24863" y="19805"/>
                </a:cubicBezTo>
                <a:cubicBezTo>
                  <a:pt x="24986" y="19805"/>
                  <a:pt x="25107" y="19797"/>
                  <a:pt x="25224" y="19781"/>
                </a:cubicBezTo>
                <a:cubicBezTo>
                  <a:pt x="25224" y="19781"/>
                  <a:pt x="25267" y="17331"/>
                  <a:pt x="24260" y="15817"/>
                </a:cubicBezTo>
                <a:lnTo>
                  <a:pt x="24260" y="15817"/>
                </a:lnTo>
                <a:cubicBezTo>
                  <a:pt x="24260" y="15817"/>
                  <a:pt x="30934" y="22700"/>
                  <a:pt x="33507" y="23524"/>
                </a:cubicBezTo>
                <a:cubicBezTo>
                  <a:pt x="33590" y="23551"/>
                  <a:pt x="33670" y="23564"/>
                  <a:pt x="33748" y="23564"/>
                </a:cubicBezTo>
                <a:cubicBezTo>
                  <a:pt x="36109" y="23564"/>
                  <a:pt x="36421" y="11698"/>
                  <a:pt x="30829" y="5081"/>
                </a:cubicBezTo>
                <a:cubicBezTo>
                  <a:pt x="27707" y="1387"/>
                  <a:pt x="23522" y="0"/>
                  <a:pt x="19668"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grpSp>
        <p:nvGrpSpPr>
          <p:cNvPr id="35" name="Google Shape;830;p43">
            <a:extLst>
              <a:ext uri="{FF2B5EF4-FFF2-40B4-BE49-F238E27FC236}">
                <a16:creationId xmlns:a16="http://schemas.microsoft.com/office/drawing/2014/main" xmlns="" id="{65702EF8-69AC-F948-B639-E2E5A51F956C}"/>
              </a:ext>
            </a:extLst>
          </p:cNvPr>
          <p:cNvGrpSpPr/>
          <p:nvPr/>
        </p:nvGrpSpPr>
        <p:grpSpPr>
          <a:xfrm>
            <a:off x="4755494" y="4976106"/>
            <a:ext cx="1505721" cy="250721"/>
            <a:chOff x="6694089" y="2624615"/>
            <a:chExt cx="871097" cy="145048"/>
          </a:xfrm>
        </p:grpSpPr>
        <p:sp>
          <p:nvSpPr>
            <p:cNvPr id="36" name="Google Shape;831;p43">
              <a:extLst>
                <a:ext uri="{FF2B5EF4-FFF2-40B4-BE49-F238E27FC236}">
                  <a16:creationId xmlns:a16="http://schemas.microsoft.com/office/drawing/2014/main" xmlns="" id="{D1DA8BEC-2AA1-274C-9DC0-1397B42632CF}"/>
                </a:ext>
              </a:extLst>
            </p:cNvPr>
            <p:cNvSpPr/>
            <p:nvPr/>
          </p:nvSpPr>
          <p:spPr>
            <a:xfrm>
              <a:off x="6694089" y="2624615"/>
              <a:ext cx="160860" cy="145048"/>
            </a:xfrm>
            <a:custGeom>
              <a:avLst/>
              <a:gdLst/>
              <a:ahLst/>
              <a:cxnLst/>
              <a:rect l="l" t="t" r="r" b="b"/>
              <a:pathLst>
                <a:path w="7569" h="6825" extrusionOk="0">
                  <a:moveTo>
                    <a:pt x="2430" y="506"/>
                  </a:moveTo>
                  <a:cubicBezTo>
                    <a:pt x="2440" y="506"/>
                    <a:pt x="2451" y="512"/>
                    <a:pt x="2461" y="512"/>
                  </a:cubicBezTo>
                  <a:cubicBezTo>
                    <a:pt x="2505" y="522"/>
                    <a:pt x="2536" y="547"/>
                    <a:pt x="2561" y="582"/>
                  </a:cubicBezTo>
                  <a:cubicBezTo>
                    <a:pt x="2582" y="617"/>
                    <a:pt x="2591" y="657"/>
                    <a:pt x="2582" y="699"/>
                  </a:cubicBezTo>
                  <a:cubicBezTo>
                    <a:pt x="2572" y="739"/>
                    <a:pt x="2547" y="774"/>
                    <a:pt x="2512" y="794"/>
                  </a:cubicBezTo>
                  <a:cubicBezTo>
                    <a:pt x="1381" y="1505"/>
                    <a:pt x="902" y="2922"/>
                    <a:pt x="1367" y="4173"/>
                  </a:cubicBezTo>
                  <a:cubicBezTo>
                    <a:pt x="1634" y="4878"/>
                    <a:pt x="2153" y="5437"/>
                    <a:pt x="2838" y="5751"/>
                  </a:cubicBezTo>
                  <a:cubicBezTo>
                    <a:pt x="3212" y="5921"/>
                    <a:pt x="3610" y="6008"/>
                    <a:pt x="4009" y="6008"/>
                  </a:cubicBezTo>
                  <a:cubicBezTo>
                    <a:pt x="4342" y="6008"/>
                    <a:pt x="4676" y="5947"/>
                    <a:pt x="4997" y="5826"/>
                  </a:cubicBezTo>
                  <a:cubicBezTo>
                    <a:pt x="6015" y="5448"/>
                    <a:pt x="6711" y="4541"/>
                    <a:pt x="6817" y="3456"/>
                  </a:cubicBezTo>
                  <a:cubicBezTo>
                    <a:pt x="6817" y="3436"/>
                    <a:pt x="6822" y="3421"/>
                    <a:pt x="6822" y="3401"/>
                  </a:cubicBezTo>
                  <a:lnTo>
                    <a:pt x="7043" y="3668"/>
                  </a:lnTo>
                  <a:cubicBezTo>
                    <a:pt x="6898" y="4823"/>
                    <a:pt x="6196" y="5710"/>
                    <a:pt x="5107" y="6119"/>
                  </a:cubicBezTo>
                  <a:cubicBezTo>
                    <a:pt x="4751" y="6250"/>
                    <a:pt x="4378" y="6316"/>
                    <a:pt x="4007" y="6316"/>
                  </a:cubicBezTo>
                  <a:cubicBezTo>
                    <a:pt x="3564" y="6316"/>
                    <a:pt x="3123" y="6222"/>
                    <a:pt x="2712" y="6033"/>
                  </a:cubicBezTo>
                  <a:cubicBezTo>
                    <a:pt x="1951" y="5686"/>
                    <a:pt x="1372" y="5065"/>
                    <a:pt x="1079" y="4278"/>
                  </a:cubicBezTo>
                  <a:cubicBezTo>
                    <a:pt x="560" y="2891"/>
                    <a:pt x="1094" y="1318"/>
                    <a:pt x="2345" y="532"/>
                  </a:cubicBezTo>
                  <a:cubicBezTo>
                    <a:pt x="2370" y="517"/>
                    <a:pt x="2400" y="506"/>
                    <a:pt x="2430" y="506"/>
                  </a:cubicBezTo>
                  <a:close/>
                  <a:moveTo>
                    <a:pt x="2428" y="0"/>
                  </a:moveTo>
                  <a:cubicBezTo>
                    <a:pt x="2306" y="0"/>
                    <a:pt x="2185" y="35"/>
                    <a:pt x="2077" y="103"/>
                  </a:cubicBezTo>
                  <a:cubicBezTo>
                    <a:pt x="620" y="1016"/>
                    <a:pt x="0" y="2847"/>
                    <a:pt x="606" y="4460"/>
                  </a:cubicBezTo>
                  <a:cubicBezTo>
                    <a:pt x="943" y="5367"/>
                    <a:pt x="1618" y="6088"/>
                    <a:pt x="2501" y="6491"/>
                  </a:cubicBezTo>
                  <a:cubicBezTo>
                    <a:pt x="2980" y="6714"/>
                    <a:pt x="3489" y="6824"/>
                    <a:pt x="4008" y="6824"/>
                  </a:cubicBezTo>
                  <a:cubicBezTo>
                    <a:pt x="4442" y="6824"/>
                    <a:pt x="4871" y="6744"/>
                    <a:pt x="5284" y="6593"/>
                  </a:cubicBezTo>
                  <a:cubicBezTo>
                    <a:pt x="6590" y="6103"/>
                    <a:pt x="7422" y="5020"/>
                    <a:pt x="7558" y="3617"/>
                  </a:cubicBezTo>
                  <a:lnTo>
                    <a:pt x="7569" y="3512"/>
                  </a:lnTo>
                  <a:lnTo>
                    <a:pt x="6918" y="2721"/>
                  </a:lnTo>
                  <a:lnTo>
                    <a:pt x="6807" y="2715"/>
                  </a:lnTo>
                  <a:cubicBezTo>
                    <a:pt x="6802" y="2714"/>
                    <a:pt x="6796" y="2714"/>
                    <a:pt x="6791" y="2714"/>
                  </a:cubicBezTo>
                  <a:cubicBezTo>
                    <a:pt x="6397" y="2714"/>
                    <a:pt x="6333" y="3217"/>
                    <a:pt x="6313" y="3406"/>
                  </a:cubicBezTo>
                  <a:cubicBezTo>
                    <a:pt x="6227" y="4294"/>
                    <a:pt x="5652" y="5039"/>
                    <a:pt x="4820" y="5353"/>
                  </a:cubicBezTo>
                  <a:cubicBezTo>
                    <a:pt x="4557" y="5451"/>
                    <a:pt x="4284" y="5500"/>
                    <a:pt x="4012" y="5500"/>
                  </a:cubicBezTo>
                  <a:cubicBezTo>
                    <a:pt x="3685" y="5500"/>
                    <a:pt x="3358" y="5430"/>
                    <a:pt x="3050" y="5292"/>
                  </a:cubicBezTo>
                  <a:cubicBezTo>
                    <a:pt x="2486" y="5034"/>
                    <a:pt x="2058" y="4571"/>
                    <a:pt x="1846" y="3996"/>
                  </a:cubicBezTo>
                  <a:cubicBezTo>
                    <a:pt x="1462" y="2968"/>
                    <a:pt x="1856" y="1807"/>
                    <a:pt x="2778" y="1227"/>
                  </a:cubicBezTo>
                  <a:cubicBezTo>
                    <a:pt x="2929" y="1132"/>
                    <a:pt x="3035" y="985"/>
                    <a:pt x="3075" y="815"/>
                  </a:cubicBezTo>
                  <a:cubicBezTo>
                    <a:pt x="3111" y="643"/>
                    <a:pt x="3086" y="461"/>
                    <a:pt x="2990" y="315"/>
                  </a:cubicBezTo>
                  <a:cubicBezTo>
                    <a:pt x="2894" y="164"/>
                    <a:pt x="2747" y="58"/>
                    <a:pt x="2577" y="17"/>
                  </a:cubicBezTo>
                  <a:cubicBezTo>
                    <a:pt x="2527" y="6"/>
                    <a:pt x="2478" y="0"/>
                    <a:pt x="2428"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37" name="Google Shape;832;p43">
              <a:extLst>
                <a:ext uri="{FF2B5EF4-FFF2-40B4-BE49-F238E27FC236}">
                  <a16:creationId xmlns:a16="http://schemas.microsoft.com/office/drawing/2014/main" xmlns="" id="{80E0A1A5-1CFE-FB4D-8862-FE8310EE08BD}"/>
                </a:ext>
              </a:extLst>
            </p:cNvPr>
            <p:cNvSpPr/>
            <p:nvPr/>
          </p:nvSpPr>
          <p:spPr>
            <a:xfrm>
              <a:off x="7404433" y="2624615"/>
              <a:ext cx="160754" cy="145048"/>
            </a:xfrm>
            <a:custGeom>
              <a:avLst/>
              <a:gdLst/>
              <a:ahLst/>
              <a:cxnLst/>
              <a:rect l="l" t="t" r="r" b="b"/>
              <a:pathLst>
                <a:path w="7564" h="6825" extrusionOk="0">
                  <a:moveTo>
                    <a:pt x="5136" y="508"/>
                  </a:moveTo>
                  <a:cubicBezTo>
                    <a:pt x="5165" y="508"/>
                    <a:pt x="5194" y="517"/>
                    <a:pt x="5220" y="532"/>
                  </a:cubicBezTo>
                  <a:cubicBezTo>
                    <a:pt x="6475" y="1318"/>
                    <a:pt x="7009" y="2891"/>
                    <a:pt x="6490" y="4278"/>
                  </a:cubicBezTo>
                  <a:cubicBezTo>
                    <a:pt x="6197" y="5065"/>
                    <a:pt x="5618" y="5686"/>
                    <a:pt x="4857" y="6033"/>
                  </a:cubicBezTo>
                  <a:cubicBezTo>
                    <a:pt x="4446" y="6222"/>
                    <a:pt x="4005" y="6316"/>
                    <a:pt x="3563" y="6316"/>
                  </a:cubicBezTo>
                  <a:cubicBezTo>
                    <a:pt x="3191" y="6316"/>
                    <a:pt x="2819" y="6250"/>
                    <a:pt x="2462" y="6119"/>
                  </a:cubicBezTo>
                  <a:cubicBezTo>
                    <a:pt x="1373" y="5710"/>
                    <a:pt x="672" y="4823"/>
                    <a:pt x="526" y="3668"/>
                  </a:cubicBezTo>
                  <a:lnTo>
                    <a:pt x="747" y="3401"/>
                  </a:lnTo>
                  <a:cubicBezTo>
                    <a:pt x="747" y="3421"/>
                    <a:pt x="747" y="3436"/>
                    <a:pt x="752" y="3456"/>
                  </a:cubicBezTo>
                  <a:cubicBezTo>
                    <a:pt x="858" y="4541"/>
                    <a:pt x="1554" y="5448"/>
                    <a:pt x="2572" y="5826"/>
                  </a:cubicBezTo>
                  <a:cubicBezTo>
                    <a:pt x="2892" y="5946"/>
                    <a:pt x="3226" y="6006"/>
                    <a:pt x="3560" y="6006"/>
                  </a:cubicBezTo>
                  <a:cubicBezTo>
                    <a:pt x="3957" y="6006"/>
                    <a:pt x="4355" y="5921"/>
                    <a:pt x="4731" y="5751"/>
                  </a:cubicBezTo>
                  <a:cubicBezTo>
                    <a:pt x="5411" y="5437"/>
                    <a:pt x="5936" y="4878"/>
                    <a:pt x="6197" y="4173"/>
                  </a:cubicBezTo>
                  <a:cubicBezTo>
                    <a:pt x="6667" y="2922"/>
                    <a:pt x="6183" y="1505"/>
                    <a:pt x="5059" y="794"/>
                  </a:cubicBezTo>
                  <a:cubicBezTo>
                    <a:pt x="5022" y="774"/>
                    <a:pt x="4998" y="739"/>
                    <a:pt x="4987" y="699"/>
                  </a:cubicBezTo>
                  <a:cubicBezTo>
                    <a:pt x="4978" y="657"/>
                    <a:pt x="4982" y="617"/>
                    <a:pt x="5008" y="582"/>
                  </a:cubicBezTo>
                  <a:cubicBezTo>
                    <a:pt x="5028" y="547"/>
                    <a:pt x="5064" y="522"/>
                    <a:pt x="5103" y="512"/>
                  </a:cubicBezTo>
                  <a:cubicBezTo>
                    <a:pt x="5114" y="509"/>
                    <a:pt x="5125" y="508"/>
                    <a:pt x="5136" y="508"/>
                  </a:cubicBezTo>
                  <a:close/>
                  <a:moveTo>
                    <a:pt x="5141" y="0"/>
                  </a:moveTo>
                  <a:cubicBezTo>
                    <a:pt x="5091" y="0"/>
                    <a:pt x="5042" y="6"/>
                    <a:pt x="4992" y="17"/>
                  </a:cubicBezTo>
                  <a:cubicBezTo>
                    <a:pt x="4817" y="58"/>
                    <a:pt x="4670" y="164"/>
                    <a:pt x="4580" y="315"/>
                  </a:cubicBezTo>
                  <a:cubicBezTo>
                    <a:pt x="4484" y="461"/>
                    <a:pt x="4454" y="643"/>
                    <a:pt x="4494" y="815"/>
                  </a:cubicBezTo>
                  <a:cubicBezTo>
                    <a:pt x="4534" y="985"/>
                    <a:pt x="4640" y="1132"/>
                    <a:pt x="4786" y="1227"/>
                  </a:cubicBezTo>
                  <a:cubicBezTo>
                    <a:pt x="5713" y="1807"/>
                    <a:pt x="6107" y="2968"/>
                    <a:pt x="5724" y="3996"/>
                  </a:cubicBezTo>
                  <a:cubicBezTo>
                    <a:pt x="5506" y="4571"/>
                    <a:pt x="5078" y="5034"/>
                    <a:pt x="4519" y="5292"/>
                  </a:cubicBezTo>
                  <a:cubicBezTo>
                    <a:pt x="4211" y="5430"/>
                    <a:pt x="3884" y="5500"/>
                    <a:pt x="3557" y="5500"/>
                  </a:cubicBezTo>
                  <a:cubicBezTo>
                    <a:pt x="3285" y="5500"/>
                    <a:pt x="3012" y="5451"/>
                    <a:pt x="2749" y="5353"/>
                  </a:cubicBezTo>
                  <a:cubicBezTo>
                    <a:pt x="1912" y="5039"/>
                    <a:pt x="1342" y="4294"/>
                    <a:pt x="1256" y="3406"/>
                  </a:cubicBezTo>
                  <a:cubicBezTo>
                    <a:pt x="1236" y="3216"/>
                    <a:pt x="1172" y="2715"/>
                    <a:pt x="774" y="2715"/>
                  </a:cubicBezTo>
                  <a:cubicBezTo>
                    <a:pt x="770" y="2715"/>
                    <a:pt x="767" y="2715"/>
                    <a:pt x="763" y="2715"/>
                  </a:cubicBezTo>
                  <a:lnTo>
                    <a:pt x="647" y="2721"/>
                  </a:lnTo>
                  <a:lnTo>
                    <a:pt x="0" y="3512"/>
                  </a:lnTo>
                  <a:lnTo>
                    <a:pt x="11" y="3617"/>
                  </a:lnTo>
                  <a:cubicBezTo>
                    <a:pt x="147" y="5020"/>
                    <a:pt x="975" y="6103"/>
                    <a:pt x="2285" y="6593"/>
                  </a:cubicBezTo>
                  <a:cubicBezTo>
                    <a:pt x="2699" y="6744"/>
                    <a:pt x="3127" y="6824"/>
                    <a:pt x="3561" y="6824"/>
                  </a:cubicBezTo>
                  <a:cubicBezTo>
                    <a:pt x="4080" y="6824"/>
                    <a:pt x="4589" y="6714"/>
                    <a:pt x="5068" y="6491"/>
                  </a:cubicBezTo>
                  <a:cubicBezTo>
                    <a:pt x="5951" y="6088"/>
                    <a:pt x="6626" y="5367"/>
                    <a:pt x="6965" y="4460"/>
                  </a:cubicBezTo>
                  <a:cubicBezTo>
                    <a:pt x="7564" y="2847"/>
                    <a:pt x="6944" y="1016"/>
                    <a:pt x="5492" y="103"/>
                  </a:cubicBezTo>
                  <a:cubicBezTo>
                    <a:pt x="5384" y="35"/>
                    <a:pt x="5263" y="0"/>
                    <a:pt x="5141"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grpSp>
      <p:grpSp>
        <p:nvGrpSpPr>
          <p:cNvPr id="38" name="Google Shape;833;p43">
            <a:extLst>
              <a:ext uri="{FF2B5EF4-FFF2-40B4-BE49-F238E27FC236}">
                <a16:creationId xmlns:a16="http://schemas.microsoft.com/office/drawing/2014/main" xmlns="" id="{7F474886-ADE8-B047-9101-D85F9119A8EF}"/>
              </a:ext>
            </a:extLst>
          </p:cNvPr>
          <p:cNvGrpSpPr/>
          <p:nvPr/>
        </p:nvGrpSpPr>
        <p:grpSpPr>
          <a:xfrm>
            <a:off x="1184259" y="3151358"/>
            <a:ext cx="1713185" cy="1096301"/>
            <a:chOff x="4284750" y="425250"/>
            <a:chExt cx="1273050" cy="814650"/>
          </a:xfrm>
        </p:grpSpPr>
        <p:sp>
          <p:nvSpPr>
            <p:cNvPr id="39" name="Google Shape;834;p43">
              <a:extLst>
                <a:ext uri="{FF2B5EF4-FFF2-40B4-BE49-F238E27FC236}">
                  <a16:creationId xmlns:a16="http://schemas.microsoft.com/office/drawing/2014/main" xmlns="" id="{F1EEE067-54B1-7848-850E-022CD27E453A}"/>
                </a:ext>
              </a:extLst>
            </p:cNvPr>
            <p:cNvSpPr/>
            <p:nvPr/>
          </p:nvSpPr>
          <p:spPr>
            <a:xfrm>
              <a:off x="4291700" y="434700"/>
              <a:ext cx="1259400" cy="799000"/>
            </a:xfrm>
            <a:custGeom>
              <a:avLst/>
              <a:gdLst/>
              <a:ahLst/>
              <a:cxnLst/>
              <a:rect l="l" t="t" r="r" b="b"/>
              <a:pathLst>
                <a:path w="50376" h="31960" extrusionOk="0">
                  <a:moveTo>
                    <a:pt x="20904" y="0"/>
                  </a:moveTo>
                  <a:cubicBezTo>
                    <a:pt x="7685" y="1510"/>
                    <a:pt x="2229" y="10976"/>
                    <a:pt x="0" y="19221"/>
                  </a:cubicBezTo>
                  <a:lnTo>
                    <a:pt x="10544" y="22547"/>
                  </a:lnTo>
                  <a:lnTo>
                    <a:pt x="10544" y="24751"/>
                  </a:lnTo>
                  <a:lnTo>
                    <a:pt x="10544" y="31959"/>
                  </a:lnTo>
                  <a:lnTo>
                    <a:pt x="40061" y="31959"/>
                  </a:lnTo>
                  <a:lnTo>
                    <a:pt x="40061" y="24806"/>
                  </a:lnTo>
                  <a:lnTo>
                    <a:pt x="40061" y="22547"/>
                  </a:lnTo>
                  <a:lnTo>
                    <a:pt x="50376" y="19291"/>
                  </a:lnTo>
                  <a:cubicBezTo>
                    <a:pt x="48872" y="11527"/>
                    <a:pt x="44265" y="2656"/>
                    <a:pt x="31458" y="358"/>
                  </a:cubicBezTo>
                  <a:lnTo>
                    <a:pt x="31428" y="2671"/>
                  </a:lnTo>
                  <a:cubicBezTo>
                    <a:pt x="31428" y="2671"/>
                    <a:pt x="30733" y="5451"/>
                    <a:pt x="25982" y="5451"/>
                  </a:cubicBezTo>
                  <a:cubicBezTo>
                    <a:pt x="21743" y="5451"/>
                    <a:pt x="21127" y="2671"/>
                    <a:pt x="21127" y="2671"/>
                  </a:cubicBezTo>
                  <a:lnTo>
                    <a:pt x="20904" y="0"/>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40" name="Google Shape;835;p43">
              <a:extLst>
                <a:ext uri="{FF2B5EF4-FFF2-40B4-BE49-F238E27FC236}">
                  <a16:creationId xmlns:a16="http://schemas.microsoft.com/office/drawing/2014/main" xmlns="" id="{A13966BD-AEB1-BE4F-B309-D771C18E6EEB}"/>
                </a:ext>
              </a:extLst>
            </p:cNvPr>
            <p:cNvSpPr/>
            <p:nvPr/>
          </p:nvSpPr>
          <p:spPr>
            <a:xfrm>
              <a:off x="4284750" y="428475"/>
              <a:ext cx="1273050" cy="811425"/>
            </a:xfrm>
            <a:custGeom>
              <a:avLst/>
              <a:gdLst/>
              <a:ahLst/>
              <a:cxnLst/>
              <a:rect l="l" t="t" r="r" b="b"/>
              <a:pathLst>
                <a:path w="50922" h="32457" extrusionOk="0">
                  <a:moveTo>
                    <a:pt x="20958" y="527"/>
                  </a:moveTo>
                  <a:lnTo>
                    <a:pt x="21162" y="2975"/>
                  </a:lnTo>
                  <a:cubicBezTo>
                    <a:pt x="21173" y="3005"/>
                    <a:pt x="21872" y="5948"/>
                    <a:pt x="26260" y="5948"/>
                  </a:cubicBezTo>
                  <a:cubicBezTo>
                    <a:pt x="31145" y="5948"/>
                    <a:pt x="31914" y="3104"/>
                    <a:pt x="31944" y="2985"/>
                  </a:cubicBezTo>
                  <a:cubicBezTo>
                    <a:pt x="31949" y="2964"/>
                    <a:pt x="31955" y="2945"/>
                    <a:pt x="31955" y="2925"/>
                  </a:cubicBezTo>
                  <a:lnTo>
                    <a:pt x="31979" y="904"/>
                  </a:lnTo>
                  <a:cubicBezTo>
                    <a:pt x="44548" y="3282"/>
                    <a:pt x="48922" y="12193"/>
                    <a:pt x="50367" y="19371"/>
                  </a:cubicBezTo>
                  <a:lnTo>
                    <a:pt x="40265" y="22558"/>
                  </a:lnTo>
                  <a:cubicBezTo>
                    <a:pt x="40160" y="22593"/>
                    <a:pt x="40091" y="22687"/>
                    <a:pt x="40091" y="22796"/>
                  </a:cubicBezTo>
                  <a:lnTo>
                    <a:pt x="40091" y="31960"/>
                  </a:lnTo>
                  <a:lnTo>
                    <a:pt x="11070" y="31960"/>
                  </a:lnTo>
                  <a:lnTo>
                    <a:pt x="11070" y="22796"/>
                  </a:lnTo>
                  <a:cubicBezTo>
                    <a:pt x="11070" y="22687"/>
                    <a:pt x="11001" y="22593"/>
                    <a:pt x="10897" y="22558"/>
                  </a:cubicBezTo>
                  <a:lnTo>
                    <a:pt x="581" y="19302"/>
                  </a:lnTo>
                  <a:cubicBezTo>
                    <a:pt x="2730" y="11547"/>
                    <a:pt x="8013" y="2121"/>
                    <a:pt x="20958" y="527"/>
                  </a:cubicBezTo>
                  <a:close/>
                  <a:moveTo>
                    <a:pt x="21173" y="1"/>
                  </a:moveTo>
                  <a:cubicBezTo>
                    <a:pt x="21166" y="1"/>
                    <a:pt x="21160" y="1"/>
                    <a:pt x="21153" y="1"/>
                  </a:cubicBezTo>
                  <a:cubicBezTo>
                    <a:pt x="7621" y="1550"/>
                    <a:pt x="2200" y="11409"/>
                    <a:pt x="35" y="19401"/>
                  </a:cubicBezTo>
                  <a:cubicBezTo>
                    <a:pt x="1" y="19529"/>
                    <a:pt x="75" y="19664"/>
                    <a:pt x="204" y="19703"/>
                  </a:cubicBezTo>
                  <a:lnTo>
                    <a:pt x="10574" y="22980"/>
                  </a:lnTo>
                  <a:lnTo>
                    <a:pt x="10574" y="32208"/>
                  </a:lnTo>
                  <a:cubicBezTo>
                    <a:pt x="10574" y="32343"/>
                    <a:pt x="10683" y="32456"/>
                    <a:pt x="10822" y="32456"/>
                  </a:cubicBezTo>
                  <a:lnTo>
                    <a:pt x="40339" y="32456"/>
                  </a:lnTo>
                  <a:cubicBezTo>
                    <a:pt x="40478" y="32456"/>
                    <a:pt x="40587" y="32343"/>
                    <a:pt x="40587" y="32208"/>
                  </a:cubicBezTo>
                  <a:lnTo>
                    <a:pt x="40587" y="22980"/>
                  </a:lnTo>
                  <a:lnTo>
                    <a:pt x="50729" y="19778"/>
                  </a:lnTo>
                  <a:cubicBezTo>
                    <a:pt x="50848" y="19738"/>
                    <a:pt x="50922" y="19619"/>
                    <a:pt x="50898" y="19495"/>
                  </a:cubicBezTo>
                  <a:cubicBezTo>
                    <a:pt x="49458" y="12074"/>
                    <a:pt x="44976" y="2731"/>
                    <a:pt x="31781" y="364"/>
                  </a:cubicBezTo>
                  <a:cubicBezTo>
                    <a:pt x="31764" y="360"/>
                    <a:pt x="31748" y="358"/>
                    <a:pt x="31732" y="358"/>
                  </a:cubicBezTo>
                  <a:cubicBezTo>
                    <a:pt x="31676" y="358"/>
                    <a:pt x="31624" y="379"/>
                    <a:pt x="31577" y="418"/>
                  </a:cubicBezTo>
                  <a:cubicBezTo>
                    <a:pt x="31522" y="462"/>
                    <a:pt x="31488" y="533"/>
                    <a:pt x="31488" y="607"/>
                  </a:cubicBezTo>
                  <a:lnTo>
                    <a:pt x="31458" y="2886"/>
                  </a:lnTo>
                  <a:cubicBezTo>
                    <a:pt x="31374" y="3173"/>
                    <a:pt x="30549" y="5447"/>
                    <a:pt x="26260" y="5447"/>
                  </a:cubicBezTo>
                  <a:cubicBezTo>
                    <a:pt x="22289" y="5447"/>
                    <a:pt x="21673" y="2975"/>
                    <a:pt x="21654" y="2900"/>
                  </a:cubicBezTo>
                  <a:lnTo>
                    <a:pt x="21430" y="229"/>
                  </a:lnTo>
                  <a:cubicBezTo>
                    <a:pt x="21425" y="160"/>
                    <a:pt x="21391" y="100"/>
                    <a:pt x="21341" y="56"/>
                  </a:cubicBezTo>
                  <a:cubicBezTo>
                    <a:pt x="21292" y="20"/>
                    <a:pt x="21235" y="1"/>
                    <a:pt x="21173"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41" name="Google Shape;836;p43">
              <a:extLst>
                <a:ext uri="{FF2B5EF4-FFF2-40B4-BE49-F238E27FC236}">
                  <a16:creationId xmlns:a16="http://schemas.microsoft.com/office/drawing/2014/main" xmlns="" id="{5B8B40D0-A880-A042-AAB6-645D4E607C9A}"/>
                </a:ext>
              </a:extLst>
            </p:cNvPr>
            <p:cNvSpPr/>
            <p:nvPr/>
          </p:nvSpPr>
          <p:spPr>
            <a:xfrm>
              <a:off x="4747800" y="433075"/>
              <a:ext cx="395400" cy="188325"/>
            </a:xfrm>
            <a:custGeom>
              <a:avLst/>
              <a:gdLst/>
              <a:ahLst/>
              <a:cxnLst/>
              <a:rect l="l" t="t" r="r" b="b"/>
              <a:pathLst>
                <a:path w="15816" h="7533" extrusionOk="0">
                  <a:moveTo>
                    <a:pt x="2656" y="1"/>
                  </a:moveTo>
                  <a:cubicBezTo>
                    <a:pt x="1767" y="81"/>
                    <a:pt x="873" y="194"/>
                    <a:pt x="0" y="353"/>
                  </a:cubicBezTo>
                  <a:cubicBezTo>
                    <a:pt x="0" y="353"/>
                    <a:pt x="119" y="7457"/>
                    <a:pt x="7609" y="7532"/>
                  </a:cubicBezTo>
                  <a:cubicBezTo>
                    <a:pt x="7653" y="7532"/>
                    <a:pt x="7697" y="7532"/>
                    <a:pt x="7740" y="7532"/>
                  </a:cubicBezTo>
                  <a:cubicBezTo>
                    <a:pt x="15114" y="7532"/>
                    <a:pt x="15816" y="919"/>
                    <a:pt x="15816" y="919"/>
                  </a:cubicBezTo>
                  <a:cubicBezTo>
                    <a:pt x="15816" y="919"/>
                    <a:pt x="14817" y="695"/>
                    <a:pt x="13214" y="452"/>
                  </a:cubicBezTo>
                  <a:lnTo>
                    <a:pt x="13184" y="2736"/>
                  </a:lnTo>
                  <a:cubicBezTo>
                    <a:pt x="13184" y="2736"/>
                    <a:pt x="12489" y="5516"/>
                    <a:pt x="7738" y="5516"/>
                  </a:cubicBezTo>
                  <a:cubicBezTo>
                    <a:pt x="3499" y="5516"/>
                    <a:pt x="2883" y="2736"/>
                    <a:pt x="2883" y="2736"/>
                  </a:cubicBezTo>
                  <a:lnTo>
                    <a:pt x="2656"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42" name="Google Shape;837;p43">
              <a:extLst>
                <a:ext uri="{FF2B5EF4-FFF2-40B4-BE49-F238E27FC236}">
                  <a16:creationId xmlns:a16="http://schemas.microsoft.com/office/drawing/2014/main" xmlns="" id="{3799F2B6-67BB-4947-95D6-4741332A93BC}"/>
                </a:ext>
              </a:extLst>
            </p:cNvPr>
            <p:cNvSpPr/>
            <p:nvPr/>
          </p:nvSpPr>
          <p:spPr>
            <a:xfrm>
              <a:off x="4740575" y="425250"/>
              <a:ext cx="410425" cy="203300"/>
            </a:xfrm>
            <a:custGeom>
              <a:avLst/>
              <a:gdLst/>
              <a:ahLst/>
              <a:cxnLst/>
              <a:rect l="l" t="t" r="r" b="b"/>
              <a:pathLst>
                <a:path w="16417" h="8132" extrusionOk="0">
                  <a:moveTo>
                    <a:pt x="2681" y="626"/>
                  </a:moveTo>
                  <a:lnTo>
                    <a:pt x="2895" y="3114"/>
                  </a:lnTo>
                  <a:cubicBezTo>
                    <a:pt x="2899" y="3143"/>
                    <a:pt x="3609" y="6112"/>
                    <a:pt x="8027" y="6112"/>
                  </a:cubicBezTo>
                  <a:cubicBezTo>
                    <a:pt x="12948" y="6112"/>
                    <a:pt x="13722" y="3242"/>
                    <a:pt x="13752" y="3118"/>
                  </a:cubicBezTo>
                  <a:lnTo>
                    <a:pt x="13786" y="1098"/>
                  </a:lnTo>
                  <a:cubicBezTo>
                    <a:pt x="14724" y="1247"/>
                    <a:pt x="15424" y="1386"/>
                    <a:pt x="15782" y="1455"/>
                  </a:cubicBezTo>
                  <a:cubicBezTo>
                    <a:pt x="15570" y="2658"/>
                    <a:pt x="14329" y="7557"/>
                    <a:pt x="8035" y="7557"/>
                  </a:cubicBezTo>
                  <a:cubicBezTo>
                    <a:pt x="7992" y="7557"/>
                    <a:pt x="7948" y="7557"/>
                    <a:pt x="7903" y="7556"/>
                  </a:cubicBezTo>
                  <a:cubicBezTo>
                    <a:pt x="1470" y="7492"/>
                    <a:pt x="686" y="2140"/>
                    <a:pt x="592" y="905"/>
                  </a:cubicBezTo>
                  <a:cubicBezTo>
                    <a:pt x="1252" y="790"/>
                    <a:pt x="1951" y="696"/>
                    <a:pt x="2681" y="626"/>
                  </a:cubicBezTo>
                  <a:close/>
                  <a:moveTo>
                    <a:pt x="3208" y="1"/>
                  </a:moveTo>
                  <a:lnTo>
                    <a:pt x="2920" y="26"/>
                  </a:lnTo>
                  <a:cubicBezTo>
                    <a:pt x="1976" y="110"/>
                    <a:pt x="1073" y="229"/>
                    <a:pt x="239" y="388"/>
                  </a:cubicBezTo>
                  <a:lnTo>
                    <a:pt x="1" y="428"/>
                  </a:lnTo>
                  <a:lnTo>
                    <a:pt x="6" y="671"/>
                  </a:lnTo>
                  <a:cubicBezTo>
                    <a:pt x="6" y="745"/>
                    <a:pt x="214" y="8058"/>
                    <a:pt x="7898" y="8132"/>
                  </a:cubicBezTo>
                  <a:lnTo>
                    <a:pt x="8022" y="8132"/>
                  </a:lnTo>
                  <a:cubicBezTo>
                    <a:pt x="15569" y="8132"/>
                    <a:pt x="16382" y="1331"/>
                    <a:pt x="16387" y="1262"/>
                  </a:cubicBezTo>
                  <a:lnTo>
                    <a:pt x="16417" y="1008"/>
                  </a:lnTo>
                  <a:lnTo>
                    <a:pt x="16169" y="954"/>
                  </a:lnTo>
                  <a:cubicBezTo>
                    <a:pt x="16154" y="949"/>
                    <a:pt x="15141" y="721"/>
                    <a:pt x="13548" y="483"/>
                  </a:cubicBezTo>
                  <a:lnTo>
                    <a:pt x="13220" y="433"/>
                  </a:lnTo>
                  <a:lnTo>
                    <a:pt x="13186" y="3009"/>
                  </a:lnTo>
                  <a:cubicBezTo>
                    <a:pt x="13096" y="3307"/>
                    <a:pt x="12263" y="5540"/>
                    <a:pt x="8027" y="5540"/>
                  </a:cubicBezTo>
                  <a:cubicBezTo>
                    <a:pt x="4091" y="5540"/>
                    <a:pt x="3481" y="3089"/>
                    <a:pt x="3461" y="3024"/>
                  </a:cubicBezTo>
                  <a:lnTo>
                    <a:pt x="3208" y="1"/>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43" name="Google Shape;838;p43">
              <a:extLst>
                <a:ext uri="{FF2B5EF4-FFF2-40B4-BE49-F238E27FC236}">
                  <a16:creationId xmlns:a16="http://schemas.microsoft.com/office/drawing/2014/main" xmlns="" id="{B37EF09E-D302-9D4A-BA49-1615EC78F0CB}"/>
                </a:ext>
              </a:extLst>
            </p:cNvPr>
            <p:cNvSpPr/>
            <p:nvPr/>
          </p:nvSpPr>
          <p:spPr>
            <a:xfrm>
              <a:off x="4787850" y="756400"/>
              <a:ext cx="314525" cy="372700"/>
            </a:xfrm>
            <a:custGeom>
              <a:avLst/>
              <a:gdLst/>
              <a:ahLst/>
              <a:cxnLst/>
              <a:rect l="l" t="t" r="r" b="b"/>
              <a:pathLst>
                <a:path w="12581" h="14908" extrusionOk="0">
                  <a:moveTo>
                    <a:pt x="7480" y="0"/>
                  </a:moveTo>
                  <a:cubicBezTo>
                    <a:pt x="7179" y="0"/>
                    <a:pt x="6873" y="19"/>
                    <a:pt x="6564" y="59"/>
                  </a:cubicBezTo>
                  <a:cubicBezTo>
                    <a:pt x="2905" y="521"/>
                    <a:pt x="60" y="3702"/>
                    <a:pt x="30" y="7395"/>
                  </a:cubicBezTo>
                  <a:cubicBezTo>
                    <a:pt x="0" y="11535"/>
                    <a:pt x="3347" y="14907"/>
                    <a:pt x="7482" y="14907"/>
                  </a:cubicBezTo>
                  <a:cubicBezTo>
                    <a:pt x="9458" y="14907"/>
                    <a:pt x="11250" y="14133"/>
                    <a:pt x="12580" y="12876"/>
                  </a:cubicBezTo>
                  <a:lnTo>
                    <a:pt x="12580" y="12876"/>
                  </a:lnTo>
                  <a:cubicBezTo>
                    <a:pt x="12471" y="12882"/>
                    <a:pt x="12356" y="12896"/>
                    <a:pt x="12242" y="12896"/>
                  </a:cubicBezTo>
                  <a:cubicBezTo>
                    <a:pt x="8683" y="12896"/>
                    <a:pt x="5799" y="10007"/>
                    <a:pt x="5799" y="6448"/>
                  </a:cubicBezTo>
                  <a:cubicBezTo>
                    <a:pt x="5799" y="3697"/>
                    <a:pt x="7526" y="1355"/>
                    <a:pt x="9949" y="426"/>
                  </a:cubicBezTo>
                  <a:cubicBezTo>
                    <a:pt x="9175" y="157"/>
                    <a:pt x="8346" y="0"/>
                    <a:pt x="7480" y="0"/>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44" name="Google Shape;839;p43">
              <a:extLst>
                <a:ext uri="{FF2B5EF4-FFF2-40B4-BE49-F238E27FC236}">
                  <a16:creationId xmlns:a16="http://schemas.microsoft.com/office/drawing/2014/main" xmlns="" id="{F35393C1-AC67-004A-8B16-9F55D6156FAF}"/>
                </a:ext>
              </a:extLst>
            </p:cNvPr>
            <p:cNvSpPr/>
            <p:nvPr/>
          </p:nvSpPr>
          <p:spPr>
            <a:xfrm>
              <a:off x="4781025" y="749225"/>
              <a:ext cx="329150" cy="387050"/>
            </a:xfrm>
            <a:custGeom>
              <a:avLst/>
              <a:gdLst/>
              <a:ahLst/>
              <a:cxnLst/>
              <a:rect l="l" t="t" r="r" b="b"/>
              <a:pathLst>
                <a:path w="13166" h="15482" extrusionOk="0">
                  <a:moveTo>
                    <a:pt x="7755" y="575"/>
                  </a:moveTo>
                  <a:cubicBezTo>
                    <a:pt x="8311" y="575"/>
                    <a:pt x="8857" y="639"/>
                    <a:pt x="9403" y="772"/>
                  </a:cubicBezTo>
                  <a:cubicBezTo>
                    <a:pt x="7209" y="1920"/>
                    <a:pt x="5784" y="4227"/>
                    <a:pt x="5784" y="6735"/>
                  </a:cubicBezTo>
                  <a:cubicBezTo>
                    <a:pt x="5784" y="10294"/>
                    <a:pt x="8564" y="13222"/>
                    <a:pt x="12068" y="13451"/>
                  </a:cubicBezTo>
                  <a:cubicBezTo>
                    <a:pt x="10828" y="14395"/>
                    <a:pt x="9323" y="14906"/>
                    <a:pt x="7755" y="14906"/>
                  </a:cubicBezTo>
                  <a:cubicBezTo>
                    <a:pt x="5834" y="14906"/>
                    <a:pt x="4026" y="14152"/>
                    <a:pt x="2672" y="12786"/>
                  </a:cubicBezTo>
                  <a:cubicBezTo>
                    <a:pt x="1316" y="11421"/>
                    <a:pt x="577" y="9609"/>
                    <a:pt x="592" y="7682"/>
                  </a:cubicBezTo>
                  <a:cubicBezTo>
                    <a:pt x="617" y="4174"/>
                    <a:pt x="3377" y="1076"/>
                    <a:pt x="6876" y="629"/>
                  </a:cubicBezTo>
                  <a:cubicBezTo>
                    <a:pt x="7169" y="594"/>
                    <a:pt x="7462" y="575"/>
                    <a:pt x="7755" y="575"/>
                  </a:cubicBezTo>
                  <a:close/>
                  <a:moveTo>
                    <a:pt x="7772" y="0"/>
                  </a:moveTo>
                  <a:cubicBezTo>
                    <a:pt x="7449" y="0"/>
                    <a:pt x="7126" y="21"/>
                    <a:pt x="6802" y="63"/>
                  </a:cubicBezTo>
                  <a:cubicBezTo>
                    <a:pt x="2965" y="545"/>
                    <a:pt x="46" y="3821"/>
                    <a:pt x="16" y="7678"/>
                  </a:cubicBezTo>
                  <a:cubicBezTo>
                    <a:pt x="1" y="9758"/>
                    <a:pt x="800" y="11719"/>
                    <a:pt x="2260" y="13193"/>
                  </a:cubicBezTo>
                  <a:cubicBezTo>
                    <a:pt x="3724" y="14667"/>
                    <a:pt x="5675" y="15481"/>
                    <a:pt x="7755" y="15481"/>
                  </a:cubicBezTo>
                  <a:cubicBezTo>
                    <a:pt x="9726" y="15481"/>
                    <a:pt x="11607" y="14732"/>
                    <a:pt x="13051" y="13371"/>
                  </a:cubicBezTo>
                  <a:cubicBezTo>
                    <a:pt x="13140" y="13293"/>
                    <a:pt x="13165" y="13163"/>
                    <a:pt x="13117" y="13050"/>
                  </a:cubicBezTo>
                  <a:cubicBezTo>
                    <a:pt x="13076" y="12951"/>
                    <a:pt x="12983" y="12873"/>
                    <a:pt x="12875" y="12873"/>
                  </a:cubicBezTo>
                  <a:cubicBezTo>
                    <a:pt x="12863" y="12873"/>
                    <a:pt x="12850" y="12874"/>
                    <a:pt x="12838" y="12876"/>
                  </a:cubicBezTo>
                  <a:lnTo>
                    <a:pt x="12729" y="12885"/>
                  </a:lnTo>
                  <a:cubicBezTo>
                    <a:pt x="12659" y="12890"/>
                    <a:pt x="12590" y="12895"/>
                    <a:pt x="12515" y="12895"/>
                  </a:cubicBezTo>
                  <a:cubicBezTo>
                    <a:pt x="9120" y="12895"/>
                    <a:pt x="6360" y="10131"/>
                    <a:pt x="6360" y="6735"/>
                  </a:cubicBezTo>
                  <a:cubicBezTo>
                    <a:pt x="6360" y="4198"/>
                    <a:pt x="7953" y="1890"/>
                    <a:pt x="10326" y="981"/>
                  </a:cubicBezTo>
                  <a:cubicBezTo>
                    <a:pt x="10441" y="941"/>
                    <a:pt x="10515" y="832"/>
                    <a:pt x="10510" y="713"/>
                  </a:cubicBezTo>
                  <a:cubicBezTo>
                    <a:pt x="10510" y="589"/>
                    <a:pt x="10436" y="485"/>
                    <a:pt x="10322" y="445"/>
                  </a:cubicBezTo>
                  <a:cubicBezTo>
                    <a:pt x="9484" y="149"/>
                    <a:pt x="8631" y="0"/>
                    <a:pt x="7772"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grpSp>
      <p:grpSp>
        <p:nvGrpSpPr>
          <p:cNvPr id="45" name="Google Shape;840;p43">
            <a:extLst>
              <a:ext uri="{FF2B5EF4-FFF2-40B4-BE49-F238E27FC236}">
                <a16:creationId xmlns:a16="http://schemas.microsoft.com/office/drawing/2014/main" xmlns="" id="{757E5A18-815F-DC43-8F7E-5928704CA1AA}"/>
              </a:ext>
            </a:extLst>
          </p:cNvPr>
          <p:cNvGrpSpPr/>
          <p:nvPr/>
        </p:nvGrpSpPr>
        <p:grpSpPr>
          <a:xfrm>
            <a:off x="4459985" y="2953358"/>
            <a:ext cx="2099743" cy="1187841"/>
            <a:chOff x="4789600" y="4612500"/>
            <a:chExt cx="1459100" cy="825425"/>
          </a:xfrm>
        </p:grpSpPr>
        <p:sp>
          <p:nvSpPr>
            <p:cNvPr id="46" name="Google Shape;841;p43">
              <a:extLst>
                <a:ext uri="{FF2B5EF4-FFF2-40B4-BE49-F238E27FC236}">
                  <a16:creationId xmlns:a16="http://schemas.microsoft.com/office/drawing/2014/main" xmlns="" id="{67503778-576C-4E49-962C-6ACF03144582}"/>
                </a:ext>
              </a:extLst>
            </p:cNvPr>
            <p:cNvSpPr/>
            <p:nvPr/>
          </p:nvSpPr>
          <p:spPr>
            <a:xfrm>
              <a:off x="4789600" y="4634725"/>
              <a:ext cx="625625" cy="796025"/>
            </a:xfrm>
            <a:custGeom>
              <a:avLst/>
              <a:gdLst/>
              <a:ahLst/>
              <a:cxnLst/>
              <a:rect l="l" t="t" r="r" b="b"/>
              <a:pathLst>
                <a:path w="25025" h="31841" extrusionOk="0">
                  <a:moveTo>
                    <a:pt x="22905" y="1"/>
                  </a:moveTo>
                  <a:cubicBezTo>
                    <a:pt x="1" y="3360"/>
                    <a:pt x="1426" y="31289"/>
                    <a:pt x="1426" y="31841"/>
                  </a:cubicBezTo>
                  <a:lnTo>
                    <a:pt x="25025" y="31841"/>
                  </a:lnTo>
                  <a:lnTo>
                    <a:pt x="22905" y="1"/>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47" name="Google Shape;842;p43">
              <a:extLst>
                <a:ext uri="{FF2B5EF4-FFF2-40B4-BE49-F238E27FC236}">
                  <a16:creationId xmlns:a16="http://schemas.microsoft.com/office/drawing/2014/main" xmlns="" id="{35B0E9F0-BDAD-9045-9C60-E946F007A5A8}"/>
                </a:ext>
              </a:extLst>
            </p:cNvPr>
            <p:cNvSpPr/>
            <p:nvPr/>
          </p:nvSpPr>
          <p:spPr>
            <a:xfrm>
              <a:off x="4814525" y="4626550"/>
              <a:ext cx="608400" cy="811375"/>
            </a:xfrm>
            <a:custGeom>
              <a:avLst/>
              <a:gdLst/>
              <a:ahLst/>
              <a:cxnLst/>
              <a:rect l="l" t="t" r="r" b="b"/>
              <a:pathLst>
                <a:path w="24336" h="32455" extrusionOk="0">
                  <a:moveTo>
                    <a:pt x="21640" y="660"/>
                  </a:moveTo>
                  <a:lnTo>
                    <a:pt x="23720" y="31879"/>
                  </a:lnTo>
                  <a:lnTo>
                    <a:pt x="711" y="31879"/>
                  </a:lnTo>
                  <a:cubicBezTo>
                    <a:pt x="592" y="26796"/>
                    <a:pt x="1203" y="3882"/>
                    <a:pt x="21640" y="660"/>
                  </a:cubicBezTo>
                  <a:close/>
                  <a:moveTo>
                    <a:pt x="22171" y="0"/>
                  </a:moveTo>
                  <a:lnTo>
                    <a:pt x="21863" y="44"/>
                  </a:lnTo>
                  <a:cubicBezTo>
                    <a:pt x="388" y="3197"/>
                    <a:pt x="1" y="27283"/>
                    <a:pt x="140" y="32078"/>
                  </a:cubicBezTo>
                  <a:lnTo>
                    <a:pt x="145" y="32455"/>
                  </a:lnTo>
                  <a:lnTo>
                    <a:pt x="24335" y="32455"/>
                  </a:lnTo>
                  <a:lnTo>
                    <a:pt x="22171" y="0"/>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48" name="Google Shape;843;p43">
              <a:extLst>
                <a:ext uri="{FF2B5EF4-FFF2-40B4-BE49-F238E27FC236}">
                  <a16:creationId xmlns:a16="http://schemas.microsoft.com/office/drawing/2014/main" xmlns="" id="{44CE02F2-3786-8B47-93B4-F17ABA971213}"/>
                </a:ext>
              </a:extLst>
            </p:cNvPr>
            <p:cNvSpPr/>
            <p:nvPr/>
          </p:nvSpPr>
          <p:spPr>
            <a:xfrm>
              <a:off x="5605600" y="4642300"/>
              <a:ext cx="641600" cy="788450"/>
            </a:xfrm>
            <a:custGeom>
              <a:avLst/>
              <a:gdLst/>
              <a:ahLst/>
              <a:cxnLst/>
              <a:rect l="l" t="t" r="r" b="b"/>
              <a:pathLst>
                <a:path w="25664" h="31538" extrusionOk="0">
                  <a:moveTo>
                    <a:pt x="2099" y="0"/>
                  </a:moveTo>
                  <a:lnTo>
                    <a:pt x="0" y="31538"/>
                  </a:lnTo>
                  <a:lnTo>
                    <a:pt x="20953" y="31538"/>
                  </a:lnTo>
                  <a:cubicBezTo>
                    <a:pt x="20953" y="31538"/>
                    <a:pt x="25664" y="4503"/>
                    <a:pt x="2099"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49" name="Google Shape;844;p43">
              <a:extLst>
                <a:ext uri="{FF2B5EF4-FFF2-40B4-BE49-F238E27FC236}">
                  <a16:creationId xmlns:a16="http://schemas.microsoft.com/office/drawing/2014/main" xmlns="" id="{8AD48C8E-F6CD-D14B-BCE4-43CB749083A4}"/>
                </a:ext>
              </a:extLst>
            </p:cNvPr>
            <p:cNvSpPr/>
            <p:nvPr/>
          </p:nvSpPr>
          <p:spPr>
            <a:xfrm>
              <a:off x="5597875" y="4633725"/>
              <a:ext cx="650825" cy="804200"/>
            </a:xfrm>
            <a:custGeom>
              <a:avLst/>
              <a:gdLst/>
              <a:ahLst/>
              <a:cxnLst/>
              <a:rect l="l" t="t" r="r" b="b"/>
              <a:pathLst>
                <a:path w="26033" h="32168" extrusionOk="0">
                  <a:moveTo>
                    <a:pt x="2676" y="690"/>
                  </a:moveTo>
                  <a:cubicBezTo>
                    <a:pt x="24171" y="5034"/>
                    <a:pt x="21397" y="28937"/>
                    <a:pt x="21014" y="31592"/>
                  </a:cubicBezTo>
                  <a:lnTo>
                    <a:pt x="616" y="31592"/>
                  </a:lnTo>
                  <a:lnTo>
                    <a:pt x="2676" y="690"/>
                  </a:lnTo>
                  <a:close/>
                  <a:moveTo>
                    <a:pt x="2145" y="0"/>
                  </a:moveTo>
                  <a:lnTo>
                    <a:pt x="0" y="32168"/>
                  </a:lnTo>
                  <a:lnTo>
                    <a:pt x="21505" y="32168"/>
                  </a:lnTo>
                  <a:lnTo>
                    <a:pt x="21546" y="31929"/>
                  </a:lnTo>
                  <a:cubicBezTo>
                    <a:pt x="21594" y="31657"/>
                    <a:pt x="26032" y="4562"/>
                    <a:pt x="2463" y="60"/>
                  </a:cubicBezTo>
                  <a:lnTo>
                    <a:pt x="2145" y="0"/>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50" name="Google Shape;845;p43">
              <a:extLst>
                <a:ext uri="{FF2B5EF4-FFF2-40B4-BE49-F238E27FC236}">
                  <a16:creationId xmlns:a16="http://schemas.microsoft.com/office/drawing/2014/main" xmlns="" id="{AEDD9F18-705B-2143-B82F-05A4ED7D9604}"/>
                </a:ext>
              </a:extLst>
            </p:cNvPr>
            <p:cNvSpPr/>
            <p:nvPr/>
          </p:nvSpPr>
          <p:spPr>
            <a:xfrm>
              <a:off x="5362225" y="4631750"/>
              <a:ext cx="295875" cy="799000"/>
            </a:xfrm>
            <a:custGeom>
              <a:avLst/>
              <a:gdLst/>
              <a:ahLst/>
              <a:cxnLst/>
              <a:rect l="l" t="t" r="r" b="b"/>
              <a:pathLst>
                <a:path w="11835" h="31960" extrusionOk="0">
                  <a:moveTo>
                    <a:pt x="943" y="1"/>
                  </a:moveTo>
                  <a:cubicBezTo>
                    <a:pt x="626" y="35"/>
                    <a:pt x="308" y="74"/>
                    <a:pt x="0" y="120"/>
                  </a:cubicBezTo>
                  <a:lnTo>
                    <a:pt x="2120" y="31960"/>
                  </a:lnTo>
                  <a:lnTo>
                    <a:pt x="9735" y="31960"/>
                  </a:lnTo>
                  <a:lnTo>
                    <a:pt x="11834" y="422"/>
                  </a:lnTo>
                  <a:cubicBezTo>
                    <a:pt x="11725" y="402"/>
                    <a:pt x="11606" y="388"/>
                    <a:pt x="11497" y="367"/>
                  </a:cubicBezTo>
                  <a:lnTo>
                    <a:pt x="11467" y="2675"/>
                  </a:lnTo>
                  <a:cubicBezTo>
                    <a:pt x="11467" y="2675"/>
                    <a:pt x="10767" y="5451"/>
                    <a:pt x="6021" y="5451"/>
                  </a:cubicBezTo>
                  <a:cubicBezTo>
                    <a:pt x="1783" y="5451"/>
                    <a:pt x="1167" y="2675"/>
                    <a:pt x="1167" y="2675"/>
                  </a:cubicBezTo>
                  <a:lnTo>
                    <a:pt x="943"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51" name="Google Shape;846;p43">
              <a:extLst>
                <a:ext uri="{FF2B5EF4-FFF2-40B4-BE49-F238E27FC236}">
                  <a16:creationId xmlns:a16="http://schemas.microsoft.com/office/drawing/2014/main" xmlns="" id="{D9957986-3A89-2E4E-8732-32AC387CEEB9}"/>
                </a:ext>
              </a:extLst>
            </p:cNvPr>
            <p:cNvSpPr/>
            <p:nvPr/>
          </p:nvSpPr>
          <p:spPr>
            <a:xfrm>
              <a:off x="5331800" y="4631375"/>
              <a:ext cx="374200" cy="187425"/>
            </a:xfrm>
            <a:custGeom>
              <a:avLst/>
              <a:gdLst/>
              <a:ahLst/>
              <a:cxnLst/>
              <a:rect l="l" t="t" r="r" b="b"/>
              <a:pathLst>
                <a:path w="14968" h="7497" extrusionOk="0">
                  <a:moveTo>
                    <a:pt x="2160" y="0"/>
                  </a:moveTo>
                  <a:cubicBezTo>
                    <a:pt x="2095" y="10"/>
                    <a:pt x="2031" y="20"/>
                    <a:pt x="1967" y="35"/>
                  </a:cubicBezTo>
                  <a:cubicBezTo>
                    <a:pt x="1967" y="35"/>
                    <a:pt x="1" y="7421"/>
                    <a:pt x="7491" y="7496"/>
                  </a:cubicBezTo>
                  <a:cubicBezTo>
                    <a:pt x="7530" y="7497"/>
                    <a:pt x="7568" y="7497"/>
                    <a:pt x="7606" y="7497"/>
                  </a:cubicBezTo>
                  <a:cubicBezTo>
                    <a:pt x="14967" y="7497"/>
                    <a:pt x="13051" y="437"/>
                    <a:pt x="13051" y="437"/>
                  </a:cubicBezTo>
                  <a:cubicBezTo>
                    <a:pt x="13051" y="437"/>
                    <a:pt x="12927" y="387"/>
                    <a:pt x="12714" y="313"/>
                  </a:cubicBezTo>
                  <a:lnTo>
                    <a:pt x="12684" y="2690"/>
                  </a:lnTo>
                  <a:cubicBezTo>
                    <a:pt x="12684" y="2690"/>
                    <a:pt x="11984" y="5466"/>
                    <a:pt x="7238" y="5466"/>
                  </a:cubicBezTo>
                  <a:cubicBezTo>
                    <a:pt x="3000" y="5466"/>
                    <a:pt x="2384" y="2690"/>
                    <a:pt x="2384" y="2690"/>
                  </a:cubicBezTo>
                  <a:lnTo>
                    <a:pt x="2160" y="0"/>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52" name="Google Shape;847;p43">
              <a:extLst>
                <a:ext uri="{FF2B5EF4-FFF2-40B4-BE49-F238E27FC236}">
                  <a16:creationId xmlns:a16="http://schemas.microsoft.com/office/drawing/2014/main" xmlns="" id="{EA93B3D9-C3B5-AB45-8A41-9EEF621F67CE}"/>
                </a:ext>
              </a:extLst>
            </p:cNvPr>
            <p:cNvSpPr/>
            <p:nvPr/>
          </p:nvSpPr>
          <p:spPr>
            <a:xfrm>
              <a:off x="5351525" y="4622550"/>
              <a:ext cx="335250" cy="203425"/>
            </a:xfrm>
            <a:custGeom>
              <a:avLst/>
              <a:gdLst/>
              <a:ahLst/>
              <a:cxnLst/>
              <a:rect l="l" t="t" r="r" b="b"/>
              <a:pathLst>
                <a:path w="13410" h="8137" extrusionOk="0">
                  <a:moveTo>
                    <a:pt x="1237" y="2220"/>
                  </a:moveTo>
                  <a:lnTo>
                    <a:pt x="1311" y="3103"/>
                  </a:lnTo>
                  <a:cubicBezTo>
                    <a:pt x="1322" y="3133"/>
                    <a:pt x="2032" y="6106"/>
                    <a:pt x="6449" y="6106"/>
                  </a:cubicBezTo>
                  <a:cubicBezTo>
                    <a:pt x="11364" y="6106"/>
                    <a:pt x="12143" y="3237"/>
                    <a:pt x="12173" y="3113"/>
                  </a:cubicBezTo>
                  <a:lnTo>
                    <a:pt x="12188" y="2344"/>
                  </a:lnTo>
                  <a:lnTo>
                    <a:pt x="12188" y="2344"/>
                  </a:lnTo>
                  <a:cubicBezTo>
                    <a:pt x="12237" y="3382"/>
                    <a:pt x="12099" y="4777"/>
                    <a:pt x="11270" y="5849"/>
                  </a:cubicBezTo>
                  <a:cubicBezTo>
                    <a:pt x="10390" y="6981"/>
                    <a:pt x="8915" y="7562"/>
                    <a:pt x="6840" y="7562"/>
                  </a:cubicBezTo>
                  <a:cubicBezTo>
                    <a:pt x="6796" y="7562"/>
                    <a:pt x="6752" y="7561"/>
                    <a:pt x="6708" y="7561"/>
                  </a:cubicBezTo>
                  <a:cubicBezTo>
                    <a:pt x="4617" y="7541"/>
                    <a:pt x="3104" y="6931"/>
                    <a:pt x="2205" y="5754"/>
                  </a:cubicBezTo>
                  <a:cubicBezTo>
                    <a:pt x="1386" y="4677"/>
                    <a:pt x="1212" y="3297"/>
                    <a:pt x="1237" y="2220"/>
                  </a:cubicBezTo>
                  <a:close/>
                  <a:moveTo>
                    <a:pt x="1629" y="0"/>
                  </a:moveTo>
                  <a:lnTo>
                    <a:pt x="949" y="145"/>
                  </a:lnTo>
                  <a:lnTo>
                    <a:pt x="900" y="314"/>
                  </a:lnTo>
                  <a:cubicBezTo>
                    <a:pt x="864" y="452"/>
                    <a:pt x="0" y="3803"/>
                    <a:pt x="1743" y="6097"/>
                  </a:cubicBezTo>
                  <a:cubicBezTo>
                    <a:pt x="2756" y="7427"/>
                    <a:pt x="4424" y="8113"/>
                    <a:pt x="6702" y="8136"/>
                  </a:cubicBezTo>
                  <a:lnTo>
                    <a:pt x="6821" y="8136"/>
                  </a:lnTo>
                  <a:cubicBezTo>
                    <a:pt x="9080" y="8136"/>
                    <a:pt x="10734" y="7481"/>
                    <a:pt x="11726" y="6196"/>
                  </a:cubicBezTo>
                  <a:cubicBezTo>
                    <a:pt x="13410" y="4021"/>
                    <a:pt x="12580" y="850"/>
                    <a:pt x="12540" y="715"/>
                  </a:cubicBezTo>
                  <a:lnTo>
                    <a:pt x="12505" y="577"/>
                  </a:lnTo>
                  <a:lnTo>
                    <a:pt x="12372" y="522"/>
                  </a:lnTo>
                  <a:cubicBezTo>
                    <a:pt x="12372" y="522"/>
                    <a:pt x="12242" y="472"/>
                    <a:pt x="12014" y="392"/>
                  </a:cubicBezTo>
                  <a:lnTo>
                    <a:pt x="11642" y="268"/>
                  </a:lnTo>
                  <a:lnTo>
                    <a:pt x="11607" y="2999"/>
                  </a:lnTo>
                  <a:cubicBezTo>
                    <a:pt x="11513" y="3302"/>
                    <a:pt x="10684" y="5531"/>
                    <a:pt x="6449" y="5531"/>
                  </a:cubicBezTo>
                  <a:cubicBezTo>
                    <a:pt x="2513" y="5531"/>
                    <a:pt x="1897" y="3084"/>
                    <a:pt x="1883" y="3019"/>
                  </a:cubicBezTo>
                  <a:lnTo>
                    <a:pt x="1629" y="0"/>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53" name="Google Shape;848;p43">
              <a:extLst>
                <a:ext uri="{FF2B5EF4-FFF2-40B4-BE49-F238E27FC236}">
                  <a16:creationId xmlns:a16="http://schemas.microsoft.com/office/drawing/2014/main" xmlns="" id="{F565F763-4E04-B64B-AFD7-592CFE29EAD2}"/>
                </a:ext>
              </a:extLst>
            </p:cNvPr>
            <p:cNvSpPr/>
            <p:nvPr/>
          </p:nvSpPr>
          <p:spPr>
            <a:xfrm>
              <a:off x="5145525" y="4632225"/>
              <a:ext cx="290050" cy="798525"/>
            </a:xfrm>
            <a:custGeom>
              <a:avLst/>
              <a:gdLst/>
              <a:ahLst/>
              <a:cxnLst/>
              <a:rect l="l" t="t" r="r" b="b"/>
              <a:pathLst>
                <a:path w="11602" h="31941" extrusionOk="0">
                  <a:moveTo>
                    <a:pt x="9418" y="1"/>
                  </a:moveTo>
                  <a:lnTo>
                    <a:pt x="313" y="12128"/>
                  </a:lnTo>
                  <a:cubicBezTo>
                    <a:pt x="1" y="12545"/>
                    <a:pt x="40" y="13126"/>
                    <a:pt x="407" y="13493"/>
                  </a:cubicBezTo>
                  <a:lnTo>
                    <a:pt x="4682" y="17782"/>
                  </a:lnTo>
                  <a:cubicBezTo>
                    <a:pt x="5005" y="18105"/>
                    <a:pt x="5069" y="18607"/>
                    <a:pt x="4836" y="19003"/>
                  </a:cubicBezTo>
                  <a:lnTo>
                    <a:pt x="2432" y="23139"/>
                  </a:lnTo>
                  <a:cubicBezTo>
                    <a:pt x="2224" y="23491"/>
                    <a:pt x="2219" y="23928"/>
                    <a:pt x="2418" y="24286"/>
                  </a:cubicBezTo>
                  <a:lnTo>
                    <a:pt x="6638" y="31941"/>
                  </a:lnTo>
                  <a:lnTo>
                    <a:pt x="11601" y="31941"/>
                  </a:lnTo>
                  <a:lnTo>
                    <a:pt x="9418" y="1"/>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54" name="Google Shape;849;p43">
              <a:extLst>
                <a:ext uri="{FF2B5EF4-FFF2-40B4-BE49-F238E27FC236}">
                  <a16:creationId xmlns:a16="http://schemas.microsoft.com/office/drawing/2014/main" xmlns="" id="{87B24704-9A0C-4D45-B50A-44E9C8B48FFB}"/>
                </a:ext>
              </a:extLst>
            </p:cNvPr>
            <p:cNvSpPr/>
            <p:nvPr/>
          </p:nvSpPr>
          <p:spPr>
            <a:xfrm>
              <a:off x="5137700" y="4612500"/>
              <a:ext cx="305575" cy="825425"/>
            </a:xfrm>
            <a:custGeom>
              <a:avLst/>
              <a:gdLst/>
              <a:ahLst/>
              <a:cxnLst/>
              <a:rect l="l" t="t" r="r" b="b"/>
              <a:pathLst>
                <a:path w="12223" h="33017" extrusionOk="0">
                  <a:moveTo>
                    <a:pt x="9497" y="1579"/>
                  </a:moveTo>
                  <a:lnTo>
                    <a:pt x="11607" y="32441"/>
                  </a:lnTo>
                  <a:lnTo>
                    <a:pt x="7119" y="32441"/>
                  </a:lnTo>
                  <a:lnTo>
                    <a:pt x="2984" y="24935"/>
                  </a:lnTo>
                  <a:cubicBezTo>
                    <a:pt x="2835" y="24667"/>
                    <a:pt x="2841" y="24335"/>
                    <a:pt x="2994" y="24072"/>
                  </a:cubicBezTo>
                  <a:lnTo>
                    <a:pt x="5396" y="19936"/>
                  </a:lnTo>
                  <a:cubicBezTo>
                    <a:pt x="5694" y="19430"/>
                    <a:pt x="5611" y="18784"/>
                    <a:pt x="5199" y="18367"/>
                  </a:cubicBezTo>
                  <a:lnTo>
                    <a:pt x="924" y="14078"/>
                  </a:lnTo>
                  <a:cubicBezTo>
                    <a:pt x="661" y="13810"/>
                    <a:pt x="631" y="13389"/>
                    <a:pt x="855" y="13091"/>
                  </a:cubicBezTo>
                  <a:lnTo>
                    <a:pt x="9497" y="1579"/>
                  </a:lnTo>
                  <a:close/>
                  <a:moveTo>
                    <a:pt x="9969" y="1"/>
                  </a:moveTo>
                  <a:lnTo>
                    <a:pt x="392" y="12744"/>
                  </a:lnTo>
                  <a:cubicBezTo>
                    <a:pt x="1" y="13269"/>
                    <a:pt x="51" y="14019"/>
                    <a:pt x="518" y="14481"/>
                  </a:cubicBezTo>
                  <a:lnTo>
                    <a:pt x="4791" y="18770"/>
                  </a:lnTo>
                  <a:cubicBezTo>
                    <a:pt x="5020" y="19004"/>
                    <a:pt x="5069" y="19366"/>
                    <a:pt x="4901" y="19648"/>
                  </a:cubicBezTo>
                  <a:lnTo>
                    <a:pt x="2498" y="23783"/>
                  </a:lnTo>
                  <a:cubicBezTo>
                    <a:pt x="2239" y="24221"/>
                    <a:pt x="2234" y="24766"/>
                    <a:pt x="2477" y="25213"/>
                  </a:cubicBezTo>
                  <a:lnTo>
                    <a:pt x="6782" y="33017"/>
                  </a:lnTo>
                  <a:lnTo>
                    <a:pt x="12223" y="33017"/>
                  </a:lnTo>
                  <a:lnTo>
                    <a:pt x="9969"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55" name="Google Shape;850;p43">
              <a:extLst>
                <a:ext uri="{FF2B5EF4-FFF2-40B4-BE49-F238E27FC236}">
                  <a16:creationId xmlns:a16="http://schemas.microsoft.com/office/drawing/2014/main" xmlns="" id="{1F7CAA8D-F66F-B945-9CFF-BBE5DEA1CDB4}"/>
                </a:ext>
              </a:extLst>
            </p:cNvPr>
            <p:cNvSpPr/>
            <p:nvPr/>
          </p:nvSpPr>
          <p:spPr>
            <a:xfrm>
              <a:off x="5595750" y="4632225"/>
              <a:ext cx="290075" cy="798525"/>
            </a:xfrm>
            <a:custGeom>
              <a:avLst/>
              <a:gdLst/>
              <a:ahLst/>
              <a:cxnLst/>
              <a:rect l="l" t="t" r="r" b="b"/>
              <a:pathLst>
                <a:path w="11603" h="31941" extrusionOk="0">
                  <a:moveTo>
                    <a:pt x="2181" y="1"/>
                  </a:moveTo>
                  <a:lnTo>
                    <a:pt x="1" y="31941"/>
                  </a:lnTo>
                  <a:lnTo>
                    <a:pt x="4965" y="31941"/>
                  </a:lnTo>
                  <a:lnTo>
                    <a:pt x="9185" y="24286"/>
                  </a:lnTo>
                  <a:cubicBezTo>
                    <a:pt x="9383" y="23928"/>
                    <a:pt x="9378" y="23491"/>
                    <a:pt x="9170" y="23139"/>
                  </a:cubicBezTo>
                  <a:lnTo>
                    <a:pt x="6762" y="19003"/>
                  </a:lnTo>
                  <a:cubicBezTo>
                    <a:pt x="6534" y="18607"/>
                    <a:pt x="6599" y="18105"/>
                    <a:pt x="6922" y="17782"/>
                  </a:cubicBezTo>
                  <a:lnTo>
                    <a:pt x="11195" y="13493"/>
                  </a:lnTo>
                  <a:cubicBezTo>
                    <a:pt x="11563" y="13126"/>
                    <a:pt x="11603" y="12545"/>
                    <a:pt x="11289" y="12128"/>
                  </a:cubicBezTo>
                  <a:lnTo>
                    <a:pt x="2181" y="1"/>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56" name="Google Shape;851;p43">
              <a:extLst>
                <a:ext uri="{FF2B5EF4-FFF2-40B4-BE49-F238E27FC236}">
                  <a16:creationId xmlns:a16="http://schemas.microsoft.com/office/drawing/2014/main" xmlns="" id="{DF3BA385-634A-7448-866A-9DA94DFEACF5}"/>
                </a:ext>
              </a:extLst>
            </p:cNvPr>
            <p:cNvSpPr/>
            <p:nvPr/>
          </p:nvSpPr>
          <p:spPr>
            <a:xfrm>
              <a:off x="5588075" y="4612500"/>
              <a:ext cx="305550" cy="825425"/>
            </a:xfrm>
            <a:custGeom>
              <a:avLst/>
              <a:gdLst/>
              <a:ahLst/>
              <a:cxnLst/>
              <a:rect l="l" t="t" r="r" b="b"/>
              <a:pathLst>
                <a:path w="12222" h="33017" extrusionOk="0">
                  <a:moveTo>
                    <a:pt x="2726" y="1579"/>
                  </a:moveTo>
                  <a:lnTo>
                    <a:pt x="11369" y="13091"/>
                  </a:lnTo>
                  <a:cubicBezTo>
                    <a:pt x="11592" y="13389"/>
                    <a:pt x="11562" y="13810"/>
                    <a:pt x="11298" y="14078"/>
                  </a:cubicBezTo>
                  <a:lnTo>
                    <a:pt x="7025" y="18367"/>
                  </a:lnTo>
                  <a:cubicBezTo>
                    <a:pt x="6613" y="18784"/>
                    <a:pt x="6528" y="19430"/>
                    <a:pt x="6821" y="19936"/>
                  </a:cubicBezTo>
                  <a:lnTo>
                    <a:pt x="9229" y="24072"/>
                  </a:lnTo>
                  <a:cubicBezTo>
                    <a:pt x="9383" y="24335"/>
                    <a:pt x="9387" y="24667"/>
                    <a:pt x="9239" y="24935"/>
                  </a:cubicBezTo>
                  <a:lnTo>
                    <a:pt x="5103" y="32441"/>
                  </a:lnTo>
                  <a:lnTo>
                    <a:pt x="616" y="32441"/>
                  </a:lnTo>
                  <a:lnTo>
                    <a:pt x="2726" y="1579"/>
                  </a:lnTo>
                  <a:close/>
                  <a:moveTo>
                    <a:pt x="2255" y="1"/>
                  </a:moveTo>
                  <a:lnTo>
                    <a:pt x="0" y="33017"/>
                  </a:lnTo>
                  <a:lnTo>
                    <a:pt x="5442" y="33017"/>
                  </a:lnTo>
                  <a:lnTo>
                    <a:pt x="9745" y="25213"/>
                  </a:lnTo>
                  <a:cubicBezTo>
                    <a:pt x="9988" y="24766"/>
                    <a:pt x="9983" y="24221"/>
                    <a:pt x="9726" y="23783"/>
                  </a:cubicBezTo>
                  <a:lnTo>
                    <a:pt x="7318" y="19648"/>
                  </a:lnTo>
                  <a:cubicBezTo>
                    <a:pt x="7154" y="19366"/>
                    <a:pt x="7204" y="19004"/>
                    <a:pt x="7432" y="18770"/>
                  </a:cubicBezTo>
                  <a:lnTo>
                    <a:pt x="11706" y="14481"/>
                  </a:lnTo>
                  <a:cubicBezTo>
                    <a:pt x="12168" y="14019"/>
                    <a:pt x="12222" y="13269"/>
                    <a:pt x="11825" y="12744"/>
                  </a:cubicBezTo>
                  <a:lnTo>
                    <a:pt x="2255"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57" name="Google Shape;852;p43">
              <a:extLst>
                <a:ext uri="{FF2B5EF4-FFF2-40B4-BE49-F238E27FC236}">
                  <a16:creationId xmlns:a16="http://schemas.microsoft.com/office/drawing/2014/main" xmlns="" id="{5B631114-3504-E640-9896-CBC63F915E1F}"/>
                </a:ext>
              </a:extLst>
            </p:cNvPr>
            <p:cNvSpPr/>
            <p:nvPr/>
          </p:nvSpPr>
          <p:spPr>
            <a:xfrm>
              <a:off x="5030225" y="5114125"/>
              <a:ext cx="19900" cy="316625"/>
            </a:xfrm>
            <a:custGeom>
              <a:avLst/>
              <a:gdLst/>
              <a:ahLst/>
              <a:cxnLst/>
              <a:rect l="l" t="t" r="r" b="b"/>
              <a:pathLst>
                <a:path w="796" h="12665" extrusionOk="0">
                  <a:moveTo>
                    <a:pt x="1" y="12665"/>
                  </a:moveTo>
                  <a:lnTo>
                    <a:pt x="796" y="0"/>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58" name="Google Shape;853;p43">
              <a:extLst>
                <a:ext uri="{FF2B5EF4-FFF2-40B4-BE49-F238E27FC236}">
                  <a16:creationId xmlns:a16="http://schemas.microsoft.com/office/drawing/2014/main" xmlns="" id="{0A6D3E88-2283-EC4A-ACC0-50FAE564DC54}"/>
                </a:ext>
              </a:extLst>
            </p:cNvPr>
            <p:cNvSpPr/>
            <p:nvPr/>
          </p:nvSpPr>
          <p:spPr>
            <a:xfrm>
              <a:off x="5023025" y="5113650"/>
              <a:ext cx="34275" cy="317575"/>
            </a:xfrm>
            <a:custGeom>
              <a:avLst/>
              <a:gdLst/>
              <a:ahLst/>
              <a:cxnLst/>
              <a:rect l="l" t="t" r="r" b="b"/>
              <a:pathLst>
                <a:path w="1371" h="12703" extrusionOk="0">
                  <a:moveTo>
                    <a:pt x="800" y="0"/>
                  </a:moveTo>
                  <a:lnTo>
                    <a:pt x="1" y="12663"/>
                  </a:lnTo>
                  <a:lnTo>
                    <a:pt x="577" y="12703"/>
                  </a:lnTo>
                  <a:lnTo>
                    <a:pt x="1371" y="35"/>
                  </a:lnTo>
                  <a:lnTo>
                    <a:pt x="800" y="0"/>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59" name="Google Shape;854;p43">
              <a:extLst>
                <a:ext uri="{FF2B5EF4-FFF2-40B4-BE49-F238E27FC236}">
                  <a16:creationId xmlns:a16="http://schemas.microsoft.com/office/drawing/2014/main" xmlns="" id="{8DB61DE6-B232-6C4C-8DE8-0188353BB685}"/>
                </a:ext>
              </a:extLst>
            </p:cNvPr>
            <p:cNvSpPr/>
            <p:nvPr/>
          </p:nvSpPr>
          <p:spPr>
            <a:xfrm>
              <a:off x="5932600" y="5114125"/>
              <a:ext cx="19850" cy="316625"/>
            </a:xfrm>
            <a:custGeom>
              <a:avLst/>
              <a:gdLst/>
              <a:ahLst/>
              <a:cxnLst/>
              <a:rect l="l" t="t" r="r" b="b"/>
              <a:pathLst>
                <a:path w="794" h="12665" extrusionOk="0">
                  <a:moveTo>
                    <a:pt x="794" y="12665"/>
                  </a:moveTo>
                  <a:lnTo>
                    <a:pt x="0" y="0"/>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60" name="Google Shape;855;p43">
              <a:extLst>
                <a:ext uri="{FF2B5EF4-FFF2-40B4-BE49-F238E27FC236}">
                  <a16:creationId xmlns:a16="http://schemas.microsoft.com/office/drawing/2014/main" xmlns="" id="{E39A206E-0CC2-9D40-842A-F9D0505769F4}"/>
                </a:ext>
              </a:extLst>
            </p:cNvPr>
            <p:cNvSpPr/>
            <p:nvPr/>
          </p:nvSpPr>
          <p:spPr>
            <a:xfrm>
              <a:off x="5925375" y="5113650"/>
              <a:ext cx="34300" cy="317575"/>
            </a:xfrm>
            <a:custGeom>
              <a:avLst/>
              <a:gdLst/>
              <a:ahLst/>
              <a:cxnLst/>
              <a:rect l="l" t="t" r="r" b="b"/>
              <a:pathLst>
                <a:path w="1372" h="12703" extrusionOk="0">
                  <a:moveTo>
                    <a:pt x="572" y="0"/>
                  </a:moveTo>
                  <a:lnTo>
                    <a:pt x="1" y="35"/>
                  </a:lnTo>
                  <a:lnTo>
                    <a:pt x="796" y="12703"/>
                  </a:lnTo>
                  <a:lnTo>
                    <a:pt x="1371" y="12663"/>
                  </a:lnTo>
                  <a:lnTo>
                    <a:pt x="572" y="0"/>
                  </a:lnTo>
                  <a:close/>
                </a:path>
              </a:pathLst>
            </a:custGeom>
            <a:solidFill>
              <a:schemeClr val="dk1"/>
            </a:solidFill>
            <a:ln>
              <a:noFill/>
            </a:ln>
          </p:spPr>
          <p:txBody>
            <a:bodyPr spcFirstLastPara="1" wrap="square" lIns="121900" tIns="121900" rIns="121900" bIns="121900" anchor="ctr" anchorCtr="0">
              <a:noAutofit/>
            </a:bodyPr>
            <a:lstStyle/>
            <a:p>
              <a:endParaRPr sz="2489"/>
            </a:p>
          </p:txBody>
        </p:sp>
      </p:grpSp>
      <p:grpSp>
        <p:nvGrpSpPr>
          <p:cNvPr id="61" name="Google Shape;856;p43">
            <a:extLst>
              <a:ext uri="{FF2B5EF4-FFF2-40B4-BE49-F238E27FC236}">
                <a16:creationId xmlns:a16="http://schemas.microsoft.com/office/drawing/2014/main" xmlns="" id="{A40055E2-587D-0542-83E3-40B6365B4DDB}"/>
              </a:ext>
            </a:extLst>
          </p:cNvPr>
          <p:cNvGrpSpPr/>
          <p:nvPr/>
        </p:nvGrpSpPr>
        <p:grpSpPr>
          <a:xfrm>
            <a:off x="1495844" y="4794924"/>
            <a:ext cx="1274757" cy="466005"/>
            <a:chOff x="2060075" y="1765338"/>
            <a:chExt cx="711625" cy="260125"/>
          </a:xfrm>
        </p:grpSpPr>
        <p:sp>
          <p:nvSpPr>
            <p:cNvPr id="62" name="Google Shape;857;p43">
              <a:extLst>
                <a:ext uri="{FF2B5EF4-FFF2-40B4-BE49-F238E27FC236}">
                  <a16:creationId xmlns:a16="http://schemas.microsoft.com/office/drawing/2014/main" xmlns="" id="{3F167B6F-7A23-A942-AA59-84CE7ED266BD}"/>
                </a:ext>
              </a:extLst>
            </p:cNvPr>
            <p:cNvSpPr/>
            <p:nvPr/>
          </p:nvSpPr>
          <p:spPr>
            <a:xfrm>
              <a:off x="2066025" y="1770850"/>
              <a:ext cx="700050" cy="249125"/>
            </a:xfrm>
            <a:custGeom>
              <a:avLst/>
              <a:gdLst/>
              <a:ahLst/>
              <a:cxnLst/>
              <a:rect l="l" t="t" r="r" b="b"/>
              <a:pathLst>
                <a:path w="28002" h="9965" extrusionOk="0">
                  <a:moveTo>
                    <a:pt x="4267" y="760"/>
                  </a:moveTo>
                  <a:cubicBezTo>
                    <a:pt x="4681" y="760"/>
                    <a:pt x="5091" y="773"/>
                    <a:pt x="5480" y="804"/>
                  </a:cubicBezTo>
                  <a:cubicBezTo>
                    <a:pt x="7298" y="939"/>
                    <a:pt x="9650" y="1462"/>
                    <a:pt x="10531" y="3159"/>
                  </a:cubicBezTo>
                  <a:cubicBezTo>
                    <a:pt x="11473" y="4974"/>
                    <a:pt x="11085" y="6326"/>
                    <a:pt x="10592" y="7142"/>
                  </a:cubicBezTo>
                  <a:cubicBezTo>
                    <a:pt x="9785" y="8481"/>
                    <a:pt x="8272" y="9188"/>
                    <a:pt x="7189" y="9197"/>
                  </a:cubicBezTo>
                  <a:lnTo>
                    <a:pt x="7137" y="9197"/>
                  </a:lnTo>
                  <a:cubicBezTo>
                    <a:pt x="5780" y="9197"/>
                    <a:pt x="3869" y="8621"/>
                    <a:pt x="2574" y="7007"/>
                  </a:cubicBezTo>
                  <a:cubicBezTo>
                    <a:pt x="1723" y="5942"/>
                    <a:pt x="855" y="4041"/>
                    <a:pt x="1505" y="979"/>
                  </a:cubicBezTo>
                  <a:cubicBezTo>
                    <a:pt x="1912" y="900"/>
                    <a:pt x="2975" y="760"/>
                    <a:pt x="4267" y="760"/>
                  </a:cubicBezTo>
                  <a:close/>
                  <a:moveTo>
                    <a:pt x="23741" y="760"/>
                  </a:moveTo>
                  <a:cubicBezTo>
                    <a:pt x="25031" y="760"/>
                    <a:pt x="26091" y="900"/>
                    <a:pt x="26497" y="979"/>
                  </a:cubicBezTo>
                  <a:cubicBezTo>
                    <a:pt x="27147" y="4041"/>
                    <a:pt x="26279" y="5942"/>
                    <a:pt x="25428" y="7007"/>
                  </a:cubicBezTo>
                  <a:cubicBezTo>
                    <a:pt x="24133" y="8621"/>
                    <a:pt x="22217" y="9197"/>
                    <a:pt x="20861" y="9197"/>
                  </a:cubicBezTo>
                  <a:lnTo>
                    <a:pt x="20813" y="9197"/>
                  </a:lnTo>
                  <a:cubicBezTo>
                    <a:pt x="19736" y="9188"/>
                    <a:pt x="18218" y="8481"/>
                    <a:pt x="17411" y="7142"/>
                  </a:cubicBezTo>
                  <a:cubicBezTo>
                    <a:pt x="16918" y="6326"/>
                    <a:pt x="16529" y="4974"/>
                    <a:pt x="17471" y="3159"/>
                  </a:cubicBezTo>
                  <a:cubicBezTo>
                    <a:pt x="18353" y="1462"/>
                    <a:pt x="20704" y="939"/>
                    <a:pt x="22523" y="804"/>
                  </a:cubicBezTo>
                  <a:cubicBezTo>
                    <a:pt x="22911" y="773"/>
                    <a:pt x="23322" y="760"/>
                    <a:pt x="23741" y="760"/>
                  </a:cubicBezTo>
                  <a:close/>
                  <a:moveTo>
                    <a:pt x="4206" y="1"/>
                  </a:moveTo>
                  <a:cubicBezTo>
                    <a:pt x="3098" y="1"/>
                    <a:pt x="2226" y="97"/>
                    <a:pt x="1985" y="127"/>
                  </a:cubicBezTo>
                  <a:cubicBezTo>
                    <a:pt x="1056" y="246"/>
                    <a:pt x="869" y="319"/>
                    <a:pt x="807" y="590"/>
                  </a:cubicBezTo>
                  <a:cubicBezTo>
                    <a:pt x="1" y="4075"/>
                    <a:pt x="1000" y="6266"/>
                    <a:pt x="1977" y="7486"/>
                  </a:cubicBezTo>
                  <a:cubicBezTo>
                    <a:pt x="3203" y="9014"/>
                    <a:pt x="5183" y="9965"/>
                    <a:pt x="7151" y="9965"/>
                  </a:cubicBezTo>
                  <a:lnTo>
                    <a:pt x="7194" y="9965"/>
                  </a:lnTo>
                  <a:cubicBezTo>
                    <a:pt x="8490" y="9956"/>
                    <a:pt x="10296" y="9119"/>
                    <a:pt x="11250" y="7539"/>
                  </a:cubicBezTo>
                  <a:cubicBezTo>
                    <a:pt x="11683" y="6820"/>
                    <a:pt x="11892" y="6038"/>
                    <a:pt x="11874" y="5205"/>
                  </a:cubicBezTo>
                  <a:cubicBezTo>
                    <a:pt x="12542" y="4778"/>
                    <a:pt x="13292" y="4564"/>
                    <a:pt x="14109" y="4564"/>
                  </a:cubicBezTo>
                  <a:cubicBezTo>
                    <a:pt x="15120" y="4564"/>
                    <a:pt x="15919" y="4895"/>
                    <a:pt x="16141" y="5000"/>
                  </a:cubicBezTo>
                  <a:cubicBezTo>
                    <a:pt x="16080" y="5894"/>
                    <a:pt x="16289" y="6771"/>
                    <a:pt x="16756" y="7539"/>
                  </a:cubicBezTo>
                  <a:cubicBezTo>
                    <a:pt x="17707" y="9119"/>
                    <a:pt x="19513" y="9956"/>
                    <a:pt x="20809" y="9965"/>
                  </a:cubicBezTo>
                  <a:lnTo>
                    <a:pt x="20852" y="9965"/>
                  </a:lnTo>
                  <a:cubicBezTo>
                    <a:pt x="22819" y="9965"/>
                    <a:pt x="24800" y="9014"/>
                    <a:pt x="26026" y="7486"/>
                  </a:cubicBezTo>
                  <a:cubicBezTo>
                    <a:pt x="27003" y="6266"/>
                    <a:pt x="28002" y="4075"/>
                    <a:pt x="27195" y="590"/>
                  </a:cubicBezTo>
                  <a:cubicBezTo>
                    <a:pt x="27134" y="319"/>
                    <a:pt x="26950" y="246"/>
                    <a:pt x="26039" y="132"/>
                  </a:cubicBezTo>
                  <a:cubicBezTo>
                    <a:pt x="25795" y="101"/>
                    <a:pt x="24918" y="1"/>
                    <a:pt x="23783" y="1"/>
                  </a:cubicBezTo>
                  <a:cubicBezTo>
                    <a:pt x="21258" y="1"/>
                    <a:pt x="17995" y="485"/>
                    <a:pt x="16791" y="2806"/>
                  </a:cubicBezTo>
                  <a:cubicBezTo>
                    <a:pt x="16547" y="3282"/>
                    <a:pt x="16364" y="3757"/>
                    <a:pt x="16255" y="4228"/>
                  </a:cubicBezTo>
                  <a:cubicBezTo>
                    <a:pt x="15853" y="4071"/>
                    <a:pt x="15063" y="3814"/>
                    <a:pt x="14109" y="3814"/>
                  </a:cubicBezTo>
                  <a:cubicBezTo>
                    <a:pt x="13271" y="3814"/>
                    <a:pt x="12490" y="4005"/>
                    <a:pt x="11783" y="4390"/>
                  </a:cubicBezTo>
                  <a:cubicBezTo>
                    <a:pt x="11679" y="3866"/>
                    <a:pt x="11486" y="3338"/>
                    <a:pt x="11212" y="2806"/>
                  </a:cubicBezTo>
                  <a:cubicBezTo>
                    <a:pt x="10008" y="485"/>
                    <a:pt x="6740" y="1"/>
                    <a:pt x="4206"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63" name="Google Shape;858;p43">
              <a:extLst>
                <a:ext uri="{FF2B5EF4-FFF2-40B4-BE49-F238E27FC236}">
                  <a16:creationId xmlns:a16="http://schemas.microsoft.com/office/drawing/2014/main" xmlns="" id="{286B7280-F6ED-8A4C-B3E5-2F80253DAE8F}"/>
                </a:ext>
              </a:extLst>
            </p:cNvPr>
            <p:cNvSpPr/>
            <p:nvPr/>
          </p:nvSpPr>
          <p:spPr>
            <a:xfrm>
              <a:off x="2060075" y="1765338"/>
              <a:ext cx="711625" cy="260125"/>
            </a:xfrm>
            <a:custGeom>
              <a:avLst/>
              <a:gdLst/>
              <a:ahLst/>
              <a:cxnLst/>
              <a:rect l="l" t="t" r="r" b="b"/>
              <a:pathLst>
                <a:path w="28465" h="10405" extrusionOk="0">
                  <a:moveTo>
                    <a:pt x="4498" y="1201"/>
                  </a:moveTo>
                  <a:cubicBezTo>
                    <a:pt x="4908" y="1201"/>
                    <a:pt x="5310" y="1213"/>
                    <a:pt x="5693" y="1244"/>
                  </a:cubicBezTo>
                  <a:cubicBezTo>
                    <a:pt x="7456" y="1374"/>
                    <a:pt x="9733" y="1872"/>
                    <a:pt x="10565" y="3482"/>
                  </a:cubicBezTo>
                  <a:cubicBezTo>
                    <a:pt x="11461" y="5205"/>
                    <a:pt x="11098" y="6482"/>
                    <a:pt x="10636" y="7251"/>
                  </a:cubicBezTo>
                  <a:cubicBezTo>
                    <a:pt x="9876" y="8507"/>
                    <a:pt x="8411" y="9192"/>
                    <a:pt x="7416" y="9200"/>
                  </a:cubicBezTo>
                  <a:lnTo>
                    <a:pt x="7368" y="9200"/>
                  </a:lnTo>
                  <a:cubicBezTo>
                    <a:pt x="6063" y="9200"/>
                    <a:pt x="4223" y="8646"/>
                    <a:pt x="2975" y="7090"/>
                  </a:cubicBezTo>
                  <a:cubicBezTo>
                    <a:pt x="2169" y="6081"/>
                    <a:pt x="1348" y="4284"/>
                    <a:pt x="1924" y="1388"/>
                  </a:cubicBezTo>
                  <a:cubicBezTo>
                    <a:pt x="2387" y="1314"/>
                    <a:pt x="3347" y="1201"/>
                    <a:pt x="4498" y="1201"/>
                  </a:cubicBezTo>
                  <a:close/>
                  <a:moveTo>
                    <a:pt x="23972" y="1201"/>
                  </a:moveTo>
                  <a:cubicBezTo>
                    <a:pt x="25118" y="1201"/>
                    <a:pt x="26078" y="1314"/>
                    <a:pt x="26541" y="1388"/>
                  </a:cubicBezTo>
                  <a:cubicBezTo>
                    <a:pt x="27117" y="4284"/>
                    <a:pt x="26296" y="6081"/>
                    <a:pt x="25490" y="7090"/>
                  </a:cubicBezTo>
                  <a:cubicBezTo>
                    <a:pt x="24242" y="8646"/>
                    <a:pt x="22401" y="9200"/>
                    <a:pt x="21092" y="9200"/>
                  </a:cubicBezTo>
                  <a:lnTo>
                    <a:pt x="21048" y="9200"/>
                  </a:lnTo>
                  <a:cubicBezTo>
                    <a:pt x="20054" y="9192"/>
                    <a:pt x="18588" y="8507"/>
                    <a:pt x="17829" y="7251"/>
                  </a:cubicBezTo>
                  <a:cubicBezTo>
                    <a:pt x="17366" y="6482"/>
                    <a:pt x="17004" y="5205"/>
                    <a:pt x="17899" y="3482"/>
                  </a:cubicBezTo>
                  <a:cubicBezTo>
                    <a:pt x="18732" y="1872"/>
                    <a:pt x="21009" y="1374"/>
                    <a:pt x="22772" y="1244"/>
                  </a:cubicBezTo>
                  <a:cubicBezTo>
                    <a:pt x="23155" y="1213"/>
                    <a:pt x="23557" y="1201"/>
                    <a:pt x="23972" y="1201"/>
                  </a:cubicBezTo>
                  <a:close/>
                  <a:moveTo>
                    <a:pt x="4498" y="764"/>
                  </a:moveTo>
                  <a:cubicBezTo>
                    <a:pt x="3041" y="764"/>
                    <a:pt x="1850" y="939"/>
                    <a:pt x="1553" y="1017"/>
                  </a:cubicBezTo>
                  <a:cubicBezTo>
                    <a:pt x="829" y="4241"/>
                    <a:pt x="1741" y="6247"/>
                    <a:pt x="2635" y="7364"/>
                  </a:cubicBezTo>
                  <a:cubicBezTo>
                    <a:pt x="3975" y="9035"/>
                    <a:pt x="5933" y="9637"/>
                    <a:pt x="7368" y="9637"/>
                  </a:cubicBezTo>
                  <a:lnTo>
                    <a:pt x="7420" y="9637"/>
                  </a:lnTo>
                  <a:cubicBezTo>
                    <a:pt x="8564" y="9629"/>
                    <a:pt x="10164" y="8886"/>
                    <a:pt x="11010" y="7477"/>
                  </a:cubicBezTo>
                  <a:cubicBezTo>
                    <a:pt x="11530" y="6613"/>
                    <a:pt x="11944" y="5183"/>
                    <a:pt x="10958" y="3281"/>
                  </a:cubicBezTo>
                  <a:cubicBezTo>
                    <a:pt x="10029" y="1493"/>
                    <a:pt x="7599" y="947"/>
                    <a:pt x="5728" y="808"/>
                  </a:cubicBezTo>
                  <a:cubicBezTo>
                    <a:pt x="5304" y="777"/>
                    <a:pt x="4891" y="764"/>
                    <a:pt x="4498" y="764"/>
                  </a:cubicBezTo>
                  <a:close/>
                  <a:moveTo>
                    <a:pt x="23972" y="764"/>
                  </a:moveTo>
                  <a:cubicBezTo>
                    <a:pt x="23574" y="764"/>
                    <a:pt x="23160" y="777"/>
                    <a:pt x="22736" y="808"/>
                  </a:cubicBezTo>
                  <a:cubicBezTo>
                    <a:pt x="20865" y="947"/>
                    <a:pt x="18435" y="1493"/>
                    <a:pt x="17507" y="3281"/>
                  </a:cubicBezTo>
                  <a:cubicBezTo>
                    <a:pt x="16520" y="5183"/>
                    <a:pt x="16935" y="6613"/>
                    <a:pt x="17454" y="7477"/>
                  </a:cubicBezTo>
                  <a:cubicBezTo>
                    <a:pt x="18304" y="8886"/>
                    <a:pt x="19901" y="9629"/>
                    <a:pt x="21044" y="9637"/>
                  </a:cubicBezTo>
                  <a:lnTo>
                    <a:pt x="21092" y="9637"/>
                  </a:lnTo>
                  <a:cubicBezTo>
                    <a:pt x="22506" y="9637"/>
                    <a:pt x="24490" y="9039"/>
                    <a:pt x="25830" y="7364"/>
                  </a:cubicBezTo>
                  <a:cubicBezTo>
                    <a:pt x="26724" y="6247"/>
                    <a:pt x="27636" y="4241"/>
                    <a:pt x="26911" y="1017"/>
                  </a:cubicBezTo>
                  <a:cubicBezTo>
                    <a:pt x="26619" y="939"/>
                    <a:pt x="25424" y="764"/>
                    <a:pt x="23972" y="764"/>
                  </a:cubicBezTo>
                  <a:close/>
                  <a:moveTo>
                    <a:pt x="24019" y="442"/>
                  </a:moveTo>
                  <a:cubicBezTo>
                    <a:pt x="25132" y="442"/>
                    <a:pt x="25999" y="537"/>
                    <a:pt x="26239" y="572"/>
                  </a:cubicBezTo>
                  <a:cubicBezTo>
                    <a:pt x="27173" y="690"/>
                    <a:pt x="27191" y="756"/>
                    <a:pt x="27212" y="860"/>
                  </a:cubicBezTo>
                  <a:cubicBezTo>
                    <a:pt x="27997" y="4263"/>
                    <a:pt x="27034" y="6387"/>
                    <a:pt x="26086" y="7569"/>
                  </a:cubicBezTo>
                  <a:cubicBezTo>
                    <a:pt x="24900" y="9053"/>
                    <a:pt x="22985" y="9969"/>
                    <a:pt x="21083" y="9969"/>
                  </a:cubicBezTo>
                  <a:lnTo>
                    <a:pt x="21040" y="9969"/>
                  </a:lnTo>
                  <a:cubicBezTo>
                    <a:pt x="19810" y="9959"/>
                    <a:pt x="18082" y="9157"/>
                    <a:pt x="17175" y="7648"/>
                  </a:cubicBezTo>
                  <a:cubicBezTo>
                    <a:pt x="16804" y="7037"/>
                    <a:pt x="16490" y="6164"/>
                    <a:pt x="16603" y="5069"/>
                  </a:cubicBezTo>
                  <a:cubicBezTo>
                    <a:pt x="16577" y="5069"/>
                    <a:pt x="16555" y="5065"/>
                    <a:pt x="16529" y="5056"/>
                  </a:cubicBezTo>
                  <a:cubicBezTo>
                    <a:pt x="16516" y="5048"/>
                    <a:pt x="15578" y="4563"/>
                    <a:pt x="14340" y="4563"/>
                  </a:cubicBezTo>
                  <a:cubicBezTo>
                    <a:pt x="13611" y="4563"/>
                    <a:pt x="12778" y="4734"/>
                    <a:pt x="11966" y="5258"/>
                  </a:cubicBezTo>
                  <a:cubicBezTo>
                    <a:pt x="11940" y="5274"/>
                    <a:pt x="11914" y="5284"/>
                    <a:pt x="11888" y="5284"/>
                  </a:cubicBezTo>
                  <a:lnTo>
                    <a:pt x="11879" y="5284"/>
                  </a:lnTo>
                  <a:cubicBezTo>
                    <a:pt x="11936" y="6278"/>
                    <a:pt x="11634" y="7076"/>
                    <a:pt x="11294" y="7648"/>
                  </a:cubicBezTo>
                  <a:cubicBezTo>
                    <a:pt x="10382" y="9157"/>
                    <a:pt x="8655" y="9959"/>
                    <a:pt x="7425" y="9969"/>
                  </a:cubicBezTo>
                  <a:lnTo>
                    <a:pt x="7382" y="9969"/>
                  </a:lnTo>
                  <a:cubicBezTo>
                    <a:pt x="5479" y="9969"/>
                    <a:pt x="3564" y="9053"/>
                    <a:pt x="2378" y="7569"/>
                  </a:cubicBezTo>
                  <a:cubicBezTo>
                    <a:pt x="1431" y="6387"/>
                    <a:pt x="468" y="4263"/>
                    <a:pt x="1253" y="860"/>
                  </a:cubicBezTo>
                  <a:cubicBezTo>
                    <a:pt x="1279" y="756"/>
                    <a:pt x="1292" y="690"/>
                    <a:pt x="2242" y="567"/>
                  </a:cubicBezTo>
                  <a:cubicBezTo>
                    <a:pt x="2483" y="537"/>
                    <a:pt x="3337" y="442"/>
                    <a:pt x="4437" y="442"/>
                  </a:cubicBezTo>
                  <a:cubicBezTo>
                    <a:pt x="6718" y="442"/>
                    <a:pt x="10068" y="855"/>
                    <a:pt x="11251" y="3128"/>
                  </a:cubicBezTo>
                  <a:cubicBezTo>
                    <a:pt x="11596" y="3796"/>
                    <a:pt x="11775" y="4406"/>
                    <a:pt x="11848" y="4960"/>
                  </a:cubicBezTo>
                  <a:cubicBezTo>
                    <a:pt x="12703" y="4424"/>
                    <a:pt x="13575" y="4253"/>
                    <a:pt x="14340" y="4253"/>
                  </a:cubicBezTo>
                  <a:cubicBezTo>
                    <a:pt x="15544" y="4253"/>
                    <a:pt x="16476" y="4676"/>
                    <a:pt x="16647" y="4760"/>
                  </a:cubicBezTo>
                  <a:cubicBezTo>
                    <a:pt x="16734" y="4258"/>
                    <a:pt x="16913" y="3713"/>
                    <a:pt x="17219" y="3128"/>
                  </a:cubicBezTo>
                  <a:cubicBezTo>
                    <a:pt x="18397" y="855"/>
                    <a:pt x="21733" y="442"/>
                    <a:pt x="24019" y="442"/>
                  </a:cubicBezTo>
                  <a:close/>
                  <a:moveTo>
                    <a:pt x="24019" y="1"/>
                  </a:moveTo>
                  <a:cubicBezTo>
                    <a:pt x="21427" y="1"/>
                    <a:pt x="18082" y="511"/>
                    <a:pt x="16826" y="2928"/>
                  </a:cubicBezTo>
                  <a:cubicBezTo>
                    <a:pt x="16617" y="3337"/>
                    <a:pt x="16450" y="3752"/>
                    <a:pt x="16333" y="4162"/>
                  </a:cubicBezTo>
                  <a:cubicBezTo>
                    <a:pt x="15879" y="4001"/>
                    <a:pt x="15168" y="3818"/>
                    <a:pt x="14340" y="3818"/>
                  </a:cubicBezTo>
                  <a:cubicBezTo>
                    <a:pt x="13567" y="3818"/>
                    <a:pt x="12838" y="3975"/>
                    <a:pt x="12167" y="4289"/>
                  </a:cubicBezTo>
                  <a:cubicBezTo>
                    <a:pt x="12049" y="3839"/>
                    <a:pt x="11874" y="3381"/>
                    <a:pt x="11638" y="2928"/>
                  </a:cubicBezTo>
                  <a:cubicBezTo>
                    <a:pt x="10382" y="511"/>
                    <a:pt x="7032" y="5"/>
                    <a:pt x="4437" y="5"/>
                  </a:cubicBezTo>
                  <a:cubicBezTo>
                    <a:pt x="3315" y="5"/>
                    <a:pt x="2435" y="101"/>
                    <a:pt x="2190" y="132"/>
                  </a:cubicBezTo>
                  <a:cubicBezTo>
                    <a:pt x="1318" y="241"/>
                    <a:pt x="929" y="311"/>
                    <a:pt x="825" y="760"/>
                  </a:cubicBezTo>
                  <a:cubicBezTo>
                    <a:pt x="1" y="4332"/>
                    <a:pt x="1026" y="6583"/>
                    <a:pt x="2038" y="7843"/>
                  </a:cubicBezTo>
                  <a:cubicBezTo>
                    <a:pt x="3303" y="9423"/>
                    <a:pt x="5348" y="10404"/>
                    <a:pt x="7382" y="10404"/>
                  </a:cubicBezTo>
                  <a:lnTo>
                    <a:pt x="7430" y="10404"/>
                  </a:lnTo>
                  <a:cubicBezTo>
                    <a:pt x="8781" y="10396"/>
                    <a:pt x="10675" y="9524"/>
                    <a:pt x="11670" y="7875"/>
                  </a:cubicBezTo>
                  <a:cubicBezTo>
                    <a:pt x="12093" y="7168"/>
                    <a:pt x="12319" y="6369"/>
                    <a:pt x="12324" y="5550"/>
                  </a:cubicBezTo>
                  <a:cubicBezTo>
                    <a:pt x="12930" y="5187"/>
                    <a:pt x="13611" y="5004"/>
                    <a:pt x="14340" y="5004"/>
                  </a:cubicBezTo>
                  <a:cubicBezTo>
                    <a:pt x="15155" y="5004"/>
                    <a:pt x="15832" y="5236"/>
                    <a:pt x="16146" y="5362"/>
                  </a:cubicBezTo>
                  <a:cubicBezTo>
                    <a:pt x="16114" y="6247"/>
                    <a:pt x="16337" y="7111"/>
                    <a:pt x="16795" y="7875"/>
                  </a:cubicBezTo>
                  <a:cubicBezTo>
                    <a:pt x="17789" y="9524"/>
                    <a:pt x="19683" y="10396"/>
                    <a:pt x="21040" y="10404"/>
                  </a:cubicBezTo>
                  <a:lnTo>
                    <a:pt x="21083" y="10404"/>
                  </a:lnTo>
                  <a:cubicBezTo>
                    <a:pt x="23116" y="10404"/>
                    <a:pt x="25162" y="9423"/>
                    <a:pt x="26427" y="7843"/>
                  </a:cubicBezTo>
                  <a:cubicBezTo>
                    <a:pt x="27439" y="6583"/>
                    <a:pt x="28464" y="4336"/>
                    <a:pt x="27640" y="760"/>
                  </a:cubicBezTo>
                  <a:cubicBezTo>
                    <a:pt x="27535" y="311"/>
                    <a:pt x="27151" y="245"/>
                    <a:pt x="26296" y="136"/>
                  </a:cubicBezTo>
                  <a:cubicBezTo>
                    <a:pt x="26052" y="105"/>
                    <a:pt x="25162" y="1"/>
                    <a:pt x="24019"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grpSp>
      <p:grpSp>
        <p:nvGrpSpPr>
          <p:cNvPr id="64" name="Google Shape;859;p43">
            <a:extLst>
              <a:ext uri="{FF2B5EF4-FFF2-40B4-BE49-F238E27FC236}">
                <a16:creationId xmlns:a16="http://schemas.microsoft.com/office/drawing/2014/main" xmlns="" id="{7B1FE6B3-D462-6E47-97AE-A771AF545795}"/>
              </a:ext>
            </a:extLst>
          </p:cNvPr>
          <p:cNvGrpSpPr/>
          <p:nvPr/>
        </p:nvGrpSpPr>
        <p:grpSpPr>
          <a:xfrm>
            <a:off x="4509049" y="1565439"/>
            <a:ext cx="2001615" cy="1119603"/>
            <a:chOff x="1067863" y="3066800"/>
            <a:chExt cx="1154600" cy="645825"/>
          </a:xfrm>
        </p:grpSpPr>
        <p:sp>
          <p:nvSpPr>
            <p:cNvPr id="65" name="Google Shape;860;p43">
              <a:extLst>
                <a:ext uri="{FF2B5EF4-FFF2-40B4-BE49-F238E27FC236}">
                  <a16:creationId xmlns:a16="http://schemas.microsoft.com/office/drawing/2014/main" xmlns="" id="{AADFF508-3A96-7A42-9BBF-FE67699AC30C}"/>
                </a:ext>
              </a:extLst>
            </p:cNvPr>
            <p:cNvSpPr/>
            <p:nvPr/>
          </p:nvSpPr>
          <p:spPr>
            <a:xfrm>
              <a:off x="1067863" y="3075475"/>
              <a:ext cx="1154600" cy="637150"/>
            </a:xfrm>
            <a:custGeom>
              <a:avLst/>
              <a:gdLst/>
              <a:ahLst/>
              <a:cxnLst/>
              <a:rect l="l" t="t" r="r" b="b"/>
              <a:pathLst>
                <a:path w="46184" h="25486" extrusionOk="0">
                  <a:moveTo>
                    <a:pt x="21868" y="0"/>
                  </a:moveTo>
                  <a:cubicBezTo>
                    <a:pt x="20543" y="0"/>
                    <a:pt x="19303" y="92"/>
                    <a:pt x="18143" y="262"/>
                  </a:cubicBezTo>
                  <a:cubicBezTo>
                    <a:pt x="1" y="2928"/>
                    <a:pt x="1130" y="25049"/>
                    <a:pt x="1130" y="25485"/>
                  </a:cubicBezTo>
                  <a:lnTo>
                    <a:pt x="42450" y="25485"/>
                  </a:lnTo>
                  <a:cubicBezTo>
                    <a:pt x="42450" y="25485"/>
                    <a:pt x="46184" y="4071"/>
                    <a:pt x="27518" y="502"/>
                  </a:cubicBezTo>
                  <a:cubicBezTo>
                    <a:pt x="25826" y="179"/>
                    <a:pt x="23950" y="0"/>
                    <a:pt x="21868" y="0"/>
                  </a:cubicBezTo>
                  <a:close/>
                </a:path>
              </a:pathLst>
            </a:custGeom>
            <a:solidFill>
              <a:schemeClr val="dk1"/>
            </a:solidFill>
            <a:ln w="450" cap="flat" cmpd="sng">
              <a:solidFill>
                <a:schemeClr val="dk1"/>
              </a:solidFill>
              <a:prstDash val="solid"/>
              <a:miter lim="1046"/>
              <a:headEnd type="none" w="sm" len="sm"/>
              <a:tailEnd type="none" w="sm" len="sm"/>
            </a:ln>
          </p:spPr>
          <p:txBody>
            <a:bodyPr spcFirstLastPara="1" wrap="square" lIns="121900" tIns="121900" rIns="121900" bIns="121900" anchor="ctr" anchorCtr="0">
              <a:noAutofit/>
            </a:bodyPr>
            <a:lstStyle/>
            <a:p>
              <a:endParaRPr sz="2489"/>
            </a:p>
          </p:txBody>
        </p:sp>
        <p:sp>
          <p:nvSpPr>
            <p:cNvPr id="66" name="Google Shape;861;p43">
              <a:extLst>
                <a:ext uri="{FF2B5EF4-FFF2-40B4-BE49-F238E27FC236}">
                  <a16:creationId xmlns:a16="http://schemas.microsoft.com/office/drawing/2014/main" xmlns="" id="{3BC6192B-05CA-7342-80A9-23AA44F54388}"/>
                </a:ext>
              </a:extLst>
            </p:cNvPr>
            <p:cNvSpPr/>
            <p:nvPr/>
          </p:nvSpPr>
          <p:spPr>
            <a:xfrm>
              <a:off x="1224163" y="3105800"/>
              <a:ext cx="758150" cy="606825"/>
            </a:xfrm>
            <a:custGeom>
              <a:avLst/>
              <a:gdLst/>
              <a:ahLst/>
              <a:cxnLst/>
              <a:rect l="l" t="t" r="r" b="b"/>
              <a:pathLst>
                <a:path w="30326" h="24273" extrusionOk="0">
                  <a:moveTo>
                    <a:pt x="6099" y="1"/>
                  </a:moveTo>
                  <a:cubicBezTo>
                    <a:pt x="3664" y="799"/>
                    <a:pt x="2316" y="2304"/>
                    <a:pt x="2316" y="2304"/>
                  </a:cubicBezTo>
                  <a:lnTo>
                    <a:pt x="0" y="24272"/>
                  </a:lnTo>
                  <a:lnTo>
                    <a:pt x="30326" y="24272"/>
                  </a:lnTo>
                  <a:lnTo>
                    <a:pt x="28713" y="2356"/>
                  </a:lnTo>
                  <a:cubicBezTo>
                    <a:pt x="27897" y="1217"/>
                    <a:pt x="25375" y="367"/>
                    <a:pt x="25375" y="367"/>
                  </a:cubicBezTo>
                  <a:lnTo>
                    <a:pt x="25375" y="367"/>
                  </a:lnTo>
                  <a:lnTo>
                    <a:pt x="25598" y="15661"/>
                  </a:lnTo>
                  <a:lnTo>
                    <a:pt x="6220" y="15626"/>
                  </a:lnTo>
                  <a:lnTo>
                    <a:pt x="6099" y="1"/>
                  </a:lnTo>
                  <a:close/>
                </a:path>
              </a:pathLst>
            </a:custGeom>
            <a:solidFill>
              <a:schemeClr val="lt2"/>
            </a:solidFill>
            <a:ln w="450" cap="flat" cmpd="sng">
              <a:solidFill>
                <a:schemeClr val="dk1"/>
              </a:solidFill>
              <a:prstDash val="solid"/>
              <a:miter lim="1046"/>
              <a:headEnd type="none" w="sm" len="sm"/>
              <a:tailEnd type="none" w="sm" len="sm"/>
            </a:ln>
          </p:spPr>
          <p:txBody>
            <a:bodyPr spcFirstLastPara="1" wrap="square" lIns="121900" tIns="121900" rIns="121900" bIns="121900" anchor="ctr" anchorCtr="0">
              <a:noAutofit/>
            </a:bodyPr>
            <a:lstStyle/>
            <a:p>
              <a:endParaRPr sz="2489"/>
            </a:p>
          </p:txBody>
        </p:sp>
        <p:sp>
          <p:nvSpPr>
            <p:cNvPr id="67" name="Google Shape;862;p43">
              <a:extLst>
                <a:ext uri="{FF2B5EF4-FFF2-40B4-BE49-F238E27FC236}">
                  <a16:creationId xmlns:a16="http://schemas.microsoft.com/office/drawing/2014/main" xmlns="" id="{9050D714-3A8C-D344-B4EC-1FF7B08F7A90}"/>
                </a:ext>
              </a:extLst>
            </p:cNvPr>
            <p:cNvSpPr/>
            <p:nvPr/>
          </p:nvSpPr>
          <p:spPr>
            <a:xfrm>
              <a:off x="1411063" y="3066800"/>
              <a:ext cx="439325" cy="252450"/>
            </a:xfrm>
            <a:custGeom>
              <a:avLst/>
              <a:gdLst/>
              <a:ahLst/>
              <a:cxnLst/>
              <a:rect l="l" t="t" r="r" b="b"/>
              <a:pathLst>
                <a:path w="17573" h="10098" extrusionOk="0">
                  <a:moveTo>
                    <a:pt x="8871" y="0"/>
                  </a:moveTo>
                  <a:cubicBezTo>
                    <a:pt x="6348" y="0"/>
                    <a:pt x="3355" y="387"/>
                    <a:pt x="0" y="1521"/>
                  </a:cubicBezTo>
                  <a:cubicBezTo>
                    <a:pt x="0" y="1521"/>
                    <a:pt x="1568" y="10098"/>
                    <a:pt x="8975" y="10098"/>
                  </a:cubicBezTo>
                  <a:cubicBezTo>
                    <a:pt x="8981" y="10098"/>
                    <a:pt x="8986" y="10098"/>
                    <a:pt x="8992" y="10098"/>
                  </a:cubicBezTo>
                  <a:cubicBezTo>
                    <a:pt x="17572" y="10080"/>
                    <a:pt x="17555" y="1791"/>
                    <a:pt x="17555" y="1791"/>
                  </a:cubicBezTo>
                  <a:cubicBezTo>
                    <a:pt x="17555" y="1791"/>
                    <a:pt x="14300" y="0"/>
                    <a:pt x="8871"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grpSp>
      <p:grpSp>
        <p:nvGrpSpPr>
          <p:cNvPr id="68" name="Google Shape;863;p43">
            <a:extLst>
              <a:ext uri="{FF2B5EF4-FFF2-40B4-BE49-F238E27FC236}">
                <a16:creationId xmlns:a16="http://schemas.microsoft.com/office/drawing/2014/main" xmlns="" id="{4BD3FF21-0B5F-1146-91C4-4AEA9F3F7CF3}"/>
              </a:ext>
            </a:extLst>
          </p:cNvPr>
          <p:cNvGrpSpPr/>
          <p:nvPr/>
        </p:nvGrpSpPr>
        <p:grpSpPr>
          <a:xfrm>
            <a:off x="1495878" y="5386448"/>
            <a:ext cx="1274688" cy="562488"/>
            <a:chOff x="4182363" y="2405204"/>
            <a:chExt cx="695892" cy="307035"/>
          </a:xfrm>
        </p:grpSpPr>
        <p:sp>
          <p:nvSpPr>
            <p:cNvPr id="69" name="Google Shape;864;p43">
              <a:extLst>
                <a:ext uri="{FF2B5EF4-FFF2-40B4-BE49-F238E27FC236}">
                  <a16:creationId xmlns:a16="http://schemas.microsoft.com/office/drawing/2014/main" xmlns="" id="{41DE118C-5373-3B47-8517-9F1F2ADD37FE}"/>
                </a:ext>
              </a:extLst>
            </p:cNvPr>
            <p:cNvSpPr/>
            <p:nvPr/>
          </p:nvSpPr>
          <p:spPr>
            <a:xfrm>
              <a:off x="4580677" y="2405204"/>
              <a:ext cx="297578" cy="291606"/>
            </a:xfrm>
            <a:custGeom>
              <a:avLst/>
              <a:gdLst/>
              <a:ahLst/>
              <a:cxnLst/>
              <a:rect l="l" t="t" r="r" b="b"/>
              <a:pathLst>
                <a:path w="14002" h="13721" extrusionOk="0">
                  <a:moveTo>
                    <a:pt x="7003" y="364"/>
                  </a:moveTo>
                  <a:cubicBezTo>
                    <a:pt x="10472" y="364"/>
                    <a:pt x="13355" y="3115"/>
                    <a:pt x="13494" y="6610"/>
                  </a:cubicBezTo>
                  <a:cubicBezTo>
                    <a:pt x="13629" y="10190"/>
                    <a:pt x="10831" y="13215"/>
                    <a:pt x="7251" y="13352"/>
                  </a:cubicBezTo>
                  <a:cubicBezTo>
                    <a:pt x="7167" y="13355"/>
                    <a:pt x="7084" y="13357"/>
                    <a:pt x="7002" y="13357"/>
                  </a:cubicBezTo>
                  <a:cubicBezTo>
                    <a:pt x="3537" y="13357"/>
                    <a:pt x="647" y="10606"/>
                    <a:pt x="509" y="7109"/>
                  </a:cubicBezTo>
                  <a:cubicBezTo>
                    <a:pt x="373" y="3534"/>
                    <a:pt x="3171" y="509"/>
                    <a:pt x="6752" y="369"/>
                  </a:cubicBezTo>
                  <a:cubicBezTo>
                    <a:pt x="6836" y="365"/>
                    <a:pt x="6920" y="364"/>
                    <a:pt x="7003" y="364"/>
                  </a:cubicBezTo>
                  <a:close/>
                  <a:moveTo>
                    <a:pt x="7006" y="0"/>
                  </a:moveTo>
                  <a:cubicBezTo>
                    <a:pt x="6916" y="0"/>
                    <a:pt x="6826" y="2"/>
                    <a:pt x="6736" y="6"/>
                  </a:cubicBezTo>
                  <a:cubicBezTo>
                    <a:pt x="2955" y="151"/>
                    <a:pt x="1" y="3348"/>
                    <a:pt x="146" y="7125"/>
                  </a:cubicBezTo>
                  <a:cubicBezTo>
                    <a:pt x="289" y="10816"/>
                    <a:pt x="3339" y="13720"/>
                    <a:pt x="6998" y="13720"/>
                  </a:cubicBezTo>
                  <a:cubicBezTo>
                    <a:pt x="7087" y="13720"/>
                    <a:pt x="7176" y="13719"/>
                    <a:pt x="7266" y="13715"/>
                  </a:cubicBezTo>
                  <a:cubicBezTo>
                    <a:pt x="11048" y="13569"/>
                    <a:pt x="14002" y="10376"/>
                    <a:pt x="13857" y="6595"/>
                  </a:cubicBezTo>
                  <a:cubicBezTo>
                    <a:pt x="13714" y="2903"/>
                    <a:pt x="10668" y="0"/>
                    <a:pt x="7006"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70" name="Google Shape;865;p43">
              <a:extLst>
                <a:ext uri="{FF2B5EF4-FFF2-40B4-BE49-F238E27FC236}">
                  <a16:creationId xmlns:a16="http://schemas.microsoft.com/office/drawing/2014/main" xmlns="" id="{2750ED03-6F60-354D-BA8C-07421FA19C27}"/>
                </a:ext>
              </a:extLst>
            </p:cNvPr>
            <p:cNvSpPr/>
            <p:nvPr/>
          </p:nvSpPr>
          <p:spPr>
            <a:xfrm>
              <a:off x="4182363" y="2420634"/>
              <a:ext cx="297599" cy="291606"/>
            </a:xfrm>
            <a:custGeom>
              <a:avLst/>
              <a:gdLst/>
              <a:ahLst/>
              <a:cxnLst/>
              <a:rect l="l" t="t" r="r" b="b"/>
              <a:pathLst>
                <a:path w="14003" h="13721" extrusionOk="0">
                  <a:moveTo>
                    <a:pt x="7003" y="364"/>
                  </a:moveTo>
                  <a:cubicBezTo>
                    <a:pt x="10473" y="364"/>
                    <a:pt x="13361" y="3115"/>
                    <a:pt x="13493" y="6611"/>
                  </a:cubicBezTo>
                  <a:cubicBezTo>
                    <a:pt x="13635" y="10185"/>
                    <a:pt x="10831" y="13211"/>
                    <a:pt x="7256" y="13352"/>
                  </a:cubicBezTo>
                  <a:cubicBezTo>
                    <a:pt x="7173" y="13355"/>
                    <a:pt x="7090" y="13357"/>
                    <a:pt x="7007" y="13357"/>
                  </a:cubicBezTo>
                  <a:cubicBezTo>
                    <a:pt x="3537" y="13357"/>
                    <a:pt x="648" y="10606"/>
                    <a:pt x="510" y="7109"/>
                  </a:cubicBezTo>
                  <a:cubicBezTo>
                    <a:pt x="373" y="3530"/>
                    <a:pt x="3172" y="509"/>
                    <a:pt x="6752" y="369"/>
                  </a:cubicBezTo>
                  <a:cubicBezTo>
                    <a:pt x="6836" y="365"/>
                    <a:pt x="6919" y="364"/>
                    <a:pt x="7003" y="364"/>
                  </a:cubicBezTo>
                  <a:close/>
                  <a:moveTo>
                    <a:pt x="7006" y="0"/>
                  </a:moveTo>
                  <a:cubicBezTo>
                    <a:pt x="6917" y="0"/>
                    <a:pt x="6827" y="2"/>
                    <a:pt x="6737" y="6"/>
                  </a:cubicBezTo>
                  <a:cubicBezTo>
                    <a:pt x="2955" y="151"/>
                    <a:pt x="0" y="3343"/>
                    <a:pt x="147" y="7125"/>
                  </a:cubicBezTo>
                  <a:cubicBezTo>
                    <a:pt x="290" y="10816"/>
                    <a:pt x="3339" y="13720"/>
                    <a:pt x="6997" y="13720"/>
                  </a:cubicBezTo>
                  <a:cubicBezTo>
                    <a:pt x="7086" y="13720"/>
                    <a:pt x="7176" y="13719"/>
                    <a:pt x="7266" y="13715"/>
                  </a:cubicBezTo>
                  <a:cubicBezTo>
                    <a:pt x="11048" y="13569"/>
                    <a:pt x="14003" y="10376"/>
                    <a:pt x="13856" y="6595"/>
                  </a:cubicBezTo>
                  <a:cubicBezTo>
                    <a:pt x="13713" y="2903"/>
                    <a:pt x="10669" y="0"/>
                    <a:pt x="7006"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71" name="Google Shape;866;p43">
              <a:extLst>
                <a:ext uri="{FF2B5EF4-FFF2-40B4-BE49-F238E27FC236}">
                  <a16:creationId xmlns:a16="http://schemas.microsoft.com/office/drawing/2014/main" xmlns="" id="{47D88DB0-8F9B-8144-A549-BCC627654811}"/>
                </a:ext>
              </a:extLst>
            </p:cNvPr>
            <p:cNvSpPr/>
            <p:nvPr/>
          </p:nvSpPr>
          <p:spPr>
            <a:xfrm>
              <a:off x="4467826" y="2519522"/>
              <a:ext cx="124965" cy="25014"/>
            </a:xfrm>
            <a:custGeom>
              <a:avLst/>
              <a:gdLst/>
              <a:ahLst/>
              <a:cxnLst/>
              <a:rect l="l" t="t" r="r" b="b"/>
              <a:pathLst>
                <a:path w="5880" h="1177" extrusionOk="0">
                  <a:moveTo>
                    <a:pt x="3014" y="0"/>
                  </a:moveTo>
                  <a:cubicBezTo>
                    <a:pt x="2122" y="0"/>
                    <a:pt x="1103" y="203"/>
                    <a:pt x="107" y="838"/>
                  </a:cubicBezTo>
                  <a:cubicBezTo>
                    <a:pt x="26" y="894"/>
                    <a:pt x="1" y="1010"/>
                    <a:pt x="52" y="1090"/>
                  </a:cubicBezTo>
                  <a:cubicBezTo>
                    <a:pt x="89" y="1146"/>
                    <a:pt x="144" y="1176"/>
                    <a:pt x="200" y="1176"/>
                  </a:cubicBezTo>
                  <a:cubicBezTo>
                    <a:pt x="204" y="1176"/>
                    <a:pt x="208" y="1176"/>
                    <a:pt x="212" y="1176"/>
                  </a:cubicBezTo>
                  <a:cubicBezTo>
                    <a:pt x="248" y="1176"/>
                    <a:pt x="278" y="1166"/>
                    <a:pt x="303" y="1146"/>
                  </a:cubicBezTo>
                  <a:cubicBezTo>
                    <a:pt x="1235" y="551"/>
                    <a:pt x="2186" y="362"/>
                    <a:pt x="3020" y="362"/>
                  </a:cubicBezTo>
                  <a:cubicBezTo>
                    <a:pt x="4471" y="362"/>
                    <a:pt x="5567" y="934"/>
                    <a:pt x="5583" y="943"/>
                  </a:cubicBezTo>
                  <a:cubicBezTo>
                    <a:pt x="5611" y="958"/>
                    <a:pt x="5641" y="965"/>
                    <a:pt x="5671" y="965"/>
                  </a:cubicBezTo>
                  <a:cubicBezTo>
                    <a:pt x="5736" y="965"/>
                    <a:pt x="5798" y="931"/>
                    <a:pt x="5830" y="868"/>
                  </a:cubicBezTo>
                  <a:cubicBezTo>
                    <a:pt x="5880" y="778"/>
                    <a:pt x="5844" y="671"/>
                    <a:pt x="5759" y="622"/>
                  </a:cubicBezTo>
                  <a:cubicBezTo>
                    <a:pt x="5739" y="612"/>
                    <a:pt x="4566" y="0"/>
                    <a:pt x="3014"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grpSp>
      <p:sp>
        <p:nvSpPr>
          <p:cNvPr id="72" name="Google Shape;867;p43">
            <a:extLst>
              <a:ext uri="{FF2B5EF4-FFF2-40B4-BE49-F238E27FC236}">
                <a16:creationId xmlns:a16="http://schemas.microsoft.com/office/drawing/2014/main" xmlns="" id="{BA11C58E-BDE9-FD45-A63C-CED02230C794}"/>
              </a:ext>
            </a:extLst>
          </p:cNvPr>
          <p:cNvSpPr/>
          <p:nvPr/>
        </p:nvSpPr>
        <p:spPr>
          <a:xfrm>
            <a:off x="1360747" y="3471913"/>
            <a:ext cx="700" cy="167"/>
          </a:xfrm>
          <a:custGeom>
            <a:avLst/>
            <a:gdLst/>
            <a:ahLst/>
            <a:cxnLst/>
            <a:rect l="l" t="t" r="r" b="b"/>
            <a:pathLst>
              <a:path w="21" h="5" extrusionOk="0">
                <a:moveTo>
                  <a:pt x="0" y="0"/>
                </a:moveTo>
                <a:cubicBezTo>
                  <a:pt x="0" y="0"/>
                  <a:pt x="4" y="1"/>
                  <a:pt x="9" y="2"/>
                </a:cubicBezTo>
                <a:cubicBezTo>
                  <a:pt x="5" y="1"/>
                  <a:pt x="2" y="0"/>
                  <a:pt x="0" y="0"/>
                </a:cubicBezTo>
                <a:close/>
                <a:moveTo>
                  <a:pt x="9" y="2"/>
                </a:moveTo>
                <a:cubicBezTo>
                  <a:pt x="13" y="3"/>
                  <a:pt x="17" y="4"/>
                  <a:pt x="20" y="4"/>
                </a:cubicBezTo>
                <a:cubicBezTo>
                  <a:pt x="19" y="4"/>
                  <a:pt x="13" y="3"/>
                  <a:pt x="9" y="2"/>
                </a:cubicBezTo>
                <a:close/>
              </a:path>
            </a:pathLst>
          </a:custGeom>
          <a:solidFill>
            <a:srgbClr val="1A1A1A"/>
          </a:solidFill>
          <a:ln>
            <a:noFill/>
          </a:ln>
        </p:spPr>
        <p:txBody>
          <a:bodyPr spcFirstLastPara="1" wrap="square" lIns="121900" tIns="121900" rIns="121900" bIns="121900" anchor="ctr" anchorCtr="0">
            <a:noAutofit/>
          </a:bodyPr>
          <a:lstStyle/>
          <a:p>
            <a:endParaRPr sz="2489"/>
          </a:p>
        </p:txBody>
      </p:sp>
      <p:sp>
        <p:nvSpPr>
          <p:cNvPr id="74" name="Google Shape;881;p43">
            <a:hlinkClick r:id="" action="ppaction://hlinkshowjump?jump=nextslide"/>
            <a:extLst>
              <a:ext uri="{FF2B5EF4-FFF2-40B4-BE49-F238E27FC236}">
                <a16:creationId xmlns:a16="http://schemas.microsoft.com/office/drawing/2014/main" xmlns="" id="{38A6D3B2-73A0-CA43-AEA2-E909710257A5}"/>
              </a:ext>
            </a:extLst>
          </p:cNvPr>
          <p:cNvSpPr/>
          <p:nvPr/>
        </p:nvSpPr>
        <p:spPr>
          <a:xfrm>
            <a:off x="11038894" y="5456027"/>
            <a:ext cx="235168" cy="356983"/>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82" name="Text Placeholder 1">
            <a:extLst>
              <a:ext uri="{FF2B5EF4-FFF2-40B4-BE49-F238E27FC236}">
                <a16:creationId xmlns:a16="http://schemas.microsoft.com/office/drawing/2014/main" xmlns="" id="{4CDD3582-CC8F-EE48-AAE7-534782D3031C}"/>
              </a:ext>
            </a:extLst>
          </p:cNvPr>
          <p:cNvSpPr txBox="1">
            <a:spLocks/>
          </p:cNvSpPr>
          <p:nvPr/>
        </p:nvSpPr>
        <p:spPr>
          <a:xfrm>
            <a:off x="6452813" y="1230097"/>
            <a:ext cx="4705384" cy="4555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Mada"/>
              <a:buAutoNum type="arabicPeriod"/>
              <a:defRPr sz="1250" b="0" i="0" u="none" strike="noStrike" cap="none">
                <a:solidFill>
                  <a:srgbClr val="434343"/>
                </a:solidFill>
                <a:latin typeface="Mada"/>
                <a:ea typeface="Mada"/>
                <a:cs typeface="Mada"/>
                <a:sym typeface="Mada"/>
              </a:defRPr>
            </a:lvl1pPr>
            <a:lvl2pPr marL="914400" marR="0" lvl="1" indent="-304800" algn="l" rtl="0">
              <a:lnSpc>
                <a:spcPct val="115000"/>
              </a:lnSpc>
              <a:spcBef>
                <a:spcPts val="1600"/>
              </a:spcBef>
              <a:spcAft>
                <a:spcPts val="0"/>
              </a:spcAft>
              <a:buClr>
                <a:srgbClr val="434343"/>
              </a:buClr>
              <a:buSzPts val="1200"/>
              <a:buFont typeface="Roboto Condensed"/>
              <a:buAutoNum type="alphaLcPeriod"/>
              <a:defRPr sz="1400" b="0" i="0" u="none" strike="noStrike" cap="none">
                <a:solidFill>
                  <a:srgbClr val="434343"/>
                </a:solidFill>
                <a:latin typeface="Mada"/>
                <a:ea typeface="Mada"/>
                <a:cs typeface="Mada"/>
                <a:sym typeface="Mada"/>
              </a:defRPr>
            </a:lvl2pPr>
            <a:lvl3pPr marL="1371600" marR="0" lvl="2" indent="-304800" algn="l" rtl="0">
              <a:lnSpc>
                <a:spcPct val="115000"/>
              </a:lnSpc>
              <a:spcBef>
                <a:spcPts val="1600"/>
              </a:spcBef>
              <a:spcAft>
                <a:spcPts val="0"/>
              </a:spcAft>
              <a:buClr>
                <a:srgbClr val="434343"/>
              </a:buClr>
              <a:buSzPts val="1200"/>
              <a:buFont typeface="Roboto Condensed"/>
              <a:buAutoNum type="romanLcPeriod"/>
              <a:defRPr sz="1400" b="0" i="0" u="none" strike="noStrike" cap="none">
                <a:solidFill>
                  <a:srgbClr val="434343"/>
                </a:solidFill>
                <a:latin typeface="Mada"/>
                <a:ea typeface="Mada"/>
                <a:cs typeface="Mada"/>
                <a:sym typeface="Mada"/>
              </a:defRPr>
            </a:lvl3pPr>
            <a:lvl4pPr marL="1828800" marR="0" lvl="3" indent="-304800" algn="l" rtl="0">
              <a:lnSpc>
                <a:spcPct val="115000"/>
              </a:lnSpc>
              <a:spcBef>
                <a:spcPts val="1600"/>
              </a:spcBef>
              <a:spcAft>
                <a:spcPts val="0"/>
              </a:spcAft>
              <a:buClr>
                <a:srgbClr val="434343"/>
              </a:buClr>
              <a:buSzPts val="1200"/>
              <a:buFont typeface="Roboto Condensed"/>
              <a:buAutoNum type="arabicPeriod"/>
              <a:defRPr sz="1400" b="0" i="0" u="none" strike="noStrike" cap="none">
                <a:solidFill>
                  <a:srgbClr val="434343"/>
                </a:solidFill>
                <a:latin typeface="Mada"/>
                <a:ea typeface="Mada"/>
                <a:cs typeface="Mada"/>
                <a:sym typeface="Mada"/>
              </a:defRPr>
            </a:lvl4pPr>
            <a:lvl5pPr marL="2286000" marR="0" lvl="4" indent="-304800" algn="l" rtl="0">
              <a:lnSpc>
                <a:spcPct val="115000"/>
              </a:lnSpc>
              <a:spcBef>
                <a:spcPts val="1600"/>
              </a:spcBef>
              <a:spcAft>
                <a:spcPts val="0"/>
              </a:spcAft>
              <a:buClr>
                <a:srgbClr val="434343"/>
              </a:buClr>
              <a:buSzPts val="1200"/>
              <a:buFont typeface="Roboto Condensed"/>
              <a:buAutoNum type="alphaLcPeriod"/>
              <a:defRPr sz="1400" b="0" i="0" u="none" strike="noStrike" cap="none">
                <a:solidFill>
                  <a:srgbClr val="434343"/>
                </a:solidFill>
                <a:latin typeface="Mada"/>
                <a:ea typeface="Mada"/>
                <a:cs typeface="Mada"/>
                <a:sym typeface="Mada"/>
              </a:defRPr>
            </a:lvl5pPr>
            <a:lvl6pPr marL="2743200" marR="0" lvl="5" indent="-304800" algn="l" rtl="0">
              <a:lnSpc>
                <a:spcPct val="115000"/>
              </a:lnSpc>
              <a:spcBef>
                <a:spcPts val="1600"/>
              </a:spcBef>
              <a:spcAft>
                <a:spcPts val="0"/>
              </a:spcAft>
              <a:buClr>
                <a:srgbClr val="434343"/>
              </a:buClr>
              <a:buSzPts val="1200"/>
              <a:buFont typeface="Roboto Condensed"/>
              <a:buAutoNum type="romanLcPeriod"/>
              <a:defRPr sz="1400" b="0" i="0" u="none" strike="noStrike" cap="none">
                <a:solidFill>
                  <a:srgbClr val="434343"/>
                </a:solidFill>
                <a:latin typeface="Mada"/>
                <a:ea typeface="Mada"/>
                <a:cs typeface="Mada"/>
                <a:sym typeface="Mada"/>
              </a:defRPr>
            </a:lvl6pPr>
            <a:lvl7pPr marL="3200400" marR="0" lvl="6" indent="-304800" algn="l" rtl="0">
              <a:lnSpc>
                <a:spcPct val="115000"/>
              </a:lnSpc>
              <a:spcBef>
                <a:spcPts val="1600"/>
              </a:spcBef>
              <a:spcAft>
                <a:spcPts val="0"/>
              </a:spcAft>
              <a:buClr>
                <a:srgbClr val="434343"/>
              </a:buClr>
              <a:buSzPts val="1200"/>
              <a:buFont typeface="Roboto Condensed"/>
              <a:buAutoNum type="arabicPeriod"/>
              <a:defRPr sz="1400" b="0" i="0" u="none" strike="noStrike" cap="none">
                <a:solidFill>
                  <a:srgbClr val="434343"/>
                </a:solidFill>
                <a:latin typeface="Mada"/>
                <a:ea typeface="Mada"/>
                <a:cs typeface="Mada"/>
                <a:sym typeface="Mada"/>
              </a:defRPr>
            </a:lvl7pPr>
            <a:lvl8pPr marL="3657600" marR="0" lvl="7" indent="-304800" algn="l" rtl="0">
              <a:lnSpc>
                <a:spcPct val="115000"/>
              </a:lnSpc>
              <a:spcBef>
                <a:spcPts val="1600"/>
              </a:spcBef>
              <a:spcAft>
                <a:spcPts val="0"/>
              </a:spcAft>
              <a:buClr>
                <a:srgbClr val="434343"/>
              </a:buClr>
              <a:buSzPts val="1200"/>
              <a:buFont typeface="Roboto Condensed"/>
              <a:buAutoNum type="alphaLcPeriod"/>
              <a:defRPr sz="1400" b="0" i="0" u="none" strike="noStrike" cap="none">
                <a:solidFill>
                  <a:srgbClr val="434343"/>
                </a:solidFill>
                <a:latin typeface="Mada"/>
                <a:ea typeface="Mada"/>
                <a:cs typeface="Mada"/>
                <a:sym typeface="Mada"/>
              </a:defRPr>
            </a:lvl8pPr>
            <a:lvl9pPr marL="4114800" marR="0" lvl="8" indent="-304800" algn="l" rtl="0">
              <a:lnSpc>
                <a:spcPct val="115000"/>
              </a:lnSpc>
              <a:spcBef>
                <a:spcPts val="1600"/>
              </a:spcBef>
              <a:spcAft>
                <a:spcPts val="1600"/>
              </a:spcAft>
              <a:buClr>
                <a:srgbClr val="434343"/>
              </a:buClr>
              <a:buSzPts val="1200"/>
              <a:buFont typeface="Roboto Condensed"/>
              <a:buAutoNum type="romanLcPeriod"/>
              <a:defRPr sz="1400" b="0" i="0" u="none" strike="noStrike" cap="none">
                <a:solidFill>
                  <a:srgbClr val="434343"/>
                </a:solidFill>
                <a:latin typeface="Mada"/>
                <a:ea typeface="Mada"/>
                <a:cs typeface="Mada"/>
                <a:sym typeface="Mada"/>
              </a:defRPr>
            </a:lvl9pPr>
          </a:lstStyle>
          <a:p>
            <a:pPr marL="203195" indent="0" algn="just">
              <a:buNone/>
            </a:pPr>
            <a:r>
              <a:rPr lang="x-none" sz="2667">
                <a:latin typeface="Calibri Light" panose="020F0302020204030204" pitchFamily="34" charset="0"/>
                <a:cs typeface="Calibri Light" panose="020F0302020204030204" pitchFamily="34" charset="0"/>
              </a:rPr>
              <a:t>- </a:t>
            </a:r>
            <a:r>
              <a:rPr lang="x-none" sz="2667" b="1">
                <a:solidFill>
                  <a:srgbClr val="FF0000"/>
                </a:solidFill>
                <a:latin typeface="Calibri Light" panose="020F0302020204030204" pitchFamily="34" charset="0"/>
                <a:cs typeface="Calibri Light" panose="020F0302020204030204" pitchFamily="34" charset="0"/>
              </a:rPr>
              <a:t>Mỗi ngày dành 15 phút để suy nghĩ những trải nghiệm của bản thân bao gồm những điều mong muốn, những điều tốt, chưa làm tốt,… và ghi vào nhật kí. Sau mỗi tháng em xem lại nhật kí để biết bản thân mình đã thay đổi ntn?</a:t>
            </a:r>
          </a:p>
        </p:txBody>
      </p:sp>
    </p:spTree>
    <p:extLst>
      <p:ext uri="{BB962C8B-B14F-4D97-AF65-F5344CB8AC3E}">
        <p14:creationId xmlns:p14="http://schemas.microsoft.com/office/powerpoint/2010/main" val="39765066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1540" name="Google Shape;1540;p77"/>
          <p:cNvSpPr txBox="1">
            <a:spLocks noGrp="1"/>
          </p:cNvSpPr>
          <p:nvPr>
            <p:ph type="title"/>
          </p:nvPr>
        </p:nvSpPr>
        <p:spPr>
          <a:xfrm>
            <a:off x="1190144" y="1104851"/>
            <a:ext cx="9993205" cy="763600"/>
          </a:xfrm>
          <a:prstGeom prst="rect">
            <a:avLst/>
          </a:prstGeom>
        </p:spPr>
        <p:txBody>
          <a:bodyPr spcFirstLastPara="1" wrap="square" lIns="121900" tIns="121900" rIns="121900" bIns="121900" anchor="t" anchorCtr="0">
            <a:noAutofit/>
          </a:bodyPr>
          <a:lstStyle/>
          <a:p>
            <a:pPr algn="ctr"/>
            <a:r>
              <a:rPr lang="en"/>
              <a:t>BT VẬN DỤNG</a:t>
            </a:r>
            <a:endParaRPr/>
          </a:p>
        </p:txBody>
      </p:sp>
      <p:sp>
        <p:nvSpPr>
          <p:cNvPr id="1541" name="Google Shape;1541;p77"/>
          <p:cNvSpPr txBox="1">
            <a:spLocks noGrp="1"/>
          </p:cNvSpPr>
          <p:nvPr>
            <p:ph type="body" idx="1"/>
          </p:nvPr>
        </p:nvSpPr>
        <p:spPr>
          <a:xfrm>
            <a:off x="1271319" y="2252570"/>
            <a:ext cx="4965575" cy="4029212"/>
          </a:xfrm>
          <a:prstGeom prst="rect">
            <a:avLst/>
          </a:prstGeom>
        </p:spPr>
        <p:txBody>
          <a:bodyPr spcFirstLastPara="1" wrap="square" lIns="121900" tIns="121900" rIns="121900" bIns="121900" anchor="t" anchorCtr="0">
            <a:noAutofit/>
          </a:bodyPr>
          <a:lstStyle/>
          <a:p>
            <a:pPr marL="0" indent="0" algn="just">
              <a:spcBef>
                <a:spcPts val="1333"/>
              </a:spcBef>
              <a:buNone/>
            </a:pPr>
            <a:r>
              <a:rPr lang="vi-VN" sz="2667">
                <a:solidFill>
                  <a:schemeClr val="accent1">
                    <a:lumMod val="75000"/>
                  </a:schemeClr>
                </a:solidFill>
                <a:latin typeface="Coiny"/>
                <a:ea typeface="Coiny"/>
                <a:cs typeface="Coiny"/>
                <a:sym typeface="Coiny"/>
              </a:rPr>
              <a:t>Em hãy tham gia các hoạt động tập thể và ghi lại những trải nghiệm, đặc điểm và khả năng mới mà em đã khám phá được ở bản thân mình.</a:t>
            </a:r>
            <a:endParaRPr sz="2667">
              <a:solidFill>
                <a:schemeClr val="accent1">
                  <a:lumMod val="75000"/>
                </a:schemeClr>
              </a:solidFill>
              <a:latin typeface="Coiny"/>
              <a:ea typeface="Coiny"/>
              <a:cs typeface="Coiny"/>
              <a:sym typeface="Coiny"/>
            </a:endParaRPr>
          </a:p>
        </p:txBody>
      </p:sp>
      <p:sp>
        <p:nvSpPr>
          <p:cNvPr id="11" name="Google Shape;683;p42">
            <a:extLst>
              <a:ext uri="{FF2B5EF4-FFF2-40B4-BE49-F238E27FC236}">
                <a16:creationId xmlns:a16="http://schemas.microsoft.com/office/drawing/2014/main" xmlns="" id="{0FFC4B31-34B1-0246-8166-B547CBC96993}"/>
              </a:ext>
            </a:extLst>
          </p:cNvPr>
          <p:cNvSpPr/>
          <p:nvPr/>
        </p:nvSpPr>
        <p:spPr>
          <a:xfrm>
            <a:off x="8421954" y="1896335"/>
            <a:ext cx="2915952" cy="2921092"/>
          </a:xfrm>
          <a:custGeom>
            <a:avLst/>
            <a:gdLst/>
            <a:ahLst/>
            <a:cxnLst/>
            <a:rect l="l" t="t" r="r" b="b"/>
            <a:pathLst>
              <a:path w="18692" h="12154" extrusionOk="0">
                <a:moveTo>
                  <a:pt x="15848" y="0"/>
                </a:moveTo>
                <a:cubicBezTo>
                  <a:pt x="14782" y="0"/>
                  <a:pt x="13709" y="205"/>
                  <a:pt x="12643" y="205"/>
                </a:cubicBezTo>
                <a:cubicBezTo>
                  <a:pt x="12427" y="205"/>
                  <a:pt x="12211" y="197"/>
                  <a:pt x="11995" y="176"/>
                </a:cubicBezTo>
                <a:cubicBezTo>
                  <a:pt x="11626" y="143"/>
                  <a:pt x="11248" y="131"/>
                  <a:pt x="10867" y="131"/>
                </a:cubicBezTo>
                <a:cubicBezTo>
                  <a:pt x="9981" y="131"/>
                  <a:pt x="9074" y="195"/>
                  <a:pt x="8204" y="195"/>
                </a:cubicBezTo>
                <a:cubicBezTo>
                  <a:pt x="8093" y="195"/>
                  <a:pt x="7982" y="194"/>
                  <a:pt x="7872" y="191"/>
                </a:cubicBezTo>
                <a:cubicBezTo>
                  <a:pt x="7723" y="188"/>
                  <a:pt x="7572" y="186"/>
                  <a:pt x="7420" y="186"/>
                </a:cubicBezTo>
                <a:cubicBezTo>
                  <a:pt x="6208" y="186"/>
                  <a:pt x="4928" y="290"/>
                  <a:pt x="3807" y="310"/>
                </a:cubicBezTo>
                <a:cubicBezTo>
                  <a:pt x="2787" y="328"/>
                  <a:pt x="819" y="386"/>
                  <a:pt x="1" y="876"/>
                </a:cubicBezTo>
                <a:lnTo>
                  <a:pt x="1" y="11371"/>
                </a:lnTo>
                <a:cubicBezTo>
                  <a:pt x="220" y="11738"/>
                  <a:pt x="1266" y="11937"/>
                  <a:pt x="1579" y="11955"/>
                </a:cubicBezTo>
                <a:cubicBezTo>
                  <a:pt x="3949" y="12087"/>
                  <a:pt x="6320" y="12153"/>
                  <a:pt x="8690" y="12153"/>
                </a:cubicBezTo>
                <a:cubicBezTo>
                  <a:pt x="11750" y="12153"/>
                  <a:pt x="14810" y="12043"/>
                  <a:pt x="17866" y="11821"/>
                </a:cubicBezTo>
                <a:cubicBezTo>
                  <a:pt x="18007" y="11814"/>
                  <a:pt x="18158" y="11796"/>
                  <a:pt x="18263" y="11648"/>
                </a:cubicBezTo>
                <a:cubicBezTo>
                  <a:pt x="18371" y="11497"/>
                  <a:pt x="18396" y="11248"/>
                  <a:pt x="18414" y="11018"/>
                </a:cubicBezTo>
                <a:cubicBezTo>
                  <a:pt x="18692" y="7575"/>
                  <a:pt x="18309" y="4004"/>
                  <a:pt x="17329" y="908"/>
                </a:cubicBezTo>
                <a:cubicBezTo>
                  <a:pt x="17243" y="638"/>
                  <a:pt x="17145" y="357"/>
                  <a:pt x="16983" y="202"/>
                </a:cubicBezTo>
                <a:cubicBezTo>
                  <a:pt x="16835" y="61"/>
                  <a:pt x="16662" y="43"/>
                  <a:pt x="16493" y="29"/>
                </a:cubicBezTo>
                <a:cubicBezTo>
                  <a:pt x="16278" y="8"/>
                  <a:pt x="16063" y="0"/>
                  <a:pt x="15848"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12" name="Google Shape;685;p42">
            <a:extLst>
              <a:ext uri="{FF2B5EF4-FFF2-40B4-BE49-F238E27FC236}">
                <a16:creationId xmlns:a16="http://schemas.microsoft.com/office/drawing/2014/main" xmlns="" id="{C5E23C39-753E-4E49-B3D4-FA4E2EAB8724}"/>
              </a:ext>
            </a:extLst>
          </p:cNvPr>
          <p:cNvSpPr/>
          <p:nvPr/>
        </p:nvSpPr>
        <p:spPr>
          <a:xfrm>
            <a:off x="6215366" y="4893601"/>
            <a:ext cx="2915952" cy="1757023"/>
          </a:xfrm>
          <a:custGeom>
            <a:avLst/>
            <a:gdLst/>
            <a:ahLst/>
            <a:cxnLst/>
            <a:rect l="l" t="t" r="r" b="b"/>
            <a:pathLst>
              <a:path w="18692" h="12154" extrusionOk="0">
                <a:moveTo>
                  <a:pt x="15848" y="0"/>
                </a:moveTo>
                <a:cubicBezTo>
                  <a:pt x="14782" y="0"/>
                  <a:pt x="13709" y="205"/>
                  <a:pt x="12643" y="205"/>
                </a:cubicBezTo>
                <a:cubicBezTo>
                  <a:pt x="12427" y="205"/>
                  <a:pt x="12211" y="197"/>
                  <a:pt x="11995" y="176"/>
                </a:cubicBezTo>
                <a:cubicBezTo>
                  <a:pt x="11626" y="143"/>
                  <a:pt x="11248" y="131"/>
                  <a:pt x="10867" y="131"/>
                </a:cubicBezTo>
                <a:cubicBezTo>
                  <a:pt x="9981" y="131"/>
                  <a:pt x="9074" y="195"/>
                  <a:pt x="8204" y="195"/>
                </a:cubicBezTo>
                <a:cubicBezTo>
                  <a:pt x="8093" y="195"/>
                  <a:pt x="7982" y="194"/>
                  <a:pt x="7872" y="191"/>
                </a:cubicBezTo>
                <a:cubicBezTo>
                  <a:pt x="7723" y="188"/>
                  <a:pt x="7572" y="186"/>
                  <a:pt x="7420" y="186"/>
                </a:cubicBezTo>
                <a:cubicBezTo>
                  <a:pt x="6208" y="186"/>
                  <a:pt x="4928" y="290"/>
                  <a:pt x="3807" y="310"/>
                </a:cubicBezTo>
                <a:cubicBezTo>
                  <a:pt x="2787" y="328"/>
                  <a:pt x="819" y="386"/>
                  <a:pt x="1" y="876"/>
                </a:cubicBezTo>
                <a:lnTo>
                  <a:pt x="1" y="11371"/>
                </a:lnTo>
                <a:cubicBezTo>
                  <a:pt x="220" y="11738"/>
                  <a:pt x="1266" y="11937"/>
                  <a:pt x="1579" y="11955"/>
                </a:cubicBezTo>
                <a:cubicBezTo>
                  <a:pt x="3949" y="12087"/>
                  <a:pt x="6320" y="12153"/>
                  <a:pt x="8690" y="12153"/>
                </a:cubicBezTo>
                <a:cubicBezTo>
                  <a:pt x="11750" y="12153"/>
                  <a:pt x="14810" y="12043"/>
                  <a:pt x="17866" y="11821"/>
                </a:cubicBezTo>
                <a:cubicBezTo>
                  <a:pt x="18007" y="11814"/>
                  <a:pt x="18158" y="11796"/>
                  <a:pt x="18263" y="11648"/>
                </a:cubicBezTo>
                <a:cubicBezTo>
                  <a:pt x="18371" y="11497"/>
                  <a:pt x="18396" y="11248"/>
                  <a:pt x="18414" y="11018"/>
                </a:cubicBezTo>
                <a:cubicBezTo>
                  <a:pt x="18692" y="7575"/>
                  <a:pt x="18309" y="4004"/>
                  <a:pt x="17329" y="908"/>
                </a:cubicBezTo>
                <a:cubicBezTo>
                  <a:pt x="17243" y="638"/>
                  <a:pt x="17145" y="357"/>
                  <a:pt x="16983" y="202"/>
                </a:cubicBezTo>
                <a:cubicBezTo>
                  <a:pt x="16835" y="61"/>
                  <a:pt x="16662" y="43"/>
                  <a:pt x="16493" y="29"/>
                </a:cubicBezTo>
                <a:cubicBezTo>
                  <a:pt x="16278" y="8"/>
                  <a:pt x="16063" y="0"/>
                  <a:pt x="15848" y="0"/>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13" name="Google Shape;687;p42">
            <a:extLst>
              <a:ext uri="{FF2B5EF4-FFF2-40B4-BE49-F238E27FC236}">
                <a16:creationId xmlns:a16="http://schemas.microsoft.com/office/drawing/2014/main" xmlns="" id="{B250A871-CEE0-654C-9131-3D72352F0545}"/>
              </a:ext>
            </a:extLst>
          </p:cNvPr>
          <p:cNvSpPr/>
          <p:nvPr/>
        </p:nvSpPr>
        <p:spPr>
          <a:xfrm>
            <a:off x="7087387" y="4283275"/>
            <a:ext cx="31489" cy="451564"/>
          </a:xfrm>
          <a:custGeom>
            <a:avLst/>
            <a:gdLst/>
            <a:ahLst/>
            <a:cxnLst/>
            <a:rect l="l" t="t" r="r" b="b"/>
            <a:pathLst>
              <a:path w="756" h="10841" extrusionOk="0">
                <a:moveTo>
                  <a:pt x="0" y="10840"/>
                </a:moveTo>
                <a:lnTo>
                  <a:pt x="755" y="0"/>
                </a:lnTo>
                <a:close/>
              </a:path>
            </a:pathLst>
          </a:custGeom>
          <a:solidFill>
            <a:srgbClr val="1A1A1A"/>
          </a:solidFill>
          <a:ln>
            <a:noFill/>
          </a:ln>
        </p:spPr>
        <p:txBody>
          <a:bodyPr spcFirstLastPara="1" wrap="square" lIns="121900" tIns="121900" rIns="121900" bIns="121900" anchor="ctr" anchorCtr="0">
            <a:noAutofit/>
          </a:bodyPr>
          <a:lstStyle/>
          <a:p>
            <a:endParaRPr sz="2489"/>
          </a:p>
        </p:txBody>
      </p:sp>
      <p:sp>
        <p:nvSpPr>
          <p:cNvPr id="14" name="Google Shape;688;p42">
            <a:extLst>
              <a:ext uri="{FF2B5EF4-FFF2-40B4-BE49-F238E27FC236}">
                <a16:creationId xmlns:a16="http://schemas.microsoft.com/office/drawing/2014/main" xmlns="" id="{AB02DF04-4390-FF4B-B600-B9919A8A64E4}"/>
              </a:ext>
            </a:extLst>
          </p:cNvPr>
          <p:cNvSpPr/>
          <p:nvPr/>
        </p:nvSpPr>
        <p:spPr>
          <a:xfrm>
            <a:off x="8230364" y="4283275"/>
            <a:ext cx="41" cy="451564"/>
          </a:xfrm>
          <a:custGeom>
            <a:avLst/>
            <a:gdLst/>
            <a:ahLst/>
            <a:cxnLst/>
            <a:rect l="l" t="t" r="r" b="b"/>
            <a:pathLst>
              <a:path w="1" h="10841" extrusionOk="0">
                <a:moveTo>
                  <a:pt x="1" y="10840"/>
                </a:moveTo>
                <a:lnTo>
                  <a:pt x="1" y="0"/>
                </a:lnTo>
                <a:close/>
              </a:path>
            </a:pathLst>
          </a:custGeom>
          <a:solidFill>
            <a:srgbClr val="1A1A1A"/>
          </a:solidFill>
          <a:ln>
            <a:noFill/>
          </a:ln>
        </p:spPr>
        <p:txBody>
          <a:bodyPr spcFirstLastPara="1" wrap="square" lIns="121900" tIns="121900" rIns="121900" bIns="121900" anchor="ctr" anchorCtr="0">
            <a:noAutofit/>
          </a:bodyPr>
          <a:lstStyle/>
          <a:p>
            <a:endParaRPr sz="2489"/>
          </a:p>
        </p:txBody>
      </p:sp>
      <p:grpSp>
        <p:nvGrpSpPr>
          <p:cNvPr id="15" name="Google Shape;689;p42">
            <a:extLst>
              <a:ext uri="{FF2B5EF4-FFF2-40B4-BE49-F238E27FC236}">
                <a16:creationId xmlns:a16="http://schemas.microsoft.com/office/drawing/2014/main" xmlns="" id="{47DCF15E-80A7-844E-B4C7-10FA62320C2A}"/>
              </a:ext>
            </a:extLst>
          </p:cNvPr>
          <p:cNvGrpSpPr/>
          <p:nvPr/>
        </p:nvGrpSpPr>
        <p:grpSpPr>
          <a:xfrm>
            <a:off x="6771176" y="3673393"/>
            <a:ext cx="1736129" cy="1061655"/>
            <a:chOff x="3470450" y="3098446"/>
            <a:chExt cx="1620128" cy="990719"/>
          </a:xfrm>
        </p:grpSpPr>
        <p:sp>
          <p:nvSpPr>
            <p:cNvPr id="16" name="Google Shape;690;p42">
              <a:extLst>
                <a:ext uri="{FF2B5EF4-FFF2-40B4-BE49-F238E27FC236}">
                  <a16:creationId xmlns:a16="http://schemas.microsoft.com/office/drawing/2014/main" xmlns="" id="{E3CD37C1-D71A-1F4D-9E81-DE42CF8A87F6}"/>
                </a:ext>
              </a:extLst>
            </p:cNvPr>
            <p:cNvSpPr/>
            <p:nvPr/>
          </p:nvSpPr>
          <p:spPr>
            <a:xfrm>
              <a:off x="3470450" y="3098446"/>
              <a:ext cx="1620128" cy="990705"/>
            </a:xfrm>
            <a:custGeom>
              <a:avLst/>
              <a:gdLst/>
              <a:ahLst/>
              <a:cxnLst/>
              <a:rect l="l" t="t" r="r" b="b"/>
              <a:pathLst>
                <a:path w="41678" h="25486" extrusionOk="0">
                  <a:moveTo>
                    <a:pt x="20783" y="0"/>
                  </a:moveTo>
                  <a:cubicBezTo>
                    <a:pt x="16451" y="0"/>
                    <a:pt x="13023" y="973"/>
                    <a:pt x="10309" y="2531"/>
                  </a:cubicBezTo>
                  <a:cubicBezTo>
                    <a:pt x="9101" y="3224"/>
                    <a:pt x="8044" y="4035"/>
                    <a:pt x="7102" y="4930"/>
                  </a:cubicBezTo>
                  <a:cubicBezTo>
                    <a:pt x="5946" y="6030"/>
                    <a:pt x="4982" y="7250"/>
                    <a:pt x="4171" y="8542"/>
                  </a:cubicBezTo>
                  <a:cubicBezTo>
                    <a:pt x="3543" y="9541"/>
                    <a:pt x="3011" y="10575"/>
                    <a:pt x="2562" y="11626"/>
                  </a:cubicBezTo>
                  <a:cubicBezTo>
                    <a:pt x="2003" y="12904"/>
                    <a:pt x="1571" y="14204"/>
                    <a:pt x="1231" y="15461"/>
                  </a:cubicBezTo>
                  <a:cubicBezTo>
                    <a:pt x="891" y="16735"/>
                    <a:pt x="647" y="17965"/>
                    <a:pt x="468" y="19103"/>
                  </a:cubicBezTo>
                  <a:cubicBezTo>
                    <a:pt x="245" y="20569"/>
                    <a:pt x="132" y="21877"/>
                    <a:pt x="79" y="22924"/>
                  </a:cubicBezTo>
                  <a:cubicBezTo>
                    <a:pt x="1" y="24430"/>
                    <a:pt x="45" y="25398"/>
                    <a:pt x="45" y="25485"/>
                  </a:cubicBezTo>
                  <a:lnTo>
                    <a:pt x="41364" y="25485"/>
                  </a:lnTo>
                  <a:cubicBezTo>
                    <a:pt x="41364" y="25485"/>
                    <a:pt x="41569" y="24294"/>
                    <a:pt x="41639" y="22431"/>
                  </a:cubicBezTo>
                  <a:cubicBezTo>
                    <a:pt x="41678" y="21398"/>
                    <a:pt x="41673" y="20158"/>
                    <a:pt x="41573" y="18793"/>
                  </a:cubicBezTo>
                  <a:cubicBezTo>
                    <a:pt x="41500" y="17794"/>
                    <a:pt x="41373" y="16730"/>
                    <a:pt x="41164" y="15630"/>
                  </a:cubicBezTo>
                  <a:cubicBezTo>
                    <a:pt x="40928" y="14366"/>
                    <a:pt x="40588" y="13061"/>
                    <a:pt x="40112" y="11770"/>
                  </a:cubicBezTo>
                  <a:cubicBezTo>
                    <a:pt x="39606" y="10409"/>
                    <a:pt x="38956" y="9061"/>
                    <a:pt x="38101" y="7796"/>
                  </a:cubicBezTo>
                  <a:cubicBezTo>
                    <a:pt x="37486" y="6880"/>
                    <a:pt x="36779" y="6004"/>
                    <a:pt x="35946" y="5192"/>
                  </a:cubicBezTo>
                  <a:cubicBezTo>
                    <a:pt x="34542" y="3826"/>
                    <a:pt x="32810" y="2640"/>
                    <a:pt x="30664" y="1750"/>
                  </a:cubicBezTo>
                  <a:cubicBezTo>
                    <a:pt x="28033" y="655"/>
                    <a:pt x="24783" y="0"/>
                    <a:pt x="20783" y="0"/>
                  </a:cubicBezTo>
                  <a:close/>
                </a:path>
              </a:pathLst>
            </a:custGeom>
            <a:solidFill>
              <a:schemeClr val="accent4"/>
            </a:solidFill>
            <a:ln w="450" cap="flat" cmpd="sng">
              <a:solidFill>
                <a:srgbClr val="000000"/>
              </a:solidFill>
              <a:prstDash val="solid"/>
              <a:miter lim="1046"/>
              <a:headEnd type="none" w="sm" len="sm"/>
              <a:tailEnd type="none" w="sm" len="sm"/>
            </a:ln>
          </p:spPr>
          <p:txBody>
            <a:bodyPr spcFirstLastPara="1" wrap="square" lIns="121900" tIns="121900" rIns="121900" bIns="121900" anchor="ctr" anchorCtr="0">
              <a:noAutofit/>
            </a:bodyPr>
            <a:lstStyle/>
            <a:p>
              <a:endParaRPr sz="2489"/>
            </a:p>
          </p:txBody>
        </p:sp>
        <p:sp>
          <p:nvSpPr>
            <p:cNvPr id="17" name="Google Shape;691;p42">
              <a:extLst>
                <a:ext uri="{FF2B5EF4-FFF2-40B4-BE49-F238E27FC236}">
                  <a16:creationId xmlns:a16="http://schemas.microsoft.com/office/drawing/2014/main" xmlns="" id="{F7C71D0A-734A-014B-AFDC-3784F49A1495}"/>
                </a:ext>
              </a:extLst>
            </p:cNvPr>
            <p:cNvSpPr/>
            <p:nvPr/>
          </p:nvSpPr>
          <p:spPr>
            <a:xfrm>
              <a:off x="3841895" y="3667748"/>
              <a:ext cx="29388" cy="421417"/>
            </a:xfrm>
            <a:custGeom>
              <a:avLst/>
              <a:gdLst/>
              <a:ahLst/>
              <a:cxnLst/>
              <a:rect l="l" t="t" r="r" b="b"/>
              <a:pathLst>
                <a:path w="756" h="10841" fill="none" extrusionOk="0">
                  <a:moveTo>
                    <a:pt x="0" y="10840"/>
                  </a:moveTo>
                  <a:lnTo>
                    <a:pt x="755" y="0"/>
                  </a:lnTo>
                </a:path>
              </a:pathLst>
            </a:custGeom>
            <a:noFill/>
            <a:ln w="450" cap="flat" cmpd="sng">
              <a:solidFill>
                <a:srgbClr val="1A1A1A"/>
              </a:solidFill>
              <a:prstDash val="solid"/>
              <a:miter lim="1046"/>
              <a:headEnd type="none" w="sm" len="sm"/>
              <a:tailEnd type="none" w="sm" len="sm"/>
            </a:ln>
          </p:spPr>
          <p:txBody>
            <a:bodyPr spcFirstLastPara="1" wrap="square" lIns="121900" tIns="121900" rIns="121900" bIns="121900" anchor="ctr" anchorCtr="0">
              <a:noAutofit/>
            </a:bodyPr>
            <a:lstStyle/>
            <a:p>
              <a:endParaRPr sz="2489"/>
            </a:p>
          </p:txBody>
        </p:sp>
      </p:grpSp>
      <p:sp>
        <p:nvSpPr>
          <p:cNvPr id="18" name="Google Shape;692;p42">
            <a:extLst>
              <a:ext uri="{FF2B5EF4-FFF2-40B4-BE49-F238E27FC236}">
                <a16:creationId xmlns:a16="http://schemas.microsoft.com/office/drawing/2014/main" xmlns="" id="{0F37DCEF-22CA-684E-B81B-90A800755908}"/>
              </a:ext>
            </a:extLst>
          </p:cNvPr>
          <p:cNvSpPr/>
          <p:nvPr/>
        </p:nvSpPr>
        <p:spPr>
          <a:xfrm>
            <a:off x="7509687" y="3341624"/>
            <a:ext cx="353304" cy="518459"/>
          </a:xfrm>
          <a:custGeom>
            <a:avLst/>
            <a:gdLst/>
            <a:ahLst/>
            <a:cxnLst/>
            <a:rect l="l" t="t" r="r" b="b"/>
            <a:pathLst>
              <a:path w="8482" h="12447" extrusionOk="0">
                <a:moveTo>
                  <a:pt x="8481" y="0"/>
                </a:moveTo>
                <a:cubicBezTo>
                  <a:pt x="5989" y="1963"/>
                  <a:pt x="1968" y="2696"/>
                  <a:pt x="1" y="2945"/>
                </a:cubicBezTo>
                <a:lnTo>
                  <a:pt x="263" y="8515"/>
                </a:lnTo>
                <a:cubicBezTo>
                  <a:pt x="263" y="8515"/>
                  <a:pt x="751" y="12446"/>
                  <a:pt x="4105" y="12446"/>
                </a:cubicBezTo>
                <a:cubicBezTo>
                  <a:pt x="7870" y="12446"/>
                  <a:pt x="8419" y="8515"/>
                  <a:pt x="8419" y="8515"/>
                </a:cubicBezTo>
                <a:lnTo>
                  <a:pt x="8472" y="1597"/>
                </a:lnTo>
                <a:lnTo>
                  <a:pt x="8481"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19" name="Google Shape;693;p42">
            <a:extLst>
              <a:ext uri="{FF2B5EF4-FFF2-40B4-BE49-F238E27FC236}">
                <a16:creationId xmlns:a16="http://schemas.microsoft.com/office/drawing/2014/main" xmlns="" id="{620924B9-6677-DF47-BD1E-A0BE126CEF9E}"/>
              </a:ext>
            </a:extLst>
          </p:cNvPr>
          <p:cNvSpPr/>
          <p:nvPr/>
        </p:nvSpPr>
        <p:spPr>
          <a:xfrm>
            <a:off x="8158925" y="2881671"/>
            <a:ext cx="311692" cy="360968"/>
          </a:xfrm>
          <a:custGeom>
            <a:avLst/>
            <a:gdLst/>
            <a:ahLst/>
            <a:cxnLst/>
            <a:rect l="l" t="t" r="r" b="b"/>
            <a:pathLst>
              <a:path w="7483" h="8666" extrusionOk="0">
                <a:moveTo>
                  <a:pt x="3701" y="1"/>
                </a:moveTo>
                <a:cubicBezTo>
                  <a:pt x="2600" y="1"/>
                  <a:pt x="1676" y="337"/>
                  <a:pt x="1676" y="337"/>
                </a:cubicBezTo>
                <a:lnTo>
                  <a:pt x="1" y="6192"/>
                </a:lnTo>
                <a:cubicBezTo>
                  <a:pt x="166" y="7836"/>
                  <a:pt x="1534" y="8665"/>
                  <a:pt x="3044" y="8665"/>
                </a:cubicBezTo>
                <a:cubicBezTo>
                  <a:pt x="5128" y="8665"/>
                  <a:pt x="7483" y="7087"/>
                  <a:pt x="7321" y="3893"/>
                </a:cubicBezTo>
                <a:cubicBezTo>
                  <a:pt x="7158" y="669"/>
                  <a:pt x="5254" y="1"/>
                  <a:pt x="3701"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0" name="Google Shape;694;p42">
            <a:extLst>
              <a:ext uri="{FF2B5EF4-FFF2-40B4-BE49-F238E27FC236}">
                <a16:creationId xmlns:a16="http://schemas.microsoft.com/office/drawing/2014/main" xmlns="" id="{D4BD8C81-014C-A242-BA5C-1991DA35E68B}"/>
              </a:ext>
            </a:extLst>
          </p:cNvPr>
          <p:cNvSpPr/>
          <p:nvPr/>
        </p:nvSpPr>
        <p:spPr>
          <a:xfrm>
            <a:off x="8158925" y="2814274"/>
            <a:ext cx="316565" cy="488303"/>
          </a:xfrm>
          <a:custGeom>
            <a:avLst/>
            <a:gdLst/>
            <a:ahLst/>
            <a:cxnLst/>
            <a:rect l="l" t="t" r="r" b="b"/>
            <a:pathLst>
              <a:path w="7600" h="11723" fill="none" extrusionOk="0">
                <a:moveTo>
                  <a:pt x="1676" y="1955"/>
                </a:moveTo>
                <a:cubicBezTo>
                  <a:pt x="1676" y="1955"/>
                  <a:pt x="7042" y="1"/>
                  <a:pt x="7321" y="5511"/>
                </a:cubicBezTo>
                <a:cubicBezTo>
                  <a:pt x="7600" y="11020"/>
                  <a:pt x="393" y="11722"/>
                  <a:pt x="1" y="7810"/>
                </a:cubicBezTo>
              </a:path>
            </a:pathLst>
          </a:custGeom>
          <a:noFill/>
          <a:ln w="450" cap="flat" cmpd="sng">
            <a:solidFill>
              <a:srgbClr val="000000"/>
            </a:solidFill>
            <a:prstDash val="solid"/>
            <a:miter lim="1046"/>
            <a:headEnd type="none" w="sm" len="sm"/>
            <a:tailEnd type="none" w="sm" len="sm"/>
          </a:ln>
        </p:spPr>
        <p:txBody>
          <a:bodyPr spcFirstLastPara="1" wrap="square" lIns="121900" tIns="121900" rIns="121900" bIns="121900" anchor="ctr" anchorCtr="0">
            <a:noAutofit/>
          </a:bodyPr>
          <a:lstStyle/>
          <a:p>
            <a:endParaRPr sz="2489"/>
          </a:p>
        </p:txBody>
      </p:sp>
      <p:sp>
        <p:nvSpPr>
          <p:cNvPr id="21" name="Google Shape;695;p42">
            <a:extLst>
              <a:ext uri="{FF2B5EF4-FFF2-40B4-BE49-F238E27FC236}">
                <a16:creationId xmlns:a16="http://schemas.microsoft.com/office/drawing/2014/main" xmlns="" id="{E527B055-ACF1-5E4B-B1D6-1D572723A80F}"/>
              </a:ext>
            </a:extLst>
          </p:cNvPr>
          <p:cNvSpPr/>
          <p:nvPr/>
        </p:nvSpPr>
        <p:spPr>
          <a:xfrm>
            <a:off x="8180377" y="2953818"/>
            <a:ext cx="248045" cy="199228"/>
          </a:xfrm>
          <a:custGeom>
            <a:avLst/>
            <a:gdLst/>
            <a:ahLst/>
            <a:cxnLst/>
            <a:rect l="l" t="t" r="r" b="b"/>
            <a:pathLst>
              <a:path w="5955" h="4783" extrusionOk="0">
                <a:moveTo>
                  <a:pt x="3591" y="0"/>
                </a:moveTo>
                <a:cubicBezTo>
                  <a:pt x="3069" y="0"/>
                  <a:pt x="2537" y="179"/>
                  <a:pt x="2003" y="534"/>
                </a:cubicBezTo>
                <a:cubicBezTo>
                  <a:pt x="1" y="1873"/>
                  <a:pt x="1257" y="4686"/>
                  <a:pt x="1270" y="4717"/>
                </a:cubicBezTo>
                <a:cubicBezTo>
                  <a:pt x="1288" y="4756"/>
                  <a:pt x="1326" y="4782"/>
                  <a:pt x="1370" y="4782"/>
                </a:cubicBezTo>
                <a:cubicBezTo>
                  <a:pt x="1384" y="4782"/>
                  <a:pt x="1401" y="4778"/>
                  <a:pt x="1414" y="4770"/>
                </a:cubicBezTo>
                <a:cubicBezTo>
                  <a:pt x="1471" y="4748"/>
                  <a:pt x="1493" y="4682"/>
                  <a:pt x="1471" y="4625"/>
                </a:cubicBezTo>
                <a:cubicBezTo>
                  <a:pt x="1457" y="4599"/>
                  <a:pt x="279" y="1951"/>
                  <a:pt x="2125" y="717"/>
                </a:cubicBezTo>
                <a:cubicBezTo>
                  <a:pt x="2622" y="387"/>
                  <a:pt x="3113" y="220"/>
                  <a:pt x="3591" y="220"/>
                </a:cubicBezTo>
                <a:cubicBezTo>
                  <a:pt x="3739" y="220"/>
                  <a:pt x="3886" y="236"/>
                  <a:pt x="4032" y="268"/>
                </a:cubicBezTo>
                <a:cubicBezTo>
                  <a:pt x="5091" y="498"/>
                  <a:pt x="5733" y="1511"/>
                  <a:pt x="5737" y="1519"/>
                </a:cubicBezTo>
                <a:cubicBezTo>
                  <a:pt x="5757" y="1554"/>
                  <a:pt x="5796" y="1574"/>
                  <a:pt x="5834" y="1574"/>
                </a:cubicBezTo>
                <a:cubicBezTo>
                  <a:pt x="5853" y="1574"/>
                  <a:pt x="5873" y="1569"/>
                  <a:pt x="5890" y="1559"/>
                </a:cubicBezTo>
                <a:cubicBezTo>
                  <a:pt x="5942" y="1524"/>
                  <a:pt x="5955" y="1458"/>
                  <a:pt x="5925" y="1406"/>
                </a:cubicBezTo>
                <a:cubicBezTo>
                  <a:pt x="5898" y="1358"/>
                  <a:pt x="5231" y="302"/>
                  <a:pt x="4080" y="53"/>
                </a:cubicBezTo>
                <a:cubicBezTo>
                  <a:pt x="3918" y="18"/>
                  <a:pt x="3755" y="0"/>
                  <a:pt x="3591"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2" name="Google Shape;696;p42">
            <a:extLst>
              <a:ext uri="{FF2B5EF4-FFF2-40B4-BE49-F238E27FC236}">
                <a16:creationId xmlns:a16="http://schemas.microsoft.com/office/drawing/2014/main" xmlns="" id="{B03E4855-4A68-9B49-8593-3AA5296FD460}"/>
              </a:ext>
            </a:extLst>
          </p:cNvPr>
          <p:cNvSpPr/>
          <p:nvPr/>
        </p:nvSpPr>
        <p:spPr>
          <a:xfrm>
            <a:off x="8216368" y="3029421"/>
            <a:ext cx="139580" cy="33697"/>
          </a:xfrm>
          <a:custGeom>
            <a:avLst/>
            <a:gdLst/>
            <a:ahLst/>
            <a:cxnLst/>
            <a:rect l="l" t="t" r="r" b="b"/>
            <a:pathLst>
              <a:path w="3351" h="809" extrusionOk="0">
                <a:moveTo>
                  <a:pt x="1505" y="0"/>
                </a:moveTo>
                <a:cubicBezTo>
                  <a:pt x="1023" y="0"/>
                  <a:pt x="506" y="154"/>
                  <a:pt x="44" y="616"/>
                </a:cubicBezTo>
                <a:cubicBezTo>
                  <a:pt x="1" y="660"/>
                  <a:pt x="1" y="730"/>
                  <a:pt x="44" y="773"/>
                </a:cubicBezTo>
                <a:cubicBezTo>
                  <a:pt x="66" y="795"/>
                  <a:pt x="94" y="806"/>
                  <a:pt x="123" y="806"/>
                </a:cubicBezTo>
                <a:cubicBezTo>
                  <a:pt x="151" y="806"/>
                  <a:pt x="179" y="795"/>
                  <a:pt x="201" y="773"/>
                </a:cubicBezTo>
                <a:cubicBezTo>
                  <a:pt x="613" y="361"/>
                  <a:pt x="1077" y="223"/>
                  <a:pt x="1512" y="223"/>
                </a:cubicBezTo>
                <a:cubicBezTo>
                  <a:pt x="2386" y="223"/>
                  <a:pt x="3147" y="777"/>
                  <a:pt x="3158" y="787"/>
                </a:cubicBezTo>
                <a:cubicBezTo>
                  <a:pt x="3176" y="799"/>
                  <a:pt x="3202" y="808"/>
                  <a:pt x="3224" y="808"/>
                </a:cubicBezTo>
                <a:cubicBezTo>
                  <a:pt x="3259" y="808"/>
                  <a:pt x="3289" y="791"/>
                  <a:pt x="3311" y="760"/>
                </a:cubicBezTo>
                <a:cubicBezTo>
                  <a:pt x="3351" y="712"/>
                  <a:pt x="3337" y="642"/>
                  <a:pt x="3289" y="607"/>
                </a:cubicBezTo>
                <a:cubicBezTo>
                  <a:pt x="3278" y="598"/>
                  <a:pt x="2458" y="0"/>
                  <a:pt x="1505"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3" name="Google Shape;697;p42">
            <a:extLst>
              <a:ext uri="{FF2B5EF4-FFF2-40B4-BE49-F238E27FC236}">
                <a16:creationId xmlns:a16="http://schemas.microsoft.com/office/drawing/2014/main" xmlns="" id="{17A40A89-E6E4-FC4C-9AC3-406D3570D30C}"/>
              </a:ext>
            </a:extLst>
          </p:cNvPr>
          <p:cNvSpPr/>
          <p:nvPr/>
        </p:nvSpPr>
        <p:spPr>
          <a:xfrm>
            <a:off x="6889317" y="2881671"/>
            <a:ext cx="311859" cy="360968"/>
          </a:xfrm>
          <a:custGeom>
            <a:avLst/>
            <a:gdLst/>
            <a:ahLst/>
            <a:cxnLst/>
            <a:rect l="l" t="t" r="r" b="b"/>
            <a:pathLst>
              <a:path w="7487" h="8666" extrusionOk="0">
                <a:moveTo>
                  <a:pt x="3784" y="1"/>
                </a:moveTo>
                <a:cubicBezTo>
                  <a:pt x="2231" y="1"/>
                  <a:pt x="325" y="669"/>
                  <a:pt x="162" y="3893"/>
                </a:cubicBezTo>
                <a:cubicBezTo>
                  <a:pt x="0" y="7087"/>
                  <a:pt x="2354" y="8665"/>
                  <a:pt x="4439" y="8665"/>
                </a:cubicBezTo>
                <a:cubicBezTo>
                  <a:pt x="5950" y="8665"/>
                  <a:pt x="7320" y="7836"/>
                  <a:pt x="7487" y="6192"/>
                </a:cubicBezTo>
                <a:lnTo>
                  <a:pt x="5812" y="337"/>
                </a:lnTo>
                <a:cubicBezTo>
                  <a:pt x="5812" y="337"/>
                  <a:pt x="4887" y="1"/>
                  <a:pt x="3784"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4" name="Google Shape;698;p42">
            <a:extLst>
              <a:ext uri="{FF2B5EF4-FFF2-40B4-BE49-F238E27FC236}">
                <a16:creationId xmlns:a16="http://schemas.microsoft.com/office/drawing/2014/main" xmlns="" id="{DA7A2F33-9725-3549-8219-216F3C86025E}"/>
              </a:ext>
            </a:extLst>
          </p:cNvPr>
          <p:cNvSpPr/>
          <p:nvPr/>
        </p:nvSpPr>
        <p:spPr>
          <a:xfrm>
            <a:off x="6884401" y="2814274"/>
            <a:ext cx="316773" cy="488303"/>
          </a:xfrm>
          <a:custGeom>
            <a:avLst/>
            <a:gdLst/>
            <a:ahLst/>
            <a:cxnLst/>
            <a:rect l="l" t="t" r="r" b="b"/>
            <a:pathLst>
              <a:path w="7605" h="11723" fill="none" extrusionOk="0">
                <a:moveTo>
                  <a:pt x="5930" y="1955"/>
                </a:moveTo>
                <a:cubicBezTo>
                  <a:pt x="5930" y="1955"/>
                  <a:pt x="559" y="1"/>
                  <a:pt x="280" y="5511"/>
                </a:cubicBezTo>
                <a:cubicBezTo>
                  <a:pt x="1" y="11020"/>
                  <a:pt x="7207" y="11722"/>
                  <a:pt x="7605" y="7810"/>
                </a:cubicBezTo>
              </a:path>
            </a:pathLst>
          </a:custGeom>
          <a:solidFill>
            <a:schemeClr val="accent4"/>
          </a:solidFill>
          <a:ln w="450" cap="flat" cmpd="sng">
            <a:solidFill>
              <a:srgbClr val="000000"/>
            </a:solidFill>
            <a:prstDash val="solid"/>
            <a:miter lim="1046"/>
            <a:headEnd type="none" w="sm" len="sm"/>
            <a:tailEnd type="none" w="sm" len="sm"/>
          </a:ln>
        </p:spPr>
        <p:txBody>
          <a:bodyPr spcFirstLastPara="1" wrap="square" lIns="121900" tIns="121900" rIns="121900" bIns="121900" anchor="ctr" anchorCtr="0">
            <a:noAutofit/>
          </a:bodyPr>
          <a:lstStyle/>
          <a:p>
            <a:endParaRPr sz="2489"/>
          </a:p>
        </p:txBody>
      </p:sp>
      <p:sp>
        <p:nvSpPr>
          <p:cNvPr id="25" name="Google Shape;699;p42">
            <a:extLst>
              <a:ext uri="{FF2B5EF4-FFF2-40B4-BE49-F238E27FC236}">
                <a16:creationId xmlns:a16="http://schemas.microsoft.com/office/drawing/2014/main" xmlns="" id="{7BFC9995-4DA3-C749-8E8C-493EB0EA6350}"/>
              </a:ext>
            </a:extLst>
          </p:cNvPr>
          <p:cNvSpPr/>
          <p:nvPr/>
        </p:nvSpPr>
        <p:spPr>
          <a:xfrm>
            <a:off x="6931472" y="2953818"/>
            <a:ext cx="248253" cy="199228"/>
          </a:xfrm>
          <a:custGeom>
            <a:avLst/>
            <a:gdLst/>
            <a:ahLst/>
            <a:cxnLst/>
            <a:rect l="l" t="t" r="r" b="b"/>
            <a:pathLst>
              <a:path w="5960" h="4783" extrusionOk="0">
                <a:moveTo>
                  <a:pt x="2365" y="0"/>
                </a:moveTo>
                <a:cubicBezTo>
                  <a:pt x="2201" y="0"/>
                  <a:pt x="2038" y="18"/>
                  <a:pt x="1877" y="53"/>
                </a:cubicBezTo>
                <a:cubicBezTo>
                  <a:pt x="725" y="302"/>
                  <a:pt x="62" y="1358"/>
                  <a:pt x="31" y="1406"/>
                </a:cubicBezTo>
                <a:cubicBezTo>
                  <a:pt x="0" y="1458"/>
                  <a:pt x="18" y="1524"/>
                  <a:pt x="71" y="1559"/>
                </a:cubicBezTo>
                <a:cubicBezTo>
                  <a:pt x="88" y="1569"/>
                  <a:pt x="107" y="1574"/>
                  <a:pt x="125" y="1574"/>
                </a:cubicBezTo>
                <a:cubicBezTo>
                  <a:pt x="162" y="1574"/>
                  <a:pt x="198" y="1554"/>
                  <a:pt x="219" y="1519"/>
                </a:cubicBezTo>
                <a:cubicBezTo>
                  <a:pt x="228" y="1511"/>
                  <a:pt x="864" y="498"/>
                  <a:pt x="1929" y="268"/>
                </a:cubicBezTo>
                <a:cubicBezTo>
                  <a:pt x="2074" y="236"/>
                  <a:pt x="2221" y="220"/>
                  <a:pt x="2368" y="220"/>
                </a:cubicBezTo>
                <a:cubicBezTo>
                  <a:pt x="2846" y="220"/>
                  <a:pt x="3335" y="387"/>
                  <a:pt x="3831" y="717"/>
                </a:cubicBezTo>
                <a:cubicBezTo>
                  <a:pt x="5680" y="1951"/>
                  <a:pt x="4502" y="4599"/>
                  <a:pt x="4490" y="4625"/>
                </a:cubicBezTo>
                <a:cubicBezTo>
                  <a:pt x="4464" y="4682"/>
                  <a:pt x="4490" y="4748"/>
                  <a:pt x="4542" y="4770"/>
                </a:cubicBezTo>
                <a:cubicBezTo>
                  <a:pt x="4559" y="4778"/>
                  <a:pt x="4572" y="4782"/>
                  <a:pt x="4590" y="4782"/>
                </a:cubicBezTo>
                <a:cubicBezTo>
                  <a:pt x="4633" y="4782"/>
                  <a:pt x="4673" y="4756"/>
                  <a:pt x="4690" y="4717"/>
                </a:cubicBezTo>
                <a:cubicBezTo>
                  <a:pt x="4703" y="4686"/>
                  <a:pt x="5960" y="1873"/>
                  <a:pt x="3953" y="534"/>
                </a:cubicBezTo>
                <a:cubicBezTo>
                  <a:pt x="3418" y="179"/>
                  <a:pt x="2887" y="0"/>
                  <a:pt x="2365"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6" name="Google Shape;700;p42">
            <a:extLst>
              <a:ext uri="{FF2B5EF4-FFF2-40B4-BE49-F238E27FC236}">
                <a16:creationId xmlns:a16="http://schemas.microsoft.com/office/drawing/2014/main" xmlns="" id="{FBE90AFB-C89C-8341-AE2D-90225488B47F}"/>
              </a:ext>
            </a:extLst>
          </p:cNvPr>
          <p:cNvSpPr/>
          <p:nvPr/>
        </p:nvSpPr>
        <p:spPr>
          <a:xfrm>
            <a:off x="7004160" y="3029421"/>
            <a:ext cx="139413" cy="33697"/>
          </a:xfrm>
          <a:custGeom>
            <a:avLst/>
            <a:gdLst/>
            <a:ahLst/>
            <a:cxnLst/>
            <a:rect l="l" t="t" r="r" b="b"/>
            <a:pathLst>
              <a:path w="3347" h="809" extrusionOk="0">
                <a:moveTo>
                  <a:pt x="1843" y="0"/>
                </a:moveTo>
                <a:cubicBezTo>
                  <a:pt x="891" y="0"/>
                  <a:pt x="72" y="598"/>
                  <a:pt x="57" y="607"/>
                </a:cubicBezTo>
                <a:cubicBezTo>
                  <a:pt x="9" y="642"/>
                  <a:pt x="1" y="712"/>
                  <a:pt x="35" y="760"/>
                </a:cubicBezTo>
                <a:cubicBezTo>
                  <a:pt x="57" y="791"/>
                  <a:pt x="92" y="808"/>
                  <a:pt x="127" y="808"/>
                </a:cubicBezTo>
                <a:cubicBezTo>
                  <a:pt x="149" y="808"/>
                  <a:pt x="170" y="799"/>
                  <a:pt x="192" y="787"/>
                </a:cubicBezTo>
                <a:cubicBezTo>
                  <a:pt x="204" y="777"/>
                  <a:pt x="964" y="223"/>
                  <a:pt x="1837" y="223"/>
                </a:cubicBezTo>
                <a:cubicBezTo>
                  <a:pt x="2273" y="223"/>
                  <a:pt x="2736" y="361"/>
                  <a:pt x="3150" y="773"/>
                </a:cubicBezTo>
                <a:cubicBezTo>
                  <a:pt x="3170" y="795"/>
                  <a:pt x="3197" y="806"/>
                  <a:pt x="3225" y="806"/>
                </a:cubicBezTo>
                <a:cubicBezTo>
                  <a:pt x="3252" y="806"/>
                  <a:pt x="3281" y="795"/>
                  <a:pt x="3303" y="773"/>
                </a:cubicBezTo>
                <a:cubicBezTo>
                  <a:pt x="3347" y="730"/>
                  <a:pt x="3347" y="660"/>
                  <a:pt x="3303" y="616"/>
                </a:cubicBezTo>
                <a:cubicBezTo>
                  <a:pt x="2841" y="154"/>
                  <a:pt x="2325" y="0"/>
                  <a:pt x="1843"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27" name="Google Shape;701;p42">
            <a:extLst>
              <a:ext uri="{FF2B5EF4-FFF2-40B4-BE49-F238E27FC236}">
                <a16:creationId xmlns:a16="http://schemas.microsoft.com/office/drawing/2014/main" xmlns="" id="{BDED4258-BB49-EB42-B2A2-2C87C5E4CC69}"/>
              </a:ext>
            </a:extLst>
          </p:cNvPr>
          <p:cNvSpPr/>
          <p:nvPr/>
        </p:nvSpPr>
        <p:spPr>
          <a:xfrm>
            <a:off x="7004702" y="2140257"/>
            <a:ext cx="1306873" cy="1348943"/>
          </a:xfrm>
          <a:custGeom>
            <a:avLst/>
            <a:gdLst/>
            <a:ahLst/>
            <a:cxnLst/>
            <a:rect l="l" t="t" r="r" b="b"/>
            <a:pathLst>
              <a:path w="31375" h="32385" extrusionOk="0">
                <a:moveTo>
                  <a:pt x="16428" y="0"/>
                </a:moveTo>
                <a:cubicBezTo>
                  <a:pt x="14864" y="0"/>
                  <a:pt x="13214" y="193"/>
                  <a:pt x="11500" y="614"/>
                </a:cubicBezTo>
                <a:cubicBezTo>
                  <a:pt x="2391" y="2842"/>
                  <a:pt x="0" y="11335"/>
                  <a:pt x="1462" y="19877"/>
                </a:cubicBezTo>
                <a:cubicBezTo>
                  <a:pt x="3071" y="29322"/>
                  <a:pt x="10067" y="32385"/>
                  <a:pt x="16803" y="32385"/>
                </a:cubicBezTo>
                <a:cubicBezTo>
                  <a:pt x="17300" y="32385"/>
                  <a:pt x="17795" y="32368"/>
                  <a:pt x="18287" y="32336"/>
                </a:cubicBezTo>
                <a:cubicBezTo>
                  <a:pt x="25904" y="31843"/>
                  <a:pt x="30432" y="25718"/>
                  <a:pt x="30885" y="19497"/>
                </a:cubicBezTo>
                <a:cubicBezTo>
                  <a:pt x="31374" y="12775"/>
                  <a:pt x="30929" y="11047"/>
                  <a:pt x="29900" y="8116"/>
                </a:cubicBezTo>
                <a:cubicBezTo>
                  <a:pt x="28313" y="3604"/>
                  <a:pt x="23180" y="0"/>
                  <a:pt x="16428" y="0"/>
                </a:cubicBezTo>
                <a:close/>
              </a:path>
            </a:pathLst>
          </a:custGeom>
          <a:solidFill>
            <a:schemeClr val="accent4"/>
          </a:solidFill>
          <a:ln w="450" cap="flat" cmpd="sng">
            <a:solidFill>
              <a:srgbClr val="000000"/>
            </a:solidFill>
            <a:prstDash val="solid"/>
            <a:miter lim="1046"/>
            <a:headEnd type="none" w="sm" len="sm"/>
            <a:tailEnd type="none" w="sm" len="sm"/>
          </a:ln>
        </p:spPr>
        <p:txBody>
          <a:bodyPr spcFirstLastPara="1" wrap="square" lIns="121900" tIns="121900" rIns="121900" bIns="121900" anchor="ctr" anchorCtr="0">
            <a:noAutofit/>
          </a:bodyPr>
          <a:lstStyle/>
          <a:p>
            <a:endParaRPr sz="2489"/>
          </a:p>
        </p:txBody>
      </p:sp>
      <p:sp>
        <p:nvSpPr>
          <p:cNvPr id="28" name="Google Shape;702;p42">
            <a:extLst>
              <a:ext uri="{FF2B5EF4-FFF2-40B4-BE49-F238E27FC236}">
                <a16:creationId xmlns:a16="http://schemas.microsoft.com/office/drawing/2014/main" xmlns="" id="{1EE4EF6D-AE79-F64F-93DB-1902A38989FE}"/>
              </a:ext>
            </a:extLst>
          </p:cNvPr>
          <p:cNvSpPr/>
          <p:nvPr/>
        </p:nvSpPr>
        <p:spPr>
          <a:xfrm>
            <a:off x="7648357" y="3193291"/>
            <a:ext cx="96885" cy="64229"/>
          </a:xfrm>
          <a:custGeom>
            <a:avLst/>
            <a:gdLst/>
            <a:ahLst/>
            <a:cxnLst/>
            <a:rect l="l" t="t" r="r" b="b"/>
            <a:pathLst>
              <a:path w="2326" h="1542" extrusionOk="0">
                <a:moveTo>
                  <a:pt x="115" y="1"/>
                </a:moveTo>
                <a:cubicBezTo>
                  <a:pt x="110" y="1"/>
                  <a:pt x="105" y="1"/>
                  <a:pt x="101" y="2"/>
                </a:cubicBezTo>
                <a:cubicBezTo>
                  <a:pt x="39" y="10"/>
                  <a:pt x="0" y="62"/>
                  <a:pt x="4" y="124"/>
                </a:cubicBezTo>
                <a:cubicBezTo>
                  <a:pt x="9" y="137"/>
                  <a:pt x="205" y="1542"/>
                  <a:pt x="1889" y="1542"/>
                </a:cubicBezTo>
                <a:cubicBezTo>
                  <a:pt x="1994" y="1542"/>
                  <a:pt x="2102" y="1538"/>
                  <a:pt x="2215" y="1524"/>
                </a:cubicBezTo>
                <a:cubicBezTo>
                  <a:pt x="2277" y="1520"/>
                  <a:pt x="2325" y="1463"/>
                  <a:pt x="2316" y="1403"/>
                </a:cubicBezTo>
                <a:cubicBezTo>
                  <a:pt x="2312" y="1344"/>
                  <a:pt x="2261" y="1306"/>
                  <a:pt x="2204" y="1306"/>
                </a:cubicBezTo>
                <a:cubicBezTo>
                  <a:pt x="2201" y="1306"/>
                  <a:pt x="2198" y="1306"/>
                  <a:pt x="2195" y="1306"/>
                </a:cubicBezTo>
                <a:cubicBezTo>
                  <a:pt x="2088" y="1316"/>
                  <a:pt x="1987" y="1321"/>
                  <a:pt x="1892" y="1321"/>
                </a:cubicBezTo>
                <a:cubicBezTo>
                  <a:pt x="404" y="1321"/>
                  <a:pt x="231" y="151"/>
                  <a:pt x="226" y="98"/>
                </a:cubicBezTo>
                <a:cubicBezTo>
                  <a:pt x="219" y="41"/>
                  <a:pt x="167" y="1"/>
                  <a:pt x="115" y="1"/>
                </a:cubicBezTo>
                <a:close/>
              </a:path>
            </a:pathLst>
          </a:custGeom>
          <a:solidFill>
            <a:srgbClr val="1A1A1A"/>
          </a:solidFill>
          <a:ln>
            <a:noFill/>
          </a:ln>
        </p:spPr>
        <p:txBody>
          <a:bodyPr spcFirstLastPara="1" wrap="square" lIns="121900" tIns="121900" rIns="121900" bIns="121900" anchor="ctr" anchorCtr="0">
            <a:noAutofit/>
          </a:bodyPr>
          <a:lstStyle/>
          <a:p>
            <a:endParaRPr sz="2489"/>
          </a:p>
        </p:txBody>
      </p:sp>
      <p:sp>
        <p:nvSpPr>
          <p:cNvPr id="29" name="Google Shape;703;p42">
            <a:extLst>
              <a:ext uri="{FF2B5EF4-FFF2-40B4-BE49-F238E27FC236}">
                <a16:creationId xmlns:a16="http://schemas.microsoft.com/office/drawing/2014/main" xmlns="" id="{113C43E6-D50D-5243-9510-146F3CEBFBB4}"/>
              </a:ext>
            </a:extLst>
          </p:cNvPr>
          <p:cNvSpPr/>
          <p:nvPr/>
        </p:nvSpPr>
        <p:spPr>
          <a:xfrm>
            <a:off x="7260381" y="2672273"/>
            <a:ext cx="257501" cy="139788"/>
          </a:xfrm>
          <a:custGeom>
            <a:avLst/>
            <a:gdLst/>
            <a:ahLst/>
            <a:cxnLst/>
            <a:rect l="l" t="t" r="r" b="b"/>
            <a:pathLst>
              <a:path w="6182" h="3356" extrusionOk="0">
                <a:moveTo>
                  <a:pt x="4841" y="1"/>
                </a:moveTo>
                <a:cubicBezTo>
                  <a:pt x="4300" y="1"/>
                  <a:pt x="3508" y="236"/>
                  <a:pt x="2326" y="858"/>
                </a:cubicBezTo>
                <a:cubicBezTo>
                  <a:pt x="0" y="2080"/>
                  <a:pt x="1100" y="3057"/>
                  <a:pt x="1100" y="3057"/>
                </a:cubicBezTo>
                <a:cubicBezTo>
                  <a:pt x="1318" y="3261"/>
                  <a:pt x="1597" y="3356"/>
                  <a:pt x="1940" y="3356"/>
                </a:cubicBezTo>
                <a:cubicBezTo>
                  <a:pt x="2537" y="3356"/>
                  <a:pt x="3327" y="3069"/>
                  <a:pt x="4332" y="2568"/>
                </a:cubicBezTo>
                <a:cubicBezTo>
                  <a:pt x="5650" y="1909"/>
                  <a:pt x="6182" y="1072"/>
                  <a:pt x="5837" y="518"/>
                </a:cubicBezTo>
                <a:cubicBezTo>
                  <a:pt x="5653" y="219"/>
                  <a:pt x="5363" y="1"/>
                  <a:pt x="4841"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30" name="Google Shape;704;p42">
            <a:extLst>
              <a:ext uri="{FF2B5EF4-FFF2-40B4-BE49-F238E27FC236}">
                <a16:creationId xmlns:a16="http://schemas.microsoft.com/office/drawing/2014/main" xmlns="" id="{96CA9C5E-6D06-F24E-97E0-D161CCB0F568}"/>
              </a:ext>
            </a:extLst>
          </p:cNvPr>
          <p:cNvSpPr/>
          <p:nvPr/>
        </p:nvSpPr>
        <p:spPr>
          <a:xfrm>
            <a:off x="7398676" y="2898041"/>
            <a:ext cx="92887" cy="113256"/>
          </a:xfrm>
          <a:custGeom>
            <a:avLst/>
            <a:gdLst/>
            <a:ahLst/>
            <a:cxnLst/>
            <a:rect l="l" t="t" r="r" b="b"/>
            <a:pathLst>
              <a:path w="2230" h="2719" extrusionOk="0">
                <a:moveTo>
                  <a:pt x="1116" y="1"/>
                </a:moveTo>
                <a:cubicBezTo>
                  <a:pt x="498" y="1"/>
                  <a:pt x="0" y="607"/>
                  <a:pt x="0" y="1358"/>
                </a:cubicBezTo>
                <a:cubicBezTo>
                  <a:pt x="0" y="2113"/>
                  <a:pt x="498" y="2719"/>
                  <a:pt x="1116" y="2719"/>
                </a:cubicBezTo>
                <a:cubicBezTo>
                  <a:pt x="1732" y="2719"/>
                  <a:pt x="2229" y="2113"/>
                  <a:pt x="2229" y="1358"/>
                </a:cubicBezTo>
                <a:cubicBezTo>
                  <a:pt x="2229" y="607"/>
                  <a:pt x="1732" y="1"/>
                  <a:pt x="1116"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31" name="Google Shape;705;p42">
            <a:extLst>
              <a:ext uri="{FF2B5EF4-FFF2-40B4-BE49-F238E27FC236}">
                <a16:creationId xmlns:a16="http://schemas.microsoft.com/office/drawing/2014/main" xmlns="" id="{D19874AA-FF1B-A743-8628-7B7FA6671CF8}"/>
              </a:ext>
            </a:extLst>
          </p:cNvPr>
          <p:cNvSpPr/>
          <p:nvPr/>
        </p:nvSpPr>
        <p:spPr>
          <a:xfrm>
            <a:off x="7884543" y="2672273"/>
            <a:ext cx="257335" cy="139788"/>
          </a:xfrm>
          <a:custGeom>
            <a:avLst/>
            <a:gdLst/>
            <a:ahLst/>
            <a:cxnLst/>
            <a:rect l="l" t="t" r="r" b="b"/>
            <a:pathLst>
              <a:path w="6178" h="3356" extrusionOk="0">
                <a:moveTo>
                  <a:pt x="1341" y="1"/>
                </a:moveTo>
                <a:cubicBezTo>
                  <a:pt x="820" y="1"/>
                  <a:pt x="530" y="219"/>
                  <a:pt x="346" y="518"/>
                </a:cubicBezTo>
                <a:cubicBezTo>
                  <a:pt x="0" y="1072"/>
                  <a:pt x="533" y="1909"/>
                  <a:pt x="1850" y="2568"/>
                </a:cubicBezTo>
                <a:cubicBezTo>
                  <a:pt x="2852" y="3069"/>
                  <a:pt x="3644" y="3356"/>
                  <a:pt x="4241" y="3356"/>
                </a:cubicBezTo>
                <a:cubicBezTo>
                  <a:pt x="4585" y="3356"/>
                  <a:pt x="4865" y="3261"/>
                  <a:pt x="5083" y="3057"/>
                </a:cubicBezTo>
                <a:cubicBezTo>
                  <a:pt x="5083" y="3057"/>
                  <a:pt x="6177" y="2080"/>
                  <a:pt x="3857" y="858"/>
                </a:cubicBezTo>
                <a:cubicBezTo>
                  <a:pt x="2675" y="236"/>
                  <a:pt x="1883" y="1"/>
                  <a:pt x="1341"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32" name="Google Shape;706;p42">
            <a:extLst>
              <a:ext uri="{FF2B5EF4-FFF2-40B4-BE49-F238E27FC236}">
                <a16:creationId xmlns:a16="http://schemas.microsoft.com/office/drawing/2014/main" xmlns="" id="{061DC513-F4D7-744F-89D0-42D049637606}"/>
              </a:ext>
            </a:extLst>
          </p:cNvPr>
          <p:cNvSpPr/>
          <p:nvPr/>
        </p:nvSpPr>
        <p:spPr>
          <a:xfrm>
            <a:off x="7890374" y="2898041"/>
            <a:ext cx="93053" cy="113256"/>
          </a:xfrm>
          <a:custGeom>
            <a:avLst/>
            <a:gdLst/>
            <a:ahLst/>
            <a:cxnLst/>
            <a:rect l="l" t="t" r="r" b="b"/>
            <a:pathLst>
              <a:path w="2234" h="2719" extrusionOk="0">
                <a:moveTo>
                  <a:pt x="1117" y="1"/>
                </a:moveTo>
                <a:cubicBezTo>
                  <a:pt x="502" y="1"/>
                  <a:pt x="1" y="607"/>
                  <a:pt x="1" y="1358"/>
                </a:cubicBezTo>
                <a:cubicBezTo>
                  <a:pt x="1" y="2113"/>
                  <a:pt x="502" y="2719"/>
                  <a:pt x="1117" y="2719"/>
                </a:cubicBezTo>
                <a:cubicBezTo>
                  <a:pt x="1732" y="2719"/>
                  <a:pt x="2234" y="2113"/>
                  <a:pt x="2234" y="1358"/>
                </a:cubicBezTo>
                <a:cubicBezTo>
                  <a:pt x="2234" y="607"/>
                  <a:pt x="1732" y="1"/>
                  <a:pt x="1117"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33" name="Google Shape;707;p42">
            <a:extLst>
              <a:ext uri="{FF2B5EF4-FFF2-40B4-BE49-F238E27FC236}">
                <a16:creationId xmlns:a16="http://schemas.microsoft.com/office/drawing/2014/main" xmlns="" id="{9644772D-B281-8740-9FE1-DB06114F0EA9}"/>
              </a:ext>
            </a:extLst>
          </p:cNvPr>
          <p:cNvSpPr/>
          <p:nvPr/>
        </p:nvSpPr>
        <p:spPr>
          <a:xfrm>
            <a:off x="7628321" y="2595501"/>
            <a:ext cx="188856" cy="472640"/>
          </a:xfrm>
          <a:custGeom>
            <a:avLst/>
            <a:gdLst/>
            <a:ahLst/>
            <a:cxnLst/>
            <a:rect l="l" t="t" r="r" b="b"/>
            <a:pathLst>
              <a:path w="4534" h="11347" extrusionOk="0">
                <a:moveTo>
                  <a:pt x="600" y="1"/>
                </a:moveTo>
                <a:cubicBezTo>
                  <a:pt x="541" y="1"/>
                  <a:pt x="494" y="43"/>
                  <a:pt x="490" y="102"/>
                </a:cubicBezTo>
                <a:cubicBezTo>
                  <a:pt x="437" y="821"/>
                  <a:pt x="1" y="7147"/>
                  <a:pt x="507" y="7949"/>
                </a:cubicBezTo>
                <a:cubicBezTo>
                  <a:pt x="663" y="8197"/>
                  <a:pt x="928" y="8418"/>
                  <a:pt x="1377" y="8418"/>
                </a:cubicBezTo>
                <a:cubicBezTo>
                  <a:pt x="1718" y="8418"/>
                  <a:pt x="2166" y="8290"/>
                  <a:pt x="2754" y="7949"/>
                </a:cubicBezTo>
                <a:cubicBezTo>
                  <a:pt x="2780" y="7936"/>
                  <a:pt x="2797" y="7922"/>
                  <a:pt x="2811" y="7918"/>
                </a:cubicBezTo>
                <a:cubicBezTo>
                  <a:pt x="2988" y="7825"/>
                  <a:pt x="3154" y="7778"/>
                  <a:pt x="3306" y="7778"/>
                </a:cubicBezTo>
                <a:cubicBezTo>
                  <a:pt x="3487" y="7778"/>
                  <a:pt x="3648" y="7844"/>
                  <a:pt x="3783" y="7975"/>
                </a:cubicBezTo>
                <a:cubicBezTo>
                  <a:pt x="4194" y="8381"/>
                  <a:pt x="4289" y="9315"/>
                  <a:pt x="3984" y="9934"/>
                </a:cubicBezTo>
                <a:cubicBezTo>
                  <a:pt x="3592" y="10723"/>
                  <a:pt x="2710" y="11133"/>
                  <a:pt x="2702" y="11138"/>
                </a:cubicBezTo>
                <a:cubicBezTo>
                  <a:pt x="2644" y="11164"/>
                  <a:pt x="2618" y="11225"/>
                  <a:pt x="2644" y="11282"/>
                </a:cubicBezTo>
                <a:cubicBezTo>
                  <a:pt x="2662" y="11325"/>
                  <a:pt x="2706" y="11347"/>
                  <a:pt x="2745" y="11347"/>
                </a:cubicBezTo>
                <a:cubicBezTo>
                  <a:pt x="2762" y="11347"/>
                  <a:pt x="2775" y="11343"/>
                  <a:pt x="2793" y="11339"/>
                </a:cubicBezTo>
                <a:cubicBezTo>
                  <a:pt x="2833" y="11321"/>
                  <a:pt x="3753" y="10894"/>
                  <a:pt x="4180" y="10030"/>
                </a:cubicBezTo>
                <a:cubicBezTo>
                  <a:pt x="4534" y="9323"/>
                  <a:pt x="4420" y="8289"/>
                  <a:pt x="3936" y="7818"/>
                </a:cubicBezTo>
                <a:cubicBezTo>
                  <a:pt x="3761" y="7645"/>
                  <a:pt x="3546" y="7558"/>
                  <a:pt x="3308" y="7558"/>
                </a:cubicBezTo>
                <a:cubicBezTo>
                  <a:pt x="3120" y="7558"/>
                  <a:pt x="2918" y="7612"/>
                  <a:pt x="2710" y="7722"/>
                </a:cubicBezTo>
                <a:cubicBezTo>
                  <a:pt x="2692" y="7731"/>
                  <a:pt x="2670" y="7744"/>
                  <a:pt x="2644" y="7761"/>
                </a:cubicBezTo>
                <a:cubicBezTo>
                  <a:pt x="2137" y="8055"/>
                  <a:pt x="1716" y="8201"/>
                  <a:pt x="1384" y="8201"/>
                </a:cubicBezTo>
                <a:cubicBezTo>
                  <a:pt x="1079" y="8201"/>
                  <a:pt x="849" y="8078"/>
                  <a:pt x="695" y="7831"/>
                </a:cubicBezTo>
                <a:cubicBezTo>
                  <a:pt x="298" y="7207"/>
                  <a:pt x="572" y="2051"/>
                  <a:pt x="713" y="118"/>
                </a:cubicBezTo>
                <a:cubicBezTo>
                  <a:pt x="717" y="58"/>
                  <a:pt x="669" y="5"/>
                  <a:pt x="608" y="1"/>
                </a:cubicBezTo>
                <a:cubicBezTo>
                  <a:pt x="605" y="1"/>
                  <a:pt x="602" y="1"/>
                  <a:pt x="600"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34" name="Google Shape;708;p42">
            <a:extLst>
              <a:ext uri="{FF2B5EF4-FFF2-40B4-BE49-F238E27FC236}">
                <a16:creationId xmlns:a16="http://schemas.microsoft.com/office/drawing/2014/main" xmlns="" id="{25C7B304-C4A6-C149-88DF-0D2A9DEED932}"/>
              </a:ext>
            </a:extLst>
          </p:cNvPr>
          <p:cNvSpPr/>
          <p:nvPr/>
        </p:nvSpPr>
        <p:spPr>
          <a:xfrm>
            <a:off x="7040900" y="3244236"/>
            <a:ext cx="41" cy="41"/>
          </a:xfrm>
          <a:custGeom>
            <a:avLst/>
            <a:gdLst/>
            <a:ahLst/>
            <a:cxnLst/>
            <a:rect l="l" t="t" r="r" b="b"/>
            <a:pathLst>
              <a:path w="1" h="1" extrusionOk="0">
                <a:moveTo>
                  <a:pt x="0" y="1"/>
                </a:moveTo>
                <a:lnTo>
                  <a:pt x="0" y="1"/>
                </a:lnTo>
                <a:close/>
              </a:path>
            </a:pathLst>
          </a:custGeom>
          <a:solidFill>
            <a:srgbClr val="EA8D29"/>
          </a:solidFill>
          <a:ln>
            <a:noFill/>
          </a:ln>
        </p:spPr>
        <p:txBody>
          <a:bodyPr spcFirstLastPara="1" wrap="square" lIns="121900" tIns="121900" rIns="121900" bIns="121900" anchor="ctr" anchorCtr="0">
            <a:noAutofit/>
          </a:bodyPr>
          <a:lstStyle/>
          <a:p>
            <a:endParaRPr sz="2489"/>
          </a:p>
        </p:txBody>
      </p:sp>
      <p:sp>
        <p:nvSpPr>
          <p:cNvPr id="35" name="Google Shape;709;p42">
            <a:extLst>
              <a:ext uri="{FF2B5EF4-FFF2-40B4-BE49-F238E27FC236}">
                <a16:creationId xmlns:a16="http://schemas.microsoft.com/office/drawing/2014/main" xmlns="" id="{FAFA24F7-3DB1-204C-8E2C-5201688545C4}"/>
              </a:ext>
            </a:extLst>
          </p:cNvPr>
          <p:cNvSpPr/>
          <p:nvPr/>
        </p:nvSpPr>
        <p:spPr>
          <a:xfrm>
            <a:off x="8339918" y="3244236"/>
            <a:ext cx="41" cy="41"/>
          </a:xfrm>
          <a:custGeom>
            <a:avLst/>
            <a:gdLst/>
            <a:ahLst/>
            <a:cxnLst/>
            <a:rect l="l" t="t" r="r" b="b"/>
            <a:pathLst>
              <a:path w="1" h="1" extrusionOk="0">
                <a:moveTo>
                  <a:pt x="1" y="1"/>
                </a:moveTo>
                <a:lnTo>
                  <a:pt x="1" y="1"/>
                </a:lnTo>
                <a:close/>
              </a:path>
            </a:pathLst>
          </a:custGeom>
          <a:solidFill>
            <a:srgbClr val="EA8D29"/>
          </a:solidFill>
          <a:ln>
            <a:noFill/>
          </a:ln>
        </p:spPr>
        <p:txBody>
          <a:bodyPr spcFirstLastPara="1" wrap="square" lIns="121900" tIns="121900" rIns="121900" bIns="121900" anchor="ctr" anchorCtr="0">
            <a:noAutofit/>
          </a:bodyPr>
          <a:lstStyle/>
          <a:p>
            <a:endParaRPr sz="2489"/>
          </a:p>
        </p:txBody>
      </p:sp>
      <p:sp>
        <p:nvSpPr>
          <p:cNvPr id="36" name="Google Shape;710;p42">
            <a:extLst>
              <a:ext uri="{FF2B5EF4-FFF2-40B4-BE49-F238E27FC236}">
                <a16:creationId xmlns:a16="http://schemas.microsoft.com/office/drawing/2014/main" xmlns="" id="{52F313CD-E7A3-5C46-BDFE-B9369BDD25CE}"/>
              </a:ext>
            </a:extLst>
          </p:cNvPr>
          <p:cNvSpPr/>
          <p:nvPr/>
        </p:nvSpPr>
        <p:spPr>
          <a:xfrm>
            <a:off x="7474988" y="3519699"/>
            <a:ext cx="415409" cy="56357"/>
          </a:xfrm>
          <a:custGeom>
            <a:avLst/>
            <a:gdLst/>
            <a:ahLst/>
            <a:cxnLst/>
            <a:rect l="l" t="t" r="r" b="b"/>
            <a:pathLst>
              <a:path w="9973" h="1353" fill="none" extrusionOk="0">
                <a:moveTo>
                  <a:pt x="1" y="0"/>
                </a:moveTo>
                <a:cubicBezTo>
                  <a:pt x="1" y="0"/>
                  <a:pt x="3460" y="1353"/>
                  <a:pt x="9973" y="0"/>
                </a:cubicBezTo>
              </a:path>
            </a:pathLst>
          </a:custGeom>
          <a:noFill/>
          <a:ln w="20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89"/>
          </a:p>
        </p:txBody>
      </p:sp>
      <p:grpSp>
        <p:nvGrpSpPr>
          <p:cNvPr id="37" name="Google Shape;711;p42">
            <a:extLst>
              <a:ext uri="{FF2B5EF4-FFF2-40B4-BE49-F238E27FC236}">
                <a16:creationId xmlns:a16="http://schemas.microsoft.com/office/drawing/2014/main" xmlns="" id="{E6ECD0C3-4790-3545-8E93-0898A88D6A92}"/>
              </a:ext>
            </a:extLst>
          </p:cNvPr>
          <p:cNvGrpSpPr/>
          <p:nvPr/>
        </p:nvGrpSpPr>
        <p:grpSpPr>
          <a:xfrm>
            <a:off x="7069031" y="5172619"/>
            <a:ext cx="1208625" cy="533299"/>
            <a:chOff x="4182363" y="2405204"/>
            <a:chExt cx="695892" cy="307035"/>
          </a:xfrm>
        </p:grpSpPr>
        <p:sp>
          <p:nvSpPr>
            <p:cNvPr id="38" name="Google Shape;712;p42">
              <a:extLst>
                <a:ext uri="{FF2B5EF4-FFF2-40B4-BE49-F238E27FC236}">
                  <a16:creationId xmlns:a16="http://schemas.microsoft.com/office/drawing/2014/main" xmlns="" id="{90B2981A-DE46-DE48-9125-1F19B7008A8A}"/>
                </a:ext>
              </a:extLst>
            </p:cNvPr>
            <p:cNvSpPr/>
            <p:nvPr/>
          </p:nvSpPr>
          <p:spPr>
            <a:xfrm>
              <a:off x="4580677" y="2405204"/>
              <a:ext cx="297578" cy="291606"/>
            </a:xfrm>
            <a:custGeom>
              <a:avLst/>
              <a:gdLst/>
              <a:ahLst/>
              <a:cxnLst/>
              <a:rect l="l" t="t" r="r" b="b"/>
              <a:pathLst>
                <a:path w="14002" h="13721" extrusionOk="0">
                  <a:moveTo>
                    <a:pt x="7003" y="364"/>
                  </a:moveTo>
                  <a:cubicBezTo>
                    <a:pt x="10472" y="364"/>
                    <a:pt x="13355" y="3115"/>
                    <a:pt x="13494" y="6610"/>
                  </a:cubicBezTo>
                  <a:cubicBezTo>
                    <a:pt x="13629" y="10190"/>
                    <a:pt x="10831" y="13215"/>
                    <a:pt x="7251" y="13352"/>
                  </a:cubicBezTo>
                  <a:cubicBezTo>
                    <a:pt x="7167" y="13355"/>
                    <a:pt x="7084" y="13357"/>
                    <a:pt x="7002" y="13357"/>
                  </a:cubicBezTo>
                  <a:cubicBezTo>
                    <a:pt x="3537" y="13357"/>
                    <a:pt x="647" y="10606"/>
                    <a:pt x="509" y="7109"/>
                  </a:cubicBezTo>
                  <a:cubicBezTo>
                    <a:pt x="373" y="3534"/>
                    <a:pt x="3171" y="509"/>
                    <a:pt x="6752" y="369"/>
                  </a:cubicBezTo>
                  <a:cubicBezTo>
                    <a:pt x="6836" y="365"/>
                    <a:pt x="6920" y="364"/>
                    <a:pt x="7003" y="364"/>
                  </a:cubicBezTo>
                  <a:close/>
                  <a:moveTo>
                    <a:pt x="7006" y="0"/>
                  </a:moveTo>
                  <a:cubicBezTo>
                    <a:pt x="6916" y="0"/>
                    <a:pt x="6826" y="2"/>
                    <a:pt x="6736" y="6"/>
                  </a:cubicBezTo>
                  <a:cubicBezTo>
                    <a:pt x="2955" y="151"/>
                    <a:pt x="1" y="3348"/>
                    <a:pt x="146" y="7125"/>
                  </a:cubicBezTo>
                  <a:cubicBezTo>
                    <a:pt x="289" y="10816"/>
                    <a:pt x="3339" y="13720"/>
                    <a:pt x="6998" y="13720"/>
                  </a:cubicBezTo>
                  <a:cubicBezTo>
                    <a:pt x="7087" y="13720"/>
                    <a:pt x="7176" y="13719"/>
                    <a:pt x="7266" y="13715"/>
                  </a:cubicBezTo>
                  <a:cubicBezTo>
                    <a:pt x="11048" y="13569"/>
                    <a:pt x="14002" y="10376"/>
                    <a:pt x="13857" y="6595"/>
                  </a:cubicBezTo>
                  <a:cubicBezTo>
                    <a:pt x="13714" y="2903"/>
                    <a:pt x="10668" y="0"/>
                    <a:pt x="7006"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39" name="Google Shape;713;p42">
              <a:extLst>
                <a:ext uri="{FF2B5EF4-FFF2-40B4-BE49-F238E27FC236}">
                  <a16:creationId xmlns:a16="http://schemas.microsoft.com/office/drawing/2014/main" xmlns="" id="{E719459E-65CE-9048-AD7A-5CB8A3759476}"/>
                </a:ext>
              </a:extLst>
            </p:cNvPr>
            <p:cNvSpPr/>
            <p:nvPr/>
          </p:nvSpPr>
          <p:spPr>
            <a:xfrm>
              <a:off x="4182363" y="2420634"/>
              <a:ext cx="297599" cy="291606"/>
            </a:xfrm>
            <a:custGeom>
              <a:avLst/>
              <a:gdLst/>
              <a:ahLst/>
              <a:cxnLst/>
              <a:rect l="l" t="t" r="r" b="b"/>
              <a:pathLst>
                <a:path w="14003" h="13721" extrusionOk="0">
                  <a:moveTo>
                    <a:pt x="7003" y="364"/>
                  </a:moveTo>
                  <a:cubicBezTo>
                    <a:pt x="10473" y="364"/>
                    <a:pt x="13361" y="3115"/>
                    <a:pt x="13493" y="6611"/>
                  </a:cubicBezTo>
                  <a:cubicBezTo>
                    <a:pt x="13635" y="10185"/>
                    <a:pt x="10831" y="13211"/>
                    <a:pt x="7256" y="13352"/>
                  </a:cubicBezTo>
                  <a:cubicBezTo>
                    <a:pt x="7173" y="13355"/>
                    <a:pt x="7090" y="13357"/>
                    <a:pt x="7007" y="13357"/>
                  </a:cubicBezTo>
                  <a:cubicBezTo>
                    <a:pt x="3537" y="13357"/>
                    <a:pt x="648" y="10606"/>
                    <a:pt x="510" y="7109"/>
                  </a:cubicBezTo>
                  <a:cubicBezTo>
                    <a:pt x="373" y="3530"/>
                    <a:pt x="3172" y="509"/>
                    <a:pt x="6752" y="369"/>
                  </a:cubicBezTo>
                  <a:cubicBezTo>
                    <a:pt x="6836" y="365"/>
                    <a:pt x="6919" y="364"/>
                    <a:pt x="7003" y="364"/>
                  </a:cubicBezTo>
                  <a:close/>
                  <a:moveTo>
                    <a:pt x="7006" y="0"/>
                  </a:moveTo>
                  <a:cubicBezTo>
                    <a:pt x="6917" y="0"/>
                    <a:pt x="6827" y="2"/>
                    <a:pt x="6737" y="6"/>
                  </a:cubicBezTo>
                  <a:cubicBezTo>
                    <a:pt x="2955" y="151"/>
                    <a:pt x="0" y="3343"/>
                    <a:pt x="147" y="7125"/>
                  </a:cubicBezTo>
                  <a:cubicBezTo>
                    <a:pt x="290" y="10816"/>
                    <a:pt x="3339" y="13720"/>
                    <a:pt x="6997" y="13720"/>
                  </a:cubicBezTo>
                  <a:cubicBezTo>
                    <a:pt x="7086" y="13720"/>
                    <a:pt x="7176" y="13719"/>
                    <a:pt x="7266" y="13715"/>
                  </a:cubicBezTo>
                  <a:cubicBezTo>
                    <a:pt x="11048" y="13569"/>
                    <a:pt x="14003" y="10376"/>
                    <a:pt x="13856" y="6595"/>
                  </a:cubicBezTo>
                  <a:cubicBezTo>
                    <a:pt x="13713" y="2903"/>
                    <a:pt x="10669" y="0"/>
                    <a:pt x="7006"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40" name="Google Shape;714;p42">
              <a:extLst>
                <a:ext uri="{FF2B5EF4-FFF2-40B4-BE49-F238E27FC236}">
                  <a16:creationId xmlns:a16="http://schemas.microsoft.com/office/drawing/2014/main" xmlns="" id="{6F942271-C76A-624B-AF54-FB3BFD9DE333}"/>
                </a:ext>
              </a:extLst>
            </p:cNvPr>
            <p:cNvSpPr/>
            <p:nvPr/>
          </p:nvSpPr>
          <p:spPr>
            <a:xfrm>
              <a:off x="4467826" y="2519522"/>
              <a:ext cx="124965" cy="25014"/>
            </a:xfrm>
            <a:custGeom>
              <a:avLst/>
              <a:gdLst/>
              <a:ahLst/>
              <a:cxnLst/>
              <a:rect l="l" t="t" r="r" b="b"/>
              <a:pathLst>
                <a:path w="5880" h="1177" extrusionOk="0">
                  <a:moveTo>
                    <a:pt x="3014" y="0"/>
                  </a:moveTo>
                  <a:cubicBezTo>
                    <a:pt x="2122" y="0"/>
                    <a:pt x="1103" y="203"/>
                    <a:pt x="107" y="838"/>
                  </a:cubicBezTo>
                  <a:cubicBezTo>
                    <a:pt x="26" y="894"/>
                    <a:pt x="1" y="1010"/>
                    <a:pt x="52" y="1090"/>
                  </a:cubicBezTo>
                  <a:cubicBezTo>
                    <a:pt x="89" y="1146"/>
                    <a:pt x="144" y="1176"/>
                    <a:pt x="200" y="1176"/>
                  </a:cubicBezTo>
                  <a:cubicBezTo>
                    <a:pt x="204" y="1176"/>
                    <a:pt x="208" y="1176"/>
                    <a:pt x="212" y="1176"/>
                  </a:cubicBezTo>
                  <a:cubicBezTo>
                    <a:pt x="248" y="1176"/>
                    <a:pt x="278" y="1166"/>
                    <a:pt x="303" y="1146"/>
                  </a:cubicBezTo>
                  <a:cubicBezTo>
                    <a:pt x="1235" y="551"/>
                    <a:pt x="2186" y="362"/>
                    <a:pt x="3020" y="362"/>
                  </a:cubicBezTo>
                  <a:cubicBezTo>
                    <a:pt x="4471" y="362"/>
                    <a:pt x="5567" y="934"/>
                    <a:pt x="5583" y="943"/>
                  </a:cubicBezTo>
                  <a:cubicBezTo>
                    <a:pt x="5611" y="958"/>
                    <a:pt x="5641" y="965"/>
                    <a:pt x="5671" y="965"/>
                  </a:cubicBezTo>
                  <a:cubicBezTo>
                    <a:pt x="5736" y="965"/>
                    <a:pt x="5798" y="931"/>
                    <a:pt x="5830" y="868"/>
                  </a:cubicBezTo>
                  <a:cubicBezTo>
                    <a:pt x="5880" y="778"/>
                    <a:pt x="5844" y="671"/>
                    <a:pt x="5759" y="622"/>
                  </a:cubicBezTo>
                  <a:cubicBezTo>
                    <a:pt x="5739" y="612"/>
                    <a:pt x="4566" y="0"/>
                    <a:pt x="3014"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grpSp>
      <p:sp>
        <p:nvSpPr>
          <p:cNvPr id="41" name="Google Shape;715;p42">
            <a:extLst>
              <a:ext uri="{FF2B5EF4-FFF2-40B4-BE49-F238E27FC236}">
                <a16:creationId xmlns:a16="http://schemas.microsoft.com/office/drawing/2014/main" xmlns="" id="{BCBEDF0E-B2F7-2E45-94D4-0FD82A286E86}"/>
              </a:ext>
            </a:extLst>
          </p:cNvPr>
          <p:cNvSpPr/>
          <p:nvPr/>
        </p:nvSpPr>
        <p:spPr>
          <a:xfrm>
            <a:off x="9100742" y="5217484"/>
            <a:ext cx="1266064" cy="472344"/>
          </a:xfrm>
          <a:custGeom>
            <a:avLst/>
            <a:gdLst/>
            <a:ahLst/>
            <a:cxnLst/>
            <a:rect l="l" t="t" r="r" b="b"/>
            <a:pathLst>
              <a:path w="28116" h="10488" extrusionOk="0">
                <a:moveTo>
                  <a:pt x="10025" y="759"/>
                </a:moveTo>
                <a:cubicBezTo>
                  <a:pt x="10689" y="759"/>
                  <a:pt x="11229" y="1301"/>
                  <a:pt x="11229" y="1968"/>
                </a:cubicBezTo>
                <a:lnTo>
                  <a:pt x="11229" y="8525"/>
                </a:lnTo>
                <a:cubicBezTo>
                  <a:pt x="11229" y="9187"/>
                  <a:pt x="10689" y="9733"/>
                  <a:pt x="10025" y="9733"/>
                </a:cubicBezTo>
                <a:lnTo>
                  <a:pt x="1964" y="9733"/>
                </a:lnTo>
                <a:cubicBezTo>
                  <a:pt x="1301" y="9733"/>
                  <a:pt x="760" y="9187"/>
                  <a:pt x="760" y="8525"/>
                </a:cubicBezTo>
                <a:lnTo>
                  <a:pt x="760" y="1968"/>
                </a:lnTo>
                <a:cubicBezTo>
                  <a:pt x="760" y="1301"/>
                  <a:pt x="1301" y="759"/>
                  <a:pt x="1964" y="759"/>
                </a:cubicBezTo>
                <a:close/>
                <a:moveTo>
                  <a:pt x="26148" y="759"/>
                </a:moveTo>
                <a:cubicBezTo>
                  <a:pt x="26816" y="759"/>
                  <a:pt x="27356" y="1301"/>
                  <a:pt x="27356" y="1968"/>
                </a:cubicBezTo>
                <a:lnTo>
                  <a:pt x="27356" y="8525"/>
                </a:lnTo>
                <a:cubicBezTo>
                  <a:pt x="27356" y="9187"/>
                  <a:pt x="26816" y="9733"/>
                  <a:pt x="26148" y="9733"/>
                </a:cubicBezTo>
                <a:lnTo>
                  <a:pt x="18091" y="9733"/>
                </a:lnTo>
                <a:cubicBezTo>
                  <a:pt x="17428" y="9733"/>
                  <a:pt x="16883" y="9187"/>
                  <a:pt x="16883" y="8525"/>
                </a:cubicBezTo>
                <a:lnTo>
                  <a:pt x="16883" y="1968"/>
                </a:lnTo>
                <a:cubicBezTo>
                  <a:pt x="16883" y="1301"/>
                  <a:pt x="17428" y="759"/>
                  <a:pt x="18091" y="759"/>
                </a:cubicBezTo>
                <a:close/>
                <a:moveTo>
                  <a:pt x="1964" y="542"/>
                </a:moveTo>
                <a:cubicBezTo>
                  <a:pt x="1178" y="542"/>
                  <a:pt x="538" y="1182"/>
                  <a:pt x="538" y="1968"/>
                </a:cubicBezTo>
                <a:lnTo>
                  <a:pt x="538" y="8525"/>
                </a:lnTo>
                <a:cubicBezTo>
                  <a:pt x="538" y="9310"/>
                  <a:pt x="1178" y="9951"/>
                  <a:pt x="1964" y="9951"/>
                </a:cubicBezTo>
                <a:lnTo>
                  <a:pt x="10025" y="9951"/>
                </a:lnTo>
                <a:cubicBezTo>
                  <a:pt x="10810" y="9951"/>
                  <a:pt x="11452" y="9310"/>
                  <a:pt x="11452" y="8525"/>
                </a:cubicBezTo>
                <a:lnTo>
                  <a:pt x="11452" y="1968"/>
                </a:lnTo>
                <a:cubicBezTo>
                  <a:pt x="11452" y="1182"/>
                  <a:pt x="10810" y="542"/>
                  <a:pt x="10025" y="542"/>
                </a:cubicBezTo>
                <a:close/>
                <a:moveTo>
                  <a:pt x="18091" y="542"/>
                </a:moveTo>
                <a:cubicBezTo>
                  <a:pt x="17306" y="542"/>
                  <a:pt x="16665" y="1182"/>
                  <a:pt x="16665" y="1968"/>
                </a:cubicBezTo>
                <a:lnTo>
                  <a:pt x="16665" y="8525"/>
                </a:lnTo>
                <a:cubicBezTo>
                  <a:pt x="16665" y="9310"/>
                  <a:pt x="17306" y="9951"/>
                  <a:pt x="18091" y="9951"/>
                </a:cubicBezTo>
                <a:lnTo>
                  <a:pt x="26148" y="9951"/>
                </a:lnTo>
                <a:cubicBezTo>
                  <a:pt x="26938" y="9951"/>
                  <a:pt x="27575" y="9310"/>
                  <a:pt x="27575" y="8525"/>
                </a:cubicBezTo>
                <a:lnTo>
                  <a:pt x="27575" y="1968"/>
                </a:lnTo>
                <a:cubicBezTo>
                  <a:pt x="27575" y="1182"/>
                  <a:pt x="26938" y="542"/>
                  <a:pt x="26148" y="542"/>
                </a:cubicBezTo>
                <a:close/>
                <a:moveTo>
                  <a:pt x="26148" y="222"/>
                </a:moveTo>
                <a:cubicBezTo>
                  <a:pt x="27112" y="222"/>
                  <a:pt x="27898" y="1003"/>
                  <a:pt x="27898" y="1968"/>
                </a:cubicBezTo>
                <a:lnTo>
                  <a:pt x="27898" y="8525"/>
                </a:lnTo>
                <a:cubicBezTo>
                  <a:pt x="27898" y="9484"/>
                  <a:pt x="27112" y="10269"/>
                  <a:pt x="26148" y="10269"/>
                </a:cubicBezTo>
                <a:lnTo>
                  <a:pt x="18091" y="10269"/>
                </a:lnTo>
                <a:cubicBezTo>
                  <a:pt x="17132" y="10269"/>
                  <a:pt x="16347" y="9484"/>
                  <a:pt x="16347" y="8525"/>
                </a:cubicBezTo>
                <a:lnTo>
                  <a:pt x="16347" y="5567"/>
                </a:lnTo>
                <a:cubicBezTo>
                  <a:pt x="16333" y="5562"/>
                  <a:pt x="16316" y="5558"/>
                  <a:pt x="16303" y="5553"/>
                </a:cubicBezTo>
                <a:cubicBezTo>
                  <a:pt x="16290" y="5545"/>
                  <a:pt x="15343" y="5052"/>
                  <a:pt x="14092" y="5052"/>
                </a:cubicBezTo>
                <a:cubicBezTo>
                  <a:pt x="13375" y="5052"/>
                  <a:pt x="12564" y="5209"/>
                  <a:pt x="11770" y="5710"/>
                </a:cubicBezTo>
                <a:lnTo>
                  <a:pt x="11770" y="8525"/>
                </a:lnTo>
                <a:cubicBezTo>
                  <a:pt x="11770" y="9484"/>
                  <a:pt x="10985" y="10269"/>
                  <a:pt x="10025" y="10269"/>
                </a:cubicBezTo>
                <a:lnTo>
                  <a:pt x="1964" y="10269"/>
                </a:lnTo>
                <a:cubicBezTo>
                  <a:pt x="1005" y="10269"/>
                  <a:pt x="219" y="9484"/>
                  <a:pt x="219" y="8525"/>
                </a:cubicBezTo>
                <a:lnTo>
                  <a:pt x="219" y="1968"/>
                </a:lnTo>
                <a:cubicBezTo>
                  <a:pt x="219" y="1003"/>
                  <a:pt x="1005" y="222"/>
                  <a:pt x="1964" y="222"/>
                </a:cubicBezTo>
                <a:lnTo>
                  <a:pt x="10025" y="222"/>
                </a:lnTo>
                <a:cubicBezTo>
                  <a:pt x="10985" y="222"/>
                  <a:pt x="11770" y="1003"/>
                  <a:pt x="11770" y="1968"/>
                </a:cubicBezTo>
                <a:lnTo>
                  <a:pt x="11770" y="5348"/>
                </a:lnTo>
                <a:cubicBezTo>
                  <a:pt x="12568" y="4891"/>
                  <a:pt x="13380" y="4742"/>
                  <a:pt x="14092" y="4742"/>
                </a:cubicBezTo>
                <a:cubicBezTo>
                  <a:pt x="15186" y="4742"/>
                  <a:pt x="16059" y="5091"/>
                  <a:pt x="16347" y="5222"/>
                </a:cubicBezTo>
                <a:lnTo>
                  <a:pt x="16347" y="1968"/>
                </a:lnTo>
                <a:cubicBezTo>
                  <a:pt x="16347" y="1003"/>
                  <a:pt x="17132" y="222"/>
                  <a:pt x="18091" y="222"/>
                </a:cubicBezTo>
                <a:close/>
                <a:moveTo>
                  <a:pt x="1964" y="0"/>
                </a:moveTo>
                <a:cubicBezTo>
                  <a:pt x="882" y="0"/>
                  <a:pt x="1" y="882"/>
                  <a:pt x="1" y="1968"/>
                </a:cubicBezTo>
                <a:lnTo>
                  <a:pt x="1" y="8525"/>
                </a:lnTo>
                <a:cubicBezTo>
                  <a:pt x="1" y="9606"/>
                  <a:pt x="882" y="10488"/>
                  <a:pt x="1964" y="10488"/>
                </a:cubicBezTo>
                <a:lnTo>
                  <a:pt x="10025" y="10488"/>
                </a:lnTo>
                <a:cubicBezTo>
                  <a:pt x="11108" y="10488"/>
                  <a:pt x="11988" y="9606"/>
                  <a:pt x="11988" y="8525"/>
                </a:cubicBezTo>
                <a:lnTo>
                  <a:pt x="11988" y="5833"/>
                </a:lnTo>
                <a:cubicBezTo>
                  <a:pt x="12626" y="5457"/>
                  <a:pt x="13332" y="5270"/>
                  <a:pt x="14092" y="5270"/>
                </a:cubicBezTo>
                <a:cubicBezTo>
                  <a:pt x="15090" y="5270"/>
                  <a:pt x="15888" y="5602"/>
                  <a:pt x="16128" y="5710"/>
                </a:cubicBezTo>
                <a:lnTo>
                  <a:pt x="16128" y="8525"/>
                </a:lnTo>
                <a:cubicBezTo>
                  <a:pt x="16128" y="9606"/>
                  <a:pt x="17009" y="10488"/>
                  <a:pt x="18091" y="10488"/>
                </a:cubicBezTo>
                <a:lnTo>
                  <a:pt x="26148" y="10488"/>
                </a:lnTo>
                <a:cubicBezTo>
                  <a:pt x="27235" y="10488"/>
                  <a:pt x="28115" y="9606"/>
                  <a:pt x="28115" y="8525"/>
                </a:cubicBezTo>
                <a:lnTo>
                  <a:pt x="28115" y="1968"/>
                </a:lnTo>
                <a:cubicBezTo>
                  <a:pt x="28115" y="882"/>
                  <a:pt x="27235" y="0"/>
                  <a:pt x="26148" y="0"/>
                </a:cubicBezTo>
                <a:lnTo>
                  <a:pt x="18091" y="0"/>
                </a:lnTo>
                <a:cubicBezTo>
                  <a:pt x="17009" y="0"/>
                  <a:pt x="16128" y="882"/>
                  <a:pt x="16128" y="1968"/>
                </a:cubicBezTo>
                <a:lnTo>
                  <a:pt x="16128" y="4895"/>
                </a:lnTo>
                <a:cubicBezTo>
                  <a:pt x="15688" y="4729"/>
                  <a:pt x="14959" y="4524"/>
                  <a:pt x="14092" y="4524"/>
                </a:cubicBezTo>
                <a:cubicBezTo>
                  <a:pt x="13345" y="4524"/>
                  <a:pt x="12638" y="4677"/>
                  <a:pt x="11988" y="4986"/>
                </a:cubicBezTo>
                <a:lnTo>
                  <a:pt x="11988" y="1968"/>
                </a:lnTo>
                <a:cubicBezTo>
                  <a:pt x="11988" y="882"/>
                  <a:pt x="11108" y="0"/>
                  <a:pt x="10025"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grpSp>
        <p:nvGrpSpPr>
          <p:cNvPr id="42" name="Google Shape;716;p42">
            <a:extLst>
              <a:ext uri="{FF2B5EF4-FFF2-40B4-BE49-F238E27FC236}">
                <a16:creationId xmlns:a16="http://schemas.microsoft.com/office/drawing/2014/main" xmlns="" id="{5170F701-3336-7A44-AFD9-CBBBE78AF81B}"/>
              </a:ext>
            </a:extLst>
          </p:cNvPr>
          <p:cNvGrpSpPr/>
          <p:nvPr/>
        </p:nvGrpSpPr>
        <p:grpSpPr>
          <a:xfrm>
            <a:off x="6771156" y="1917247"/>
            <a:ext cx="1736092" cy="1045229"/>
            <a:chOff x="8050594" y="1914824"/>
            <a:chExt cx="1098329" cy="661314"/>
          </a:xfrm>
        </p:grpSpPr>
        <p:sp>
          <p:nvSpPr>
            <p:cNvPr id="43" name="Google Shape;717;p42">
              <a:extLst>
                <a:ext uri="{FF2B5EF4-FFF2-40B4-BE49-F238E27FC236}">
                  <a16:creationId xmlns:a16="http://schemas.microsoft.com/office/drawing/2014/main" xmlns="" id="{6EEC2F92-EEA5-914A-81E9-67CC72823774}"/>
                </a:ext>
              </a:extLst>
            </p:cNvPr>
            <p:cNvSpPr/>
            <p:nvPr/>
          </p:nvSpPr>
          <p:spPr>
            <a:xfrm>
              <a:off x="8050594" y="1914824"/>
              <a:ext cx="1098329" cy="661314"/>
            </a:xfrm>
            <a:custGeom>
              <a:avLst/>
              <a:gdLst/>
              <a:ahLst/>
              <a:cxnLst/>
              <a:rect l="l" t="t" r="r" b="b"/>
              <a:pathLst>
                <a:path w="51680" h="31117" extrusionOk="0">
                  <a:moveTo>
                    <a:pt x="28504" y="1"/>
                  </a:moveTo>
                  <a:cubicBezTo>
                    <a:pt x="16981" y="1"/>
                    <a:pt x="12365" y="7039"/>
                    <a:pt x="12365" y="7039"/>
                  </a:cubicBezTo>
                  <a:cubicBezTo>
                    <a:pt x="12365" y="7039"/>
                    <a:pt x="6430" y="7251"/>
                    <a:pt x="3219" y="13438"/>
                  </a:cubicBezTo>
                  <a:cubicBezTo>
                    <a:pt x="1" y="19625"/>
                    <a:pt x="6844" y="30683"/>
                    <a:pt x="6844" y="30683"/>
                  </a:cubicBezTo>
                  <a:cubicBezTo>
                    <a:pt x="7003" y="30980"/>
                    <a:pt x="7196" y="31116"/>
                    <a:pt x="7416" y="31116"/>
                  </a:cubicBezTo>
                  <a:cubicBezTo>
                    <a:pt x="9809" y="31116"/>
                    <a:pt x="15395" y="15016"/>
                    <a:pt x="15395" y="15016"/>
                  </a:cubicBezTo>
                  <a:cubicBezTo>
                    <a:pt x="17018" y="15961"/>
                    <a:pt x="18072" y="16609"/>
                    <a:pt x="19829" y="16609"/>
                  </a:cubicBezTo>
                  <a:cubicBezTo>
                    <a:pt x="21310" y="16609"/>
                    <a:pt x="23291" y="16149"/>
                    <a:pt x="26533" y="15016"/>
                  </a:cubicBezTo>
                  <a:cubicBezTo>
                    <a:pt x="27950" y="14521"/>
                    <a:pt x="29277" y="14323"/>
                    <a:pt x="30494" y="14323"/>
                  </a:cubicBezTo>
                  <a:cubicBezTo>
                    <a:pt x="35359" y="14323"/>
                    <a:pt x="38453" y="17492"/>
                    <a:pt x="38453" y="17492"/>
                  </a:cubicBezTo>
                  <a:cubicBezTo>
                    <a:pt x="38478" y="23890"/>
                    <a:pt x="43889" y="29245"/>
                    <a:pt x="43889" y="29245"/>
                  </a:cubicBezTo>
                  <a:lnTo>
                    <a:pt x="45734" y="30168"/>
                  </a:lnTo>
                  <a:cubicBezTo>
                    <a:pt x="51680" y="19620"/>
                    <a:pt x="46183" y="11305"/>
                    <a:pt x="46183" y="11305"/>
                  </a:cubicBezTo>
                  <a:cubicBezTo>
                    <a:pt x="46183" y="11305"/>
                    <a:pt x="48034" y="2557"/>
                    <a:pt x="33119" y="353"/>
                  </a:cubicBezTo>
                  <a:cubicBezTo>
                    <a:pt x="31471" y="109"/>
                    <a:pt x="29934" y="1"/>
                    <a:pt x="28504"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44" name="Google Shape;718;p42">
              <a:extLst>
                <a:ext uri="{FF2B5EF4-FFF2-40B4-BE49-F238E27FC236}">
                  <a16:creationId xmlns:a16="http://schemas.microsoft.com/office/drawing/2014/main" xmlns="" id="{2C83C068-CB5B-2349-AFF7-2F1DE0A65E79}"/>
                </a:ext>
              </a:extLst>
            </p:cNvPr>
            <p:cNvSpPr/>
            <p:nvPr/>
          </p:nvSpPr>
          <p:spPr>
            <a:xfrm>
              <a:off x="8258486" y="1999537"/>
              <a:ext cx="77104" cy="86115"/>
            </a:xfrm>
            <a:custGeom>
              <a:avLst/>
              <a:gdLst/>
              <a:ahLst/>
              <a:cxnLst/>
              <a:rect l="l" t="t" r="r" b="b"/>
              <a:pathLst>
                <a:path w="3628" h="4052" extrusionOk="0">
                  <a:moveTo>
                    <a:pt x="2638" y="1"/>
                  </a:moveTo>
                  <a:cubicBezTo>
                    <a:pt x="2418" y="1"/>
                    <a:pt x="2203" y="82"/>
                    <a:pt x="2069" y="255"/>
                  </a:cubicBezTo>
                  <a:cubicBezTo>
                    <a:pt x="1877" y="507"/>
                    <a:pt x="1892" y="856"/>
                    <a:pt x="1917" y="1173"/>
                  </a:cubicBezTo>
                  <a:cubicBezTo>
                    <a:pt x="1957" y="1743"/>
                    <a:pt x="2003" y="2318"/>
                    <a:pt x="2048" y="2892"/>
                  </a:cubicBezTo>
                  <a:cubicBezTo>
                    <a:pt x="1903" y="2278"/>
                    <a:pt x="1438" y="1763"/>
                    <a:pt x="868" y="1506"/>
                  </a:cubicBezTo>
                  <a:cubicBezTo>
                    <a:pt x="796" y="1473"/>
                    <a:pt x="723" y="1458"/>
                    <a:pt x="652" y="1458"/>
                  </a:cubicBezTo>
                  <a:cubicBezTo>
                    <a:pt x="293" y="1458"/>
                    <a:pt x="0" y="1847"/>
                    <a:pt x="148" y="2227"/>
                  </a:cubicBezTo>
                  <a:cubicBezTo>
                    <a:pt x="491" y="3094"/>
                    <a:pt x="1247" y="3810"/>
                    <a:pt x="2155" y="4052"/>
                  </a:cubicBezTo>
                  <a:lnTo>
                    <a:pt x="3309" y="2459"/>
                  </a:lnTo>
                  <a:cubicBezTo>
                    <a:pt x="3451" y="2075"/>
                    <a:pt x="3597" y="1682"/>
                    <a:pt x="3612" y="1274"/>
                  </a:cubicBezTo>
                  <a:cubicBezTo>
                    <a:pt x="3627" y="865"/>
                    <a:pt x="3495" y="432"/>
                    <a:pt x="3173" y="179"/>
                  </a:cubicBezTo>
                  <a:cubicBezTo>
                    <a:pt x="3023" y="62"/>
                    <a:pt x="2829" y="1"/>
                    <a:pt x="2638"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grpSp>
      <p:grpSp>
        <p:nvGrpSpPr>
          <p:cNvPr id="45" name="Google Shape;734;p42">
            <a:extLst>
              <a:ext uri="{FF2B5EF4-FFF2-40B4-BE49-F238E27FC236}">
                <a16:creationId xmlns:a16="http://schemas.microsoft.com/office/drawing/2014/main" xmlns="" id="{865B2353-ECCC-EA45-BBED-B67E046E5FEA}"/>
              </a:ext>
            </a:extLst>
          </p:cNvPr>
          <p:cNvGrpSpPr/>
          <p:nvPr/>
        </p:nvGrpSpPr>
        <p:grpSpPr>
          <a:xfrm>
            <a:off x="6820445" y="3668175"/>
            <a:ext cx="1674725" cy="1071556"/>
            <a:chOff x="1473550" y="238125"/>
            <a:chExt cx="1272975" cy="814500"/>
          </a:xfrm>
        </p:grpSpPr>
        <p:sp>
          <p:nvSpPr>
            <p:cNvPr id="46" name="Google Shape;735;p42">
              <a:extLst>
                <a:ext uri="{FF2B5EF4-FFF2-40B4-BE49-F238E27FC236}">
                  <a16:creationId xmlns:a16="http://schemas.microsoft.com/office/drawing/2014/main" xmlns="" id="{67E84503-718F-5A4C-8DBB-30B75BC7B803}"/>
                </a:ext>
              </a:extLst>
            </p:cNvPr>
            <p:cNvSpPr/>
            <p:nvPr/>
          </p:nvSpPr>
          <p:spPr>
            <a:xfrm>
              <a:off x="1480400" y="247425"/>
              <a:ext cx="1259425" cy="799000"/>
            </a:xfrm>
            <a:custGeom>
              <a:avLst/>
              <a:gdLst/>
              <a:ahLst/>
              <a:cxnLst/>
              <a:rect l="l" t="t" r="r" b="b"/>
              <a:pathLst>
                <a:path w="50377" h="31960" extrusionOk="0">
                  <a:moveTo>
                    <a:pt x="20904" y="1"/>
                  </a:moveTo>
                  <a:cubicBezTo>
                    <a:pt x="7685" y="1514"/>
                    <a:pt x="2229" y="10976"/>
                    <a:pt x="1" y="19222"/>
                  </a:cubicBezTo>
                  <a:lnTo>
                    <a:pt x="10545" y="22553"/>
                  </a:lnTo>
                  <a:lnTo>
                    <a:pt x="10545" y="24757"/>
                  </a:lnTo>
                  <a:lnTo>
                    <a:pt x="10545" y="31960"/>
                  </a:lnTo>
                  <a:lnTo>
                    <a:pt x="40061" y="31960"/>
                  </a:lnTo>
                  <a:lnTo>
                    <a:pt x="40061" y="24806"/>
                  </a:lnTo>
                  <a:lnTo>
                    <a:pt x="40061" y="22553"/>
                  </a:lnTo>
                  <a:lnTo>
                    <a:pt x="50376" y="19295"/>
                  </a:lnTo>
                  <a:cubicBezTo>
                    <a:pt x="48872" y="11532"/>
                    <a:pt x="44270" y="2661"/>
                    <a:pt x="31458" y="363"/>
                  </a:cubicBezTo>
                  <a:lnTo>
                    <a:pt x="31428" y="2676"/>
                  </a:lnTo>
                  <a:cubicBezTo>
                    <a:pt x="31428" y="2676"/>
                    <a:pt x="30733" y="5452"/>
                    <a:pt x="25983" y="5452"/>
                  </a:cubicBezTo>
                  <a:cubicBezTo>
                    <a:pt x="21748" y="5452"/>
                    <a:pt x="21132" y="2676"/>
                    <a:pt x="21132" y="2676"/>
                  </a:cubicBezTo>
                  <a:lnTo>
                    <a:pt x="20904" y="1"/>
                  </a:ln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47" name="Google Shape;736;p42">
              <a:extLst>
                <a:ext uri="{FF2B5EF4-FFF2-40B4-BE49-F238E27FC236}">
                  <a16:creationId xmlns:a16="http://schemas.microsoft.com/office/drawing/2014/main" xmlns="" id="{992C54E4-7A98-0B40-8E0D-2DDA90A84E69}"/>
                </a:ext>
              </a:extLst>
            </p:cNvPr>
            <p:cNvSpPr/>
            <p:nvPr/>
          </p:nvSpPr>
          <p:spPr>
            <a:xfrm>
              <a:off x="1473550" y="241275"/>
              <a:ext cx="1272975" cy="811350"/>
            </a:xfrm>
            <a:custGeom>
              <a:avLst/>
              <a:gdLst/>
              <a:ahLst/>
              <a:cxnLst/>
              <a:rect l="l" t="t" r="r" b="b"/>
              <a:pathLst>
                <a:path w="50919" h="32454" extrusionOk="0">
                  <a:moveTo>
                    <a:pt x="20955" y="524"/>
                  </a:moveTo>
                  <a:lnTo>
                    <a:pt x="21163" y="2976"/>
                  </a:lnTo>
                  <a:cubicBezTo>
                    <a:pt x="21168" y="3006"/>
                    <a:pt x="21873" y="5945"/>
                    <a:pt x="26257" y="5945"/>
                  </a:cubicBezTo>
                  <a:cubicBezTo>
                    <a:pt x="31146" y="5945"/>
                    <a:pt x="31916" y="3100"/>
                    <a:pt x="31945" y="2981"/>
                  </a:cubicBezTo>
                  <a:cubicBezTo>
                    <a:pt x="31950" y="2962"/>
                    <a:pt x="31950" y="2942"/>
                    <a:pt x="31950" y="2928"/>
                  </a:cubicBezTo>
                  <a:lnTo>
                    <a:pt x="31980" y="907"/>
                  </a:lnTo>
                  <a:cubicBezTo>
                    <a:pt x="44544" y="3285"/>
                    <a:pt x="48923" y="12195"/>
                    <a:pt x="50367" y="19369"/>
                  </a:cubicBezTo>
                  <a:lnTo>
                    <a:pt x="40260" y="22560"/>
                  </a:lnTo>
                  <a:cubicBezTo>
                    <a:pt x="40156" y="22590"/>
                    <a:pt x="40086" y="22689"/>
                    <a:pt x="40086" y="22799"/>
                  </a:cubicBezTo>
                  <a:lnTo>
                    <a:pt x="40086" y="31957"/>
                  </a:lnTo>
                  <a:lnTo>
                    <a:pt x="11066" y="31957"/>
                  </a:lnTo>
                  <a:lnTo>
                    <a:pt x="11066" y="22799"/>
                  </a:lnTo>
                  <a:cubicBezTo>
                    <a:pt x="11066" y="22689"/>
                    <a:pt x="10997" y="22590"/>
                    <a:pt x="10892" y="22560"/>
                  </a:cubicBezTo>
                  <a:lnTo>
                    <a:pt x="577" y="19303"/>
                  </a:lnTo>
                  <a:cubicBezTo>
                    <a:pt x="2727" y="11545"/>
                    <a:pt x="8013" y="2117"/>
                    <a:pt x="20955" y="524"/>
                  </a:cubicBezTo>
                  <a:close/>
                  <a:moveTo>
                    <a:pt x="21187" y="0"/>
                  </a:moveTo>
                  <a:cubicBezTo>
                    <a:pt x="21176" y="0"/>
                    <a:pt x="21165" y="1"/>
                    <a:pt x="21154" y="3"/>
                  </a:cubicBezTo>
                  <a:cubicBezTo>
                    <a:pt x="7616" y="1547"/>
                    <a:pt x="2195" y="11405"/>
                    <a:pt x="36" y="19403"/>
                  </a:cubicBezTo>
                  <a:cubicBezTo>
                    <a:pt x="1" y="19532"/>
                    <a:pt x="71" y="19667"/>
                    <a:pt x="200" y="19706"/>
                  </a:cubicBezTo>
                  <a:lnTo>
                    <a:pt x="10570" y="22977"/>
                  </a:lnTo>
                  <a:lnTo>
                    <a:pt x="10570" y="32206"/>
                  </a:lnTo>
                  <a:cubicBezTo>
                    <a:pt x="10570" y="32344"/>
                    <a:pt x="10684" y="32454"/>
                    <a:pt x="10819" y="32454"/>
                  </a:cubicBezTo>
                  <a:lnTo>
                    <a:pt x="40335" y="32454"/>
                  </a:lnTo>
                  <a:cubicBezTo>
                    <a:pt x="40473" y="32454"/>
                    <a:pt x="40588" y="32344"/>
                    <a:pt x="40588" y="32206"/>
                  </a:cubicBezTo>
                  <a:lnTo>
                    <a:pt x="40588" y="22977"/>
                  </a:lnTo>
                  <a:lnTo>
                    <a:pt x="50724" y="19775"/>
                  </a:lnTo>
                  <a:cubicBezTo>
                    <a:pt x="50849" y="19740"/>
                    <a:pt x="50918" y="19617"/>
                    <a:pt x="50898" y="19493"/>
                  </a:cubicBezTo>
                  <a:cubicBezTo>
                    <a:pt x="49459" y="12071"/>
                    <a:pt x="44971" y="2729"/>
                    <a:pt x="31776" y="360"/>
                  </a:cubicBezTo>
                  <a:cubicBezTo>
                    <a:pt x="31765" y="359"/>
                    <a:pt x="31754" y="358"/>
                    <a:pt x="31742" y="358"/>
                  </a:cubicBezTo>
                  <a:cubicBezTo>
                    <a:pt x="31683" y="358"/>
                    <a:pt x="31622" y="378"/>
                    <a:pt x="31573" y="415"/>
                  </a:cubicBezTo>
                  <a:cubicBezTo>
                    <a:pt x="31519" y="460"/>
                    <a:pt x="31483" y="529"/>
                    <a:pt x="31483" y="604"/>
                  </a:cubicBezTo>
                  <a:lnTo>
                    <a:pt x="31453" y="2887"/>
                  </a:lnTo>
                  <a:cubicBezTo>
                    <a:pt x="31370" y="3171"/>
                    <a:pt x="30546" y="5449"/>
                    <a:pt x="26257" y="5449"/>
                  </a:cubicBezTo>
                  <a:cubicBezTo>
                    <a:pt x="22286" y="5449"/>
                    <a:pt x="21670" y="2972"/>
                    <a:pt x="21649" y="2903"/>
                  </a:cubicBezTo>
                  <a:lnTo>
                    <a:pt x="21427" y="227"/>
                  </a:lnTo>
                  <a:cubicBezTo>
                    <a:pt x="21422" y="162"/>
                    <a:pt x="21392" y="98"/>
                    <a:pt x="21337" y="57"/>
                  </a:cubicBezTo>
                  <a:cubicBezTo>
                    <a:pt x="21295" y="21"/>
                    <a:pt x="21243" y="0"/>
                    <a:pt x="21187"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48" name="Google Shape;737;p42">
              <a:extLst>
                <a:ext uri="{FF2B5EF4-FFF2-40B4-BE49-F238E27FC236}">
                  <a16:creationId xmlns:a16="http://schemas.microsoft.com/office/drawing/2014/main" xmlns="" id="{76B07E89-78D0-4B44-8249-E70D69D3BB87}"/>
                </a:ext>
              </a:extLst>
            </p:cNvPr>
            <p:cNvSpPr/>
            <p:nvPr/>
          </p:nvSpPr>
          <p:spPr>
            <a:xfrm>
              <a:off x="1936600" y="245800"/>
              <a:ext cx="395275" cy="188425"/>
            </a:xfrm>
            <a:custGeom>
              <a:avLst/>
              <a:gdLst/>
              <a:ahLst/>
              <a:cxnLst/>
              <a:rect l="l" t="t" r="r" b="b"/>
              <a:pathLst>
                <a:path w="15811" h="7537" extrusionOk="0">
                  <a:moveTo>
                    <a:pt x="2651" y="0"/>
                  </a:moveTo>
                  <a:cubicBezTo>
                    <a:pt x="1762" y="80"/>
                    <a:pt x="875" y="195"/>
                    <a:pt x="0" y="358"/>
                  </a:cubicBezTo>
                  <a:cubicBezTo>
                    <a:pt x="0" y="358"/>
                    <a:pt x="114" y="7462"/>
                    <a:pt x="7611" y="7536"/>
                  </a:cubicBezTo>
                  <a:cubicBezTo>
                    <a:pt x="7652" y="7536"/>
                    <a:pt x="7694" y="7537"/>
                    <a:pt x="7735" y="7537"/>
                  </a:cubicBezTo>
                  <a:cubicBezTo>
                    <a:pt x="15109" y="7537"/>
                    <a:pt x="15811" y="924"/>
                    <a:pt x="15811" y="924"/>
                  </a:cubicBezTo>
                  <a:cubicBezTo>
                    <a:pt x="15811" y="924"/>
                    <a:pt x="14814" y="696"/>
                    <a:pt x="13210" y="453"/>
                  </a:cubicBezTo>
                  <a:lnTo>
                    <a:pt x="13180" y="2741"/>
                  </a:lnTo>
                  <a:cubicBezTo>
                    <a:pt x="13180" y="2741"/>
                    <a:pt x="12485" y="5517"/>
                    <a:pt x="7735" y="5517"/>
                  </a:cubicBezTo>
                  <a:cubicBezTo>
                    <a:pt x="3500" y="5517"/>
                    <a:pt x="2884" y="2741"/>
                    <a:pt x="2884" y="2741"/>
                  </a:cubicBezTo>
                  <a:lnTo>
                    <a:pt x="2651" y="0"/>
                  </a:ln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49" name="Google Shape;738;p42">
              <a:extLst>
                <a:ext uri="{FF2B5EF4-FFF2-40B4-BE49-F238E27FC236}">
                  <a16:creationId xmlns:a16="http://schemas.microsoft.com/office/drawing/2014/main" xmlns="" id="{B151A403-BA64-0242-A173-8EA63B472630}"/>
                </a:ext>
              </a:extLst>
            </p:cNvPr>
            <p:cNvSpPr/>
            <p:nvPr/>
          </p:nvSpPr>
          <p:spPr>
            <a:xfrm>
              <a:off x="1929250" y="238125"/>
              <a:ext cx="410475" cy="203300"/>
            </a:xfrm>
            <a:custGeom>
              <a:avLst/>
              <a:gdLst/>
              <a:ahLst/>
              <a:cxnLst/>
              <a:rect l="l" t="t" r="r" b="b"/>
              <a:pathLst>
                <a:path w="16419" h="8132" extrusionOk="0">
                  <a:moveTo>
                    <a:pt x="2688" y="621"/>
                  </a:moveTo>
                  <a:lnTo>
                    <a:pt x="2896" y="3107"/>
                  </a:lnTo>
                  <a:cubicBezTo>
                    <a:pt x="2901" y="3137"/>
                    <a:pt x="3611" y="6111"/>
                    <a:pt x="8029" y="6111"/>
                  </a:cubicBezTo>
                  <a:cubicBezTo>
                    <a:pt x="12948" y="6111"/>
                    <a:pt x="13722" y="3242"/>
                    <a:pt x="13752" y="3118"/>
                  </a:cubicBezTo>
                  <a:lnTo>
                    <a:pt x="13787" y="1097"/>
                  </a:lnTo>
                  <a:cubicBezTo>
                    <a:pt x="14730" y="1246"/>
                    <a:pt x="15425" y="1380"/>
                    <a:pt x="15782" y="1455"/>
                  </a:cubicBezTo>
                  <a:cubicBezTo>
                    <a:pt x="15570" y="2659"/>
                    <a:pt x="14320" y="7556"/>
                    <a:pt x="8028" y="7556"/>
                  </a:cubicBezTo>
                  <a:cubicBezTo>
                    <a:pt x="7987" y="7556"/>
                    <a:pt x="7946" y="7556"/>
                    <a:pt x="7905" y="7556"/>
                  </a:cubicBezTo>
                  <a:cubicBezTo>
                    <a:pt x="1471" y="7491"/>
                    <a:pt x="686" y="2135"/>
                    <a:pt x="592" y="903"/>
                  </a:cubicBezTo>
                  <a:cubicBezTo>
                    <a:pt x="1252" y="784"/>
                    <a:pt x="1957" y="695"/>
                    <a:pt x="2688" y="621"/>
                  </a:cubicBezTo>
                  <a:close/>
                  <a:moveTo>
                    <a:pt x="3208" y="0"/>
                  </a:moveTo>
                  <a:lnTo>
                    <a:pt x="2920" y="25"/>
                  </a:lnTo>
                  <a:cubicBezTo>
                    <a:pt x="1978" y="105"/>
                    <a:pt x="1073" y="229"/>
                    <a:pt x="239" y="382"/>
                  </a:cubicBezTo>
                  <a:lnTo>
                    <a:pt x="1" y="427"/>
                  </a:lnTo>
                  <a:lnTo>
                    <a:pt x="7" y="671"/>
                  </a:lnTo>
                  <a:cubicBezTo>
                    <a:pt x="7" y="745"/>
                    <a:pt x="215" y="8051"/>
                    <a:pt x="7900" y="8131"/>
                  </a:cubicBezTo>
                  <a:lnTo>
                    <a:pt x="8029" y="8131"/>
                  </a:lnTo>
                  <a:cubicBezTo>
                    <a:pt x="15574" y="8131"/>
                    <a:pt x="16383" y="1331"/>
                    <a:pt x="16393" y="1260"/>
                  </a:cubicBezTo>
                  <a:lnTo>
                    <a:pt x="16418" y="1003"/>
                  </a:lnTo>
                  <a:lnTo>
                    <a:pt x="16169" y="948"/>
                  </a:lnTo>
                  <a:cubicBezTo>
                    <a:pt x="16160" y="948"/>
                    <a:pt x="15142" y="720"/>
                    <a:pt x="13548" y="477"/>
                  </a:cubicBezTo>
                  <a:lnTo>
                    <a:pt x="13221" y="427"/>
                  </a:lnTo>
                  <a:lnTo>
                    <a:pt x="13186" y="3003"/>
                  </a:lnTo>
                  <a:cubicBezTo>
                    <a:pt x="13097" y="3306"/>
                    <a:pt x="12268" y="5535"/>
                    <a:pt x="8029" y="5535"/>
                  </a:cubicBezTo>
                  <a:cubicBezTo>
                    <a:pt x="4092" y="5535"/>
                    <a:pt x="3481" y="3088"/>
                    <a:pt x="3462" y="3024"/>
                  </a:cubicBezTo>
                  <a:lnTo>
                    <a:pt x="3208" y="0"/>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50" name="Google Shape;739;p42">
              <a:extLst>
                <a:ext uri="{FF2B5EF4-FFF2-40B4-BE49-F238E27FC236}">
                  <a16:creationId xmlns:a16="http://schemas.microsoft.com/office/drawing/2014/main" xmlns="" id="{7D57C19E-73D9-5148-A6FB-F2F1B1B55FB7}"/>
                </a:ext>
              </a:extLst>
            </p:cNvPr>
            <p:cNvSpPr/>
            <p:nvPr/>
          </p:nvSpPr>
          <p:spPr>
            <a:xfrm>
              <a:off x="1744000" y="718775"/>
              <a:ext cx="737950" cy="55125"/>
            </a:xfrm>
            <a:custGeom>
              <a:avLst/>
              <a:gdLst/>
              <a:ahLst/>
              <a:cxnLst/>
              <a:rect l="l" t="t" r="r" b="b"/>
              <a:pathLst>
                <a:path w="29518" h="2205" extrusionOk="0">
                  <a:moveTo>
                    <a:pt x="1" y="1"/>
                  </a:moveTo>
                  <a:lnTo>
                    <a:pt x="1" y="2205"/>
                  </a:lnTo>
                  <a:lnTo>
                    <a:pt x="29517" y="2205"/>
                  </a:lnTo>
                  <a:lnTo>
                    <a:pt x="29517" y="1"/>
                  </a:ln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51" name="Google Shape;740;p42">
              <a:extLst>
                <a:ext uri="{FF2B5EF4-FFF2-40B4-BE49-F238E27FC236}">
                  <a16:creationId xmlns:a16="http://schemas.microsoft.com/office/drawing/2014/main" xmlns="" id="{F7A0699B-DC12-6843-AD10-53F87427A97F}"/>
                </a:ext>
              </a:extLst>
            </p:cNvPr>
            <p:cNvSpPr/>
            <p:nvPr/>
          </p:nvSpPr>
          <p:spPr>
            <a:xfrm>
              <a:off x="1737650" y="712325"/>
              <a:ext cx="750725" cy="68025"/>
            </a:xfrm>
            <a:custGeom>
              <a:avLst/>
              <a:gdLst/>
              <a:ahLst/>
              <a:cxnLst/>
              <a:rect l="l" t="t" r="r" b="b"/>
              <a:pathLst>
                <a:path w="30029" h="2721" extrusionOk="0">
                  <a:moveTo>
                    <a:pt x="29517" y="516"/>
                  </a:moveTo>
                  <a:lnTo>
                    <a:pt x="29517" y="2209"/>
                  </a:lnTo>
                  <a:lnTo>
                    <a:pt x="512" y="2209"/>
                  </a:lnTo>
                  <a:lnTo>
                    <a:pt x="512" y="516"/>
                  </a:lnTo>
                  <a:close/>
                  <a:moveTo>
                    <a:pt x="1" y="0"/>
                  </a:moveTo>
                  <a:lnTo>
                    <a:pt x="1" y="2720"/>
                  </a:lnTo>
                  <a:lnTo>
                    <a:pt x="30029" y="2720"/>
                  </a:lnTo>
                  <a:lnTo>
                    <a:pt x="30029" y="0"/>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52" name="Google Shape;741;p42">
              <a:extLst>
                <a:ext uri="{FF2B5EF4-FFF2-40B4-BE49-F238E27FC236}">
                  <a16:creationId xmlns:a16="http://schemas.microsoft.com/office/drawing/2014/main" xmlns="" id="{062E5817-4876-4048-ABD5-BE5A5BCC33EA}"/>
                </a:ext>
              </a:extLst>
            </p:cNvPr>
            <p:cNvSpPr/>
            <p:nvPr/>
          </p:nvSpPr>
          <p:spPr>
            <a:xfrm>
              <a:off x="1744000" y="839150"/>
              <a:ext cx="737950" cy="55125"/>
            </a:xfrm>
            <a:custGeom>
              <a:avLst/>
              <a:gdLst/>
              <a:ahLst/>
              <a:cxnLst/>
              <a:rect l="l" t="t" r="r" b="b"/>
              <a:pathLst>
                <a:path w="29518" h="2205" extrusionOk="0">
                  <a:moveTo>
                    <a:pt x="1" y="0"/>
                  </a:moveTo>
                  <a:lnTo>
                    <a:pt x="1" y="2204"/>
                  </a:lnTo>
                  <a:lnTo>
                    <a:pt x="29517" y="2204"/>
                  </a:lnTo>
                  <a:lnTo>
                    <a:pt x="29517" y="0"/>
                  </a:ln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53" name="Google Shape;742;p42">
              <a:extLst>
                <a:ext uri="{FF2B5EF4-FFF2-40B4-BE49-F238E27FC236}">
                  <a16:creationId xmlns:a16="http://schemas.microsoft.com/office/drawing/2014/main" xmlns="" id="{9F4279CD-8392-8549-9C98-57D8B21B242B}"/>
                </a:ext>
              </a:extLst>
            </p:cNvPr>
            <p:cNvSpPr/>
            <p:nvPr/>
          </p:nvSpPr>
          <p:spPr>
            <a:xfrm>
              <a:off x="1737650" y="832700"/>
              <a:ext cx="750725" cy="67900"/>
            </a:xfrm>
            <a:custGeom>
              <a:avLst/>
              <a:gdLst/>
              <a:ahLst/>
              <a:cxnLst/>
              <a:rect l="l" t="t" r="r" b="b"/>
              <a:pathLst>
                <a:path w="30029" h="2716" extrusionOk="0">
                  <a:moveTo>
                    <a:pt x="29517" y="512"/>
                  </a:moveTo>
                  <a:lnTo>
                    <a:pt x="29517" y="2205"/>
                  </a:lnTo>
                  <a:lnTo>
                    <a:pt x="512" y="2205"/>
                  </a:lnTo>
                  <a:lnTo>
                    <a:pt x="512" y="512"/>
                  </a:lnTo>
                  <a:close/>
                  <a:moveTo>
                    <a:pt x="1" y="1"/>
                  </a:moveTo>
                  <a:lnTo>
                    <a:pt x="1" y="2716"/>
                  </a:lnTo>
                  <a:lnTo>
                    <a:pt x="30029" y="2716"/>
                  </a:lnTo>
                  <a:lnTo>
                    <a:pt x="30029" y="1"/>
                  </a:lnTo>
                  <a:close/>
                </a:path>
              </a:pathLst>
            </a:custGeom>
            <a:solidFill>
              <a:schemeClr val="dk1"/>
            </a:solidFill>
            <a:ln>
              <a:noFill/>
            </a:ln>
          </p:spPr>
          <p:txBody>
            <a:bodyPr spcFirstLastPara="1" wrap="square" lIns="121900" tIns="121900" rIns="121900" bIns="121900" anchor="ctr" anchorCtr="0">
              <a:noAutofit/>
            </a:bodyPr>
            <a:lstStyle/>
            <a:p>
              <a:endParaRPr sz="2489"/>
            </a:p>
          </p:txBody>
        </p:sp>
      </p:grpSp>
      <p:grpSp>
        <p:nvGrpSpPr>
          <p:cNvPr id="54" name="Google Shape;743;p42">
            <a:extLst>
              <a:ext uri="{FF2B5EF4-FFF2-40B4-BE49-F238E27FC236}">
                <a16:creationId xmlns:a16="http://schemas.microsoft.com/office/drawing/2014/main" xmlns="" id="{E1B9BBA4-AC42-3A40-9571-01763C936FDF}"/>
              </a:ext>
            </a:extLst>
          </p:cNvPr>
          <p:cNvGrpSpPr/>
          <p:nvPr/>
        </p:nvGrpSpPr>
        <p:grpSpPr>
          <a:xfrm>
            <a:off x="8973037" y="3460507"/>
            <a:ext cx="1747619" cy="1071781"/>
            <a:chOff x="1578550" y="4661525"/>
            <a:chExt cx="1329325" cy="815250"/>
          </a:xfrm>
        </p:grpSpPr>
        <p:sp>
          <p:nvSpPr>
            <p:cNvPr id="55" name="Google Shape;744;p42">
              <a:extLst>
                <a:ext uri="{FF2B5EF4-FFF2-40B4-BE49-F238E27FC236}">
                  <a16:creationId xmlns:a16="http://schemas.microsoft.com/office/drawing/2014/main" xmlns="" id="{214B4A57-D119-F142-915B-19AF1D271F31}"/>
                </a:ext>
              </a:extLst>
            </p:cNvPr>
            <p:cNvSpPr/>
            <p:nvPr/>
          </p:nvSpPr>
          <p:spPr>
            <a:xfrm>
              <a:off x="1716700" y="4820875"/>
              <a:ext cx="1070900" cy="201200"/>
            </a:xfrm>
            <a:custGeom>
              <a:avLst/>
              <a:gdLst/>
              <a:ahLst/>
              <a:cxnLst/>
              <a:rect l="l" t="t" r="r" b="b"/>
              <a:pathLst>
                <a:path w="42836" h="8048" extrusionOk="0">
                  <a:moveTo>
                    <a:pt x="3703" y="1"/>
                  </a:moveTo>
                  <a:cubicBezTo>
                    <a:pt x="2243" y="1385"/>
                    <a:pt x="1022" y="2934"/>
                    <a:pt x="0" y="4558"/>
                  </a:cubicBezTo>
                  <a:cubicBezTo>
                    <a:pt x="6303" y="6944"/>
                    <a:pt x="12909" y="8048"/>
                    <a:pt x="19527" y="8048"/>
                  </a:cubicBezTo>
                  <a:cubicBezTo>
                    <a:pt x="27446" y="8048"/>
                    <a:pt x="35382" y="6467"/>
                    <a:pt x="42835" y="3614"/>
                  </a:cubicBezTo>
                  <a:cubicBezTo>
                    <a:pt x="42061" y="2462"/>
                    <a:pt x="41167" y="1355"/>
                    <a:pt x="40115" y="333"/>
                  </a:cubicBezTo>
                  <a:cubicBezTo>
                    <a:pt x="34060" y="2321"/>
                    <a:pt x="27727" y="3474"/>
                    <a:pt x="21434" y="3474"/>
                  </a:cubicBezTo>
                  <a:cubicBezTo>
                    <a:pt x="15391" y="3474"/>
                    <a:pt x="9386" y="2411"/>
                    <a:pt x="3703"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56" name="Google Shape;745;p42">
              <a:extLst>
                <a:ext uri="{FF2B5EF4-FFF2-40B4-BE49-F238E27FC236}">
                  <a16:creationId xmlns:a16="http://schemas.microsoft.com/office/drawing/2014/main" xmlns="" id="{CEDCD168-8C56-BF46-8330-E746E9C19BED}"/>
                </a:ext>
              </a:extLst>
            </p:cNvPr>
            <p:cNvSpPr/>
            <p:nvPr/>
          </p:nvSpPr>
          <p:spPr>
            <a:xfrm>
              <a:off x="1705875" y="4812425"/>
              <a:ext cx="1092775" cy="216825"/>
            </a:xfrm>
            <a:custGeom>
              <a:avLst/>
              <a:gdLst/>
              <a:ahLst/>
              <a:cxnLst/>
              <a:rect l="l" t="t" r="r" b="b"/>
              <a:pathLst>
                <a:path w="43711" h="8673" extrusionOk="0">
                  <a:moveTo>
                    <a:pt x="4195" y="676"/>
                  </a:moveTo>
                  <a:cubicBezTo>
                    <a:pt x="10172" y="3178"/>
                    <a:pt x="16192" y="4109"/>
                    <a:pt x="21841" y="4109"/>
                  </a:cubicBezTo>
                  <a:cubicBezTo>
                    <a:pt x="28899" y="4109"/>
                    <a:pt x="35378" y="2656"/>
                    <a:pt x="40468" y="999"/>
                  </a:cubicBezTo>
                  <a:cubicBezTo>
                    <a:pt x="41318" y="1838"/>
                    <a:pt x="42107" y="2781"/>
                    <a:pt x="42826" y="3813"/>
                  </a:cubicBezTo>
                  <a:cubicBezTo>
                    <a:pt x="35258" y="6664"/>
                    <a:pt x="27512" y="8095"/>
                    <a:pt x="19986" y="8095"/>
                  </a:cubicBezTo>
                  <a:cubicBezTo>
                    <a:pt x="13350" y="8095"/>
                    <a:pt x="6885" y="6983"/>
                    <a:pt x="864" y="4752"/>
                  </a:cubicBezTo>
                  <a:cubicBezTo>
                    <a:pt x="1858" y="3228"/>
                    <a:pt x="2974" y="1858"/>
                    <a:pt x="4195" y="676"/>
                  </a:cubicBezTo>
                  <a:close/>
                  <a:moveTo>
                    <a:pt x="4072" y="0"/>
                  </a:moveTo>
                  <a:lnTo>
                    <a:pt x="3938" y="130"/>
                  </a:lnTo>
                  <a:cubicBezTo>
                    <a:pt x="2548" y="1450"/>
                    <a:pt x="1287" y="2999"/>
                    <a:pt x="190" y="4741"/>
                  </a:cubicBezTo>
                  <a:lnTo>
                    <a:pt x="1" y="5039"/>
                  </a:lnTo>
                  <a:lnTo>
                    <a:pt x="328" y="5164"/>
                  </a:lnTo>
                  <a:cubicBezTo>
                    <a:pt x="6514" y="7506"/>
                    <a:pt x="13161" y="8673"/>
                    <a:pt x="19992" y="8673"/>
                  </a:cubicBezTo>
                  <a:cubicBezTo>
                    <a:pt x="27696" y="8673"/>
                    <a:pt x="35634" y="7183"/>
                    <a:pt x="43373" y="4220"/>
                  </a:cubicBezTo>
                  <a:lnTo>
                    <a:pt x="43710" y="4092"/>
                  </a:lnTo>
                  <a:lnTo>
                    <a:pt x="43506" y="3794"/>
                  </a:lnTo>
                  <a:cubicBezTo>
                    <a:pt x="42677" y="2562"/>
                    <a:pt x="41749" y="1441"/>
                    <a:pt x="40746" y="468"/>
                  </a:cubicBezTo>
                  <a:lnTo>
                    <a:pt x="40622" y="344"/>
                  </a:lnTo>
                  <a:lnTo>
                    <a:pt x="40459" y="398"/>
                  </a:lnTo>
                  <a:cubicBezTo>
                    <a:pt x="35389" y="2063"/>
                    <a:pt x="28904" y="3537"/>
                    <a:pt x="21839" y="3537"/>
                  </a:cubicBezTo>
                  <a:cubicBezTo>
                    <a:pt x="16204" y="3537"/>
                    <a:pt x="10198" y="2600"/>
                    <a:pt x="4245" y="76"/>
                  </a:cubicBezTo>
                  <a:lnTo>
                    <a:pt x="4072" y="0"/>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57" name="Google Shape;746;p42">
              <a:extLst>
                <a:ext uri="{FF2B5EF4-FFF2-40B4-BE49-F238E27FC236}">
                  <a16:creationId xmlns:a16="http://schemas.microsoft.com/office/drawing/2014/main" xmlns="" id="{366C2542-1DC5-F74B-9D4C-46B21B0E319A}"/>
                </a:ext>
              </a:extLst>
            </p:cNvPr>
            <p:cNvSpPr/>
            <p:nvPr/>
          </p:nvSpPr>
          <p:spPr>
            <a:xfrm>
              <a:off x="1623975" y="5032075"/>
              <a:ext cx="1260300" cy="238250"/>
            </a:xfrm>
            <a:custGeom>
              <a:avLst/>
              <a:gdLst/>
              <a:ahLst/>
              <a:cxnLst/>
              <a:rect l="l" t="t" r="r" b="b"/>
              <a:pathLst>
                <a:path w="50412" h="9530" extrusionOk="0">
                  <a:moveTo>
                    <a:pt x="1674" y="1"/>
                  </a:moveTo>
                  <a:cubicBezTo>
                    <a:pt x="974" y="1620"/>
                    <a:pt x="428" y="3258"/>
                    <a:pt x="0" y="4846"/>
                  </a:cubicBezTo>
                  <a:cubicBezTo>
                    <a:pt x="8376" y="7833"/>
                    <a:pt x="17535" y="9529"/>
                    <a:pt x="26612" y="9529"/>
                  </a:cubicBezTo>
                  <a:cubicBezTo>
                    <a:pt x="34826" y="9529"/>
                    <a:pt x="42973" y="8140"/>
                    <a:pt x="50411" y="5060"/>
                  </a:cubicBezTo>
                  <a:cubicBezTo>
                    <a:pt x="50114" y="3467"/>
                    <a:pt x="49687" y="1818"/>
                    <a:pt x="49081" y="190"/>
                  </a:cubicBezTo>
                  <a:cubicBezTo>
                    <a:pt x="42232" y="2705"/>
                    <a:pt x="34691" y="3817"/>
                    <a:pt x="27046" y="3817"/>
                  </a:cubicBezTo>
                  <a:cubicBezTo>
                    <a:pt x="18439" y="3817"/>
                    <a:pt x="9700" y="2407"/>
                    <a:pt x="1674"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58" name="Google Shape;747;p42">
              <a:extLst>
                <a:ext uri="{FF2B5EF4-FFF2-40B4-BE49-F238E27FC236}">
                  <a16:creationId xmlns:a16="http://schemas.microsoft.com/office/drawing/2014/main" xmlns="" id="{91F7F7D9-C179-EC4A-9362-5B271F56DD9D}"/>
                </a:ext>
              </a:extLst>
            </p:cNvPr>
            <p:cNvSpPr/>
            <p:nvPr/>
          </p:nvSpPr>
          <p:spPr>
            <a:xfrm>
              <a:off x="1615300" y="5023425"/>
              <a:ext cx="1277175" cy="254675"/>
            </a:xfrm>
            <a:custGeom>
              <a:avLst/>
              <a:gdLst/>
              <a:ahLst/>
              <a:cxnLst/>
              <a:rect l="l" t="t" r="r" b="b"/>
              <a:pathLst>
                <a:path w="51087" h="10187" extrusionOk="0">
                  <a:moveTo>
                    <a:pt x="2184" y="695"/>
                  </a:moveTo>
                  <a:cubicBezTo>
                    <a:pt x="10623" y="3200"/>
                    <a:pt x="19186" y="4454"/>
                    <a:pt x="27314" y="4454"/>
                  </a:cubicBezTo>
                  <a:cubicBezTo>
                    <a:pt x="35210" y="4454"/>
                    <a:pt x="42696" y="3271"/>
                    <a:pt x="49260" y="903"/>
                  </a:cubicBezTo>
                  <a:cubicBezTo>
                    <a:pt x="49741" y="2258"/>
                    <a:pt x="50138" y="3708"/>
                    <a:pt x="50431" y="5227"/>
                  </a:cubicBezTo>
                  <a:cubicBezTo>
                    <a:pt x="43283" y="8150"/>
                    <a:pt x="35250" y="9611"/>
                    <a:pt x="26882" y="9611"/>
                  </a:cubicBezTo>
                  <a:cubicBezTo>
                    <a:pt x="18309" y="9611"/>
                    <a:pt x="9384" y="8078"/>
                    <a:pt x="695" y="5014"/>
                  </a:cubicBezTo>
                  <a:cubicBezTo>
                    <a:pt x="1112" y="3495"/>
                    <a:pt x="1614" y="2045"/>
                    <a:pt x="2184" y="695"/>
                  </a:cubicBezTo>
                  <a:close/>
                  <a:moveTo>
                    <a:pt x="1857" y="0"/>
                  </a:moveTo>
                  <a:lnTo>
                    <a:pt x="1758" y="233"/>
                  </a:lnTo>
                  <a:cubicBezTo>
                    <a:pt x="1103" y="1752"/>
                    <a:pt x="532" y="3396"/>
                    <a:pt x="70" y="5117"/>
                  </a:cubicBezTo>
                  <a:lnTo>
                    <a:pt x="1" y="5376"/>
                  </a:lnTo>
                  <a:lnTo>
                    <a:pt x="248" y="5465"/>
                  </a:lnTo>
                  <a:cubicBezTo>
                    <a:pt x="9080" y="8613"/>
                    <a:pt x="18164" y="10187"/>
                    <a:pt x="26885" y="10187"/>
                  </a:cubicBezTo>
                  <a:cubicBezTo>
                    <a:pt x="35415" y="10187"/>
                    <a:pt x="43601" y="8682"/>
                    <a:pt x="50868" y="5669"/>
                  </a:cubicBezTo>
                  <a:lnTo>
                    <a:pt x="51086" y="5580"/>
                  </a:lnTo>
                  <a:lnTo>
                    <a:pt x="51041" y="5351"/>
                  </a:lnTo>
                  <a:cubicBezTo>
                    <a:pt x="50713" y="3619"/>
                    <a:pt x="50262" y="1966"/>
                    <a:pt x="49696" y="436"/>
                  </a:cubicBezTo>
                  <a:lnTo>
                    <a:pt x="49597" y="168"/>
                  </a:lnTo>
                  <a:lnTo>
                    <a:pt x="49329" y="268"/>
                  </a:lnTo>
                  <a:cubicBezTo>
                    <a:pt x="42767" y="2677"/>
                    <a:pt x="35255" y="3880"/>
                    <a:pt x="27322" y="3880"/>
                  </a:cubicBezTo>
                  <a:cubicBezTo>
                    <a:pt x="19170" y="3880"/>
                    <a:pt x="10573" y="2610"/>
                    <a:pt x="2105" y="74"/>
                  </a:cubicBezTo>
                  <a:lnTo>
                    <a:pt x="1857" y="0"/>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59" name="Google Shape;748;p42">
              <a:extLst>
                <a:ext uri="{FF2B5EF4-FFF2-40B4-BE49-F238E27FC236}">
                  <a16:creationId xmlns:a16="http://schemas.microsoft.com/office/drawing/2014/main" xmlns="" id="{E4110EB8-8566-284D-AF1E-798098C27E6C}"/>
                </a:ext>
              </a:extLst>
            </p:cNvPr>
            <p:cNvSpPr/>
            <p:nvPr/>
          </p:nvSpPr>
          <p:spPr>
            <a:xfrm>
              <a:off x="1585125" y="5388750"/>
              <a:ext cx="478450" cy="80850"/>
            </a:xfrm>
            <a:custGeom>
              <a:avLst/>
              <a:gdLst/>
              <a:ahLst/>
              <a:cxnLst/>
              <a:rect l="l" t="t" r="r" b="b"/>
              <a:pathLst>
                <a:path w="19138" h="3234" extrusionOk="0">
                  <a:moveTo>
                    <a:pt x="95" y="1"/>
                  </a:moveTo>
                  <a:cubicBezTo>
                    <a:pt x="1" y="1902"/>
                    <a:pt x="51" y="3124"/>
                    <a:pt x="51" y="3233"/>
                  </a:cubicBezTo>
                  <a:lnTo>
                    <a:pt x="19138" y="3233"/>
                  </a:lnTo>
                  <a:cubicBezTo>
                    <a:pt x="12640" y="2746"/>
                    <a:pt x="6216" y="1634"/>
                    <a:pt x="95"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0" name="Google Shape;749;p42">
              <a:extLst>
                <a:ext uri="{FF2B5EF4-FFF2-40B4-BE49-F238E27FC236}">
                  <a16:creationId xmlns:a16="http://schemas.microsoft.com/office/drawing/2014/main" xmlns="" id="{540F7BD4-8736-6A49-B741-84006AC3037E}"/>
                </a:ext>
              </a:extLst>
            </p:cNvPr>
            <p:cNvSpPr/>
            <p:nvPr/>
          </p:nvSpPr>
          <p:spPr>
            <a:xfrm>
              <a:off x="1578550" y="5379575"/>
              <a:ext cx="485525" cy="97200"/>
            </a:xfrm>
            <a:custGeom>
              <a:avLst/>
              <a:gdLst/>
              <a:ahLst/>
              <a:cxnLst/>
              <a:rect l="l" t="t" r="r" b="b"/>
              <a:pathLst>
                <a:path w="19421" h="3888" extrusionOk="0">
                  <a:moveTo>
                    <a:pt x="632" y="741"/>
                  </a:moveTo>
                  <a:cubicBezTo>
                    <a:pt x="4951" y="1877"/>
                    <a:pt x="9353" y="2741"/>
                    <a:pt x="13772" y="3312"/>
                  </a:cubicBezTo>
                  <a:lnTo>
                    <a:pt x="596" y="3312"/>
                  </a:lnTo>
                  <a:cubicBezTo>
                    <a:pt x="582" y="2503"/>
                    <a:pt x="591" y="1639"/>
                    <a:pt x="632" y="741"/>
                  </a:cubicBezTo>
                  <a:close/>
                  <a:moveTo>
                    <a:pt x="90" y="1"/>
                  </a:moveTo>
                  <a:lnTo>
                    <a:pt x="71" y="354"/>
                  </a:lnTo>
                  <a:cubicBezTo>
                    <a:pt x="16" y="1465"/>
                    <a:pt x="0" y="2528"/>
                    <a:pt x="25" y="3516"/>
                  </a:cubicBezTo>
                  <a:lnTo>
                    <a:pt x="30" y="3887"/>
                  </a:lnTo>
                  <a:lnTo>
                    <a:pt x="19401" y="3887"/>
                  </a:lnTo>
                  <a:lnTo>
                    <a:pt x="19420" y="3312"/>
                  </a:lnTo>
                  <a:cubicBezTo>
                    <a:pt x="13041" y="2835"/>
                    <a:pt x="6653" y="1753"/>
                    <a:pt x="433" y="90"/>
                  </a:cubicBezTo>
                  <a:lnTo>
                    <a:pt x="90" y="1"/>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1" name="Google Shape;750;p42">
              <a:extLst>
                <a:ext uri="{FF2B5EF4-FFF2-40B4-BE49-F238E27FC236}">
                  <a16:creationId xmlns:a16="http://schemas.microsoft.com/office/drawing/2014/main" xmlns="" id="{F42D2E9A-0C30-E64F-8A23-7255B8112CD8}"/>
                </a:ext>
              </a:extLst>
            </p:cNvPr>
            <p:cNvSpPr/>
            <p:nvPr/>
          </p:nvSpPr>
          <p:spPr>
            <a:xfrm>
              <a:off x="1587475" y="5258450"/>
              <a:ext cx="1312950" cy="211150"/>
            </a:xfrm>
            <a:custGeom>
              <a:avLst/>
              <a:gdLst/>
              <a:ahLst/>
              <a:cxnLst/>
              <a:rect l="l" t="t" r="r" b="b"/>
              <a:pathLst>
                <a:path w="52518" h="8446" extrusionOk="0">
                  <a:moveTo>
                    <a:pt x="52387" y="1"/>
                  </a:moveTo>
                  <a:cubicBezTo>
                    <a:pt x="51544" y="428"/>
                    <a:pt x="50685" y="809"/>
                    <a:pt x="49796" y="1143"/>
                  </a:cubicBezTo>
                  <a:cubicBezTo>
                    <a:pt x="41921" y="3675"/>
                    <a:pt x="33544" y="5079"/>
                    <a:pt x="25224" y="5079"/>
                  </a:cubicBezTo>
                  <a:cubicBezTo>
                    <a:pt x="16726" y="5079"/>
                    <a:pt x="8286" y="3614"/>
                    <a:pt x="498" y="388"/>
                  </a:cubicBezTo>
                  <a:cubicBezTo>
                    <a:pt x="209" y="2239"/>
                    <a:pt x="71" y="3888"/>
                    <a:pt x="1" y="5213"/>
                  </a:cubicBezTo>
                  <a:cubicBezTo>
                    <a:pt x="6122" y="6846"/>
                    <a:pt x="12546" y="7958"/>
                    <a:pt x="19044" y="8445"/>
                  </a:cubicBezTo>
                  <a:lnTo>
                    <a:pt x="33444" y="8445"/>
                  </a:lnTo>
                  <a:cubicBezTo>
                    <a:pt x="39987" y="7934"/>
                    <a:pt x="46411" y="6683"/>
                    <a:pt x="52467" y="4587"/>
                  </a:cubicBezTo>
                  <a:cubicBezTo>
                    <a:pt x="52517" y="3282"/>
                    <a:pt x="52517" y="1719"/>
                    <a:pt x="52387" y="1"/>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62" name="Google Shape;751;p42">
              <a:extLst>
                <a:ext uri="{FF2B5EF4-FFF2-40B4-BE49-F238E27FC236}">
                  <a16:creationId xmlns:a16="http://schemas.microsoft.com/office/drawing/2014/main" xmlns="" id="{6442035B-1ADF-B041-8922-29986A04D136}"/>
                </a:ext>
              </a:extLst>
            </p:cNvPr>
            <p:cNvSpPr/>
            <p:nvPr/>
          </p:nvSpPr>
          <p:spPr>
            <a:xfrm>
              <a:off x="1580025" y="5247175"/>
              <a:ext cx="1327850" cy="229600"/>
            </a:xfrm>
            <a:custGeom>
              <a:avLst/>
              <a:gdLst/>
              <a:ahLst/>
              <a:cxnLst/>
              <a:rect l="l" t="t" r="r" b="b"/>
              <a:pathLst>
                <a:path w="53114" h="9184" extrusionOk="0">
                  <a:moveTo>
                    <a:pt x="52428" y="903"/>
                  </a:moveTo>
                  <a:cubicBezTo>
                    <a:pt x="52507" y="2190"/>
                    <a:pt x="52527" y="3510"/>
                    <a:pt x="52488" y="4835"/>
                  </a:cubicBezTo>
                  <a:cubicBezTo>
                    <a:pt x="46694" y="6816"/>
                    <a:pt x="40379" y="8087"/>
                    <a:pt x="33742" y="8608"/>
                  </a:cubicBezTo>
                  <a:lnTo>
                    <a:pt x="19361" y="8608"/>
                  </a:lnTo>
                  <a:cubicBezTo>
                    <a:pt x="13062" y="8141"/>
                    <a:pt x="6753" y="7074"/>
                    <a:pt x="597" y="5446"/>
                  </a:cubicBezTo>
                  <a:cubicBezTo>
                    <a:pt x="676" y="4041"/>
                    <a:pt x="821" y="2631"/>
                    <a:pt x="1024" y="1246"/>
                  </a:cubicBezTo>
                  <a:cubicBezTo>
                    <a:pt x="8467" y="4270"/>
                    <a:pt x="16865" y="5788"/>
                    <a:pt x="25589" y="5788"/>
                  </a:cubicBezTo>
                  <a:cubicBezTo>
                    <a:pt x="33680" y="5788"/>
                    <a:pt x="42051" y="4482"/>
                    <a:pt x="50199" y="1862"/>
                  </a:cubicBezTo>
                  <a:cubicBezTo>
                    <a:pt x="50933" y="1588"/>
                    <a:pt x="51677" y="1266"/>
                    <a:pt x="52428" y="903"/>
                  </a:cubicBezTo>
                  <a:close/>
                  <a:moveTo>
                    <a:pt x="52939" y="0"/>
                  </a:moveTo>
                  <a:lnTo>
                    <a:pt x="52557" y="194"/>
                  </a:lnTo>
                  <a:cubicBezTo>
                    <a:pt x="51698" y="630"/>
                    <a:pt x="50839" y="1008"/>
                    <a:pt x="50005" y="1320"/>
                  </a:cubicBezTo>
                  <a:cubicBezTo>
                    <a:pt x="41923" y="3919"/>
                    <a:pt x="33618" y="5214"/>
                    <a:pt x="25592" y="5214"/>
                  </a:cubicBezTo>
                  <a:cubicBezTo>
                    <a:pt x="16813" y="5214"/>
                    <a:pt x="8366" y="3664"/>
                    <a:pt x="905" y="575"/>
                  </a:cubicBezTo>
                  <a:lnTo>
                    <a:pt x="567" y="437"/>
                  </a:lnTo>
                  <a:lnTo>
                    <a:pt x="507" y="799"/>
                  </a:lnTo>
                  <a:cubicBezTo>
                    <a:pt x="264" y="2392"/>
                    <a:pt x="96" y="4026"/>
                    <a:pt x="12" y="5650"/>
                  </a:cubicBezTo>
                  <a:lnTo>
                    <a:pt x="1" y="5883"/>
                  </a:lnTo>
                  <a:lnTo>
                    <a:pt x="225" y="5943"/>
                  </a:lnTo>
                  <a:cubicBezTo>
                    <a:pt x="6484" y="7615"/>
                    <a:pt x="12908" y="8702"/>
                    <a:pt x="19342" y="9183"/>
                  </a:cubicBezTo>
                  <a:lnTo>
                    <a:pt x="33767" y="9183"/>
                  </a:lnTo>
                  <a:cubicBezTo>
                    <a:pt x="40544" y="8653"/>
                    <a:pt x="46971" y="7347"/>
                    <a:pt x="52859" y="5311"/>
                  </a:cubicBezTo>
                  <a:lnTo>
                    <a:pt x="53048" y="5247"/>
                  </a:lnTo>
                  <a:lnTo>
                    <a:pt x="53053" y="5054"/>
                  </a:lnTo>
                  <a:cubicBezTo>
                    <a:pt x="53113" y="3494"/>
                    <a:pt x="53083" y="1941"/>
                    <a:pt x="52969" y="432"/>
                  </a:cubicBezTo>
                  <a:lnTo>
                    <a:pt x="52939" y="0"/>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3" name="Google Shape;752;p42">
              <a:extLst>
                <a:ext uri="{FF2B5EF4-FFF2-40B4-BE49-F238E27FC236}">
                  <a16:creationId xmlns:a16="http://schemas.microsoft.com/office/drawing/2014/main" xmlns="" id="{BC562A7A-2DB9-CB4B-817D-CBF70F9C3276}"/>
                </a:ext>
              </a:extLst>
            </p:cNvPr>
            <p:cNvSpPr/>
            <p:nvPr/>
          </p:nvSpPr>
          <p:spPr>
            <a:xfrm>
              <a:off x="2423575" y="5373125"/>
              <a:ext cx="475600" cy="96475"/>
            </a:xfrm>
            <a:custGeom>
              <a:avLst/>
              <a:gdLst/>
              <a:ahLst/>
              <a:cxnLst/>
              <a:rect l="l" t="t" r="r" b="b"/>
              <a:pathLst>
                <a:path w="19024" h="3859" extrusionOk="0">
                  <a:moveTo>
                    <a:pt x="19023" y="0"/>
                  </a:moveTo>
                  <a:cubicBezTo>
                    <a:pt x="12967" y="2096"/>
                    <a:pt x="6543" y="3347"/>
                    <a:pt x="0" y="3858"/>
                  </a:cubicBezTo>
                  <a:lnTo>
                    <a:pt x="18680" y="3858"/>
                  </a:lnTo>
                  <a:cubicBezTo>
                    <a:pt x="18680" y="3858"/>
                    <a:pt x="18939" y="2353"/>
                    <a:pt x="19023"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4" name="Google Shape;753;p42">
              <a:extLst>
                <a:ext uri="{FF2B5EF4-FFF2-40B4-BE49-F238E27FC236}">
                  <a16:creationId xmlns:a16="http://schemas.microsoft.com/office/drawing/2014/main" xmlns="" id="{2400C1E5-9A9B-904A-B155-6E8CB7770207}"/>
                </a:ext>
              </a:extLst>
            </p:cNvPr>
            <p:cNvSpPr/>
            <p:nvPr/>
          </p:nvSpPr>
          <p:spPr>
            <a:xfrm>
              <a:off x="2423100" y="5362975"/>
              <a:ext cx="483625" cy="113800"/>
            </a:xfrm>
            <a:custGeom>
              <a:avLst/>
              <a:gdLst/>
              <a:ahLst/>
              <a:cxnLst/>
              <a:rect l="l" t="t" r="r" b="b"/>
              <a:pathLst>
                <a:path w="19345" h="4552" extrusionOk="0">
                  <a:moveTo>
                    <a:pt x="18740" y="819"/>
                  </a:moveTo>
                  <a:lnTo>
                    <a:pt x="18740" y="819"/>
                  </a:lnTo>
                  <a:cubicBezTo>
                    <a:pt x="18664" y="2372"/>
                    <a:pt x="18520" y="3509"/>
                    <a:pt x="18451" y="3976"/>
                  </a:cubicBezTo>
                  <a:lnTo>
                    <a:pt x="5277" y="3976"/>
                  </a:lnTo>
                  <a:cubicBezTo>
                    <a:pt x="9992" y="3311"/>
                    <a:pt x="14499" y="2253"/>
                    <a:pt x="18740" y="819"/>
                  </a:cubicBezTo>
                  <a:close/>
                  <a:moveTo>
                    <a:pt x="19345" y="0"/>
                  </a:moveTo>
                  <a:lnTo>
                    <a:pt x="18948" y="138"/>
                  </a:lnTo>
                  <a:cubicBezTo>
                    <a:pt x="13105" y="2159"/>
                    <a:pt x="6732" y="3449"/>
                    <a:pt x="0" y="3981"/>
                  </a:cubicBezTo>
                  <a:lnTo>
                    <a:pt x="19" y="4551"/>
                  </a:lnTo>
                  <a:lnTo>
                    <a:pt x="18943" y="4551"/>
                  </a:lnTo>
                  <a:lnTo>
                    <a:pt x="18983" y="4313"/>
                  </a:lnTo>
                  <a:cubicBezTo>
                    <a:pt x="18992" y="4249"/>
                    <a:pt x="19241" y="2764"/>
                    <a:pt x="19330" y="422"/>
                  </a:cubicBezTo>
                  <a:lnTo>
                    <a:pt x="19345" y="0"/>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5" name="Google Shape;754;p42">
              <a:extLst>
                <a:ext uri="{FF2B5EF4-FFF2-40B4-BE49-F238E27FC236}">
                  <a16:creationId xmlns:a16="http://schemas.microsoft.com/office/drawing/2014/main" xmlns="" id="{98750F44-8624-6042-BBF4-D95C95692B76}"/>
                </a:ext>
              </a:extLst>
            </p:cNvPr>
            <p:cNvSpPr/>
            <p:nvPr/>
          </p:nvSpPr>
          <p:spPr>
            <a:xfrm>
              <a:off x="1599900" y="5153225"/>
              <a:ext cx="1297275" cy="232225"/>
            </a:xfrm>
            <a:custGeom>
              <a:avLst/>
              <a:gdLst/>
              <a:ahLst/>
              <a:cxnLst/>
              <a:rect l="l" t="t" r="r" b="b"/>
              <a:pathLst>
                <a:path w="51891" h="9289" extrusionOk="0">
                  <a:moveTo>
                    <a:pt x="963" y="0"/>
                  </a:moveTo>
                  <a:cubicBezTo>
                    <a:pt x="532" y="1604"/>
                    <a:pt x="219" y="3158"/>
                    <a:pt x="1" y="4597"/>
                  </a:cubicBezTo>
                  <a:cubicBezTo>
                    <a:pt x="7789" y="7823"/>
                    <a:pt x="16229" y="9288"/>
                    <a:pt x="24727" y="9288"/>
                  </a:cubicBezTo>
                  <a:cubicBezTo>
                    <a:pt x="33047" y="9288"/>
                    <a:pt x="41424" y="7884"/>
                    <a:pt x="49299" y="5352"/>
                  </a:cubicBezTo>
                  <a:cubicBezTo>
                    <a:pt x="50188" y="5018"/>
                    <a:pt x="51047" y="4637"/>
                    <a:pt x="51890" y="4210"/>
                  </a:cubicBezTo>
                  <a:cubicBezTo>
                    <a:pt x="51796" y="2944"/>
                    <a:pt x="51638" y="1599"/>
                    <a:pt x="51374" y="214"/>
                  </a:cubicBezTo>
                  <a:cubicBezTo>
                    <a:pt x="43936" y="3294"/>
                    <a:pt x="35789" y="4683"/>
                    <a:pt x="27575" y="4683"/>
                  </a:cubicBezTo>
                  <a:cubicBezTo>
                    <a:pt x="18498" y="4683"/>
                    <a:pt x="9339" y="2987"/>
                    <a:pt x="963"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6" name="Google Shape;755;p42">
              <a:extLst>
                <a:ext uri="{FF2B5EF4-FFF2-40B4-BE49-F238E27FC236}">
                  <a16:creationId xmlns:a16="http://schemas.microsoft.com/office/drawing/2014/main" xmlns="" id="{4DD052A3-9FF1-DA42-B942-06F1031EA0A3}"/>
                </a:ext>
              </a:extLst>
            </p:cNvPr>
            <p:cNvSpPr/>
            <p:nvPr/>
          </p:nvSpPr>
          <p:spPr>
            <a:xfrm>
              <a:off x="1591825" y="5143900"/>
              <a:ext cx="1312800" cy="247975"/>
            </a:xfrm>
            <a:custGeom>
              <a:avLst/>
              <a:gdLst/>
              <a:ahLst/>
              <a:cxnLst/>
              <a:rect l="l" t="t" r="r" b="b"/>
              <a:pathLst>
                <a:path w="52512" h="9919" extrusionOk="0">
                  <a:moveTo>
                    <a:pt x="1480" y="751"/>
                  </a:moveTo>
                  <a:cubicBezTo>
                    <a:pt x="10222" y="3827"/>
                    <a:pt x="19201" y="5366"/>
                    <a:pt x="27829" y="5366"/>
                  </a:cubicBezTo>
                  <a:cubicBezTo>
                    <a:pt x="36227" y="5366"/>
                    <a:pt x="44292" y="3908"/>
                    <a:pt x="51479" y="989"/>
                  </a:cubicBezTo>
                  <a:cubicBezTo>
                    <a:pt x="51672" y="2085"/>
                    <a:pt x="51817" y="3212"/>
                    <a:pt x="51911" y="4415"/>
                  </a:cubicBezTo>
                  <a:cubicBezTo>
                    <a:pt x="51111" y="4811"/>
                    <a:pt x="50312" y="5159"/>
                    <a:pt x="49528" y="5451"/>
                  </a:cubicBezTo>
                  <a:cubicBezTo>
                    <a:pt x="41447" y="8050"/>
                    <a:pt x="33144" y="9346"/>
                    <a:pt x="25118" y="9346"/>
                  </a:cubicBezTo>
                  <a:cubicBezTo>
                    <a:pt x="16422" y="9346"/>
                    <a:pt x="8051" y="7825"/>
                    <a:pt x="642" y="4791"/>
                  </a:cubicBezTo>
                  <a:cubicBezTo>
                    <a:pt x="865" y="3402"/>
                    <a:pt x="1148" y="2041"/>
                    <a:pt x="1480" y="751"/>
                  </a:cubicBezTo>
                  <a:close/>
                  <a:moveTo>
                    <a:pt x="1088" y="0"/>
                  </a:moveTo>
                  <a:lnTo>
                    <a:pt x="1009" y="298"/>
                  </a:lnTo>
                  <a:cubicBezTo>
                    <a:pt x="612" y="1773"/>
                    <a:pt x="284" y="3327"/>
                    <a:pt x="35" y="4930"/>
                  </a:cubicBezTo>
                  <a:lnTo>
                    <a:pt x="1" y="5153"/>
                  </a:lnTo>
                  <a:lnTo>
                    <a:pt x="209" y="5238"/>
                  </a:lnTo>
                  <a:cubicBezTo>
                    <a:pt x="7740" y="8356"/>
                    <a:pt x="16263" y="9919"/>
                    <a:pt x="25120" y="9919"/>
                  </a:cubicBezTo>
                  <a:cubicBezTo>
                    <a:pt x="33206" y="9919"/>
                    <a:pt x="41571" y="8614"/>
                    <a:pt x="49711" y="5998"/>
                  </a:cubicBezTo>
                  <a:lnTo>
                    <a:pt x="49727" y="5993"/>
                  </a:lnTo>
                  <a:cubicBezTo>
                    <a:pt x="50586" y="5670"/>
                    <a:pt x="51469" y="5283"/>
                    <a:pt x="52343" y="4841"/>
                  </a:cubicBezTo>
                  <a:lnTo>
                    <a:pt x="52511" y="4752"/>
                  </a:lnTo>
                  <a:lnTo>
                    <a:pt x="52497" y="4563"/>
                  </a:lnTo>
                  <a:cubicBezTo>
                    <a:pt x="52392" y="3143"/>
                    <a:pt x="52224" y="1823"/>
                    <a:pt x="51980" y="532"/>
                  </a:cubicBezTo>
                  <a:lnTo>
                    <a:pt x="51915" y="185"/>
                  </a:lnTo>
                  <a:lnTo>
                    <a:pt x="51588" y="319"/>
                  </a:lnTo>
                  <a:cubicBezTo>
                    <a:pt x="44387" y="3301"/>
                    <a:pt x="36275" y="4792"/>
                    <a:pt x="27821" y="4792"/>
                  </a:cubicBezTo>
                  <a:cubicBezTo>
                    <a:pt x="19164" y="4792"/>
                    <a:pt x="10148" y="3229"/>
                    <a:pt x="1382" y="105"/>
                  </a:cubicBezTo>
                  <a:lnTo>
                    <a:pt x="1088" y="0"/>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7" name="Google Shape;756;p42">
              <a:extLst>
                <a:ext uri="{FF2B5EF4-FFF2-40B4-BE49-F238E27FC236}">
                  <a16:creationId xmlns:a16="http://schemas.microsoft.com/office/drawing/2014/main" xmlns="" id="{BE014C50-ADE0-AB4A-BF6A-DD50FC86EA32}"/>
                </a:ext>
              </a:extLst>
            </p:cNvPr>
            <p:cNvSpPr/>
            <p:nvPr/>
          </p:nvSpPr>
          <p:spPr>
            <a:xfrm>
              <a:off x="1665825" y="4911225"/>
              <a:ext cx="1185175" cy="216300"/>
            </a:xfrm>
            <a:custGeom>
              <a:avLst/>
              <a:gdLst/>
              <a:ahLst/>
              <a:cxnLst/>
              <a:rect l="l" t="t" r="r" b="b"/>
              <a:pathLst>
                <a:path w="47407" h="8652" extrusionOk="0">
                  <a:moveTo>
                    <a:pt x="44870" y="0"/>
                  </a:moveTo>
                  <a:cubicBezTo>
                    <a:pt x="37417" y="2853"/>
                    <a:pt x="29481" y="4434"/>
                    <a:pt x="21562" y="4434"/>
                  </a:cubicBezTo>
                  <a:cubicBezTo>
                    <a:pt x="14944" y="4434"/>
                    <a:pt x="8338" y="3330"/>
                    <a:pt x="2035" y="944"/>
                  </a:cubicBezTo>
                  <a:cubicBezTo>
                    <a:pt x="1240" y="2204"/>
                    <a:pt x="571" y="3515"/>
                    <a:pt x="0" y="4835"/>
                  </a:cubicBezTo>
                  <a:cubicBezTo>
                    <a:pt x="8026" y="7241"/>
                    <a:pt x="16765" y="8651"/>
                    <a:pt x="25372" y="8651"/>
                  </a:cubicBezTo>
                  <a:cubicBezTo>
                    <a:pt x="33017" y="8651"/>
                    <a:pt x="40558" y="7539"/>
                    <a:pt x="47407" y="5024"/>
                  </a:cubicBezTo>
                  <a:cubicBezTo>
                    <a:pt x="46772" y="3306"/>
                    <a:pt x="45947" y="1604"/>
                    <a:pt x="44870" y="0"/>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8" name="Google Shape;757;p42">
              <a:extLst>
                <a:ext uri="{FF2B5EF4-FFF2-40B4-BE49-F238E27FC236}">
                  <a16:creationId xmlns:a16="http://schemas.microsoft.com/office/drawing/2014/main" xmlns="" id="{57559FBF-D51C-5B49-97E9-DA0387E29CC3}"/>
                </a:ext>
              </a:extLst>
            </p:cNvPr>
            <p:cNvSpPr/>
            <p:nvPr/>
          </p:nvSpPr>
          <p:spPr>
            <a:xfrm>
              <a:off x="1656000" y="4902525"/>
              <a:ext cx="1204325" cy="232225"/>
            </a:xfrm>
            <a:custGeom>
              <a:avLst/>
              <a:gdLst/>
              <a:ahLst/>
              <a:cxnLst/>
              <a:rect l="l" t="t" r="r" b="b"/>
              <a:pathLst>
                <a:path w="48173" h="9289" extrusionOk="0">
                  <a:moveTo>
                    <a:pt x="45149" y="701"/>
                  </a:moveTo>
                  <a:cubicBezTo>
                    <a:pt x="46038" y="2051"/>
                    <a:pt x="46802" y="3565"/>
                    <a:pt x="47428" y="5203"/>
                  </a:cubicBezTo>
                  <a:cubicBezTo>
                    <a:pt x="40930" y="7545"/>
                    <a:pt x="33512" y="8716"/>
                    <a:pt x="25683" y="8716"/>
                  </a:cubicBezTo>
                  <a:cubicBezTo>
                    <a:pt x="17634" y="8716"/>
                    <a:pt x="9150" y="7478"/>
                    <a:pt x="785" y="5004"/>
                  </a:cubicBezTo>
                  <a:cubicBezTo>
                    <a:pt x="1321" y="3803"/>
                    <a:pt x="1912" y="2676"/>
                    <a:pt x="2547" y="1643"/>
                  </a:cubicBezTo>
                  <a:cubicBezTo>
                    <a:pt x="8665" y="3928"/>
                    <a:pt x="15237" y="5067"/>
                    <a:pt x="21984" y="5067"/>
                  </a:cubicBezTo>
                  <a:cubicBezTo>
                    <a:pt x="29619" y="5067"/>
                    <a:pt x="37477" y="3608"/>
                    <a:pt x="45149" y="701"/>
                  </a:cubicBezTo>
                  <a:close/>
                  <a:moveTo>
                    <a:pt x="45373" y="0"/>
                  </a:moveTo>
                  <a:lnTo>
                    <a:pt x="45160" y="80"/>
                  </a:lnTo>
                  <a:cubicBezTo>
                    <a:pt x="37486" y="3019"/>
                    <a:pt x="29623" y="4492"/>
                    <a:pt x="21986" y="4492"/>
                  </a:cubicBezTo>
                  <a:cubicBezTo>
                    <a:pt x="15226" y="4492"/>
                    <a:pt x="8643" y="3338"/>
                    <a:pt x="2527" y="1024"/>
                  </a:cubicBezTo>
                  <a:lnTo>
                    <a:pt x="2309" y="939"/>
                  </a:lnTo>
                  <a:lnTo>
                    <a:pt x="2185" y="1137"/>
                  </a:lnTo>
                  <a:cubicBezTo>
                    <a:pt x="1430" y="2334"/>
                    <a:pt x="740" y="3659"/>
                    <a:pt x="130" y="5069"/>
                  </a:cubicBezTo>
                  <a:lnTo>
                    <a:pt x="0" y="5366"/>
                  </a:lnTo>
                  <a:lnTo>
                    <a:pt x="309" y="5462"/>
                  </a:lnTo>
                  <a:cubicBezTo>
                    <a:pt x="8827" y="8013"/>
                    <a:pt x="17479" y="9289"/>
                    <a:pt x="25685" y="9289"/>
                  </a:cubicBezTo>
                  <a:cubicBezTo>
                    <a:pt x="33692" y="9289"/>
                    <a:pt x="41272" y="8072"/>
                    <a:pt x="47900" y="5640"/>
                  </a:cubicBezTo>
                  <a:lnTo>
                    <a:pt x="48173" y="5540"/>
                  </a:lnTo>
                  <a:lnTo>
                    <a:pt x="48068" y="5272"/>
                  </a:lnTo>
                  <a:cubicBezTo>
                    <a:pt x="47383" y="3411"/>
                    <a:pt x="46519" y="1703"/>
                    <a:pt x="45501" y="190"/>
                  </a:cubicBezTo>
                  <a:lnTo>
                    <a:pt x="45373" y="0"/>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69" name="Google Shape;758;p42">
              <a:extLst>
                <a:ext uri="{FF2B5EF4-FFF2-40B4-BE49-F238E27FC236}">
                  <a16:creationId xmlns:a16="http://schemas.microsoft.com/office/drawing/2014/main" xmlns="" id="{27A35405-93DE-8D4F-B4B7-915D6F28F714}"/>
                </a:ext>
              </a:extLst>
            </p:cNvPr>
            <p:cNvSpPr/>
            <p:nvPr/>
          </p:nvSpPr>
          <p:spPr>
            <a:xfrm>
              <a:off x="1824775" y="5127525"/>
              <a:ext cx="23850" cy="342075"/>
            </a:xfrm>
            <a:custGeom>
              <a:avLst/>
              <a:gdLst/>
              <a:ahLst/>
              <a:cxnLst/>
              <a:rect l="l" t="t" r="r" b="b"/>
              <a:pathLst>
                <a:path w="954" h="13683" extrusionOk="0">
                  <a:moveTo>
                    <a:pt x="1" y="13682"/>
                  </a:moveTo>
                  <a:lnTo>
                    <a:pt x="954" y="0"/>
                  </a:lnTo>
                  <a:close/>
                </a:path>
              </a:pathLst>
            </a:custGeom>
            <a:solidFill>
              <a:srgbClr val="1A1A1A"/>
            </a:solidFill>
            <a:ln>
              <a:noFill/>
            </a:ln>
          </p:spPr>
          <p:txBody>
            <a:bodyPr spcFirstLastPara="1" wrap="square" lIns="121900" tIns="121900" rIns="121900" bIns="121900" anchor="ctr" anchorCtr="0">
              <a:noAutofit/>
            </a:bodyPr>
            <a:lstStyle/>
            <a:p>
              <a:endParaRPr sz="2489"/>
            </a:p>
          </p:txBody>
        </p:sp>
        <p:sp>
          <p:nvSpPr>
            <p:cNvPr id="70" name="Google Shape;759;p42">
              <a:extLst>
                <a:ext uri="{FF2B5EF4-FFF2-40B4-BE49-F238E27FC236}">
                  <a16:creationId xmlns:a16="http://schemas.microsoft.com/office/drawing/2014/main" xmlns="" id="{0D549E35-A029-9B4E-A30A-D1509555FB00}"/>
                </a:ext>
              </a:extLst>
            </p:cNvPr>
            <p:cNvSpPr/>
            <p:nvPr/>
          </p:nvSpPr>
          <p:spPr>
            <a:xfrm>
              <a:off x="1817575" y="5127050"/>
              <a:ext cx="38150" cy="343025"/>
            </a:xfrm>
            <a:custGeom>
              <a:avLst/>
              <a:gdLst/>
              <a:ahLst/>
              <a:cxnLst/>
              <a:rect l="l" t="t" r="r" b="b"/>
              <a:pathLst>
                <a:path w="1526" h="13721" extrusionOk="0">
                  <a:moveTo>
                    <a:pt x="953" y="0"/>
                  </a:moveTo>
                  <a:lnTo>
                    <a:pt x="0" y="13681"/>
                  </a:lnTo>
                  <a:lnTo>
                    <a:pt x="577" y="13720"/>
                  </a:lnTo>
                  <a:lnTo>
                    <a:pt x="1525" y="39"/>
                  </a:lnTo>
                  <a:lnTo>
                    <a:pt x="953" y="0"/>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71" name="Google Shape;760;p42">
              <a:extLst>
                <a:ext uri="{FF2B5EF4-FFF2-40B4-BE49-F238E27FC236}">
                  <a16:creationId xmlns:a16="http://schemas.microsoft.com/office/drawing/2014/main" xmlns="" id="{923E417E-69AE-B547-AABD-49928D636A60}"/>
                </a:ext>
              </a:extLst>
            </p:cNvPr>
            <p:cNvSpPr/>
            <p:nvPr/>
          </p:nvSpPr>
          <p:spPr>
            <a:xfrm>
              <a:off x="2690775" y="5127525"/>
              <a:ext cx="25" cy="342075"/>
            </a:xfrm>
            <a:custGeom>
              <a:avLst/>
              <a:gdLst/>
              <a:ahLst/>
              <a:cxnLst/>
              <a:rect l="l" t="t" r="r" b="b"/>
              <a:pathLst>
                <a:path w="1" h="13683" extrusionOk="0">
                  <a:moveTo>
                    <a:pt x="0" y="13682"/>
                  </a:moveTo>
                  <a:lnTo>
                    <a:pt x="0" y="0"/>
                  </a:lnTo>
                  <a:close/>
                </a:path>
              </a:pathLst>
            </a:custGeom>
            <a:solidFill>
              <a:srgbClr val="1A1A1A"/>
            </a:solidFill>
            <a:ln>
              <a:noFill/>
            </a:ln>
          </p:spPr>
          <p:txBody>
            <a:bodyPr spcFirstLastPara="1" wrap="square" lIns="121900" tIns="121900" rIns="121900" bIns="121900" anchor="ctr" anchorCtr="0">
              <a:noAutofit/>
            </a:bodyPr>
            <a:lstStyle/>
            <a:p>
              <a:endParaRPr sz="2489"/>
            </a:p>
          </p:txBody>
        </p:sp>
        <p:sp>
          <p:nvSpPr>
            <p:cNvPr id="72" name="Google Shape;761;p42">
              <a:extLst>
                <a:ext uri="{FF2B5EF4-FFF2-40B4-BE49-F238E27FC236}">
                  <a16:creationId xmlns:a16="http://schemas.microsoft.com/office/drawing/2014/main" xmlns="" id="{ACFB44EC-37E3-4947-A50D-F8B2FEFFA33A}"/>
                </a:ext>
              </a:extLst>
            </p:cNvPr>
            <p:cNvSpPr/>
            <p:nvPr/>
          </p:nvSpPr>
          <p:spPr>
            <a:xfrm>
              <a:off x="2683550" y="5127525"/>
              <a:ext cx="14325" cy="342075"/>
            </a:xfrm>
            <a:custGeom>
              <a:avLst/>
              <a:gdLst/>
              <a:ahLst/>
              <a:cxnLst/>
              <a:rect l="l" t="t" r="r" b="b"/>
              <a:pathLst>
                <a:path w="573" h="13683" extrusionOk="0">
                  <a:moveTo>
                    <a:pt x="1" y="0"/>
                  </a:moveTo>
                  <a:lnTo>
                    <a:pt x="1" y="13682"/>
                  </a:lnTo>
                  <a:lnTo>
                    <a:pt x="573" y="13682"/>
                  </a:lnTo>
                  <a:lnTo>
                    <a:pt x="573" y="0"/>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73" name="Google Shape;762;p42">
              <a:extLst>
                <a:ext uri="{FF2B5EF4-FFF2-40B4-BE49-F238E27FC236}">
                  <a16:creationId xmlns:a16="http://schemas.microsoft.com/office/drawing/2014/main" xmlns="" id="{9D83EF55-1318-6F42-9F49-00F0C5F99CD0}"/>
                </a:ext>
              </a:extLst>
            </p:cNvPr>
            <p:cNvSpPr/>
            <p:nvPr/>
          </p:nvSpPr>
          <p:spPr>
            <a:xfrm>
              <a:off x="1809250" y="4720475"/>
              <a:ext cx="910350" cy="187275"/>
            </a:xfrm>
            <a:custGeom>
              <a:avLst/>
              <a:gdLst/>
              <a:ahLst/>
              <a:cxnLst/>
              <a:rect l="l" t="t" r="r" b="b"/>
              <a:pathLst>
                <a:path w="36414" h="7491" extrusionOk="0">
                  <a:moveTo>
                    <a:pt x="29746" y="1"/>
                  </a:moveTo>
                  <a:cubicBezTo>
                    <a:pt x="27751" y="526"/>
                    <a:pt x="25730" y="959"/>
                    <a:pt x="23700" y="1296"/>
                  </a:cubicBezTo>
                  <a:cubicBezTo>
                    <a:pt x="23258" y="2090"/>
                    <a:pt x="21968" y="3600"/>
                    <a:pt x="18463" y="3600"/>
                  </a:cubicBezTo>
                  <a:cubicBezTo>
                    <a:pt x="16199" y="3600"/>
                    <a:pt x="14978" y="2805"/>
                    <a:pt x="14323" y="2070"/>
                  </a:cubicBezTo>
                  <a:cubicBezTo>
                    <a:pt x="10918" y="2061"/>
                    <a:pt x="7488" y="1723"/>
                    <a:pt x="4042" y="988"/>
                  </a:cubicBezTo>
                  <a:cubicBezTo>
                    <a:pt x="2523" y="1862"/>
                    <a:pt x="1188" y="2890"/>
                    <a:pt x="1" y="4017"/>
                  </a:cubicBezTo>
                  <a:cubicBezTo>
                    <a:pt x="5684" y="6427"/>
                    <a:pt x="11689" y="7490"/>
                    <a:pt x="17732" y="7490"/>
                  </a:cubicBezTo>
                  <a:cubicBezTo>
                    <a:pt x="24025" y="7490"/>
                    <a:pt x="30358" y="6337"/>
                    <a:pt x="36413" y="4349"/>
                  </a:cubicBezTo>
                  <a:cubicBezTo>
                    <a:pt x="34640" y="2622"/>
                    <a:pt x="32452" y="1128"/>
                    <a:pt x="29746" y="1"/>
                  </a:cubicBez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74" name="Google Shape;763;p42">
              <a:extLst>
                <a:ext uri="{FF2B5EF4-FFF2-40B4-BE49-F238E27FC236}">
                  <a16:creationId xmlns:a16="http://schemas.microsoft.com/office/drawing/2014/main" xmlns="" id="{DB57445F-15AB-EA4E-95C1-79828409F9C2}"/>
                </a:ext>
              </a:extLst>
            </p:cNvPr>
            <p:cNvSpPr/>
            <p:nvPr/>
          </p:nvSpPr>
          <p:spPr>
            <a:xfrm>
              <a:off x="1796375" y="4712925"/>
              <a:ext cx="936750" cy="202275"/>
            </a:xfrm>
            <a:custGeom>
              <a:avLst/>
              <a:gdLst/>
              <a:ahLst/>
              <a:cxnLst/>
              <a:rect l="l" t="t" r="r" b="b"/>
              <a:pathLst>
                <a:path w="37470" h="8091" extrusionOk="0">
                  <a:moveTo>
                    <a:pt x="30236" y="605"/>
                  </a:moveTo>
                  <a:cubicBezTo>
                    <a:pt x="32564" y="1583"/>
                    <a:pt x="34624" y="2903"/>
                    <a:pt x="36377" y="4527"/>
                  </a:cubicBezTo>
                  <a:cubicBezTo>
                    <a:pt x="31378" y="6129"/>
                    <a:pt x="25073" y="7516"/>
                    <a:pt x="18220" y="7516"/>
                  </a:cubicBezTo>
                  <a:cubicBezTo>
                    <a:pt x="12715" y="7516"/>
                    <a:pt x="6856" y="6621"/>
                    <a:pt x="1038" y="4224"/>
                  </a:cubicBezTo>
                  <a:cubicBezTo>
                    <a:pt x="2154" y="3206"/>
                    <a:pt x="3350" y="2323"/>
                    <a:pt x="4607" y="1593"/>
                  </a:cubicBezTo>
                  <a:cubicBezTo>
                    <a:pt x="7868" y="2283"/>
                    <a:pt x="11263" y="2640"/>
                    <a:pt x="14709" y="2660"/>
                  </a:cubicBezTo>
                  <a:cubicBezTo>
                    <a:pt x="15394" y="3380"/>
                    <a:pt x="16675" y="4184"/>
                    <a:pt x="18978" y="4184"/>
                  </a:cubicBezTo>
                  <a:cubicBezTo>
                    <a:pt x="22418" y="4184"/>
                    <a:pt x="23833" y="2784"/>
                    <a:pt x="24394" y="1861"/>
                  </a:cubicBezTo>
                  <a:cubicBezTo>
                    <a:pt x="26330" y="1533"/>
                    <a:pt x="28291" y="1116"/>
                    <a:pt x="30236" y="605"/>
                  </a:cubicBezTo>
                  <a:close/>
                  <a:moveTo>
                    <a:pt x="30282" y="0"/>
                  </a:moveTo>
                  <a:lnTo>
                    <a:pt x="30186" y="24"/>
                  </a:lnTo>
                  <a:cubicBezTo>
                    <a:pt x="28181" y="550"/>
                    <a:pt x="26156" y="988"/>
                    <a:pt x="24170" y="1315"/>
                  </a:cubicBezTo>
                  <a:lnTo>
                    <a:pt x="24032" y="1334"/>
                  </a:lnTo>
                  <a:lnTo>
                    <a:pt x="23961" y="1460"/>
                  </a:lnTo>
                  <a:cubicBezTo>
                    <a:pt x="23520" y="2264"/>
                    <a:pt x="22279" y="3614"/>
                    <a:pt x="18978" y="3614"/>
                  </a:cubicBezTo>
                  <a:cubicBezTo>
                    <a:pt x="17241" y="3614"/>
                    <a:pt x="15885" y="3117"/>
                    <a:pt x="15051" y="2179"/>
                  </a:cubicBezTo>
                  <a:lnTo>
                    <a:pt x="14966" y="2085"/>
                  </a:lnTo>
                  <a:lnTo>
                    <a:pt x="14838" y="2085"/>
                  </a:lnTo>
                  <a:cubicBezTo>
                    <a:pt x="11348" y="2074"/>
                    <a:pt x="7913" y="1712"/>
                    <a:pt x="4621" y="1007"/>
                  </a:cubicBezTo>
                  <a:lnTo>
                    <a:pt x="4512" y="988"/>
                  </a:lnTo>
                  <a:lnTo>
                    <a:pt x="4418" y="1043"/>
                  </a:lnTo>
                  <a:cubicBezTo>
                    <a:pt x="2963" y="1876"/>
                    <a:pt x="1583" y="2908"/>
                    <a:pt x="318" y="4110"/>
                  </a:cubicBezTo>
                  <a:lnTo>
                    <a:pt x="0" y="4413"/>
                  </a:lnTo>
                  <a:lnTo>
                    <a:pt x="402" y="4581"/>
                  </a:lnTo>
                  <a:cubicBezTo>
                    <a:pt x="6438" y="7142"/>
                    <a:pt x="12514" y="8091"/>
                    <a:pt x="18219" y="8091"/>
                  </a:cubicBezTo>
                  <a:cubicBezTo>
                    <a:pt x="25356" y="8091"/>
                    <a:pt x="31899" y="6602"/>
                    <a:pt x="37018" y="4924"/>
                  </a:cubicBezTo>
                  <a:lnTo>
                    <a:pt x="37469" y="4775"/>
                  </a:lnTo>
                  <a:lnTo>
                    <a:pt x="37126" y="4448"/>
                  </a:lnTo>
                  <a:cubicBezTo>
                    <a:pt x="35231" y="2596"/>
                    <a:pt x="32956" y="1112"/>
                    <a:pt x="30371" y="39"/>
                  </a:cubicBezTo>
                  <a:lnTo>
                    <a:pt x="30282" y="0"/>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75" name="Google Shape;764;p42">
              <a:extLst>
                <a:ext uri="{FF2B5EF4-FFF2-40B4-BE49-F238E27FC236}">
                  <a16:creationId xmlns:a16="http://schemas.microsoft.com/office/drawing/2014/main" xmlns="" id="{CF28D9E3-296A-F340-9AE2-ADC4F1C893FD}"/>
                </a:ext>
              </a:extLst>
            </p:cNvPr>
            <p:cNvSpPr/>
            <p:nvPr/>
          </p:nvSpPr>
          <p:spPr>
            <a:xfrm>
              <a:off x="2401725" y="4679150"/>
              <a:ext cx="151200" cy="73725"/>
            </a:xfrm>
            <a:custGeom>
              <a:avLst/>
              <a:gdLst/>
              <a:ahLst/>
              <a:cxnLst/>
              <a:rect l="l" t="t" r="r" b="b"/>
              <a:pathLst>
                <a:path w="6048" h="2949" extrusionOk="0">
                  <a:moveTo>
                    <a:pt x="249" y="0"/>
                  </a:moveTo>
                  <a:lnTo>
                    <a:pt x="209" y="2472"/>
                  </a:lnTo>
                  <a:cubicBezTo>
                    <a:pt x="209" y="2472"/>
                    <a:pt x="159" y="2666"/>
                    <a:pt x="1" y="2949"/>
                  </a:cubicBezTo>
                  <a:cubicBezTo>
                    <a:pt x="2031" y="2612"/>
                    <a:pt x="4052" y="2179"/>
                    <a:pt x="6047" y="1654"/>
                  </a:cubicBezTo>
                  <a:cubicBezTo>
                    <a:pt x="4329" y="939"/>
                    <a:pt x="2404" y="378"/>
                    <a:pt x="249"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76" name="Google Shape;765;p42">
              <a:extLst>
                <a:ext uri="{FF2B5EF4-FFF2-40B4-BE49-F238E27FC236}">
                  <a16:creationId xmlns:a16="http://schemas.microsoft.com/office/drawing/2014/main" xmlns="" id="{C004E723-2597-3748-8CAD-B37E586F4B03}"/>
                </a:ext>
              </a:extLst>
            </p:cNvPr>
            <p:cNvSpPr/>
            <p:nvPr/>
          </p:nvSpPr>
          <p:spPr>
            <a:xfrm>
              <a:off x="2388225" y="4670600"/>
              <a:ext cx="187025" cy="91850"/>
            </a:xfrm>
            <a:custGeom>
              <a:avLst/>
              <a:gdLst/>
              <a:ahLst/>
              <a:cxnLst/>
              <a:rect l="l" t="t" r="r" b="b"/>
              <a:pathLst>
                <a:path w="7481" h="3674" extrusionOk="0">
                  <a:moveTo>
                    <a:pt x="1072" y="685"/>
                  </a:moveTo>
                  <a:cubicBezTo>
                    <a:pt x="2700" y="988"/>
                    <a:pt x="4234" y="1409"/>
                    <a:pt x="5654" y="1941"/>
                  </a:cubicBezTo>
                  <a:cubicBezTo>
                    <a:pt x="4106" y="2323"/>
                    <a:pt x="2551" y="2651"/>
                    <a:pt x="1018" y="2919"/>
                  </a:cubicBezTo>
                  <a:cubicBezTo>
                    <a:pt x="1022" y="2903"/>
                    <a:pt x="1027" y="2894"/>
                    <a:pt x="1027" y="2889"/>
                  </a:cubicBezTo>
                  <a:lnTo>
                    <a:pt x="1072" y="685"/>
                  </a:lnTo>
                  <a:close/>
                  <a:moveTo>
                    <a:pt x="506" y="0"/>
                  </a:moveTo>
                  <a:lnTo>
                    <a:pt x="461" y="2770"/>
                  </a:lnTo>
                  <a:cubicBezTo>
                    <a:pt x="442" y="2830"/>
                    <a:pt x="392" y="2968"/>
                    <a:pt x="287" y="3153"/>
                  </a:cubicBezTo>
                  <a:lnTo>
                    <a:pt x="0" y="3673"/>
                  </a:lnTo>
                  <a:lnTo>
                    <a:pt x="585" y="3574"/>
                  </a:lnTo>
                  <a:cubicBezTo>
                    <a:pt x="2596" y="3242"/>
                    <a:pt x="4636" y="2805"/>
                    <a:pt x="6656" y="2273"/>
                  </a:cubicBezTo>
                  <a:lnTo>
                    <a:pt x="7481" y="2055"/>
                  </a:lnTo>
                  <a:lnTo>
                    <a:pt x="6697" y="1732"/>
                  </a:lnTo>
                  <a:cubicBezTo>
                    <a:pt x="4924" y="993"/>
                    <a:pt x="2954" y="431"/>
                    <a:pt x="839" y="60"/>
                  </a:cubicBezTo>
                  <a:lnTo>
                    <a:pt x="506" y="0"/>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77" name="Google Shape;766;p42">
              <a:extLst>
                <a:ext uri="{FF2B5EF4-FFF2-40B4-BE49-F238E27FC236}">
                  <a16:creationId xmlns:a16="http://schemas.microsoft.com/office/drawing/2014/main" xmlns="" id="{0A930488-F922-0245-B5BE-E157BCF8B2B1}"/>
                </a:ext>
              </a:extLst>
            </p:cNvPr>
            <p:cNvSpPr/>
            <p:nvPr/>
          </p:nvSpPr>
          <p:spPr>
            <a:xfrm>
              <a:off x="1910300" y="4671225"/>
              <a:ext cx="257025" cy="101025"/>
            </a:xfrm>
            <a:custGeom>
              <a:avLst/>
              <a:gdLst/>
              <a:ahLst/>
              <a:cxnLst/>
              <a:rect l="l" t="t" r="r" b="b"/>
              <a:pathLst>
                <a:path w="10281" h="4041" extrusionOk="0">
                  <a:moveTo>
                    <a:pt x="9238" y="0"/>
                  </a:moveTo>
                  <a:cubicBezTo>
                    <a:pt x="5600" y="441"/>
                    <a:pt x="2552" y="1494"/>
                    <a:pt x="0" y="2958"/>
                  </a:cubicBezTo>
                  <a:cubicBezTo>
                    <a:pt x="3446" y="3693"/>
                    <a:pt x="6876" y="4031"/>
                    <a:pt x="10281" y="4040"/>
                  </a:cubicBezTo>
                  <a:cubicBezTo>
                    <a:pt x="9705" y="3396"/>
                    <a:pt x="9566" y="2789"/>
                    <a:pt x="9566" y="2789"/>
                  </a:cubicBezTo>
                  <a:lnTo>
                    <a:pt x="9238" y="0"/>
                  </a:ln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78" name="Google Shape;767;p42">
              <a:extLst>
                <a:ext uri="{FF2B5EF4-FFF2-40B4-BE49-F238E27FC236}">
                  <a16:creationId xmlns:a16="http://schemas.microsoft.com/office/drawing/2014/main" xmlns="" id="{891D4F93-6A11-554A-8C8F-D0D50E595497}"/>
                </a:ext>
              </a:extLst>
            </p:cNvPr>
            <p:cNvSpPr/>
            <p:nvPr/>
          </p:nvSpPr>
          <p:spPr>
            <a:xfrm>
              <a:off x="1890550" y="4663150"/>
              <a:ext cx="292800" cy="116300"/>
            </a:xfrm>
            <a:custGeom>
              <a:avLst/>
              <a:gdLst/>
              <a:ahLst/>
              <a:cxnLst/>
              <a:rect l="l" t="t" r="r" b="b"/>
              <a:pathLst>
                <a:path w="11712" h="4652" extrusionOk="0">
                  <a:moveTo>
                    <a:pt x="9776" y="645"/>
                  </a:moveTo>
                  <a:lnTo>
                    <a:pt x="10073" y="3147"/>
                  </a:lnTo>
                  <a:lnTo>
                    <a:pt x="10078" y="3176"/>
                  </a:lnTo>
                  <a:cubicBezTo>
                    <a:pt x="10083" y="3201"/>
                    <a:pt x="10172" y="3584"/>
                    <a:pt x="10484" y="4070"/>
                  </a:cubicBezTo>
                  <a:cubicBezTo>
                    <a:pt x="7467" y="4026"/>
                    <a:pt x="4488" y="3719"/>
                    <a:pt x="1615" y="3157"/>
                  </a:cubicBezTo>
                  <a:cubicBezTo>
                    <a:pt x="4032" y="1886"/>
                    <a:pt x="6772" y="1043"/>
                    <a:pt x="9776" y="645"/>
                  </a:cubicBezTo>
                  <a:close/>
                  <a:moveTo>
                    <a:pt x="10282" y="0"/>
                  </a:moveTo>
                  <a:lnTo>
                    <a:pt x="9994" y="40"/>
                  </a:lnTo>
                  <a:cubicBezTo>
                    <a:pt x="6514" y="461"/>
                    <a:pt x="3372" y="1469"/>
                    <a:pt x="651" y="3034"/>
                  </a:cubicBezTo>
                  <a:lnTo>
                    <a:pt x="0" y="3405"/>
                  </a:lnTo>
                  <a:lnTo>
                    <a:pt x="731" y="3564"/>
                  </a:lnTo>
                  <a:cubicBezTo>
                    <a:pt x="4062" y="4274"/>
                    <a:pt x="7542" y="4642"/>
                    <a:pt x="11066" y="4651"/>
                  </a:cubicBezTo>
                  <a:lnTo>
                    <a:pt x="11712" y="4651"/>
                  </a:lnTo>
                  <a:lnTo>
                    <a:pt x="11284" y="4170"/>
                  </a:lnTo>
                  <a:cubicBezTo>
                    <a:pt x="10818" y="3644"/>
                    <a:pt x="10663" y="3147"/>
                    <a:pt x="10639" y="3063"/>
                  </a:cubicBezTo>
                  <a:lnTo>
                    <a:pt x="10282" y="0"/>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79" name="Google Shape;768;p42">
              <a:extLst>
                <a:ext uri="{FF2B5EF4-FFF2-40B4-BE49-F238E27FC236}">
                  <a16:creationId xmlns:a16="http://schemas.microsoft.com/office/drawing/2014/main" xmlns="" id="{300081FC-9E18-9544-90BF-F6ECCE926698}"/>
                </a:ext>
              </a:extLst>
            </p:cNvPr>
            <p:cNvSpPr/>
            <p:nvPr/>
          </p:nvSpPr>
          <p:spPr>
            <a:xfrm>
              <a:off x="2080925" y="4669225"/>
              <a:ext cx="395300" cy="188175"/>
            </a:xfrm>
            <a:custGeom>
              <a:avLst/>
              <a:gdLst/>
              <a:ahLst/>
              <a:cxnLst/>
              <a:rect l="l" t="t" r="r" b="b"/>
              <a:pathLst>
                <a:path w="15812" h="7527" extrusionOk="0">
                  <a:moveTo>
                    <a:pt x="2562" y="0"/>
                  </a:moveTo>
                  <a:cubicBezTo>
                    <a:pt x="1703" y="80"/>
                    <a:pt x="844" y="189"/>
                    <a:pt x="1" y="348"/>
                  </a:cubicBezTo>
                  <a:cubicBezTo>
                    <a:pt x="1" y="348"/>
                    <a:pt x="115" y="7451"/>
                    <a:pt x="7611" y="7526"/>
                  </a:cubicBezTo>
                  <a:cubicBezTo>
                    <a:pt x="7652" y="7527"/>
                    <a:pt x="7693" y="7527"/>
                    <a:pt x="7734" y="7527"/>
                  </a:cubicBezTo>
                  <a:cubicBezTo>
                    <a:pt x="15109" y="7527"/>
                    <a:pt x="15811" y="914"/>
                    <a:pt x="15811" y="914"/>
                  </a:cubicBezTo>
                  <a:cubicBezTo>
                    <a:pt x="15811" y="914"/>
                    <a:pt x="14819" y="685"/>
                    <a:pt x="13220" y="447"/>
                  </a:cubicBezTo>
                  <a:lnTo>
                    <a:pt x="13181" y="2731"/>
                  </a:lnTo>
                  <a:cubicBezTo>
                    <a:pt x="13181" y="2731"/>
                    <a:pt x="12485" y="5506"/>
                    <a:pt x="7735" y="5506"/>
                  </a:cubicBezTo>
                  <a:cubicBezTo>
                    <a:pt x="3501" y="5506"/>
                    <a:pt x="2885" y="2731"/>
                    <a:pt x="2885" y="2731"/>
                  </a:cubicBezTo>
                  <a:lnTo>
                    <a:pt x="2562" y="0"/>
                  </a:ln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80" name="Google Shape;769;p42">
              <a:extLst>
                <a:ext uri="{FF2B5EF4-FFF2-40B4-BE49-F238E27FC236}">
                  <a16:creationId xmlns:a16="http://schemas.microsoft.com/office/drawing/2014/main" xmlns="" id="{C70DEC1D-BF73-0D4A-8E34-E181F4B46F36}"/>
                </a:ext>
              </a:extLst>
            </p:cNvPr>
            <p:cNvSpPr/>
            <p:nvPr/>
          </p:nvSpPr>
          <p:spPr>
            <a:xfrm>
              <a:off x="2073600" y="4661525"/>
              <a:ext cx="410425" cy="203050"/>
            </a:xfrm>
            <a:custGeom>
              <a:avLst/>
              <a:gdLst/>
              <a:ahLst/>
              <a:cxnLst/>
              <a:rect l="l" t="t" r="r" b="b"/>
              <a:pathLst>
                <a:path w="16417" h="8122" extrusionOk="0">
                  <a:moveTo>
                    <a:pt x="2602" y="620"/>
                  </a:moveTo>
                  <a:lnTo>
                    <a:pt x="2894" y="3099"/>
                  </a:lnTo>
                  <a:cubicBezTo>
                    <a:pt x="2900" y="3128"/>
                    <a:pt x="3609" y="6101"/>
                    <a:pt x="8028" y="6101"/>
                  </a:cubicBezTo>
                  <a:cubicBezTo>
                    <a:pt x="12947" y="6101"/>
                    <a:pt x="13722" y="3232"/>
                    <a:pt x="13751" y="3108"/>
                  </a:cubicBezTo>
                  <a:lnTo>
                    <a:pt x="13796" y="1087"/>
                  </a:lnTo>
                  <a:cubicBezTo>
                    <a:pt x="14730" y="1236"/>
                    <a:pt x="15429" y="1371"/>
                    <a:pt x="15782" y="1445"/>
                  </a:cubicBezTo>
                  <a:cubicBezTo>
                    <a:pt x="15568" y="2646"/>
                    <a:pt x="14322" y="7546"/>
                    <a:pt x="8028" y="7546"/>
                  </a:cubicBezTo>
                  <a:lnTo>
                    <a:pt x="7904" y="7546"/>
                  </a:lnTo>
                  <a:cubicBezTo>
                    <a:pt x="1471" y="7482"/>
                    <a:pt x="686" y="2130"/>
                    <a:pt x="591" y="894"/>
                  </a:cubicBezTo>
                  <a:cubicBezTo>
                    <a:pt x="1226" y="785"/>
                    <a:pt x="1897" y="691"/>
                    <a:pt x="2602" y="620"/>
                  </a:cubicBezTo>
                  <a:close/>
                  <a:moveTo>
                    <a:pt x="3109" y="1"/>
                  </a:moveTo>
                  <a:lnTo>
                    <a:pt x="2830" y="25"/>
                  </a:lnTo>
                  <a:cubicBezTo>
                    <a:pt x="1911" y="105"/>
                    <a:pt x="1043" y="224"/>
                    <a:pt x="239" y="373"/>
                  </a:cubicBezTo>
                  <a:lnTo>
                    <a:pt x="0" y="418"/>
                  </a:lnTo>
                  <a:lnTo>
                    <a:pt x="5" y="661"/>
                  </a:lnTo>
                  <a:cubicBezTo>
                    <a:pt x="5" y="735"/>
                    <a:pt x="214" y="8043"/>
                    <a:pt x="7898" y="8121"/>
                  </a:cubicBezTo>
                  <a:lnTo>
                    <a:pt x="8028" y="8121"/>
                  </a:lnTo>
                  <a:cubicBezTo>
                    <a:pt x="15573" y="8121"/>
                    <a:pt x="16382" y="1321"/>
                    <a:pt x="16393" y="1252"/>
                  </a:cubicBezTo>
                  <a:lnTo>
                    <a:pt x="16417" y="993"/>
                  </a:lnTo>
                  <a:lnTo>
                    <a:pt x="16169" y="939"/>
                  </a:lnTo>
                  <a:cubicBezTo>
                    <a:pt x="16159" y="939"/>
                    <a:pt x="15147" y="710"/>
                    <a:pt x="13557" y="467"/>
                  </a:cubicBezTo>
                  <a:lnTo>
                    <a:pt x="13230" y="423"/>
                  </a:lnTo>
                  <a:lnTo>
                    <a:pt x="13186" y="2994"/>
                  </a:lnTo>
                  <a:cubicBezTo>
                    <a:pt x="13096" y="3292"/>
                    <a:pt x="12267" y="5525"/>
                    <a:pt x="8028" y="5525"/>
                  </a:cubicBezTo>
                  <a:cubicBezTo>
                    <a:pt x="4092" y="5525"/>
                    <a:pt x="3481" y="3078"/>
                    <a:pt x="3460" y="3003"/>
                  </a:cubicBezTo>
                  <a:lnTo>
                    <a:pt x="3109" y="1"/>
                  </a:lnTo>
                  <a:close/>
                </a:path>
              </a:pathLst>
            </a:custGeom>
            <a:solidFill>
              <a:schemeClr val="dk1"/>
            </a:solidFill>
            <a:ln>
              <a:noFill/>
            </a:ln>
          </p:spPr>
          <p:txBody>
            <a:bodyPr spcFirstLastPara="1" wrap="square" lIns="121900" tIns="121900" rIns="121900" bIns="121900" anchor="ctr" anchorCtr="0">
              <a:noAutofit/>
            </a:bodyPr>
            <a:lstStyle/>
            <a:p>
              <a:endParaRPr sz="2489"/>
            </a:p>
          </p:txBody>
        </p:sp>
      </p:grpSp>
      <p:grpSp>
        <p:nvGrpSpPr>
          <p:cNvPr id="81" name="Google Shape;770;p42">
            <a:extLst>
              <a:ext uri="{FF2B5EF4-FFF2-40B4-BE49-F238E27FC236}">
                <a16:creationId xmlns:a16="http://schemas.microsoft.com/office/drawing/2014/main" xmlns="" id="{C21E1C66-7696-7043-9399-33D13D65168C}"/>
              </a:ext>
            </a:extLst>
          </p:cNvPr>
          <p:cNvGrpSpPr/>
          <p:nvPr/>
        </p:nvGrpSpPr>
        <p:grpSpPr>
          <a:xfrm>
            <a:off x="8871973" y="2170845"/>
            <a:ext cx="1949747" cy="1102988"/>
            <a:chOff x="4789600" y="4612500"/>
            <a:chExt cx="1459100" cy="825425"/>
          </a:xfrm>
        </p:grpSpPr>
        <p:sp>
          <p:nvSpPr>
            <p:cNvPr id="82" name="Google Shape;771;p42">
              <a:extLst>
                <a:ext uri="{FF2B5EF4-FFF2-40B4-BE49-F238E27FC236}">
                  <a16:creationId xmlns:a16="http://schemas.microsoft.com/office/drawing/2014/main" xmlns="" id="{93AD67AD-F135-3742-B12B-2B37F4345FE6}"/>
                </a:ext>
              </a:extLst>
            </p:cNvPr>
            <p:cNvSpPr/>
            <p:nvPr/>
          </p:nvSpPr>
          <p:spPr>
            <a:xfrm>
              <a:off x="4789600" y="4634725"/>
              <a:ext cx="625625" cy="796025"/>
            </a:xfrm>
            <a:custGeom>
              <a:avLst/>
              <a:gdLst/>
              <a:ahLst/>
              <a:cxnLst/>
              <a:rect l="l" t="t" r="r" b="b"/>
              <a:pathLst>
                <a:path w="25025" h="31841" extrusionOk="0">
                  <a:moveTo>
                    <a:pt x="22905" y="1"/>
                  </a:moveTo>
                  <a:cubicBezTo>
                    <a:pt x="1" y="3360"/>
                    <a:pt x="1426" y="31289"/>
                    <a:pt x="1426" y="31841"/>
                  </a:cubicBezTo>
                  <a:lnTo>
                    <a:pt x="25025" y="31841"/>
                  </a:lnTo>
                  <a:lnTo>
                    <a:pt x="22905"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83" name="Google Shape;772;p42">
              <a:extLst>
                <a:ext uri="{FF2B5EF4-FFF2-40B4-BE49-F238E27FC236}">
                  <a16:creationId xmlns:a16="http://schemas.microsoft.com/office/drawing/2014/main" xmlns="" id="{F68C1DBA-B896-4841-A822-DE616E93897C}"/>
                </a:ext>
              </a:extLst>
            </p:cNvPr>
            <p:cNvSpPr/>
            <p:nvPr/>
          </p:nvSpPr>
          <p:spPr>
            <a:xfrm>
              <a:off x="4814525" y="4626550"/>
              <a:ext cx="608400" cy="811375"/>
            </a:xfrm>
            <a:custGeom>
              <a:avLst/>
              <a:gdLst/>
              <a:ahLst/>
              <a:cxnLst/>
              <a:rect l="l" t="t" r="r" b="b"/>
              <a:pathLst>
                <a:path w="24336" h="32455" extrusionOk="0">
                  <a:moveTo>
                    <a:pt x="21640" y="660"/>
                  </a:moveTo>
                  <a:lnTo>
                    <a:pt x="23720" y="31879"/>
                  </a:lnTo>
                  <a:lnTo>
                    <a:pt x="711" y="31879"/>
                  </a:lnTo>
                  <a:cubicBezTo>
                    <a:pt x="592" y="26796"/>
                    <a:pt x="1203" y="3882"/>
                    <a:pt x="21640" y="660"/>
                  </a:cubicBezTo>
                  <a:close/>
                  <a:moveTo>
                    <a:pt x="22171" y="0"/>
                  </a:moveTo>
                  <a:lnTo>
                    <a:pt x="21863" y="44"/>
                  </a:lnTo>
                  <a:cubicBezTo>
                    <a:pt x="388" y="3197"/>
                    <a:pt x="1" y="27283"/>
                    <a:pt x="140" y="32078"/>
                  </a:cubicBezTo>
                  <a:lnTo>
                    <a:pt x="145" y="32455"/>
                  </a:lnTo>
                  <a:lnTo>
                    <a:pt x="24335" y="32455"/>
                  </a:lnTo>
                  <a:lnTo>
                    <a:pt x="22171" y="0"/>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84" name="Google Shape;773;p42">
              <a:extLst>
                <a:ext uri="{FF2B5EF4-FFF2-40B4-BE49-F238E27FC236}">
                  <a16:creationId xmlns:a16="http://schemas.microsoft.com/office/drawing/2014/main" xmlns="" id="{8CA03968-93C7-454B-8D21-1DA86D58A7BB}"/>
                </a:ext>
              </a:extLst>
            </p:cNvPr>
            <p:cNvSpPr/>
            <p:nvPr/>
          </p:nvSpPr>
          <p:spPr>
            <a:xfrm>
              <a:off x="5605600" y="4642300"/>
              <a:ext cx="641600" cy="788450"/>
            </a:xfrm>
            <a:custGeom>
              <a:avLst/>
              <a:gdLst/>
              <a:ahLst/>
              <a:cxnLst/>
              <a:rect l="l" t="t" r="r" b="b"/>
              <a:pathLst>
                <a:path w="25664" h="31538" extrusionOk="0">
                  <a:moveTo>
                    <a:pt x="2099" y="0"/>
                  </a:moveTo>
                  <a:lnTo>
                    <a:pt x="0" y="31538"/>
                  </a:lnTo>
                  <a:lnTo>
                    <a:pt x="20953" y="31538"/>
                  </a:lnTo>
                  <a:cubicBezTo>
                    <a:pt x="20953" y="31538"/>
                    <a:pt x="25664" y="4503"/>
                    <a:pt x="2099"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85" name="Google Shape;774;p42">
              <a:extLst>
                <a:ext uri="{FF2B5EF4-FFF2-40B4-BE49-F238E27FC236}">
                  <a16:creationId xmlns:a16="http://schemas.microsoft.com/office/drawing/2014/main" xmlns="" id="{867532F8-31A8-1C41-B802-863404D6FC6A}"/>
                </a:ext>
              </a:extLst>
            </p:cNvPr>
            <p:cNvSpPr/>
            <p:nvPr/>
          </p:nvSpPr>
          <p:spPr>
            <a:xfrm>
              <a:off x="5597875" y="4633725"/>
              <a:ext cx="650825" cy="804200"/>
            </a:xfrm>
            <a:custGeom>
              <a:avLst/>
              <a:gdLst/>
              <a:ahLst/>
              <a:cxnLst/>
              <a:rect l="l" t="t" r="r" b="b"/>
              <a:pathLst>
                <a:path w="26033" h="32168" extrusionOk="0">
                  <a:moveTo>
                    <a:pt x="2676" y="690"/>
                  </a:moveTo>
                  <a:cubicBezTo>
                    <a:pt x="24171" y="5034"/>
                    <a:pt x="21397" y="28937"/>
                    <a:pt x="21014" y="31592"/>
                  </a:cubicBezTo>
                  <a:lnTo>
                    <a:pt x="616" y="31592"/>
                  </a:lnTo>
                  <a:lnTo>
                    <a:pt x="2676" y="690"/>
                  </a:lnTo>
                  <a:close/>
                  <a:moveTo>
                    <a:pt x="2145" y="0"/>
                  </a:moveTo>
                  <a:lnTo>
                    <a:pt x="0" y="32168"/>
                  </a:lnTo>
                  <a:lnTo>
                    <a:pt x="21505" y="32168"/>
                  </a:lnTo>
                  <a:lnTo>
                    <a:pt x="21546" y="31929"/>
                  </a:lnTo>
                  <a:cubicBezTo>
                    <a:pt x="21594" y="31657"/>
                    <a:pt x="26032" y="4562"/>
                    <a:pt x="2463" y="60"/>
                  </a:cubicBezTo>
                  <a:lnTo>
                    <a:pt x="2145" y="0"/>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86" name="Google Shape;775;p42">
              <a:extLst>
                <a:ext uri="{FF2B5EF4-FFF2-40B4-BE49-F238E27FC236}">
                  <a16:creationId xmlns:a16="http://schemas.microsoft.com/office/drawing/2014/main" xmlns="" id="{FA97A9E1-E2AC-B74D-B744-CF761DB4DC63}"/>
                </a:ext>
              </a:extLst>
            </p:cNvPr>
            <p:cNvSpPr/>
            <p:nvPr/>
          </p:nvSpPr>
          <p:spPr>
            <a:xfrm>
              <a:off x="5362225" y="4631750"/>
              <a:ext cx="295875" cy="799000"/>
            </a:xfrm>
            <a:custGeom>
              <a:avLst/>
              <a:gdLst/>
              <a:ahLst/>
              <a:cxnLst/>
              <a:rect l="l" t="t" r="r" b="b"/>
              <a:pathLst>
                <a:path w="11835" h="31960" extrusionOk="0">
                  <a:moveTo>
                    <a:pt x="943" y="1"/>
                  </a:moveTo>
                  <a:cubicBezTo>
                    <a:pt x="626" y="35"/>
                    <a:pt x="308" y="74"/>
                    <a:pt x="0" y="120"/>
                  </a:cubicBezTo>
                  <a:lnTo>
                    <a:pt x="2120" y="31960"/>
                  </a:lnTo>
                  <a:lnTo>
                    <a:pt x="9735" y="31960"/>
                  </a:lnTo>
                  <a:lnTo>
                    <a:pt x="11834" y="422"/>
                  </a:lnTo>
                  <a:cubicBezTo>
                    <a:pt x="11725" y="402"/>
                    <a:pt x="11606" y="388"/>
                    <a:pt x="11497" y="367"/>
                  </a:cubicBezTo>
                  <a:lnTo>
                    <a:pt x="11467" y="2675"/>
                  </a:lnTo>
                  <a:cubicBezTo>
                    <a:pt x="11467" y="2675"/>
                    <a:pt x="10767" y="5451"/>
                    <a:pt x="6021" y="5451"/>
                  </a:cubicBezTo>
                  <a:cubicBezTo>
                    <a:pt x="1783" y="5451"/>
                    <a:pt x="1167" y="2675"/>
                    <a:pt x="1167" y="2675"/>
                  </a:cubicBezTo>
                  <a:lnTo>
                    <a:pt x="943" y="1"/>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87" name="Google Shape;776;p42">
              <a:extLst>
                <a:ext uri="{FF2B5EF4-FFF2-40B4-BE49-F238E27FC236}">
                  <a16:creationId xmlns:a16="http://schemas.microsoft.com/office/drawing/2014/main" xmlns="" id="{44E43530-2E30-424E-95FD-84EB20507A26}"/>
                </a:ext>
              </a:extLst>
            </p:cNvPr>
            <p:cNvSpPr/>
            <p:nvPr/>
          </p:nvSpPr>
          <p:spPr>
            <a:xfrm>
              <a:off x="5331800" y="4631375"/>
              <a:ext cx="374200" cy="187425"/>
            </a:xfrm>
            <a:custGeom>
              <a:avLst/>
              <a:gdLst/>
              <a:ahLst/>
              <a:cxnLst/>
              <a:rect l="l" t="t" r="r" b="b"/>
              <a:pathLst>
                <a:path w="14968" h="7497" extrusionOk="0">
                  <a:moveTo>
                    <a:pt x="2160" y="0"/>
                  </a:moveTo>
                  <a:cubicBezTo>
                    <a:pt x="2095" y="10"/>
                    <a:pt x="2031" y="20"/>
                    <a:pt x="1967" y="35"/>
                  </a:cubicBezTo>
                  <a:cubicBezTo>
                    <a:pt x="1967" y="35"/>
                    <a:pt x="1" y="7421"/>
                    <a:pt x="7491" y="7496"/>
                  </a:cubicBezTo>
                  <a:cubicBezTo>
                    <a:pt x="7530" y="7497"/>
                    <a:pt x="7568" y="7497"/>
                    <a:pt x="7606" y="7497"/>
                  </a:cubicBezTo>
                  <a:cubicBezTo>
                    <a:pt x="14967" y="7497"/>
                    <a:pt x="13051" y="437"/>
                    <a:pt x="13051" y="437"/>
                  </a:cubicBezTo>
                  <a:cubicBezTo>
                    <a:pt x="13051" y="437"/>
                    <a:pt x="12927" y="387"/>
                    <a:pt x="12714" y="313"/>
                  </a:cubicBezTo>
                  <a:lnTo>
                    <a:pt x="12684" y="2690"/>
                  </a:lnTo>
                  <a:cubicBezTo>
                    <a:pt x="12684" y="2690"/>
                    <a:pt x="11984" y="5466"/>
                    <a:pt x="7238" y="5466"/>
                  </a:cubicBezTo>
                  <a:cubicBezTo>
                    <a:pt x="3000" y="5466"/>
                    <a:pt x="2384" y="2690"/>
                    <a:pt x="2384" y="2690"/>
                  </a:cubicBezTo>
                  <a:lnTo>
                    <a:pt x="2160"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88" name="Google Shape;777;p42">
              <a:extLst>
                <a:ext uri="{FF2B5EF4-FFF2-40B4-BE49-F238E27FC236}">
                  <a16:creationId xmlns:a16="http://schemas.microsoft.com/office/drawing/2014/main" xmlns="" id="{55364E59-8197-4341-BB43-BDD128E7FCCC}"/>
                </a:ext>
              </a:extLst>
            </p:cNvPr>
            <p:cNvSpPr/>
            <p:nvPr/>
          </p:nvSpPr>
          <p:spPr>
            <a:xfrm>
              <a:off x="5351525" y="4622550"/>
              <a:ext cx="335250" cy="203425"/>
            </a:xfrm>
            <a:custGeom>
              <a:avLst/>
              <a:gdLst/>
              <a:ahLst/>
              <a:cxnLst/>
              <a:rect l="l" t="t" r="r" b="b"/>
              <a:pathLst>
                <a:path w="13410" h="8137" extrusionOk="0">
                  <a:moveTo>
                    <a:pt x="1237" y="2220"/>
                  </a:moveTo>
                  <a:lnTo>
                    <a:pt x="1311" y="3103"/>
                  </a:lnTo>
                  <a:cubicBezTo>
                    <a:pt x="1322" y="3133"/>
                    <a:pt x="2032" y="6106"/>
                    <a:pt x="6449" y="6106"/>
                  </a:cubicBezTo>
                  <a:cubicBezTo>
                    <a:pt x="11364" y="6106"/>
                    <a:pt x="12143" y="3237"/>
                    <a:pt x="12173" y="3113"/>
                  </a:cubicBezTo>
                  <a:lnTo>
                    <a:pt x="12188" y="2344"/>
                  </a:lnTo>
                  <a:lnTo>
                    <a:pt x="12188" y="2344"/>
                  </a:lnTo>
                  <a:cubicBezTo>
                    <a:pt x="12237" y="3382"/>
                    <a:pt x="12099" y="4777"/>
                    <a:pt x="11270" y="5849"/>
                  </a:cubicBezTo>
                  <a:cubicBezTo>
                    <a:pt x="10390" y="6981"/>
                    <a:pt x="8915" y="7562"/>
                    <a:pt x="6840" y="7562"/>
                  </a:cubicBezTo>
                  <a:cubicBezTo>
                    <a:pt x="6796" y="7562"/>
                    <a:pt x="6752" y="7561"/>
                    <a:pt x="6708" y="7561"/>
                  </a:cubicBezTo>
                  <a:cubicBezTo>
                    <a:pt x="4617" y="7541"/>
                    <a:pt x="3104" y="6931"/>
                    <a:pt x="2205" y="5754"/>
                  </a:cubicBezTo>
                  <a:cubicBezTo>
                    <a:pt x="1386" y="4677"/>
                    <a:pt x="1212" y="3297"/>
                    <a:pt x="1237" y="2220"/>
                  </a:cubicBezTo>
                  <a:close/>
                  <a:moveTo>
                    <a:pt x="1629" y="0"/>
                  </a:moveTo>
                  <a:lnTo>
                    <a:pt x="949" y="145"/>
                  </a:lnTo>
                  <a:lnTo>
                    <a:pt x="900" y="314"/>
                  </a:lnTo>
                  <a:cubicBezTo>
                    <a:pt x="864" y="452"/>
                    <a:pt x="0" y="3803"/>
                    <a:pt x="1743" y="6097"/>
                  </a:cubicBezTo>
                  <a:cubicBezTo>
                    <a:pt x="2756" y="7427"/>
                    <a:pt x="4424" y="8113"/>
                    <a:pt x="6702" y="8136"/>
                  </a:cubicBezTo>
                  <a:lnTo>
                    <a:pt x="6821" y="8136"/>
                  </a:lnTo>
                  <a:cubicBezTo>
                    <a:pt x="9080" y="8136"/>
                    <a:pt x="10734" y="7481"/>
                    <a:pt x="11726" y="6196"/>
                  </a:cubicBezTo>
                  <a:cubicBezTo>
                    <a:pt x="13410" y="4021"/>
                    <a:pt x="12580" y="850"/>
                    <a:pt x="12540" y="715"/>
                  </a:cubicBezTo>
                  <a:lnTo>
                    <a:pt x="12505" y="577"/>
                  </a:lnTo>
                  <a:lnTo>
                    <a:pt x="12372" y="522"/>
                  </a:lnTo>
                  <a:cubicBezTo>
                    <a:pt x="12372" y="522"/>
                    <a:pt x="12242" y="472"/>
                    <a:pt x="12014" y="392"/>
                  </a:cubicBezTo>
                  <a:lnTo>
                    <a:pt x="11642" y="268"/>
                  </a:lnTo>
                  <a:lnTo>
                    <a:pt x="11607" y="2999"/>
                  </a:lnTo>
                  <a:cubicBezTo>
                    <a:pt x="11513" y="3302"/>
                    <a:pt x="10684" y="5531"/>
                    <a:pt x="6449" y="5531"/>
                  </a:cubicBezTo>
                  <a:cubicBezTo>
                    <a:pt x="2513" y="5531"/>
                    <a:pt x="1897" y="3084"/>
                    <a:pt x="1883" y="3019"/>
                  </a:cubicBezTo>
                  <a:lnTo>
                    <a:pt x="1629" y="0"/>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89" name="Google Shape;778;p42">
              <a:extLst>
                <a:ext uri="{FF2B5EF4-FFF2-40B4-BE49-F238E27FC236}">
                  <a16:creationId xmlns:a16="http://schemas.microsoft.com/office/drawing/2014/main" xmlns="" id="{86A5C703-6170-154A-B6FB-8FD301048348}"/>
                </a:ext>
              </a:extLst>
            </p:cNvPr>
            <p:cNvSpPr/>
            <p:nvPr/>
          </p:nvSpPr>
          <p:spPr>
            <a:xfrm>
              <a:off x="5145525" y="4632225"/>
              <a:ext cx="290050" cy="798525"/>
            </a:xfrm>
            <a:custGeom>
              <a:avLst/>
              <a:gdLst/>
              <a:ahLst/>
              <a:cxnLst/>
              <a:rect l="l" t="t" r="r" b="b"/>
              <a:pathLst>
                <a:path w="11602" h="31941" extrusionOk="0">
                  <a:moveTo>
                    <a:pt x="9418" y="1"/>
                  </a:moveTo>
                  <a:lnTo>
                    <a:pt x="313" y="12128"/>
                  </a:lnTo>
                  <a:cubicBezTo>
                    <a:pt x="1" y="12545"/>
                    <a:pt x="40" y="13126"/>
                    <a:pt x="407" y="13493"/>
                  </a:cubicBezTo>
                  <a:lnTo>
                    <a:pt x="4682" y="17782"/>
                  </a:lnTo>
                  <a:cubicBezTo>
                    <a:pt x="5005" y="18105"/>
                    <a:pt x="5069" y="18607"/>
                    <a:pt x="4836" y="19003"/>
                  </a:cubicBezTo>
                  <a:lnTo>
                    <a:pt x="2432" y="23139"/>
                  </a:lnTo>
                  <a:cubicBezTo>
                    <a:pt x="2224" y="23491"/>
                    <a:pt x="2219" y="23928"/>
                    <a:pt x="2418" y="24286"/>
                  </a:cubicBezTo>
                  <a:lnTo>
                    <a:pt x="6638" y="31941"/>
                  </a:lnTo>
                  <a:lnTo>
                    <a:pt x="11601" y="31941"/>
                  </a:lnTo>
                  <a:lnTo>
                    <a:pt x="9418"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90" name="Google Shape;779;p42">
              <a:extLst>
                <a:ext uri="{FF2B5EF4-FFF2-40B4-BE49-F238E27FC236}">
                  <a16:creationId xmlns:a16="http://schemas.microsoft.com/office/drawing/2014/main" xmlns="" id="{91793F52-8C33-9F4C-B493-3071C98460E0}"/>
                </a:ext>
              </a:extLst>
            </p:cNvPr>
            <p:cNvSpPr/>
            <p:nvPr/>
          </p:nvSpPr>
          <p:spPr>
            <a:xfrm>
              <a:off x="5137700" y="4612500"/>
              <a:ext cx="305575" cy="825425"/>
            </a:xfrm>
            <a:custGeom>
              <a:avLst/>
              <a:gdLst/>
              <a:ahLst/>
              <a:cxnLst/>
              <a:rect l="l" t="t" r="r" b="b"/>
              <a:pathLst>
                <a:path w="12223" h="33017" extrusionOk="0">
                  <a:moveTo>
                    <a:pt x="9497" y="1579"/>
                  </a:moveTo>
                  <a:lnTo>
                    <a:pt x="11607" y="32441"/>
                  </a:lnTo>
                  <a:lnTo>
                    <a:pt x="7119" y="32441"/>
                  </a:lnTo>
                  <a:lnTo>
                    <a:pt x="2984" y="24935"/>
                  </a:lnTo>
                  <a:cubicBezTo>
                    <a:pt x="2835" y="24667"/>
                    <a:pt x="2841" y="24335"/>
                    <a:pt x="2994" y="24072"/>
                  </a:cubicBezTo>
                  <a:lnTo>
                    <a:pt x="5396" y="19936"/>
                  </a:lnTo>
                  <a:cubicBezTo>
                    <a:pt x="5694" y="19430"/>
                    <a:pt x="5611" y="18784"/>
                    <a:pt x="5199" y="18367"/>
                  </a:cubicBezTo>
                  <a:lnTo>
                    <a:pt x="924" y="14078"/>
                  </a:lnTo>
                  <a:cubicBezTo>
                    <a:pt x="661" y="13810"/>
                    <a:pt x="631" y="13389"/>
                    <a:pt x="855" y="13091"/>
                  </a:cubicBezTo>
                  <a:lnTo>
                    <a:pt x="9497" y="1579"/>
                  </a:lnTo>
                  <a:close/>
                  <a:moveTo>
                    <a:pt x="9969" y="1"/>
                  </a:moveTo>
                  <a:lnTo>
                    <a:pt x="392" y="12744"/>
                  </a:lnTo>
                  <a:cubicBezTo>
                    <a:pt x="1" y="13269"/>
                    <a:pt x="51" y="14019"/>
                    <a:pt x="518" y="14481"/>
                  </a:cubicBezTo>
                  <a:lnTo>
                    <a:pt x="4791" y="18770"/>
                  </a:lnTo>
                  <a:cubicBezTo>
                    <a:pt x="5020" y="19004"/>
                    <a:pt x="5069" y="19366"/>
                    <a:pt x="4901" y="19648"/>
                  </a:cubicBezTo>
                  <a:lnTo>
                    <a:pt x="2498" y="23783"/>
                  </a:lnTo>
                  <a:cubicBezTo>
                    <a:pt x="2239" y="24221"/>
                    <a:pt x="2234" y="24766"/>
                    <a:pt x="2477" y="25213"/>
                  </a:cubicBezTo>
                  <a:lnTo>
                    <a:pt x="6782" y="33017"/>
                  </a:lnTo>
                  <a:lnTo>
                    <a:pt x="12223" y="33017"/>
                  </a:lnTo>
                  <a:lnTo>
                    <a:pt x="9969" y="1"/>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91" name="Google Shape;780;p42">
              <a:extLst>
                <a:ext uri="{FF2B5EF4-FFF2-40B4-BE49-F238E27FC236}">
                  <a16:creationId xmlns:a16="http://schemas.microsoft.com/office/drawing/2014/main" xmlns="" id="{F7789D81-405F-3F40-AB3D-1A15A93ADFBD}"/>
                </a:ext>
              </a:extLst>
            </p:cNvPr>
            <p:cNvSpPr/>
            <p:nvPr/>
          </p:nvSpPr>
          <p:spPr>
            <a:xfrm>
              <a:off x="5595750" y="4632225"/>
              <a:ext cx="290075" cy="798525"/>
            </a:xfrm>
            <a:custGeom>
              <a:avLst/>
              <a:gdLst/>
              <a:ahLst/>
              <a:cxnLst/>
              <a:rect l="l" t="t" r="r" b="b"/>
              <a:pathLst>
                <a:path w="11603" h="31941" extrusionOk="0">
                  <a:moveTo>
                    <a:pt x="2181" y="1"/>
                  </a:moveTo>
                  <a:lnTo>
                    <a:pt x="1" y="31941"/>
                  </a:lnTo>
                  <a:lnTo>
                    <a:pt x="4965" y="31941"/>
                  </a:lnTo>
                  <a:lnTo>
                    <a:pt x="9185" y="24286"/>
                  </a:lnTo>
                  <a:cubicBezTo>
                    <a:pt x="9383" y="23928"/>
                    <a:pt x="9378" y="23491"/>
                    <a:pt x="9170" y="23139"/>
                  </a:cubicBezTo>
                  <a:lnTo>
                    <a:pt x="6762" y="19003"/>
                  </a:lnTo>
                  <a:cubicBezTo>
                    <a:pt x="6534" y="18607"/>
                    <a:pt x="6599" y="18105"/>
                    <a:pt x="6922" y="17782"/>
                  </a:cubicBezTo>
                  <a:lnTo>
                    <a:pt x="11195" y="13493"/>
                  </a:lnTo>
                  <a:cubicBezTo>
                    <a:pt x="11563" y="13126"/>
                    <a:pt x="11603" y="12545"/>
                    <a:pt x="11289" y="12128"/>
                  </a:cubicBezTo>
                  <a:lnTo>
                    <a:pt x="2181"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92" name="Google Shape;781;p42">
              <a:extLst>
                <a:ext uri="{FF2B5EF4-FFF2-40B4-BE49-F238E27FC236}">
                  <a16:creationId xmlns:a16="http://schemas.microsoft.com/office/drawing/2014/main" xmlns="" id="{FB6D0153-E0FF-FA4A-9110-A6C5F15FA4A7}"/>
                </a:ext>
              </a:extLst>
            </p:cNvPr>
            <p:cNvSpPr/>
            <p:nvPr/>
          </p:nvSpPr>
          <p:spPr>
            <a:xfrm>
              <a:off x="5588075" y="4612500"/>
              <a:ext cx="305550" cy="825425"/>
            </a:xfrm>
            <a:custGeom>
              <a:avLst/>
              <a:gdLst/>
              <a:ahLst/>
              <a:cxnLst/>
              <a:rect l="l" t="t" r="r" b="b"/>
              <a:pathLst>
                <a:path w="12222" h="33017" extrusionOk="0">
                  <a:moveTo>
                    <a:pt x="2726" y="1579"/>
                  </a:moveTo>
                  <a:lnTo>
                    <a:pt x="11369" y="13091"/>
                  </a:lnTo>
                  <a:cubicBezTo>
                    <a:pt x="11592" y="13389"/>
                    <a:pt x="11562" y="13810"/>
                    <a:pt x="11298" y="14078"/>
                  </a:cubicBezTo>
                  <a:lnTo>
                    <a:pt x="7025" y="18367"/>
                  </a:lnTo>
                  <a:cubicBezTo>
                    <a:pt x="6613" y="18784"/>
                    <a:pt x="6528" y="19430"/>
                    <a:pt x="6821" y="19936"/>
                  </a:cubicBezTo>
                  <a:lnTo>
                    <a:pt x="9229" y="24072"/>
                  </a:lnTo>
                  <a:cubicBezTo>
                    <a:pt x="9383" y="24335"/>
                    <a:pt x="9387" y="24667"/>
                    <a:pt x="9239" y="24935"/>
                  </a:cubicBezTo>
                  <a:lnTo>
                    <a:pt x="5103" y="32441"/>
                  </a:lnTo>
                  <a:lnTo>
                    <a:pt x="616" y="32441"/>
                  </a:lnTo>
                  <a:lnTo>
                    <a:pt x="2726" y="1579"/>
                  </a:lnTo>
                  <a:close/>
                  <a:moveTo>
                    <a:pt x="2255" y="1"/>
                  </a:moveTo>
                  <a:lnTo>
                    <a:pt x="0" y="33017"/>
                  </a:lnTo>
                  <a:lnTo>
                    <a:pt x="5442" y="33017"/>
                  </a:lnTo>
                  <a:lnTo>
                    <a:pt x="9745" y="25213"/>
                  </a:lnTo>
                  <a:cubicBezTo>
                    <a:pt x="9988" y="24766"/>
                    <a:pt x="9983" y="24221"/>
                    <a:pt x="9726" y="23783"/>
                  </a:cubicBezTo>
                  <a:lnTo>
                    <a:pt x="7318" y="19648"/>
                  </a:lnTo>
                  <a:cubicBezTo>
                    <a:pt x="7154" y="19366"/>
                    <a:pt x="7204" y="19004"/>
                    <a:pt x="7432" y="18770"/>
                  </a:cubicBezTo>
                  <a:lnTo>
                    <a:pt x="11706" y="14481"/>
                  </a:lnTo>
                  <a:cubicBezTo>
                    <a:pt x="12168" y="14019"/>
                    <a:pt x="12222" y="13269"/>
                    <a:pt x="11825" y="12744"/>
                  </a:cubicBezTo>
                  <a:lnTo>
                    <a:pt x="2255" y="1"/>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93" name="Google Shape;782;p42">
              <a:extLst>
                <a:ext uri="{FF2B5EF4-FFF2-40B4-BE49-F238E27FC236}">
                  <a16:creationId xmlns:a16="http://schemas.microsoft.com/office/drawing/2014/main" xmlns="" id="{AC9E30E1-2705-3940-A695-64C8F3D81140}"/>
                </a:ext>
              </a:extLst>
            </p:cNvPr>
            <p:cNvSpPr/>
            <p:nvPr/>
          </p:nvSpPr>
          <p:spPr>
            <a:xfrm>
              <a:off x="5030225" y="5114125"/>
              <a:ext cx="19900" cy="316625"/>
            </a:xfrm>
            <a:custGeom>
              <a:avLst/>
              <a:gdLst/>
              <a:ahLst/>
              <a:cxnLst/>
              <a:rect l="l" t="t" r="r" b="b"/>
              <a:pathLst>
                <a:path w="796" h="12665" extrusionOk="0">
                  <a:moveTo>
                    <a:pt x="1" y="12665"/>
                  </a:moveTo>
                  <a:lnTo>
                    <a:pt x="796" y="0"/>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94" name="Google Shape;783;p42">
              <a:extLst>
                <a:ext uri="{FF2B5EF4-FFF2-40B4-BE49-F238E27FC236}">
                  <a16:creationId xmlns:a16="http://schemas.microsoft.com/office/drawing/2014/main" xmlns="" id="{BD28E191-46BE-8C4D-AFDA-E2FC024FCD17}"/>
                </a:ext>
              </a:extLst>
            </p:cNvPr>
            <p:cNvSpPr/>
            <p:nvPr/>
          </p:nvSpPr>
          <p:spPr>
            <a:xfrm>
              <a:off x="5023025" y="5113650"/>
              <a:ext cx="34275" cy="317575"/>
            </a:xfrm>
            <a:custGeom>
              <a:avLst/>
              <a:gdLst/>
              <a:ahLst/>
              <a:cxnLst/>
              <a:rect l="l" t="t" r="r" b="b"/>
              <a:pathLst>
                <a:path w="1371" h="12703" extrusionOk="0">
                  <a:moveTo>
                    <a:pt x="800" y="0"/>
                  </a:moveTo>
                  <a:lnTo>
                    <a:pt x="1" y="12663"/>
                  </a:lnTo>
                  <a:lnTo>
                    <a:pt x="577" y="12703"/>
                  </a:lnTo>
                  <a:lnTo>
                    <a:pt x="1371" y="35"/>
                  </a:lnTo>
                  <a:lnTo>
                    <a:pt x="800" y="0"/>
                  </a:lnTo>
                  <a:close/>
                </a:path>
              </a:pathLst>
            </a:custGeom>
            <a:solidFill>
              <a:schemeClr val="dk1"/>
            </a:solidFill>
            <a:ln>
              <a:noFill/>
            </a:ln>
          </p:spPr>
          <p:txBody>
            <a:bodyPr spcFirstLastPara="1" wrap="square" lIns="121900" tIns="121900" rIns="121900" bIns="121900" anchor="ctr" anchorCtr="0">
              <a:noAutofit/>
            </a:bodyPr>
            <a:lstStyle/>
            <a:p>
              <a:endParaRPr sz="2489"/>
            </a:p>
          </p:txBody>
        </p:sp>
        <p:sp>
          <p:nvSpPr>
            <p:cNvPr id="95" name="Google Shape;784;p42">
              <a:extLst>
                <a:ext uri="{FF2B5EF4-FFF2-40B4-BE49-F238E27FC236}">
                  <a16:creationId xmlns:a16="http://schemas.microsoft.com/office/drawing/2014/main" xmlns="" id="{F3FE1EE2-1864-004C-A1FF-FE288655A0AD}"/>
                </a:ext>
              </a:extLst>
            </p:cNvPr>
            <p:cNvSpPr/>
            <p:nvPr/>
          </p:nvSpPr>
          <p:spPr>
            <a:xfrm>
              <a:off x="5932600" y="5114125"/>
              <a:ext cx="19850" cy="316625"/>
            </a:xfrm>
            <a:custGeom>
              <a:avLst/>
              <a:gdLst/>
              <a:ahLst/>
              <a:cxnLst/>
              <a:rect l="l" t="t" r="r" b="b"/>
              <a:pathLst>
                <a:path w="794" h="12665" extrusionOk="0">
                  <a:moveTo>
                    <a:pt x="794" y="12665"/>
                  </a:moveTo>
                  <a:lnTo>
                    <a:pt x="0" y="0"/>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96" name="Google Shape;785;p42">
              <a:extLst>
                <a:ext uri="{FF2B5EF4-FFF2-40B4-BE49-F238E27FC236}">
                  <a16:creationId xmlns:a16="http://schemas.microsoft.com/office/drawing/2014/main" xmlns="" id="{A59CFACF-117A-7143-A7E5-E25B49E52C27}"/>
                </a:ext>
              </a:extLst>
            </p:cNvPr>
            <p:cNvSpPr/>
            <p:nvPr/>
          </p:nvSpPr>
          <p:spPr>
            <a:xfrm>
              <a:off x="5925375" y="5113650"/>
              <a:ext cx="34300" cy="317575"/>
            </a:xfrm>
            <a:custGeom>
              <a:avLst/>
              <a:gdLst/>
              <a:ahLst/>
              <a:cxnLst/>
              <a:rect l="l" t="t" r="r" b="b"/>
              <a:pathLst>
                <a:path w="1372" h="12703" extrusionOk="0">
                  <a:moveTo>
                    <a:pt x="572" y="0"/>
                  </a:moveTo>
                  <a:lnTo>
                    <a:pt x="1" y="35"/>
                  </a:lnTo>
                  <a:lnTo>
                    <a:pt x="796" y="12703"/>
                  </a:lnTo>
                  <a:lnTo>
                    <a:pt x="1371" y="12663"/>
                  </a:lnTo>
                  <a:lnTo>
                    <a:pt x="572" y="0"/>
                  </a:lnTo>
                  <a:close/>
                </a:path>
              </a:pathLst>
            </a:custGeom>
            <a:solidFill>
              <a:schemeClr val="dk1"/>
            </a:solidFill>
            <a:ln>
              <a:noFill/>
            </a:ln>
          </p:spPr>
          <p:txBody>
            <a:bodyPr spcFirstLastPara="1" wrap="square" lIns="121900" tIns="121900" rIns="121900" bIns="121900" anchor="ctr" anchorCtr="0">
              <a:noAutofit/>
            </a:bodyPr>
            <a:lstStyle/>
            <a:p>
              <a:endParaRPr sz="2489"/>
            </a:p>
          </p:txBody>
        </p:sp>
      </p:grpSp>
    </p:spTree>
    <p:extLst>
      <p:ext uri="{BB962C8B-B14F-4D97-AF65-F5344CB8AC3E}">
        <p14:creationId xmlns:p14="http://schemas.microsoft.com/office/powerpoint/2010/main" val="871836233"/>
      </p:ext>
    </p:extLst>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5386F2D7-6CEA-B344-A20F-BC8FD7DA3580}"/>
              </a:ext>
            </a:extLst>
          </p:cNvPr>
          <p:cNvSpPr>
            <a:spLocks noGrp="1"/>
          </p:cNvSpPr>
          <p:nvPr>
            <p:ph type="title"/>
          </p:nvPr>
        </p:nvSpPr>
        <p:spPr>
          <a:xfrm>
            <a:off x="4405646" y="1039094"/>
            <a:ext cx="6035509" cy="3169111"/>
          </a:xfrm>
        </p:spPr>
        <p:txBody>
          <a:bodyPr/>
          <a:lstStyle/>
          <a:p>
            <a:pPr algn="just"/>
            <a:r>
              <a:rPr lang="x-none">
                <a:latin typeface="+mj-lt"/>
              </a:rPr>
              <a:t>Những </a:t>
            </a:r>
            <a:r>
              <a:rPr lang="vi-VN">
                <a:latin typeface="+mj-lt"/>
              </a:rPr>
              <a:t>người </a:t>
            </a:r>
            <a:r>
              <a:rPr lang="vi-VN" smtClean="0">
                <a:latin typeface="+mj-lt"/>
              </a:rPr>
              <a:t>g</a:t>
            </a:r>
            <a:r>
              <a:rPr lang="en-US" smtClean="0">
                <a:latin typeface="+mj-lt"/>
              </a:rPr>
              <a:t>ă</a:t>
            </a:r>
            <a:r>
              <a:rPr lang="vi-VN" smtClean="0">
                <a:latin typeface="+mj-lt"/>
              </a:rPr>
              <a:t>n </a:t>
            </a:r>
            <a:r>
              <a:rPr lang="vi-VN">
                <a:latin typeface="+mj-lt"/>
              </a:rPr>
              <a:t>kết với nhau bởi họ có chung một đặc điểm tính cách, có thể hoà hợp với nhau và sẵn sàng chia sẽ với nhau mọi vui </a:t>
            </a:r>
            <a:r>
              <a:rPr lang="vi-VN" smtClean="0">
                <a:latin typeface="+mj-lt"/>
              </a:rPr>
              <a:t>bu</a:t>
            </a:r>
            <a:r>
              <a:rPr lang="en-US" smtClean="0">
                <a:latin typeface="+mj-lt"/>
              </a:rPr>
              <a:t>ồ</a:t>
            </a:r>
            <a:r>
              <a:rPr lang="vi-VN" smtClean="0">
                <a:latin typeface="+mj-lt"/>
              </a:rPr>
              <a:t>n </a:t>
            </a:r>
            <a:r>
              <a:rPr lang="vi-VN">
                <a:latin typeface="+mj-lt"/>
              </a:rPr>
              <a:t>trong cuộc sống thì gọi là gì?</a:t>
            </a:r>
            <a:endParaRPr lang="x-none">
              <a:latin typeface="+mj-lt"/>
            </a:endParaRPr>
          </a:p>
        </p:txBody>
      </p:sp>
      <p:sp>
        <p:nvSpPr>
          <p:cNvPr id="4" name="Pentagon 3">
            <a:hlinkClick r:id="rId4" action="ppaction://hlinksldjump"/>
            <a:extLst>
              <a:ext uri="{FF2B5EF4-FFF2-40B4-BE49-F238E27FC236}">
                <a16:creationId xmlns:a16="http://schemas.microsoft.com/office/drawing/2014/main" xmlns="" id="{074A7936-F3A6-1242-86F1-736EFA7B2AFA}"/>
              </a:ext>
            </a:extLst>
          </p:cNvPr>
          <p:cNvSpPr/>
          <p:nvPr/>
        </p:nvSpPr>
        <p:spPr>
          <a:xfrm>
            <a:off x="8862935" y="5961101"/>
            <a:ext cx="1887793" cy="64617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89"/>
          </a:p>
        </p:txBody>
      </p:sp>
      <p:pic>
        <p:nvPicPr>
          <p:cNvPr id="5" name="Picture 4">
            <a:extLst>
              <a:ext uri="{FF2B5EF4-FFF2-40B4-BE49-F238E27FC236}">
                <a16:creationId xmlns:a16="http://schemas.microsoft.com/office/drawing/2014/main" xmlns="" id="{ACF59343-9351-B84C-AADA-453CA1A86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901" y="3007058"/>
            <a:ext cx="2625572" cy="2324809"/>
          </a:xfrm>
          <a:prstGeom prst="rect">
            <a:avLst/>
          </a:prstGeom>
        </p:spPr>
      </p:pic>
      <p:pic>
        <p:nvPicPr>
          <p:cNvPr id="6" name="Picture 5">
            <a:extLst>
              <a:ext uri="{FF2B5EF4-FFF2-40B4-BE49-F238E27FC236}">
                <a16:creationId xmlns:a16="http://schemas.microsoft.com/office/drawing/2014/main" xmlns="" id="{F5A4291E-09F9-3D45-8536-8EF2D3EF87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935" y="2324245"/>
            <a:ext cx="2747503" cy="1845216"/>
          </a:xfrm>
          <a:prstGeom prst="rect">
            <a:avLst/>
          </a:prstGeom>
        </p:spPr>
      </p:pic>
      <p:sp>
        <p:nvSpPr>
          <p:cNvPr id="7" name="Rectangle: Folded Corner 8">
            <a:extLst>
              <a:ext uri="{FF2B5EF4-FFF2-40B4-BE49-F238E27FC236}">
                <a16:creationId xmlns:a16="http://schemas.microsoft.com/office/drawing/2014/main" xmlns="" id="{20C79446-6E98-7747-B0E1-60D4F8686CBB}"/>
              </a:ext>
            </a:extLst>
          </p:cNvPr>
          <p:cNvSpPr/>
          <p:nvPr/>
        </p:nvSpPr>
        <p:spPr>
          <a:xfrm>
            <a:off x="1004851" y="1752915"/>
            <a:ext cx="1960880" cy="177068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89" b="1">
                <a:solidFill>
                  <a:schemeClr val="tx1"/>
                </a:solidFill>
                <a:latin typeface="Tahoma" panose="020B0604030504040204" pitchFamily="34" charset="0"/>
                <a:ea typeface="Tahoma" panose="020B0604030504040204" pitchFamily="34" charset="0"/>
                <a:cs typeface="Tahoma" panose="020B0604030504040204" pitchFamily="34" charset="0"/>
              </a:rPr>
              <a:t>Bạn nhận được một cây viết</a:t>
            </a:r>
          </a:p>
        </p:txBody>
      </p:sp>
      <p:pic>
        <p:nvPicPr>
          <p:cNvPr id="8" name="Picture 7">
            <a:extLst>
              <a:ext uri="{FF2B5EF4-FFF2-40B4-BE49-F238E27FC236}">
                <a16:creationId xmlns:a16="http://schemas.microsoft.com/office/drawing/2014/main" xmlns="" id="{74187521-BEA5-9949-AF65-F2300051FB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7226" y="1751319"/>
            <a:ext cx="660400" cy="584200"/>
          </a:xfrm>
          <a:prstGeom prst="rect">
            <a:avLst/>
          </a:prstGeom>
        </p:spPr>
      </p:pic>
      <p:pic>
        <p:nvPicPr>
          <p:cNvPr id="9" name="Picture 8">
            <a:extLst>
              <a:ext uri="{FF2B5EF4-FFF2-40B4-BE49-F238E27FC236}">
                <a16:creationId xmlns:a16="http://schemas.microsoft.com/office/drawing/2014/main" xmlns="" id="{36FBA147-931F-6B48-BB54-52447CDAE3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3455" y="1621982"/>
            <a:ext cx="952500" cy="1587500"/>
          </a:xfrm>
          <a:prstGeom prst="rect">
            <a:avLst/>
          </a:prstGeom>
        </p:spPr>
      </p:pic>
    </p:spTree>
    <p:extLst>
      <p:ext uri="{BB962C8B-B14F-4D97-AF65-F5344CB8AC3E}">
        <p14:creationId xmlns:p14="http://schemas.microsoft.com/office/powerpoint/2010/main" val="4721410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3.7037E-6 L -1.66667E-6 -0.22476 " pathEditMode="relative" rAng="0" ptsTypes="AA">
                                      <p:cBhvr>
                                        <p:cTn id="6" dur="2000" fill="hold"/>
                                        <p:tgtEl>
                                          <p:spTgt spid="6"/>
                                        </p:tgtEl>
                                        <p:attrNameLst>
                                          <p:attrName>ppt_x</p:attrName>
                                          <p:attrName>ppt_y</p:attrName>
                                        </p:attrNameLst>
                                      </p:cBhvr>
                                      <p:rCtr x="0" y="-11250"/>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2500"/>
                            </p:stCondLst>
                            <p:childTnLst>
                              <p:par>
                                <p:cTn id="18" presetID="32" presetClass="emph" presetSubtype="0" repeatCount="indefinite" fill="hold" grpId="1" nodeType="afterEffect">
                                  <p:stCondLst>
                                    <p:cond delay="0"/>
                                  </p:st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6"/>
                  </p:tgtEl>
                </p:cond>
              </p:nextCondLst>
            </p:seq>
          </p:childTnLst>
        </p:cTn>
      </p:par>
    </p:tnLst>
    <p:bldLst>
      <p:bldP spid="7" grpId="0" animBg="1"/>
      <p:bldP spid="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5386F2D7-6CEA-B344-A20F-BC8FD7DA3580}"/>
              </a:ext>
            </a:extLst>
          </p:cNvPr>
          <p:cNvSpPr>
            <a:spLocks noGrp="1"/>
          </p:cNvSpPr>
          <p:nvPr>
            <p:ph type="title"/>
          </p:nvPr>
        </p:nvSpPr>
        <p:spPr>
          <a:xfrm>
            <a:off x="4877594" y="1844445"/>
            <a:ext cx="5707768" cy="3169111"/>
          </a:xfrm>
        </p:spPr>
        <p:txBody>
          <a:bodyPr/>
          <a:lstStyle/>
          <a:p>
            <a:pPr algn="just"/>
            <a:r>
              <a:rPr lang="x-none"/>
              <a:t>Nơi mà chúng ta sinh ra và được nuôi dưỡng đến tận hôm nay?</a:t>
            </a:r>
          </a:p>
        </p:txBody>
      </p:sp>
      <p:sp>
        <p:nvSpPr>
          <p:cNvPr id="4" name="Pentagon 3">
            <a:hlinkClick r:id="rId4" action="ppaction://hlinksldjump"/>
            <a:extLst>
              <a:ext uri="{FF2B5EF4-FFF2-40B4-BE49-F238E27FC236}">
                <a16:creationId xmlns:a16="http://schemas.microsoft.com/office/drawing/2014/main" xmlns="" id="{074A7936-F3A6-1242-86F1-736EFA7B2AFA}"/>
              </a:ext>
            </a:extLst>
          </p:cNvPr>
          <p:cNvSpPr/>
          <p:nvPr/>
        </p:nvSpPr>
        <p:spPr>
          <a:xfrm>
            <a:off x="8862935" y="5961101"/>
            <a:ext cx="1887793" cy="64617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89"/>
          </a:p>
        </p:txBody>
      </p:sp>
      <p:pic>
        <p:nvPicPr>
          <p:cNvPr id="5" name="Picture 4">
            <a:extLst>
              <a:ext uri="{FF2B5EF4-FFF2-40B4-BE49-F238E27FC236}">
                <a16:creationId xmlns:a16="http://schemas.microsoft.com/office/drawing/2014/main" xmlns="" id="{C958C835-0FD1-9042-AEA9-66C6649261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901" y="3007058"/>
            <a:ext cx="2625572" cy="2324809"/>
          </a:xfrm>
          <a:prstGeom prst="rect">
            <a:avLst/>
          </a:prstGeom>
        </p:spPr>
      </p:pic>
      <p:pic>
        <p:nvPicPr>
          <p:cNvPr id="6" name="Picture 5">
            <a:extLst>
              <a:ext uri="{FF2B5EF4-FFF2-40B4-BE49-F238E27FC236}">
                <a16:creationId xmlns:a16="http://schemas.microsoft.com/office/drawing/2014/main" xmlns="" id="{34FD0624-AA45-404F-9B32-6DDC0AABAC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935" y="2324245"/>
            <a:ext cx="2747503" cy="1845216"/>
          </a:xfrm>
          <a:prstGeom prst="rect">
            <a:avLst/>
          </a:prstGeom>
        </p:spPr>
      </p:pic>
      <p:sp>
        <p:nvSpPr>
          <p:cNvPr id="7" name="Rectangle: Folded Corner 8">
            <a:extLst>
              <a:ext uri="{FF2B5EF4-FFF2-40B4-BE49-F238E27FC236}">
                <a16:creationId xmlns:a16="http://schemas.microsoft.com/office/drawing/2014/main" xmlns="" id="{D278D0E9-B806-AC46-A9E6-1D987E0AB5CB}"/>
              </a:ext>
            </a:extLst>
          </p:cNvPr>
          <p:cNvSpPr/>
          <p:nvPr/>
        </p:nvSpPr>
        <p:spPr>
          <a:xfrm>
            <a:off x="1004851" y="1752915"/>
            <a:ext cx="1960880" cy="177068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89" b="1">
                <a:solidFill>
                  <a:schemeClr val="tx1"/>
                </a:solidFill>
                <a:latin typeface="Tahoma" panose="020B0604030504040204" pitchFamily="34" charset="0"/>
                <a:ea typeface="Tahoma" panose="020B0604030504040204" pitchFamily="34" charset="0"/>
                <a:cs typeface="Tahoma" panose="020B0604030504040204" pitchFamily="34" charset="0"/>
              </a:rPr>
              <a:t>Bạn nhận được một điểm cộng</a:t>
            </a:r>
          </a:p>
        </p:txBody>
      </p:sp>
      <p:pic>
        <p:nvPicPr>
          <p:cNvPr id="8" name="Picture 7">
            <a:extLst>
              <a:ext uri="{FF2B5EF4-FFF2-40B4-BE49-F238E27FC236}">
                <a16:creationId xmlns:a16="http://schemas.microsoft.com/office/drawing/2014/main" xmlns="" id="{69A47069-4C06-724F-BFB4-FAE115D1B0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7226" y="1751319"/>
            <a:ext cx="660400" cy="584200"/>
          </a:xfrm>
          <a:prstGeom prst="rect">
            <a:avLst/>
          </a:prstGeom>
        </p:spPr>
      </p:pic>
      <p:pic>
        <p:nvPicPr>
          <p:cNvPr id="9" name="Picture 8">
            <a:extLst>
              <a:ext uri="{FF2B5EF4-FFF2-40B4-BE49-F238E27FC236}">
                <a16:creationId xmlns:a16="http://schemas.microsoft.com/office/drawing/2014/main" xmlns="" id="{405E08C7-7963-E645-B553-8A2DE199F3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3455" y="1621982"/>
            <a:ext cx="952500" cy="1587500"/>
          </a:xfrm>
          <a:prstGeom prst="rect">
            <a:avLst/>
          </a:prstGeom>
        </p:spPr>
      </p:pic>
    </p:spTree>
    <p:extLst>
      <p:ext uri="{BB962C8B-B14F-4D97-AF65-F5344CB8AC3E}">
        <p14:creationId xmlns:p14="http://schemas.microsoft.com/office/powerpoint/2010/main" val="16462483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3.7037E-6 L -1.66667E-6 -0.22476 " pathEditMode="relative" rAng="0" ptsTypes="AA">
                                      <p:cBhvr>
                                        <p:cTn id="6" dur="2000" fill="hold"/>
                                        <p:tgtEl>
                                          <p:spTgt spid="6"/>
                                        </p:tgtEl>
                                        <p:attrNameLst>
                                          <p:attrName>ppt_x</p:attrName>
                                          <p:attrName>ppt_y</p:attrName>
                                        </p:attrNameLst>
                                      </p:cBhvr>
                                      <p:rCtr x="0" y="-11250"/>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2500"/>
                            </p:stCondLst>
                            <p:childTnLst>
                              <p:par>
                                <p:cTn id="18" presetID="32" presetClass="emph" presetSubtype="0" repeatCount="indefinite" fill="hold" grpId="1" nodeType="afterEffect">
                                  <p:stCondLst>
                                    <p:cond delay="0"/>
                                  </p:st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6"/>
                  </p:tgtEl>
                </p:cond>
              </p:nextCondLst>
            </p:seq>
          </p:childTnLst>
        </p:cTn>
      </p:par>
    </p:tnLst>
    <p:bldLst>
      <p:bldP spid="7" grpId="0" animBg="1"/>
      <p:bldP spid="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5386F2D7-6CEA-B344-A20F-BC8FD7DA3580}"/>
              </a:ext>
            </a:extLst>
          </p:cNvPr>
          <p:cNvSpPr>
            <a:spLocks noGrp="1"/>
          </p:cNvSpPr>
          <p:nvPr>
            <p:ph type="title"/>
          </p:nvPr>
        </p:nvSpPr>
        <p:spPr>
          <a:xfrm>
            <a:off x="4864484" y="1844445"/>
            <a:ext cx="5589780" cy="3169111"/>
          </a:xfrm>
        </p:spPr>
        <p:txBody>
          <a:bodyPr/>
          <a:lstStyle/>
          <a:p>
            <a:pPr algn="just"/>
            <a:r>
              <a:rPr lang="x-none"/>
              <a:t>Để gặt hái được những điểm 10 trong học tập thì chúng ta cần phải?</a:t>
            </a:r>
          </a:p>
        </p:txBody>
      </p:sp>
      <p:sp>
        <p:nvSpPr>
          <p:cNvPr id="4" name="Pentagon 3">
            <a:hlinkClick r:id="rId4" action="ppaction://hlinksldjump"/>
            <a:extLst>
              <a:ext uri="{FF2B5EF4-FFF2-40B4-BE49-F238E27FC236}">
                <a16:creationId xmlns:a16="http://schemas.microsoft.com/office/drawing/2014/main" xmlns="" id="{074A7936-F3A6-1242-86F1-736EFA7B2AFA}"/>
              </a:ext>
            </a:extLst>
          </p:cNvPr>
          <p:cNvSpPr/>
          <p:nvPr/>
        </p:nvSpPr>
        <p:spPr>
          <a:xfrm>
            <a:off x="8862935" y="5961101"/>
            <a:ext cx="1887793" cy="64617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89"/>
          </a:p>
        </p:txBody>
      </p:sp>
      <p:pic>
        <p:nvPicPr>
          <p:cNvPr id="5" name="Picture 4">
            <a:extLst>
              <a:ext uri="{FF2B5EF4-FFF2-40B4-BE49-F238E27FC236}">
                <a16:creationId xmlns:a16="http://schemas.microsoft.com/office/drawing/2014/main" xmlns="" id="{E04C0804-4A4A-D742-ADD5-EF56473F25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901" y="3007058"/>
            <a:ext cx="2625572" cy="2324809"/>
          </a:xfrm>
          <a:prstGeom prst="rect">
            <a:avLst/>
          </a:prstGeom>
        </p:spPr>
      </p:pic>
      <p:pic>
        <p:nvPicPr>
          <p:cNvPr id="6" name="Picture 5">
            <a:extLst>
              <a:ext uri="{FF2B5EF4-FFF2-40B4-BE49-F238E27FC236}">
                <a16:creationId xmlns:a16="http://schemas.microsoft.com/office/drawing/2014/main" xmlns="" id="{E7362469-BFDD-4B46-AAE2-7611B20784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935" y="2324245"/>
            <a:ext cx="2747503" cy="1845216"/>
          </a:xfrm>
          <a:prstGeom prst="rect">
            <a:avLst/>
          </a:prstGeom>
        </p:spPr>
      </p:pic>
      <p:sp>
        <p:nvSpPr>
          <p:cNvPr id="7" name="Rectangle: Folded Corner 8">
            <a:extLst>
              <a:ext uri="{FF2B5EF4-FFF2-40B4-BE49-F238E27FC236}">
                <a16:creationId xmlns:a16="http://schemas.microsoft.com/office/drawing/2014/main" xmlns="" id="{3875EAE8-0174-7A46-BA4E-3258B68B8277}"/>
              </a:ext>
            </a:extLst>
          </p:cNvPr>
          <p:cNvSpPr/>
          <p:nvPr/>
        </p:nvSpPr>
        <p:spPr>
          <a:xfrm>
            <a:off x="1004851" y="1752915"/>
            <a:ext cx="1960880" cy="177068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89" b="1">
                <a:solidFill>
                  <a:schemeClr val="tx1"/>
                </a:solidFill>
                <a:latin typeface="Tahoma" panose="020B0604030504040204" pitchFamily="34" charset="0"/>
                <a:ea typeface="Tahoma" panose="020B0604030504040204" pitchFamily="34" charset="0"/>
                <a:cs typeface="Tahoma" panose="020B0604030504040204" pitchFamily="34" charset="0"/>
              </a:rPr>
              <a:t>Bạn nhận được một cuốn vở</a:t>
            </a:r>
          </a:p>
        </p:txBody>
      </p:sp>
      <p:pic>
        <p:nvPicPr>
          <p:cNvPr id="8" name="Picture 7">
            <a:extLst>
              <a:ext uri="{FF2B5EF4-FFF2-40B4-BE49-F238E27FC236}">
                <a16:creationId xmlns:a16="http://schemas.microsoft.com/office/drawing/2014/main" xmlns="" id="{8A50EE5D-64DA-6D42-9EC4-4843E4466A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7226" y="1751319"/>
            <a:ext cx="660400" cy="584200"/>
          </a:xfrm>
          <a:prstGeom prst="rect">
            <a:avLst/>
          </a:prstGeom>
        </p:spPr>
      </p:pic>
      <p:pic>
        <p:nvPicPr>
          <p:cNvPr id="9" name="Picture 8">
            <a:extLst>
              <a:ext uri="{FF2B5EF4-FFF2-40B4-BE49-F238E27FC236}">
                <a16:creationId xmlns:a16="http://schemas.microsoft.com/office/drawing/2014/main" xmlns="" id="{32E4ADF1-33F4-6742-8D0A-4A011E9AB5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3455" y="1621982"/>
            <a:ext cx="952500" cy="1587500"/>
          </a:xfrm>
          <a:prstGeom prst="rect">
            <a:avLst/>
          </a:prstGeom>
        </p:spPr>
      </p:pic>
    </p:spTree>
    <p:extLst>
      <p:ext uri="{BB962C8B-B14F-4D97-AF65-F5344CB8AC3E}">
        <p14:creationId xmlns:p14="http://schemas.microsoft.com/office/powerpoint/2010/main" val="35951984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3.7037E-6 L -1.66667E-6 -0.22476 " pathEditMode="relative" rAng="0" ptsTypes="AA">
                                      <p:cBhvr>
                                        <p:cTn id="6" dur="2000" fill="hold"/>
                                        <p:tgtEl>
                                          <p:spTgt spid="6"/>
                                        </p:tgtEl>
                                        <p:attrNameLst>
                                          <p:attrName>ppt_x</p:attrName>
                                          <p:attrName>ppt_y</p:attrName>
                                        </p:attrNameLst>
                                      </p:cBhvr>
                                      <p:rCtr x="0" y="-11250"/>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2500"/>
                            </p:stCondLst>
                            <p:childTnLst>
                              <p:par>
                                <p:cTn id="18" presetID="32" presetClass="emph" presetSubtype="0" repeatCount="indefinite" fill="hold" grpId="1" nodeType="afterEffect">
                                  <p:stCondLst>
                                    <p:cond delay="0"/>
                                  </p:st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6"/>
                  </p:tgtEl>
                </p:cond>
              </p:nextCondLst>
            </p:seq>
          </p:childTnLst>
        </p:cTn>
      </p:par>
    </p:tnLst>
    <p:bldLst>
      <p:bldP spid="7" grpId="0" animBg="1"/>
      <p:bldP spid="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5386F2D7-6CEA-B344-A20F-BC8FD7DA3580}"/>
              </a:ext>
            </a:extLst>
          </p:cNvPr>
          <p:cNvSpPr>
            <a:spLocks noGrp="1"/>
          </p:cNvSpPr>
          <p:nvPr>
            <p:ph type="title"/>
          </p:nvPr>
        </p:nvSpPr>
        <p:spPr>
          <a:xfrm>
            <a:off x="5323323" y="973546"/>
            <a:ext cx="5878193" cy="3169111"/>
          </a:xfrm>
        </p:spPr>
        <p:txBody>
          <a:bodyPr/>
          <a:lstStyle/>
          <a:p>
            <a:pPr algn="just"/>
            <a:r>
              <a:rPr lang="vi-VN" b="0">
                <a:solidFill>
                  <a:schemeClr val="bg2">
                    <a:lumMod val="75000"/>
                  </a:schemeClr>
                </a:solidFill>
              </a:rPr>
              <a:t>Những </a:t>
            </a:r>
            <a:r>
              <a:rPr lang="vi-VN" b="0">
                <a:solidFill>
                  <a:schemeClr val="bg2">
                    <a:lumMod val="75000"/>
                  </a:schemeClr>
                </a:solidFill>
                <a:hlinkClick r:id="rId4" tooltip="Hoạt động (trang chưa được viết)">
                  <a:extLst>
                    <a:ext uri="{A12FA001-AC4F-418D-AE19-62706E023703}">
                      <ahyp:hlinkClr xmlns:ahyp="http://schemas.microsoft.com/office/drawing/2018/hyperlinkcolor" xmlns="" val="tx"/>
                    </a:ext>
                  </a:extLst>
                </a:hlinkClick>
              </a:rPr>
              <a:t>hoạt động</a:t>
            </a:r>
            <a:r>
              <a:rPr lang="vi-VN" b="0">
                <a:solidFill>
                  <a:schemeClr val="bg2">
                    <a:lumMod val="75000"/>
                  </a:schemeClr>
                </a:solidFill>
              </a:rPr>
              <a:t> thường xuyên hoặc theo thói quen để đem lại cho </a:t>
            </a:r>
            <a:r>
              <a:rPr lang="vi-VN" b="0">
                <a:solidFill>
                  <a:schemeClr val="bg2">
                    <a:lumMod val="75000"/>
                  </a:schemeClr>
                </a:solidFill>
                <a:hlinkClick r:id="rId5" tooltip="Loài người">
                  <a:extLst>
                    <a:ext uri="{A12FA001-AC4F-418D-AE19-62706E023703}">
                      <ahyp:hlinkClr xmlns:ahyp="http://schemas.microsoft.com/office/drawing/2018/hyperlinkcolor" xmlns="" val="tx"/>
                    </a:ext>
                  </a:extLst>
                </a:hlinkClick>
              </a:rPr>
              <a:t>con người</a:t>
            </a:r>
            <a:r>
              <a:rPr lang="vi-VN" b="0">
                <a:solidFill>
                  <a:schemeClr val="bg2">
                    <a:lumMod val="75000"/>
                  </a:schemeClr>
                </a:solidFill>
              </a:rPr>
              <a:t> </a:t>
            </a:r>
            <a:r>
              <a:rPr lang="vi-VN" b="0">
                <a:solidFill>
                  <a:schemeClr val="bg2">
                    <a:lumMod val="75000"/>
                  </a:schemeClr>
                </a:solidFill>
                <a:hlinkClick r:id="rId6" tooltip="Niềm vui">
                  <a:extLst>
                    <a:ext uri="{A12FA001-AC4F-418D-AE19-62706E023703}">
                      <ahyp:hlinkClr xmlns:ahyp="http://schemas.microsoft.com/office/drawing/2018/hyperlinkcolor" xmlns="" val="tx"/>
                    </a:ext>
                  </a:extLst>
                </a:hlinkClick>
              </a:rPr>
              <a:t>niềm vui</a:t>
            </a:r>
            <a:r>
              <a:rPr lang="vi-VN" b="0">
                <a:solidFill>
                  <a:schemeClr val="bg2">
                    <a:lumMod val="75000"/>
                  </a:schemeClr>
                </a:solidFill>
              </a:rPr>
              <a:t>, sự phấn khởi trong khoảng </a:t>
            </a:r>
            <a:r>
              <a:rPr lang="vi-VN" b="0">
                <a:solidFill>
                  <a:schemeClr val="bg2">
                    <a:lumMod val="75000"/>
                  </a:schemeClr>
                </a:solidFill>
                <a:hlinkClick r:id="rId7" tooltip="Thời gian">
                  <a:extLst>
                    <a:ext uri="{A12FA001-AC4F-418D-AE19-62706E023703}">
                      <ahyp:hlinkClr xmlns:ahyp="http://schemas.microsoft.com/office/drawing/2018/hyperlinkcolor" xmlns="" val="tx"/>
                    </a:ext>
                  </a:extLst>
                </a:hlinkClick>
              </a:rPr>
              <a:t>thời gian</a:t>
            </a:r>
            <a:r>
              <a:rPr lang="vi-VN" b="0">
                <a:solidFill>
                  <a:schemeClr val="bg2">
                    <a:lumMod val="75000"/>
                  </a:schemeClr>
                </a:solidFill>
              </a:rPr>
              <a:t> thư giãn. Đó là…?</a:t>
            </a:r>
            <a:endParaRPr lang="x-none">
              <a:solidFill>
                <a:schemeClr val="bg2">
                  <a:lumMod val="75000"/>
                </a:schemeClr>
              </a:solidFill>
            </a:endParaRPr>
          </a:p>
        </p:txBody>
      </p:sp>
      <p:sp>
        <p:nvSpPr>
          <p:cNvPr id="4" name="Pentagon 3">
            <a:hlinkClick r:id="rId8" action="ppaction://hlinksldjump"/>
            <a:extLst>
              <a:ext uri="{FF2B5EF4-FFF2-40B4-BE49-F238E27FC236}">
                <a16:creationId xmlns:a16="http://schemas.microsoft.com/office/drawing/2014/main" xmlns="" id="{074A7936-F3A6-1242-86F1-736EFA7B2AFA}"/>
              </a:ext>
            </a:extLst>
          </p:cNvPr>
          <p:cNvSpPr/>
          <p:nvPr/>
        </p:nvSpPr>
        <p:spPr>
          <a:xfrm>
            <a:off x="8862935" y="5961101"/>
            <a:ext cx="1887793" cy="64617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89"/>
          </a:p>
        </p:txBody>
      </p:sp>
      <p:pic>
        <p:nvPicPr>
          <p:cNvPr id="5" name="Picture 4">
            <a:extLst>
              <a:ext uri="{FF2B5EF4-FFF2-40B4-BE49-F238E27FC236}">
                <a16:creationId xmlns:a16="http://schemas.microsoft.com/office/drawing/2014/main" xmlns="" id="{4D014DD0-8131-E242-B211-A7EA77A8BC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9901" y="3007058"/>
            <a:ext cx="2625572" cy="2324809"/>
          </a:xfrm>
          <a:prstGeom prst="rect">
            <a:avLst/>
          </a:prstGeom>
        </p:spPr>
      </p:pic>
      <p:pic>
        <p:nvPicPr>
          <p:cNvPr id="6" name="Picture 5">
            <a:extLst>
              <a:ext uri="{FF2B5EF4-FFF2-40B4-BE49-F238E27FC236}">
                <a16:creationId xmlns:a16="http://schemas.microsoft.com/office/drawing/2014/main" xmlns="" id="{36592243-D668-6C47-8821-9238A254FA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8935" y="2324245"/>
            <a:ext cx="2747503" cy="1845216"/>
          </a:xfrm>
          <a:prstGeom prst="rect">
            <a:avLst/>
          </a:prstGeom>
        </p:spPr>
      </p:pic>
      <p:sp>
        <p:nvSpPr>
          <p:cNvPr id="7" name="Rectangle: Folded Corner 8">
            <a:extLst>
              <a:ext uri="{FF2B5EF4-FFF2-40B4-BE49-F238E27FC236}">
                <a16:creationId xmlns:a16="http://schemas.microsoft.com/office/drawing/2014/main" xmlns="" id="{DE352CE9-BABF-A448-A139-62C445C1CCBB}"/>
              </a:ext>
            </a:extLst>
          </p:cNvPr>
          <p:cNvSpPr/>
          <p:nvPr/>
        </p:nvSpPr>
        <p:spPr>
          <a:xfrm>
            <a:off x="1004851" y="1752915"/>
            <a:ext cx="1960880" cy="177068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89" b="1">
                <a:solidFill>
                  <a:schemeClr val="tx1"/>
                </a:solidFill>
                <a:latin typeface="Tahoma" panose="020B0604030504040204" pitchFamily="34" charset="0"/>
                <a:ea typeface="Tahoma" panose="020B0604030504040204" pitchFamily="34" charset="0"/>
                <a:cs typeface="Tahoma" panose="020B0604030504040204" pitchFamily="34" charset="0"/>
              </a:rPr>
              <a:t>Bạn nhận được 9 điểm</a:t>
            </a:r>
          </a:p>
        </p:txBody>
      </p:sp>
      <p:pic>
        <p:nvPicPr>
          <p:cNvPr id="8" name="Picture 7">
            <a:extLst>
              <a:ext uri="{FF2B5EF4-FFF2-40B4-BE49-F238E27FC236}">
                <a16:creationId xmlns:a16="http://schemas.microsoft.com/office/drawing/2014/main" xmlns="" id="{91285751-235B-064D-8174-1E78150FA9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7226" y="1751319"/>
            <a:ext cx="660400" cy="584200"/>
          </a:xfrm>
          <a:prstGeom prst="rect">
            <a:avLst/>
          </a:prstGeom>
        </p:spPr>
      </p:pic>
      <p:pic>
        <p:nvPicPr>
          <p:cNvPr id="9" name="Picture 8">
            <a:extLst>
              <a:ext uri="{FF2B5EF4-FFF2-40B4-BE49-F238E27FC236}">
                <a16:creationId xmlns:a16="http://schemas.microsoft.com/office/drawing/2014/main" xmlns="" id="{3A39E07C-F6B4-6A4C-8050-2A94BBD584C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03455" y="1621982"/>
            <a:ext cx="952500" cy="1587500"/>
          </a:xfrm>
          <a:prstGeom prst="rect">
            <a:avLst/>
          </a:prstGeom>
        </p:spPr>
      </p:pic>
    </p:spTree>
    <p:extLst>
      <p:ext uri="{BB962C8B-B14F-4D97-AF65-F5344CB8AC3E}">
        <p14:creationId xmlns:p14="http://schemas.microsoft.com/office/powerpoint/2010/main" val="3648092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3.7037E-6 L -1.66667E-6 -0.22476 " pathEditMode="relative" rAng="0" ptsTypes="AA">
                                      <p:cBhvr>
                                        <p:cTn id="6" dur="2000" fill="hold"/>
                                        <p:tgtEl>
                                          <p:spTgt spid="6"/>
                                        </p:tgtEl>
                                        <p:attrNameLst>
                                          <p:attrName>ppt_x</p:attrName>
                                          <p:attrName>ppt_y</p:attrName>
                                        </p:attrNameLst>
                                      </p:cBhvr>
                                      <p:rCtr x="0" y="-11250"/>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2500"/>
                            </p:stCondLst>
                            <p:childTnLst>
                              <p:par>
                                <p:cTn id="18" presetID="32" presetClass="emph" presetSubtype="0" repeatCount="indefinite" fill="hold" grpId="1" nodeType="afterEffect">
                                  <p:stCondLst>
                                    <p:cond delay="0"/>
                                  </p:st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6"/>
                  </p:tgtEl>
                </p:cond>
              </p:nextCondLst>
            </p:seq>
          </p:childTnLst>
        </p:cTn>
      </p:par>
    </p:tnLst>
    <p:bldLst>
      <p:bldP spid="7" grpId="0" animBg="1"/>
      <p:bldP spid="7"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5386F2D7-6CEA-B344-A20F-BC8FD7DA3580}"/>
              </a:ext>
            </a:extLst>
          </p:cNvPr>
          <p:cNvSpPr>
            <a:spLocks noGrp="1"/>
          </p:cNvSpPr>
          <p:nvPr>
            <p:ph type="title"/>
          </p:nvPr>
        </p:nvSpPr>
        <p:spPr>
          <a:xfrm>
            <a:off x="5554237" y="1844445"/>
            <a:ext cx="5196491" cy="3169111"/>
          </a:xfrm>
        </p:spPr>
        <p:txBody>
          <a:bodyPr/>
          <a:lstStyle/>
          <a:p>
            <a:pPr algn="just"/>
            <a:r>
              <a:rPr lang="vi-VN" b="0">
                <a:solidFill>
                  <a:schemeClr val="bg2">
                    <a:lumMod val="75000"/>
                  </a:schemeClr>
                </a:solidFill>
              </a:rPr>
              <a:t>Cảm giác khi chúng ta được ba mẹ thương yêu, quan tâm, thấu hiểu?</a:t>
            </a:r>
            <a:endParaRPr lang="x-none">
              <a:solidFill>
                <a:schemeClr val="bg2">
                  <a:lumMod val="75000"/>
                </a:schemeClr>
              </a:solidFill>
            </a:endParaRPr>
          </a:p>
        </p:txBody>
      </p:sp>
      <p:sp>
        <p:nvSpPr>
          <p:cNvPr id="4" name="Pentagon 3">
            <a:hlinkClick r:id="rId4" action="ppaction://hlinksldjump"/>
            <a:extLst>
              <a:ext uri="{FF2B5EF4-FFF2-40B4-BE49-F238E27FC236}">
                <a16:creationId xmlns:a16="http://schemas.microsoft.com/office/drawing/2014/main" xmlns="" id="{074A7936-F3A6-1242-86F1-736EFA7B2AFA}"/>
              </a:ext>
            </a:extLst>
          </p:cNvPr>
          <p:cNvSpPr/>
          <p:nvPr/>
        </p:nvSpPr>
        <p:spPr>
          <a:xfrm>
            <a:off x="8862935" y="5961101"/>
            <a:ext cx="1887793" cy="64617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89"/>
          </a:p>
        </p:txBody>
      </p:sp>
      <p:pic>
        <p:nvPicPr>
          <p:cNvPr id="5" name="Picture 4">
            <a:extLst>
              <a:ext uri="{FF2B5EF4-FFF2-40B4-BE49-F238E27FC236}">
                <a16:creationId xmlns:a16="http://schemas.microsoft.com/office/drawing/2014/main" xmlns="" id="{6527DE30-C332-0A41-AC09-A49A0943A0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901" y="3007058"/>
            <a:ext cx="2625572" cy="2324809"/>
          </a:xfrm>
          <a:prstGeom prst="rect">
            <a:avLst/>
          </a:prstGeom>
        </p:spPr>
      </p:pic>
      <p:pic>
        <p:nvPicPr>
          <p:cNvPr id="6" name="Picture 5">
            <a:extLst>
              <a:ext uri="{FF2B5EF4-FFF2-40B4-BE49-F238E27FC236}">
                <a16:creationId xmlns:a16="http://schemas.microsoft.com/office/drawing/2014/main" xmlns="" id="{55816F8F-D56B-AC42-8799-7B7D1F70D9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935" y="2324245"/>
            <a:ext cx="2747503" cy="1845216"/>
          </a:xfrm>
          <a:prstGeom prst="rect">
            <a:avLst/>
          </a:prstGeom>
        </p:spPr>
      </p:pic>
      <p:sp>
        <p:nvSpPr>
          <p:cNvPr id="7" name="Rectangle: Folded Corner 8">
            <a:extLst>
              <a:ext uri="{FF2B5EF4-FFF2-40B4-BE49-F238E27FC236}">
                <a16:creationId xmlns:a16="http://schemas.microsoft.com/office/drawing/2014/main" xmlns="" id="{F8C6F58A-8EB1-EE46-B974-E5F8A5E528B0}"/>
              </a:ext>
            </a:extLst>
          </p:cNvPr>
          <p:cNvSpPr/>
          <p:nvPr/>
        </p:nvSpPr>
        <p:spPr>
          <a:xfrm>
            <a:off x="1004851" y="1752915"/>
            <a:ext cx="1960880" cy="177068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89" b="1">
                <a:solidFill>
                  <a:schemeClr val="tx1"/>
                </a:solidFill>
                <a:latin typeface="Tahoma" panose="020B0604030504040204" pitchFamily="34" charset="0"/>
                <a:ea typeface="Tahoma" panose="020B0604030504040204" pitchFamily="34" charset="0"/>
                <a:cs typeface="Tahoma" panose="020B0604030504040204" pitchFamily="34" charset="0"/>
              </a:rPr>
              <a:t>Bạn nhận được một cây thước</a:t>
            </a:r>
          </a:p>
        </p:txBody>
      </p:sp>
      <p:pic>
        <p:nvPicPr>
          <p:cNvPr id="8" name="Picture 7">
            <a:extLst>
              <a:ext uri="{FF2B5EF4-FFF2-40B4-BE49-F238E27FC236}">
                <a16:creationId xmlns:a16="http://schemas.microsoft.com/office/drawing/2014/main" xmlns="" id="{EA8B3A36-9DFB-7146-97FB-D21C0E5112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7226" y="1751319"/>
            <a:ext cx="660400" cy="584200"/>
          </a:xfrm>
          <a:prstGeom prst="rect">
            <a:avLst/>
          </a:prstGeom>
        </p:spPr>
      </p:pic>
      <p:pic>
        <p:nvPicPr>
          <p:cNvPr id="9" name="Picture 8">
            <a:extLst>
              <a:ext uri="{FF2B5EF4-FFF2-40B4-BE49-F238E27FC236}">
                <a16:creationId xmlns:a16="http://schemas.microsoft.com/office/drawing/2014/main" xmlns="" id="{C012B78D-703B-324B-9D25-7EC202C0CA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3455" y="1621982"/>
            <a:ext cx="952500" cy="1587500"/>
          </a:xfrm>
          <a:prstGeom prst="rect">
            <a:avLst/>
          </a:prstGeom>
        </p:spPr>
      </p:pic>
    </p:spTree>
    <p:extLst>
      <p:ext uri="{BB962C8B-B14F-4D97-AF65-F5344CB8AC3E}">
        <p14:creationId xmlns:p14="http://schemas.microsoft.com/office/powerpoint/2010/main" val="41828471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3.7037E-6 L -1.66667E-6 -0.22476 " pathEditMode="relative" rAng="0" ptsTypes="AA">
                                      <p:cBhvr>
                                        <p:cTn id="6" dur="2000" fill="hold"/>
                                        <p:tgtEl>
                                          <p:spTgt spid="6"/>
                                        </p:tgtEl>
                                        <p:attrNameLst>
                                          <p:attrName>ppt_x</p:attrName>
                                          <p:attrName>ppt_y</p:attrName>
                                        </p:attrNameLst>
                                      </p:cBhvr>
                                      <p:rCtr x="0" y="-11250"/>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2500"/>
                            </p:stCondLst>
                            <p:childTnLst>
                              <p:par>
                                <p:cTn id="18" presetID="32" presetClass="emph" presetSubtype="0" repeatCount="indefinite" fill="hold" grpId="1" nodeType="afterEffect">
                                  <p:stCondLst>
                                    <p:cond delay="0"/>
                                  </p:st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6"/>
                  </p:tgtEl>
                </p:cond>
              </p:nextCondLst>
            </p:seq>
          </p:childTnLst>
        </p:cTn>
      </p:par>
    </p:tnLst>
    <p:bldLst>
      <p:bldP spid="7" grpId="0" animBg="1"/>
      <p:bldP spid="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5386F2D7-6CEA-B344-A20F-BC8FD7DA3580}"/>
              </a:ext>
            </a:extLst>
          </p:cNvPr>
          <p:cNvSpPr>
            <a:spLocks noGrp="1"/>
          </p:cNvSpPr>
          <p:nvPr>
            <p:ph type="title"/>
          </p:nvPr>
        </p:nvSpPr>
        <p:spPr>
          <a:xfrm>
            <a:off x="1851794" y="945009"/>
            <a:ext cx="8898477" cy="1477964"/>
          </a:xfrm>
        </p:spPr>
        <p:txBody>
          <a:bodyPr/>
          <a:lstStyle/>
          <a:p>
            <a:pPr algn="ctr"/>
            <a:r>
              <a:rPr lang="vi-VN" b="0">
                <a:solidFill>
                  <a:schemeClr val="bg2">
                    <a:lumMod val="75000"/>
                  </a:schemeClr>
                </a:solidFill>
              </a:rPr>
              <a:t>Một cây làm chẳng nên non</a:t>
            </a:r>
            <a:br>
              <a:rPr lang="vi-VN" b="0">
                <a:solidFill>
                  <a:schemeClr val="bg2">
                    <a:lumMod val="75000"/>
                  </a:schemeClr>
                </a:solidFill>
              </a:rPr>
            </a:br>
            <a:r>
              <a:rPr lang="vi-VN" b="0">
                <a:solidFill>
                  <a:schemeClr val="bg2">
                    <a:lumMod val="75000"/>
                  </a:schemeClr>
                </a:solidFill>
              </a:rPr>
              <a:t>Ba cây chụm lại nên hòn núi cao.</a:t>
            </a:r>
            <a:endParaRPr lang="x-none">
              <a:solidFill>
                <a:schemeClr val="bg2">
                  <a:lumMod val="75000"/>
                </a:schemeClr>
              </a:solidFill>
            </a:endParaRPr>
          </a:p>
        </p:txBody>
      </p:sp>
      <p:sp>
        <p:nvSpPr>
          <p:cNvPr id="4" name="Pentagon 3">
            <a:hlinkClick r:id="rId4" action="ppaction://hlinksldjump"/>
            <a:extLst>
              <a:ext uri="{FF2B5EF4-FFF2-40B4-BE49-F238E27FC236}">
                <a16:creationId xmlns:a16="http://schemas.microsoft.com/office/drawing/2014/main" xmlns="" id="{074A7936-F3A6-1242-86F1-736EFA7B2AFA}"/>
              </a:ext>
            </a:extLst>
          </p:cNvPr>
          <p:cNvSpPr/>
          <p:nvPr/>
        </p:nvSpPr>
        <p:spPr>
          <a:xfrm>
            <a:off x="8862935" y="5961101"/>
            <a:ext cx="1887793" cy="64617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89"/>
          </a:p>
        </p:txBody>
      </p:sp>
      <p:sp>
        <p:nvSpPr>
          <p:cNvPr id="5" name="Title 2">
            <a:extLst>
              <a:ext uri="{FF2B5EF4-FFF2-40B4-BE49-F238E27FC236}">
                <a16:creationId xmlns:a16="http://schemas.microsoft.com/office/drawing/2014/main" xmlns="" id="{D47E4768-5AE0-1542-A364-73C628ADE42D}"/>
              </a:ext>
            </a:extLst>
          </p:cNvPr>
          <p:cNvSpPr txBox="1">
            <a:spLocks/>
          </p:cNvSpPr>
          <p:nvPr/>
        </p:nvSpPr>
        <p:spPr>
          <a:xfrm>
            <a:off x="4774969" y="3731738"/>
            <a:ext cx="5775117" cy="147796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Coiny"/>
              <a:buNone/>
              <a:defRPr sz="2800" b="1" i="0" u="none" strike="noStrike" cap="none">
                <a:solidFill>
                  <a:schemeClr val="dk2"/>
                </a:solidFill>
                <a:latin typeface="Coiny"/>
                <a:ea typeface="Coiny"/>
                <a:cs typeface="Coiny"/>
                <a:sym typeface="Coiny"/>
              </a:defRPr>
            </a:lvl1pPr>
            <a:lvl2pPr marR="0" lvl="1"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9pPr>
          </a:lstStyle>
          <a:p>
            <a:r>
              <a:rPr lang="vi-VN" sz="3733" b="0">
                <a:solidFill>
                  <a:schemeClr val="bg2">
                    <a:lumMod val="75000"/>
                  </a:schemeClr>
                </a:solidFill>
              </a:rPr>
              <a:t>Câu ca dao này nói lên sức mạnh của sự…?</a:t>
            </a:r>
            <a:endParaRPr lang="x-none" sz="3733">
              <a:solidFill>
                <a:schemeClr val="bg2">
                  <a:lumMod val="75000"/>
                </a:schemeClr>
              </a:solidFill>
            </a:endParaRPr>
          </a:p>
        </p:txBody>
      </p:sp>
      <p:pic>
        <p:nvPicPr>
          <p:cNvPr id="6" name="Picture 5">
            <a:extLst>
              <a:ext uri="{FF2B5EF4-FFF2-40B4-BE49-F238E27FC236}">
                <a16:creationId xmlns:a16="http://schemas.microsoft.com/office/drawing/2014/main" xmlns="" id="{CC5F355B-3054-B644-9A70-E67A6B441A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469" y="4100540"/>
            <a:ext cx="2625572" cy="2324809"/>
          </a:xfrm>
          <a:prstGeom prst="rect">
            <a:avLst/>
          </a:prstGeom>
        </p:spPr>
      </p:pic>
      <p:pic>
        <p:nvPicPr>
          <p:cNvPr id="7" name="Picture 6">
            <a:extLst>
              <a:ext uri="{FF2B5EF4-FFF2-40B4-BE49-F238E27FC236}">
                <a16:creationId xmlns:a16="http://schemas.microsoft.com/office/drawing/2014/main" xmlns="" id="{2386D9F5-9D25-F747-8C34-2631B2F34B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3503" y="3417727"/>
            <a:ext cx="2747503" cy="1845216"/>
          </a:xfrm>
          <a:prstGeom prst="rect">
            <a:avLst/>
          </a:prstGeom>
        </p:spPr>
      </p:pic>
      <p:sp>
        <p:nvSpPr>
          <p:cNvPr id="8" name="Rectangle: Folded Corner 8">
            <a:extLst>
              <a:ext uri="{FF2B5EF4-FFF2-40B4-BE49-F238E27FC236}">
                <a16:creationId xmlns:a16="http://schemas.microsoft.com/office/drawing/2014/main" xmlns="" id="{880C06F2-30B9-1649-9D48-DA8BBEAFE840}"/>
              </a:ext>
            </a:extLst>
          </p:cNvPr>
          <p:cNvSpPr/>
          <p:nvPr/>
        </p:nvSpPr>
        <p:spPr>
          <a:xfrm>
            <a:off x="1909419" y="2846396"/>
            <a:ext cx="1960880" cy="177068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89" b="1">
                <a:solidFill>
                  <a:schemeClr val="tx1"/>
                </a:solidFill>
                <a:latin typeface="Tahoma" panose="020B0604030504040204" pitchFamily="34" charset="0"/>
                <a:ea typeface="Tahoma" panose="020B0604030504040204" pitchFamily="34" charset="0"/>
                <a:cs typeface="Tahoma" panose="020B0604030504040204" pitchFamily="34" charset="0"/>
              </a:rPr>
              <a:t>Bạn nhận được một cuốn vở</a:t>
            </a:r>
          </a:p>
        </p:txBody>
      </p:sp>
      <p:pic>
        <p:nvPicPr>
          <p:cNvPr id="9" name="Picture 8">
            <a:extLst>
              <a:ext uri="{FF2B5EF4-FFF2-40B4-BE49-F238E27FC236}">
                <a16:creationId xmlns:a16="http://schemas.microsoft.com/office/drawing/2014/main" xmlns="" id="{54A15E35-60F4-0C4D-9C05-BB042AE2D0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1794" y="2844800"/>
            <a:ext cx="660400" cy="584200"/>
          </a:xfrm>
          <a:prstGeom prst="rect">
            <a:avLst/>
          </a:prstGeom>
        </p:spPr>
      </p:pic>
      <p:pic>
        <p:nvPicPr>
          <p:cNvPr id="10" name="Picture 9">
            <a:extLst>
              <a:ext uri="{FF2B5EF4-FFF2-40B4-BE49-F238E27FC236}">
                <a16:creationId xmlns:a16="http://schemas.microsoft.com/office/drawing/2014/main" xmlns="" id="{B7D547D1-5C4B-4A41-9919-D24BB0A994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08023" y="2715463"/>
            <a:ext cx="952500" cy="1587500"/>
          </a:xfrm>
          <a:prstGeom prst="rect">
            <a:avLst/>
          </a:prstGeom>
        </p:spPr>
      </p:pic>
    </p:spTree>
    <p:extLst>
      <p:ext uri="{BB962C8B-B14F-4D97-AF65-F5344CB8AC3E}">
        <p14:creationId xmlns:p14="http://schemas.microsoft.com/office/powerpoint/2010/main" val="33985797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3.7037E-6 L -1.66667E-6 -0.22476 " pathEditMode="relative" rAng="0" ptsTypes="AA">
                                      <p:cBhvr>
                                        <p:cTn id="6" dur="2000" fill="hold"/>
                                        <p:tgtEl>
                                          <p:spTgt spid="7"/>
                                        </p:tgtEl>
                                        <p:attrNameLst>
                                          <p:attrName>ppt_x</p:attrName>
                                          <p:attrName>ppt_y</p:attrName>
                                        </p:attrNameLst>
                                      </p:cBhvr>
                                      <p:rCtr x="0" y="-11250"/>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2500"/>
                            </p:stCondLst>
                            <p:childTnLst>
                              <p:par>
                                <p:cTn id="18" presetID="32" presetClass="emph" presetSubtype="0" repeatCount="indefinite" fill="hold" grpId="1" nodeType="afterEffect">
                                  <p:stCondLst>
                                    <p:cond delay="0"/>
                                  </p:stCondLst>
                                  <p:childTnLst>
                                    <p:animRot by="120000">
                                      <p:cBhvr>
                                        <p:cTn id="19" dur="100" fill="hold">
                                          <p:stCondLst>
                                            <p:cond delay="0"/>
                                          </p:stCondLst>
                                        </p:cTn>
                                        <p:tgtEl>
                                          <p:spTgt spid="8"/>
                                        </p:tgtEl>
                                        <p:attrNameLst>
                                          <p:attrName>r</p:attrName>
                                        </p:attrNameLst>
                                      </p:cBhvr>
                                    </p:animRot>
                                    <p:animRot by="-240000">
                                      <p:cBhvr>
                                        <p:cTn id="20" dur="200" fill="hold">
                                          <p:stCondLst>
                                            <p:cond delay="200"/>
                                          </p:stCondLst>
                                        </p:cTn>
                                        <p:tgtEl>
                                          <p:spTgt spid="8"/>
                                        </p:tgtEl>
                                        <p:attrNameLst>
                                          <p:attrName>r</p:attrName>
                                        </p:attrNameLst>
                                      </p:cBhvr>
                                    </p:animRot>
                                    <p:animRot by="240000">
                                      <p:cBhvr>
                                        <p:cTn id="21" dur="200" fill="hold">
                                          <p:stCondLst>
                                            <p:cond delay="400"/>
                                          </p:stCondLst>
                                        </p:cTn>
                                        <p:tgtEl>
                                          <p:spTgt spid="8"/>
                                        </p:tgtEl>
                                        <p:attrNameLst>
                                          <p:attrName>r</p:attrName>
                                        </p:attrNameLst>
                                      </p:cBhvr>
                                    </p:animRot>
                                    <p:animRot by="-240000">
                                      <p:cBhvr>
                                        <p:cTn id="22" dur="200" fill="hold">
                                          <p:stCondLst>
                                            <p:cond delay="600"/>
                                          </p:stCondLst>
                                        </p:cTn>
                                        <p:tgtEl>
                                          <p:spTgt spid="8"/>
                                        </p:tgtEl>
                                        <p:attrNameLst>
                                          <p:attrName>r</p:attrName>
                                        </p:attrNameLst>
                                      </p:cBhvr>
                                    </p:animRot>
                                    <p:animRot by="120000">
                                      <p:cBhvr>
                                        <p:cTn id="23"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组合 86"/>
          <p:cNvGrpSpPr/>
          <p:nvPr/>
        </p:nvGrpSpPr>
        <p:grpSpPr>
          <a:xfrm>
            <a:off x="2517265" y="548138"/>
            <a:ext cx="7443321" cy="4759928"/>
            <a:chOff x="2516470" y="548138"/>
            <a:chExt cx="7443321" cy="4759928"/>
          </a:xfrm>
        </p:grpSpPr>
        <p:sp>
          <p:nvSpPr>
            <p:cNvPr id="21" name="云形 20"/>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云形 85"/>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2317" y="3769652"/>
            <a:ext cx="1343455" cy="1343455"/>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6022" y="544720"/>
            <a:ext cx="1112666" cy="1112666"/>
          </a:xfrm>
          <a:prstGeom prst="rect">
            <a:avLst/>
          </a:prstGeom>
        </p:spPr>
      </p:pic>
      <p:sp>
        <p:nvSpPr>
          <p:cNvPr id="39" name="文本框 38"/>
          <p:cNvSpPr txBox="1"/>
          <p:nvPr/>
        </p:nvSpPr>
        <p:spPr>
          <a:xfrm>
            <a:off x="3139312" y="1013558"/>
            <a:ext cx="5966337" cy="3046988"/>
          </a:xfrm>
          <a:prstGeom prst="rect">
            <a:avLst/>
          </a:prstGeom>
          <a:noFill/>
        </p:spPr>
        <p:txBody>
          <a:bodyPr wrap="square" rtlCol="0">
            <a:spAutoFit/>
          </a:bodyPr>
          <a:lstStyle/>
          <a:p>
            <a:pPr algn="ctr"/>
            <a:r>
              <a:rPr lang="vi-VN" altLang="zh-CN" sz="4800" dirty="0">
                <a:solidFill>
                  <a:schemeClr val="accent1">
                    <a:lumMod val="50000"/>
                  </a:schemeClr>
                </a:solidFill>
                <a:latin typeface="Calibri" panose="020F0502020204030204" pitchFamily="34" charset="0"/>
                <a:ea typeface="方正汉真广标简体" panose="02000000000000000000" pitchFamily="2" charset="-122"/>
                <a:cs typeface="Calibri" panose="020F0502020204030204" pitchFamily="34" charset="0"/>
              </a:rPr>
              <a:t>CHỦ ĐỀ 1</a:t>
            </a:r>
          </a:p>
          <a:p>
            <a:pPr algn="ctr"/>
            <a:r>
              <a:rPr lang="vi-VN" altLang="zh-CN" sz="4800" dirty="0">
                <a:solidFill>
                  <a:schemeClr val="accent1">
                    <a:lumMod val="50000"/>
                  </a:schemeClr>
                </a:solidFill>
                <a:latin typeface="Calibri" panose="020F0502020204030204" pitchFamily="34" charset="0"/>
                <a:ea typeface="方正汉真广标简体" panose="02000000000000000000" pitchFamily="2" charset="-122"/>
                <a:cs typeface="Calibri" panose="020F0502020204030204" pitchFamily="34" charset="0"/>
              </a:rPr>
              <a:t>KHÁM PHÁ LỨA TUỔI VÀ MÔI TRƯỜNG HỌC TẬP MỚI</a:t>
            </a:r>
            <a:endParaRPr lang="en-US" altLang="zh-CN" sz="4800" dirty="0">
              <a:solidFill>
                <a:schemeClr val="accent1">
                  <a:lumMod val="50000"/>
                </a:schemeClr>
              </a:solidFill>
              <a:latin typeface="Calibri" panose="020F0502020204030204" pitchFamily="34" charset="0"/>
              <a:ea typeface="方正汉真广标简体" panose="02000000000000000000" pitchFamily="2" charset="-122"/>
              <a:cs typeface="Calibri" panose="020F0502020204030204" pitchFamily="34" charset="0"/>
            </a:endParaRPr>
          </a:p>
        </p:txBody>
      </p:sp>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200954">
            <a:off x="10508001" y="920161"/>
            <a:ext cx="482031" cy="445033"/>
          </a:xfrm>
          <a:prstGeom prst="rect">
            <a:avLst/>
          </a:prstGeom>
        </p:spPr>
      </p:pic>
      <p:pic>
        <p:nvPicPr>
          <p:cNvPr id="80" name="图片 7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9333" y="2488702"/>
            <a:ext cx="2551261" cy="5582247"/>
          </a:xfrm>
          <a:prstGeom prst="rect">
            <a:avLst/>
          </a:prstGeom>
        </p:spPr>
      </p:pic>
      <p:sp>
        <p:nvSpPr>
          <p:cNvPr id="26" name="文本框 50">
            <a:extLst>
              <a:ext uri="{FF2B5EF4-FFF2-40B4-BE49-F238E27FC236}">
                <a16:creationId xmlns:a16="http://schemas.microsoft.com/office/drawing/2014/main" xmlns="" id="{AF224ACB-42CF-9E41-AEED-C98BFC60589E}"/>
              </a:ext>
            </a:extLst>
          </p:cNvPr>
          <p:cNvSpPr txBox="1"/>
          <p:nvPr/>
        </p:nvSpPr>
        <p:spPr>
          <a:xfrm>
            <a:off x="3978181" y="119230"/>
            <a:ext cx="4073161" cy="461665"/>
          </a:xfrm>
          <a:prstGeom prst="rect">
            <a:avLst/>
          </a:prstGeom>
          <a:noFill/>
        </p:spPr>
        <p:txBody>
          <a:bodyPr wrap="square" rtlCol="0">
            <a:spAutoFit/>
          </a:bodyPr>
          <a:lstStyle/>
          <a:p>
            <a:pPr algn="ctr"/>
            <a:r>
              <a:rPr lang="vi-VN" altLang="zh-CN" sz="2400" dirty="0">
                <a:latin typeface="Calibri" panose="020F0502020204030204" pitchFamily="34" charset="0"/>
                <a:ea typeface="方正汉真广标简体" panose="02000000000000000000" pitchFamily="2" charset="-122"/>
                <a:cs typeface="Calibri" panose="020F0502020204030204" pitchFamily="34" charset="0"/>
              </a:rPr>
              <a:t>TRƯỜNG THCS VÂN ĐỒN</a:t>
            </a:r>
          </a:p>
        </p:txBody>
      </p:sp>
    </p:spTree>
    <p:extLst>
      <p:ext uri="{BB962C8B-B14F-4D97-AF65-F5344CB8AC3E}">
        <p14:creationId xmlns:p14="http://schemas.microsoft.com/office/powerpoint/2010/main" val="1577268203"/>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down)">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 calcmode="lin" valueType="num">
                                      <p:cBhvr>
                                        <p:cTn id="12" dur="500" fill="hold"/>
                                        <p:tgtEl>
                                          <p:spTgt spid="87"/>
                                        </p:tgtEl>
                                        <p:attrNameLst>
                                          <p:attrName>ppt_w</p:attrName>
                                        </p:attrNameLst>
                                      </p:cBhvr>
                                      <p:tavLst>
                                        <p:tav tm="0">
                                          <p:val>
                                            <p:fltVal val="0"/>
                                          </p:val>
                                        </p:tav>
                                        <p:tav tm="100000">
                                          <p:val>
                                            <p:strVal val="#ppt_w"/>
                                          </p:val>
                                        </p:tav>
                                      </p:tavLst>
                                    </p:anim>
                                    <p:anim calcmode="lin" valueType="num">
                                      <p:cBhvr>
                                        <p:cTn id="13" dur="500" fill="hold"/>
                                        <p:tgtEl>
                                          <p:spTgt spid="87"/>
                                        </p:tgtEl>
                                        <p:attrNameLst>
                                          <p:attrName>ppt_h</p:attrName>
                                        </p:attrNameLst>
                                      </p:cBhvr>
                                      <p:tavLst>
                                        <p:tav tm="0">
                                          <p:val>
                                            <p:fltVal val="0"/>
                                          </p:val>
                                        </p:tav>
                                        <p:tav tm="100000">
                                          <p:val>
                                            <p:strVal val="#ppt_h"/>
                                          </p:val>
                                        </p:tav>
                                      </p:tavLst>
                                    </p:anim>
                                    <p:animEffect transition="in" filter="fade">
                                      <p:cBhvr>
                                        <p:cTn id="14" dur="500"/>
                                        <p:tgtEl>
                                          <p:spTgt spid="8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randombar(horizontal)">
                                      <p:cBhvr>
                                        <p:cTn id="24" dur="5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anim calcmode="lin" valueType="num">
                                      <p:cBhvr>
                                        <p:cTn id="40" dur="1000" fill="hold"/>
                                        <p:tgtEl>
                                          <p:spTgt spid="26"/>
                                        </p:tgtEl>
                                        <p:attrNameLst>
                                          <p:attrName>ppt_x</p:attrName>
                                        </p:attrNameLst>
                                      </p:cBhvr>
                                      <p:tavLst>
                                        <p:tav tm="0">
                                          <p:val>
                                            <p:strVal val="#ppt_x"/>
                                          </p:val>
                                        </p:tav>
                                        <p:tav tm="100000">
                                          <p:val>
                                            <p:strVal val="#ppt_x"/>
                                          </p:val>
                                        </p:tav>
                                      </p:tavLst>
                                    </p:anim>
                                    <p:anim calcmode="lin" valueType="num">
                                      <p:cBhvr>
                                        <p:cTn id="4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5386F2D7-6CEA-B344-A20F-BC8FD7DA3580}"/>
              </a:ext>
            </a:extLst>
          </p:cNvPr>
          <p:cNvSpPr>
            <a:spLocks noGrp="1"/>
          </p:cNvSpPr>
          <p:nvPr>
            <p:ph type="title"/>
          </p:nvPr>
        </p:nvSpPr>
        <p:spPr>
          <a:xfrm>
            <a:off x="3294317" y="1651630"/>
            <a:ext cx="8898477" cy="1477964"/>
          </a:xfrm>
        </p:spPr>
        <p:txBody>
          <a:bodyPr/>
          <a:lstStyle/>
          <a:p>
            <a:pPr algn="ctr"/>
            <a:r>
              <a:rPr lang="vi-VN" b="0">
                <a:solidFill>
                  <a:schemeClr val="bg2">
                    <a:lumMod val="75000"/>
                  </a:schemeClr>
                </a:solidFill>
              </a:rPr>
              <a:t>… là vinh quang? </a:t>
            </a:r>
            <a:endParaRPr lang="x-none">
              <a:solidFill>
                <a:schemeClr val="bg2">
                  <a:lumMod val="75000"/>
                </a:schemeClr>
              </a:solidFill>
            </a:endParaRPr>
          </a:p>
        </p:txBody>
      </p:sp>
      <p:sp>
        <p:nvSpPr>
          <p:cNvPr id="4" name="Pentagon 3">
            <a:hlinkClick r:id="rId4" action="ppaction://hlinksldjump"/>
            <a:extLst>
              <a:ext uri="{FF2B5EF4-FFF2-40B4-BE49-F238E27FC236}">
                <a16:creationId xmlns:a16="http://schemas.microsoft.com/office/drawing/2014/main" xmlns="" id="{074A7936-F3A6-1242-86F1-736EFA7B2AFA}"/>
              </a:ext>
            </a:extLst>
          </p:cNvPr>
          <p:cNvSpPr/>
          <p:nvPr/>
        </p:nvSpPr>
        <p:spPr>
          <a:xfrm>
            <a:off x="8862935" y="5961101"/>
            <a:ext cx="1887793" cy="64617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89"/>
          </a:p>
        </p:txBody>
      </p:sp>
      <p:sp>
        <p:nvSpPr>
          <p:cNvPr id="5" name="Title 2">
            <a:extLst>
              <a:ext uri="{FF2B5EF4-FFF2-40B4-BE49-F238E27FC236}">
                <a16:creationId xmlns:a16="http://schemas.microsoft.com/office/drawing/2014/main" xmlns="" id="{D47E4768-5AE0-1542-A364-73C628ADE42D}"/>
              </a:ext>
            </a:extLst>
          </p:cNvPr>
          <p:cNvSpPr txBox="1">
            <a:spLocks/>
          </p:cNvSpPr>
          <p:nvPr/>
        </p:nvSpPr>
        <p:spPr>
          <a:xfrm>
            <a:off x="5091595" y="2690018"/>
            <a:ext cx="6106915" cy="147796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Coiny"/>
              <a:buNone/>
              <a:defRPr sz="2800" b="1" i="0" u="none" strike="noStrike" cap="none">
                <a:solidFill>
                  <a:schemeClr val="dk2"/>
                </a:solidFill>
                <a:latin typeface="Coiny"/>
                <a:ea typeface="Coiny"/>
                <a:cs typeface="Coiny"/>
                <a:sym typeface="Coiny"/>
              </a:defRPr>
            </a:lvl1pPr>
            <a:lvl2pPr marR="0" lvl="1"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2800"/>
              <a:buFont typeface="Bebas Neue"/>
              <a:buNone/>
              <a:defRPr sz="2800" b="0" i="0" u="none" strike="noStrike" cap="none">
                <a:solidFill>
                  <a:schemeClr val="dk2"/>
                </a:solidFill>
                <a:latin typeface="Bebas Neue"/>
                <a:ea typeface="Bebas Neue"/>
                <a:cs typeface="Bebas Neue"/>
                <a:sym typeface="Bebas Neue"/>
              </a:defRPr>
            </a:lvl9pPr>
          </a:lstStyle>
          <a:p>
            <a:pPr algn="ctr"/>
            <a:r>
              <a:rPr lang="vi-VN" sz="3733" b="0">
                <a:solidFill>
                  <a:schemeClr val="bg2">
                    <a:lumMod val="75000"/>
                  </a:schemeClr>
                </a:solidFill>
              </a:rPr>
              <a:t>(Nằm 1 trong các điều Bác Hồ dạy)</a:t>
            </a:r>
            <a:endParaRPr lang="x-none" sz="3733">
              <a:solidFill>
                <a:schemeClr val="bg2">
                  <a:lumMod val="75000"/>
                </a:schemeClr>
              </a:solidFill>
            </a:endParaRPr>
          </a:p>
        </p:txBody>
      </p:sp>
      <p:pic>
        <p:nvPicPr>
          <p:cNvPr id="6" name="Picture 5">
            <a:extLst>
              <a:ext uri="{FF2B5EF4-FFF2-40B4-BE49-F238E27FC236}">
                <a16:creationId xmlns:a16="http://schemas.microsoft.com/office/drawing/2014/main" xmlns="" id="{DBD2076C-6E8E-D74A-AF22-A01AE7FB8E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0776" y="3178922"/>
            <a:ext cx="2625572" cy="2324809"/>
          </a:xfrm>
          <a:prstGeom prst="rect">
            <a:avLst/>
          </a:prstGeom>
        </p:spPr>
      </p:pic>
      <p:pic>
        <p:nvPicPr>
          <p:cNvPr id="7" name="Picture 6">
            <a:extLst>
              <a:ext uri="{FF2B5EF4-FFF2-40B4-BE49-F238E27FC236}">
                <a16:creationId xmlns:a16="http://schemas.microsoft.com/office/drawing/2014/main" xmlns="" id="{D6152376-01C0-F94A-A804-2154F505EE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9809" y="2496109"/>
            <a:ext cx="2747503" cy="1845216"/>
          </a:xfrm>
          <a:prstGeom prst="rect">
            <a:avLst/>
          </a:prstGeom>
        </p:spPr>
      </p:pic>
      <p:sp>
        <p:nvSpPr>
          <p:cNvPr id="8" name="Rectangle: Folded Corner 8">
            <a:extLst>
              <a:ext uri="{FF2B5EF4-FFF2-40B4-BE49-F238E27FC236}">
                <a16:creationId xmlns:a16="http://schemas.microsoft.com/office/drawing/2014/main" xmlns="" id="{7ECEDDC3-B360-A74F-8755-A587F2958536}"/>
              </a:ext>
            </a:extLst>
          </p:cNvPr>
          <p:cNvSpPr/>
          <p:nvPr/>
        </p:nvSpPr>
        <p:spPr>
          <a:xfrm>
            <a:off x="1615726" y="1924779"/>
            <a:ext cx="1960880" cy="177068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89" b="1">
                <a:solidFill>
                  <a:schemeClr val="tx1"/>
                </a:solidFill>
                <a:latin typeface="Tahoma" panose="020B0604030504040204" pitchFamily="34" charset="0"/>
                <a:ea typeface="Tahoma" panose="020B0604030504040204" pitchFamily="34" charset="0"/>
                <a:cs typeface="Tahoma" panose="020B0604030504040204" pitchFamily="34" charset="0"/>
              </a:rPr>
              <a:t>Bạn nhận được một cây viết</a:t>
            </a:r>
          </a:p>
        </p:txBody>
      </p:sp>
      <p:pic>
        <p:nvPicPr>
          <p:cNvPr id="9" name="Picture 8">
            <a:extLst>
              <a:ext uri="{FF2B5EF4-FFF2-40B4-BE49-F238E27FC236}">
                <a16:creationId xmlns:a16="http://schemas.microsoft.com/office/drawing/2014/main" xmlns="" id="{30F643DA-B197-EF4A-87C9-6CF49D8F95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8101" y="1923183"/>
            <a:ext cx="660400" cy="584200"/>
          </a:xfrm>
          <a:prstGeom prst="rect">
            <a:avLst/>
          </a:prstGeom>
        </p:spPr>
      </p:pic>
      <p:pic>
        <p:nvPicPr>
          <p:cNvPr id="10" name="Picture 9">
            <a:extLst>
              <a:ext uri="{FF2B5EF4-FFF2-40B4-BE49-F238E27FC236}">
                <a16:creationId xmlns:a16="http://schemas.microsoft.com/office/drawing/2014/main" xmlns="" id="{8C7ABCE4-CBD8-B649-B2F5-54FEBA1005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14329" y="1793846"/>
            <a:ext cx="952500" cy="1587500"/>
          </a:xfrm>
          <a:prstGeom prst="rect">
            <a:avLst/>
          </a:prstGeom>
        </p:spPr>
      </p:pic>
    </p:spTree>
    <p:extLst>
      <p:ext uri="{BB962C8B-B14F-4D97-AF65-F5344CB8AC3E}">
        <p14:creationId xmlns:p14="http://schemas.microsoft.com/office/powerpoint/2010/main" val="5237550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3.7037E-6 L -1.66667E-6 -0.22476 " pathEditMode="relative" rAng="0" ptsTypes="AA">
                                      <p:cBhvr>
                                        <p:cTn id="6" dur="2000" fill="hold"/>
                                        <p:tgtEl>
                                          <p:spTgt spid="7"/>
                                        </p:tgtEl>
                                        <p:attrNameLst>
                                          <p:attrName>ppt_x</p:attrName>
                                          <p:attrName>ppt_y</p:attrName>
                                        </p:attrNameLst>
                                      </p:cBhvr>
                                      <p:rCtr x="0" y="-11250"/>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2500"/>
                            </p:stCondLst>
                            <p:childTnLst>
                              <p:par>
                                <p:cTn id="18" presetID="32" presetClass="emph" presetSubtype="0" repeatCount="indefinite" fill="hold" grpId="1" nodeType="afterEffect">
                                  <p:stCondLst>
                                    <p:cond delay="0"/>
                                  </p:stCondLst>
                                  <p:childTnLst>
                                    <p:animRot by="120000">
                                      <p:cBhvr>
                                        <p:cTn id="19" dur="100" fill="hold">
                                          <p:stCondLst>
                                            <p:cond delay="0"/>
                                          </p:stCondLst>
                                        </p:cTn>
                                        <p:tgtEl>
                                          <p:spTgt spid="8"/>
                                        </p:tgtEl>
                                        <p:attrNameLst>
                                          <p:attrName>r</p:attrName>
                                        </p:attrNameLst>
                                      </p:cBhvr>
                                    </p:animRot>
                                    <p:animRot by="-240000">
                                      <p:cBhvr>
                                        <p:cTn id="20" dur="200" fill="hold">
                                          <p:stCondLst>
                                            <p:cond delay="200"/>
                                          </p:stCondLst>
                                        </p:cTn>
                                        <p:tgtEl>
                                          <p:spTgt spid="8"/>
                                        </p:tgtEl>
                                        <p:attrNameLst>
                                          <p:attrName>r</p:attrName>
                                        </p:attrNameLst>
                                      </p:cBhvr>
                                    </p:animRot>
                                    <p:animRot by="240000">
                                      <p:cBhvr>
                                        <p:cTn id="21" dur="200" fill="hold">
                                          <p:stCondLst>
                                            <p:cond delay="400"/>
                                          </p:stCondLst>
                                        </p:cTn>
                                        <p:tgtEl>
                                          <p:spTgt spid="8"/>
                                        </p:tgtEl>
                                        <p:attrNameLst>
                                          <p:attrName>r</p:attrName>
                                        </p:attrNameLst>
                                      </p:cBhvr>
                                    </p:animRot>
                                    <p:animRot by="-240000">
                                      <p:cBhvr>
                                        <p:cTn id="22" dur="200" fill="hold">
                                          <p:stCondLst>
                                            <p:cond delay="600"/>
                                          </p:stCondLst>
                                        </p:cTn>
                                        <p:tgtEl>
                                          <p:spTgt spid="8"/>
                                        </p:tgtEl>
                                        <p:attrNameLst>
                                          <p:attrName>r</p:attrName>
                                        </p:attrNameLst>
                                      </p:cBhvr>
                                    </p:animRot>
                                    <p:animRot by="120000">
                                      <p:cBhvr>
                                        <p:cTn id="23"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1940821" y="3038501"/>
            <a:ext cx="3285231" cy="1384995"/>
          </a:xfrm>
          <a:prstGeom prst="rect">
            <a:avLst/>
          </a:prstGeom>
          <a:noFill/>
        </p:spPr>
        <p:txBody>
          <a:bodyPr wrap="square" rtlCol="0">
            <a:spAutoFit/>
          </a:bodyPr>
          <a:lstStyle/>
          <a:p>
            <a:pPr algn="ctr"/>
            <a:r>
              <a:rPr lang="vi-VN" altLang="zh-CN" sz="2800" b="1" dirty="0">
                <a:latin typeface="Calibri" panose="020F0502020204030204" pitchFamily="34" charset="0"/>
                <a:cs typeface="Calibri" panose="020F0502020204030204" pitchFamily="34" charset="0"/>
              </a:rPr>
              <a:t>ĐIỀU CHỈNH THÁI ĐỘ, CẢM XÚC CỦA BẢN THÂN</a:t>
            </a:r>
            <a:endParaRPr lang="zh-CN" altLang="en-US" sz="2800" b="1" dirty="0">
              <a:solidFill>
                <a:schemeClr val="tx1">
                  <a:lumMod val="85000"/>
                  <a:lumOff val="15000"/>
                </a:schemeClr>
              </a:solidFill>
              <a:latin typeface="Calibri" panose="020F0502020204030204" pitchFamily="34" charset="0"/>
              <a:cs typeface="Calibri" panose="020F0502020204030204" pitchFamily="34" charset="0"/>
            </a:endParaRPr>
          </a:p>
        </p:txBody>
      </p:sp>
      <p:sp>
        <p:nvSpPr>
          <p:cNvPr id="19" name="文本框 18"/>
          <p:cNvSpPr txBox="1"/>
          <p:nvPr/>
        </p:nvSpPr>
        <p:spPr>
          <a:xfrm>
            <a:off x="6977187" y="3162709"/>
            <a:ext cx="3175612" cy="1384995"/>
          </a:xfrm>
          <a:prstGeom prst="rect">
            <a:avLst/>
          </a:prstGeom>
          <a:noFill/>
        </p:spPr>
        <p:txBody>
          <a:bodyPr wrap="square" rtlCol="0">
            <a:spAutoFit/>
          </a:bodyPr>
          <a:lstStyle/>
          <a:p>
            <a:pPr algn="ctr"/>
            <a:r>
              <a:rPr lang="vi-VN" altLang="zh-CN" sz="2800" b="1" dirty="0">
                <a:latin typeface="Calibri" panose="020F0502020204030204" pitchFamily="34" charset="0"/>
                <a:cs typeface="Calibri" panose="020F0502020204030204" pitchFamily="34" charset="0"/>
              </a:rPr>
              <a:t>RÈN LUYỆN ĐỂ TỰ TIN BƯỚC VÀO ĐỘ TUỔI MỚI</a:t>
            </a:r>
            <a:endParaRPr lang="en-US" altLang="zh-CN" sz="2800" b="1" dirty="0">
              <a:latin typeface="Calibri" panose="020F0502020204030204" pitchFamily="34" charset="0"/>
              <a:cs typeface="Calibri" panose="020F0502020204030204" pitchFamily="34" charset="0"/>
            </a:endParaRPr>
          </a:p>
        </p:txBody>
      </p:sp>
      <p:sp>
        <p:nvSpPr>
          <p:cNvPr id="11" name="文本框 10"/>
          <p:cNvSpPr txBox="1"/>
          <p:nvPr/>
        </p:nvSpPr>
        <p:spPr>
          <a:xfrm>
            <a:off x="2816833" y="422179"/>
            <a:ext cx="6559922" cy="769441"/>
          </a:xfrm>
          <a:prstGeom prst="rect">
            <a:avLst/>
          </a:prstGeom>
          <a:noFill/>
        </p:spPr>
        <p:txBody>
          <a:bodyPr vert="horz" wrap="square" rtlCol="0">
            <a:spAutoFit/>
          </a:bodyPr>
          <a:lstStyle/>
          <a:p>
            <a:pPr algn="ctr"/>
            <a:r>
              <a:rPr lang="vi-VN" altLang="zh-CN" sz="4400" dirty="0">
                <a:solidFill>
                  <a:schemeClr val="accent1">
                    <a:lumMod val="50000"/>
                  </a:schemeClr>
                </a:solidFill>
                <a:latin typeface="Calibri" panose="020F0502020204030204" pitchFamily="34" charset="0"/>
                <a:ea typeface="方正汉真广标简体" panose="02000000000000000000" pitchFamily="2" charset="-122"/>
                <a:cs typeface="Calibri" panose="020F0502020204030204" pitchFamily="34" charset="0"/>
              </a:rPr>
              <a:t>NỘI DUNG CHỦ ĐỀ TUẦN 2</a:t>
            </a:r>
            <a:endParaRPr lang="zh-CN" altLang="en-US" sz="4400" dirty="0">
              <a:solidFill>
                <a:schemeClr val="accent1">
                  <a:lumMod val="50000"/>
                </a:schemeClr>
              </a:solidFill>
              <a:latin typeface="Calibri" panose="020F0502020204030204" pitchFamily="34" charset="0"/>
              <a:ea typeface="方正汉真广标简体" panose="02000000000000000000" pitchFamily="2" charset="-122"/>
              <a:cs typeface="Calibri" panose="020F0502020204030204" pitchFamily="34" charset="0"/>
            </a:endParaRPr>
          </a:p>
        </p:txBody>
      </p:sp>
      <p:sp>
        <p:nvSpPr>
          <p:cNvPr id="2" name="Cloud 1">
            <a:extLst>
              <a:ext uri="{FF2B5EF4-FFF2-40B4-BE49-F238E27FC236}">
                <a16:creationId xmlns:a16="http://schemas.microsoft.com/office/drawing/2014/main" xmlns="" id="{9AC02AD5-F8E3-D645-A88D-55090A3D8696}"/>
              </a:ext>
            </a:extLst>
          </p:cNvPr>
          <p:cNvSpPr/>
          <p:nvPr/>
        </p:nvSpPr>
        <p:spPr>
          <a:xfrm>
            <a:off x="2440264" y="1454113"/>
            <a:ext cx="2947683" cy="1428949"/>
          </a:xfrm>
          <a:prstGeom prst="clou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accent1">
                  <a:lumMod val="50000"/>
                </a:schemeClr>
              </a:solidFill>
            </a:endParaRPr>
          </a:p>
        </p:txBody>
      </p:sp>
      <p:sp>
        <p:nvSpPr>
          <p:cNvPr id="22" name="Google Shape;593;p38">
            <a:hlinkClick r:id="rId3" action="ppaction://hlinksldjump"/>
            <a:extLst>
              <a:ext uri="{FF2B5EF4-FFF2-40B4-BE49-F238E27FC236}">
                <a16:creationId xmlns:a16="http://schemas.microsoft.com/office/drawing/2014/main" xmlns="" id="{A1B449DD-EC6A-B647-B742-02CCB6B31926}"/>
              </a:ext>
            </a:extLst>
          </p:cNvPr>
          <p:cNvSpPr txBox="1"/>
          <p:nvPr/>
        </p:nvSpPr>
        <p:spPr>
          <a:xfrm>
            <a:off x="2897217" y="1638371"/>
            <a:ext cx="1762041" cy="1261844"/>
          </a:xfrm>
          <a:prstGeom prst="rect">
            <a:avLst/>
          </a:prstGeom>
          <a:noFill/>
          <a:ln>
            <a:noFill/>
          </a:ln>
        </p:spPr>
        <p:txBody>
          <a:bodyPr spcFirstLastPara="1" wrap="square" lIns="121900" tIns="121900" rIns="121900" bIns="121900" anchor="t" anchorCtr="0">
            <a:spAutoFit/>
          </a:bodyPr>
          <a:lstStyle/>
          <a:p>
            <a:pPr algn="ctr"/>
            <a:r>
              <a:rPr lang="en" sz="6600">
                <a:solidFill>
                  <a:schemeClr val="accent1">
                    <a:lumMod val="50000"/>
                  </a:schemeClr>
                </a:solidFill>
                <a:latin typeface="Coiny"/>
                <a:ea typeface="Coiny"/>
                <a:cs typeface="Coiny"/>
                <a:sym typeface="Coiny"/>
              </a:rPr>
              <a:t>3</a:t>
            </a:r>
            <a:endParaRPr sz="6600">
              <a:solidFill>
                <a:schemeClr val="accent1">
                  <a:lumMod val="50000"/>
                </a:schemeClr>
              </a:solidFill>
              <a:latin typeface="Coiny"/>
              <a:ea typeface="Coiny"/>
              <a:cs typeface="Coiny"/>
              <a:sym typeface="Coiny"/>
            </a:endParaRPr>
          </a:p>
        </p:txBody>
      </p:sp>
      <p:sp>
        <p:nvSpPr>
          <p:cNvPr id="23" name="Cloud 22">
            <a:extLst>
              <a:ext uri="{FF2B5EF4-FFF2-40B4-BE49-F238E27FC236}">
                <a16:creationId xmlns:a16="http://schemas.microsoft.com/office/drawing/2014/main" xmlns="" id="{C6F62C33-99F8-DF4C-8B1A-17BB46990A3A}"/>
              </a:ext>
            </a:extLst>
          </p:cNvPr>
          <p:cNvSpPr/>
          <p:nvPr/>
        </p:nvSpPr>
        <p:spPr>
          <a:xfrm>
            <a:off x="6977187" y="1404006"/>
            <a:ext cx="2947683" cy="1428949"/>
          </a:xfrm>
          <a:prstGeom prst="clou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accent1">
                  <a:lumMod val="50000"/>
                </a:schemeClr>
              </a:solidFill>
            </a:endParaRPr>
          </a:p>
        </p:txBody>
      </p:sp>
      <p:sp>
        <p:nvSpPr>
          <p:cNvPr id="24" name="Google Shape;593;p38">
            <a:hlinkClick r:id="rId3" action="ppaction://hlinksldjump"/>
            <a:extLst>
              <a:ext uri="{FF2B5EF4-FFF2-40B4-BE49-F238E27FC236}">
                <a16:creationId xmlns:a16="http://schemas.microsoft.com/office/drawing/2014/main" xmlns="" id="{E7B364FD-CC77-3F4F-9C5D-20014DF307BA}"/>
              </a:ext>
            </a:extLst>
          </p:cNvPr>
          <p:cNvSpPr txBox="1"/>
          <p:nvPr/>
        </p:nvSpPr>
        <p:spPr>
          <a:xfrm>
            <a:off x="7614714" y="1529796"/>
            <a:ext cx="1762041" cy="1261844"/>
          </a:xfrm>
          <a:prstGeom prst="rect">
            <a:avLst/>
          </a:prstGeom>
          <a:noFill/>
          <a:ln>
            <a:noFill/>
          </a:ln>
        </p:spPr>
        <p:txBody>
          <a:bodyPr spcFirstLastPara="1" wrap="square" lIns="121900" tIns="121900" rIns="121900" bIns="121900" anchor="t" anchorCtr="0">
            <a:spAutoFit/>
          </a:bodyPr>
          <a:lstStyle/>
          <a:p>
            <a:pPr algn="ctr"/>
            <a:r>
              <a:rPr lang="en" sz="6600">
                <a:solidFill>
                  <a:schemeClr val="accent1">
                    <a:lumMod val="50000"/>
                  </a:schemeClr>
                </a:solidFill>
                <a:latin typeface="Coiny"/>
                <a:ea typeface="Coiny"/>
                <a:cs typeface="Coiny"/>
                <a:sym typeface="Coiny"/>
              </a:rPr>
              <a:t>4</a:t>
            </a:r>
            <a:endParaRPr sz="6600">
              <a:solidFill>
                <a:schemeClr val="accent1">
                  <a:lumMod val="50000"/>
                </a:schemeClr>
              </a:solidFill>
              <a:latin typeface="Coiny"/>
              <a:ea typeface="Coiny"/>
              <a:cs typeface="Coiny"/>
              <a:sym typeface="Coiny"/>
            </a:endParaRPr>
          </a:p>
        </p:txBody>
      </p:sp>
    </p:spTree>
    <p:extLst>
      <p:ext uri="{BB962C8B-B14F-4D97-AF65-F5344CB8AC3E}">
        <p14:creationId xmlns:p14="http://schemas.microsoft.com/office/powerpoint/2010/main" val="1385949947"/>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2417345" y="617774"/>
            <a:ext cx="7443321" cy="4759928"/>
            <a:chOff x="2516470" y="548138"/>
            <a:chExt cx="7443321" cy="4759928"/>
          </a:xfrm>
        </p:grpSpPr>
        <p:sp>
          <p:nvSpPr>
            <p:cNvPr id="43" name="云形 42"/>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云形 43"/>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3223" y="2104125"/>
            <a:ext cx="1112666" cy="1112666"/>
          </a:xfrm>
          <a:prstGeom prst="rect">
            <a:avLst/>
          </a:prstGeom>
        </p:spPr>
      </p:pic>
      <p:sp>
        <p:nvSpPr>
          <p:cNvPr id="52" name="文本框 51"/>
          <p:cNvSpPr txBox="1"/>
          <p:nvPr/>
        </p:nvSpPr>
        <p:spPr>
          <a:xfrm>
            <a:off x="3359420" y="2405587"/>
            <a:ext cx="5390157" cy="2308324"/>
          </a:xfrm>
          <a:prstGeom prst="rect">
            <a:avLst/>
          </a:prstGeom>
          <a:noFill/>
        </p:spPr>
        <p:txBody>
          <a:bodyPr wrap="square" rtlCol="0">
            <a:spAutoFit/>
          </a:bodyPr>
          <a:lstStyle/>
          <a:p>
            <a:pPr algn="ctr"/>
            <a:r>
              <a:rPr lang="vi-VN" altLang="zh-CN" sz="4800" b="1" dirty="0">
                <a:latin typeface="Calibri" panose="020F0502020204030204" pitchFamily="34" charset="0"/>
                <a:cs typeface="Calibri" panose="020F0502020204030204" pitchFamily="34" charset="0"/>
              </a:rPr>
              <a:t>ĐIỀU </a:t>
            </a:r>
            <a:r>
              <a:rPr lang="vi-VN" altLang="zh-CN" sz="4800" b="1">
                <a:latin typeface="Calibri" panose="020F0502020204030204" pitchFamily="34" charset="0"/>
                <a:cs typeface="Calibri" panose="020F0502020204030204" pitchFamily="34" charset="0"/>
              </a:rPr>
              <a:t>CHỈNH </a:t>
            </a:r>
            <a:endParaRPr lang="en-US" altLang="zh-CN" sz="4800" b="1" smtClean="0">
              <a:latin typeface="Calibri" panose="020F0502020204030204" pitchFamily="34" charset="0"/>
              <a:cs typeface="Calibri" panose="020F0502020204030204" pitchFamily="34" charset="0"/>
            </a:endParaRPr>
          </a:p>
          <a:p>
            <a:pPr algn="ctr"/>
            <a:r>
              <a:rPr lang="vi-VN" altLang="zh-CN" sz="4800" b="1" smtClean="0">
                <a:latin typeface="Calibri" panose="020F0502020204030204" pitchFamily="34" charset="0"/>
                <a:cs typeface="Calibri" panose="020F0502020204030204" pitchFamily="34" charset="0"/>
              </a:rPr>
              <a:t>THÁI </a:t>
            </a:r>
            <a:r>
              <a:rPr lang="vi-VN" altLang="zh-CN" sz="4800" b="1" dirty="0">
                <a:latin typeface="Calibri" panose="020F0502020204030204" pitchFamily="34" charset="0"/>
                <a:cs typeface="Calibri" panose="020F0502020204030204" pitchFamily="34" charset="0"/>
              </a:rPr>
              <a:t>ĐỘ, CẢM XÚC CỦA BẢN THÂN</a:t>
            </a:r>
            <a:endParaRPr lang="zh-CN" altLang="en-US" sz="4800" b="1" dirty="0">
              <a:solidFill>
                <a:schemeClr val="tx1">
                  <a:lumMod val="85000"/>
                  <a:lumOff val="15000"/>
                </a:schemeClr>
              </a:solidFill>
              <a:latin typeface="Calibri" panose="020F0502020204030204" pitchFamily="34" charset="0"/>
              <a:cs typeface="Calibri" panose="020F0502020204030204" pitchFamily="34" charset="0"/>
            </a:endParaRPr>
          </a:p>
        </p:txBody>
      </p:sp>
      <p:sp>
        <p:nvSpPr>
          <p:cNvPr id="72" name="文本框 71"/>
          <p:cNvSpPr txBox="1"/>
          <p:nvPr/>
        </p:nvSpPr>
        <p:spPr>
          <a:xfrm>
            <a:off x="3170316" y="1471911"/>
            <a:ext cx="5390157" cy="1015663"/>
          </a:xfrm>
          <a:prstGeom prst="rect">
            <a:avLst/>
          </a:prstGeom>
          <a:noFill/>
        </p:spPr>
        <p:txBody>
          <a:bodyPr wrap="square" rtlCol="0">
            <a:spAutoFit/>
          </a:bodyPr>
          <a:lstStyle/>
          <a:p>
            <a:pPr algn="ctr"/>
            <a:r>
              <a:rPr lang="vi-VN" altLang="zh-CN" sz="6000" dirty="0">
                <a:solidFill>
                  <a:srgbClr val="FF0000"/>
                </a:solidFill>
                <a:latin typeface="Calibri" panose="020F0502020204030204" pitchFamily="34" charset="0"/>
                <a:ea typeface="方正汉真广标简体" panose="02000000000000000000" pitchFamily="2" charset="-122"/>
                <a:cs typeface="Calibri" panose="020F0502020204030204" pitchFamily="34" charset="0"/>
              </a:rPr>
              <a:t>PHẦN 3 </a:t>
            </a:r>
            <a:endParaRPr lang="en-US" altLang="zh-CN" sz="6000" dirty="0">
              <a:solidFill>
                <a:srgbClr val="FF0000"/>
              </a:solidFill>
              <a:latin typeface="Calibri" panose="020F0502020204030204" pitchFamily="34" charset="0"/>
              <a:ea typeface="方正汉真广标简体" panose="02000000000000000000" pitchFamily="2" charset="-122"/>
              <a:cs typeface="Calibri" panose="020F0502020204030204" pitchFamily="34" charset="0"/>
            </a:endParaRPr>
          </a:p>
        </p:txBody>
      </p:sp>
    </p:spTree>
    <p:extLst>
      <p:ext uri="{BB962C8B-B14F-4D97-AF65-F5344CB8AC3E}">
        <p14:creationId xmlns:p14="http://schemas.microsoft.com/office/powerpoint/2010/main" val="3515389414"/>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randombar(horizontal)">
                                      <p:cBhvr>
                                        <p:cTn id="19" dur="500"/>
                                        <p:tgtEl>
                                          <p:spTgt spid="7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randombar(horizontal)">
                                      <p:cBhvr>
                                        <p:cTn id="2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7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4A3F1F-C597-C044-8640-652E56041C9E}"/>
              </a:ext>
            </a:extLst>
          </p:cNvPr>
          <p:cNvSpPr>
            <a:spLocks noGrp="1"/>
          </p:cNvSpPr>
          <p:nvPr>
            <p:ph type="ctrTitle"/>
          </p:nvPr>
        </p:nvSpPr>
        <p:spPr>
          <a:xfrm>
            <a:off x="1971275" y="245059"/>
            <a:ext cx="8651348" cy="819247"/>
          </a:xfrm>
        </p:spPr>
        <p:txBody>
          <a:bodyPr/>
          <a:lstStyle/>
          <a:p>
            <a:pPr algn="l"/>
            <a:r>
              <a:rPr lang="x-none" sz="4400"/>
              <a:t>TRÒ CHƠI XIN MỜI</a:t>
            </a:r>
          </a:p>
        </p:txBody>
      </p:sp>
      <p:sp>
        <p:nvSpPr>
          <p:cNvPr id="3" name="Subtitle 2">
            <a:extLst>
              <a:ext uri="{FF2B5EF4-FFF2-40B4-BE49-F238E27FC236}">
                <a16:creationId xmlns:a16="http://schemas.microsoft.com/office/drawing/2014/main" xmlns="" id="{A0A2CBA2-91AD-2044-9D11-971D22B414BA}"/>
              </a:ext>
            </a:extLst>
          </p:cNvPr>
          <p:cNvSpPr>
            <a:spLocks noGrp="1"/>
          </p:cNvSpPr>
          <p:nvPr>
            <p:ph type="subTitle" idx="1"/>
          </p:nvPr>
        </p:nvSpPr>
        <p:spPr/>
        <p:txBody>
          <a:bodyPr/>
          <a:lstStyle/>
          <a:p>
            <a:endParaRPr lang="x-none"/>
          </a:p>
        </p:txBody>
      </p:sp>
      <p:sp>
        <p:nvSpPr>
          <p:cNvPr id="4" name="Slide Number Placeholder 3">
            <a:extLst>
              <a:ext uri="{FF2B5EF4-FFF2-40B4-BE49-F238E27FC236}">
                <a16:creationId xmlns:a16="http://schemas.microsoft.com/office/drawing/2014/main" xmlns="" id="{4D1260C1-A533-4144-96E8-3EF9C1821255}"/>
              </a:ext>
            </a:extLst>
          </p:cNvPr>
          <p:cNvSpPr>
            <a:spLocks noGrp="1"/>
          </p:cNvSpPr>
          <p:nvPr>
            <p:ph type="sldNum" sz="quarter" idx="12"/>
          </p:nvPr>
        </p:nvSpPr>
        <p:spPr/>
        <p:txBody>
          <a:bodyPr/>
          <a:lstStyle/>
          <a:p>
            <a:r>
              <a:rPr lang="vi-VN" altLang="zh-CN"/>
              <a:t>.</a:t>
            </a:r>
            <a:endParaRPr lang="zh-CN" altLang="en-US"/>
          </a:p>
        </p:txBody>
      </p:sp>
      <p:grpSp>
        <p:nvGrpSpPr>
          <p:cNvPr id="5" name="组合 38">
            <a:extLst>
              <a:ext uri="{FF2B5EF4-FFF2-40B4-BE49-F238E27FC236}">
                <a16:creationId xmlns:a16="http://schemas.microsoft.com/office/drawing/2014/main" xmlns="" id="{9A255837-3877-E14D-B45D-FCA1F0377566}"/>
              </a:ext>
            </a:extLst>
          </p:cNvPr>
          <p:cNvGrpSpPr/>
          <p:nvPr/>
        </p:nvGrpSpPr>
        <p:grpSpPr>
          <a:xfrm>
            <a:off x="813179" y="1028945"/>
            <a:ext cx="7885603" cy="5042763"/>
            <a:chOff x="2516470" y="548138"/>
            <a:chExt cx="7443321" cy="4759928"/>
          </a:xfrm>
        </p:grpSpPr>
        <p:sp>
          <p:nvSpPr>
            <p:cNvPr id="6" name="云形 39">
              <a:extLst>
                <a:ext uri="{FF2B5EF4-FFF2-40B4-BE49-F238E27FC236}">
                  <a16:creationId xmlns:a16="http://schemas.microsoft.com/office/drawing/2014/main" xmlns="" id="{AEB3ADC3-C8CF-514E-8513-3534AD05DA05}"/>
                </a:ext>
              </a:extLst>
            </p:cNvPr>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云形 40">
              <a:extLst>
                <a:ext uri="{FF2B5EF4-FFF2-40B4-BE49-F238E27FC236}">
                  <a16:creationId xmlns:a16="http://schemas.microsoft.com/office/drawing/2014/main" xmlns="" id="{681397C0-0829-F746-8870-54D36A78B72B}"/>
                </a:ext>
              </a:extLst>
            </p:cNvPr>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矩形 3">
            <a:extLst>
              <a:ext uri="{FF2B5EF4-FFF2-40B4-BE49-F238E27FC236}">
                <a16:creationId xmlns:a16="http://schemas.microsoft.com/office/drawing/2014/main" xmlns="" id="{32185507-C7E6-3D4C-A7F4-2753729ADB1C}"/>
              </a:ext>
            </a:extLst>
          </p:cNvPr>
          <p:cNvSpPr/>
          <p:nvPr/>
        </p:nvSpPr>
        <p:spPr>
          <a:xfrm>
            <a:off x="2131692" y="2281926"/>
            <a:ext cx="4511620" cy="3046988"/>
          </a:xfrm>
          <a:prstGeom prst="rect">
            <a:avLst/>
          </a:prstGeom>
        </p:spPr>
        <p:txBody>
          <a:bodyPr wrap="square">
            <a:spAutoFit/>
          </a:bodyPr>
          <a:lstStyle/>
          <a:p>
            <a:pPr algn="just"/>
            <a:r>
              <a:rPr lang="vi-VN" altLang="zh-CN" sz="2400" dirty="0">
                <a:latin typeface="Calibri" panose="020F0502020204030204" pitchFamily="34" charset="0"/>
                <a:cs typeface="Calibri" panose="020F0502020204030204" pitchFamily="34" charset="0"/>
              </a:rPr>
              <a:t>- KHI GIÁO VIÊN ĐƯA RA MỘT YÊU CẦU NÀO CÓ TỪ XIN MỜI THÌ HS LÀM THEO, CÒN YÊU CẦU NÀO KHÔNG CÓ TỪ XIN MỜI THÌ HS KHÔNG ĐƯỢC LÀM THEO. </a:t>
            </a:r>
          </a:p>
          <a:p>
            <a:pPr algn="just"/>
            <a:r>
              <a:rPr lang="en-US" altLang="zh-CN" sz="2400" dirty="0">
                <a:latin typeface="Calibri" panose="020F0502020204030204" pitchFamily="34" charset="0"/>
                <a:cs typeface="Calibri" panose="020F0502020204030204" pitchFamily="34" charset="0"/>
              </a:rPr>
              <a:t>- HS NÀO VI PHẠM SẼ LÊN THAM GIA TRÒ CHƠI PHẠT “BÒ LÚC LẮC” TRƯỚC LỚP</a:t>
            </a:r>
          </a:p>
        </p:txBody>
      </p:sp>
    </p:spTree>
    <p:extLst>
      <p:ext uri="{BB962C8B-B14F-4D97-AF65-F5344CB8AC3E}">
        <p14:creationId xmlns:p14="http://schemas.microsoft.com/office/powerpoint/2010/main" val="1557521119"/>
      </p:ext>
    </p:extLst>
  </p:cSld>
  <p:clrMapOvr>
    <a:masterClrMapping/>
  </p:clrMapOvr>
  <p:transition spd="slow" advTm="6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21BF0F55-DA2C-BD41-8B44-1FB07B4ACA50}"/>
              </a:ext>
            </a:extLst>
          </p:cNvPr>
          <p:cNvSpPr>
            <a:spLocks noGrp="1"/>
          </p:cNvSpPr>
          <p:nvPr>
            <p:ph type="title"/>
          </p:nvPr>
        </p:nvSpPr>
        <p:spPr>
          <a:xfrm>
            <a:off x="1498291" y="2336953"/>
            <a:ext cx="10272000" cy="763600"/>
          </a:xfrm>
        </p:spPr>
        <p:txBody>
          <a:bodyPr/>
          <a:lstStyle/>
          <a:p>
            <a:r>
              <a:rPr lang="x-none" sz="12800">
                <a:solidFill>
                  <a:schemeClr val="accent5">
                    <a:lumMod val="25000"/>
                  </a:schemeClr>
                </a:solidFill>
              </a:rPr>
              <a:t>KHÁM PHÁ</a:t>
            </a:r>
          </a:p>
        </p:txBody>
      </p:sp>
    </p:spTree>
    <p:extLst>
      <p:ext uri="{BB962C8B-B14F-4D97-AF65-F5344CB8AC3E}">
        <p14:creationId xmlns:p14="http://schemas.microsoft.com/office/powerpoint/2010/main" val="246449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2A5AE463-D7B9-B041-BC2A-71A855A37E4F}"/>
              </a:ext>
            </a:extLst>
          </p:cNvPr>
          <p:cNvSpPr>
            <a:spLocks noGrp="1"/>
          </p:cNvSpPr>
          <p:nvPr>
            <p:ph type="subTitle" idx="1"/>
          </p:nvPr>
        </p:nvSpPr>
        <p:spPr/>
        <p:txBody>
          <a:bodyPr/>
          <a:lstStyle/>
          <a:p>
            <a:endParaRPr lang="x-none"/>
          </a:p>
        </p:txBody>
      </p:sp>
      <p:sp>
        <p:nvSpPr>
          <p:cNvPr id="4" name="Slide Number Placeholder 3">
            <a:extLst>
              <a:ext uri="{FF2B5EF4-FFF2-40B4-BE49-F238E27FC236}">
                <a16:creationId xmlns:a16="http://schemas.microsoft.com/office/drawing/2014/main" xmlns="" id="{928DCDD3-0CBD-484F-8C20-2DF61697B109}"/>
              </a:ext>
            </a:extLst>
          </p:cNvPr>
          <p:cNvSpPr>
            <a:spLocks noGrp="1"/>
          </p:cNvSpPr>
          <p:nvPr>
            <p:ph type="sldNum" sz="quarter" idx="12"/>
          </p:nvPr>
        </p:nvSpPr>
        <p:spPr/>
        <p:txBody>
          <a:bodyPr/>
          <a:lstStyle/>
          <a:p>
            <a:fld id="{41B0D12B-A1F6-4D3F-98AE-9ADCFED71E04}" type="slidenum">
              <a:rPr lang="zh-CN" altLang="en-US" smtClean="0"/>
              <a:t>8</a:t>
            </a:fld>
            <a:endParaRPr lang="zh-CN" altLang="en-US"/>
          </a:p>
        </p:txBody>
      </p:sp>
      <p:pic>
        <p:nvPicPr>
          <p:cNvPr id="5" name="图片 4">
            <a:extLst>
              <a:ext uri="{FF2B5EF4-FFF2-40B4-BE49-F238E27FC236}">
                <a16:creationId xmlns:a16="http://schemas.microsoft.com/office/drawing/2014/main" xmlns="" id="{F033F0DA-2290-8141-A18B-82C52124B1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7109" y="1072099"/>
            <a:ext cx="7273724" cy="4582800"/>
          </a:xfrm>
          <a:prstGeom prst="rect">
            <a:avLst/>
          </a:prstGeom>
        </p:spPr>
      </p:pic>
      <p:pic>
        <p:nvPicPr>
          <p:cNvPr id="11" name="图片 3">
            <a:extLst>
              <a:ext uri="{FF2B5EF4-FFF2-40B4-BE49-F238E27FC236}">
                <a16:creationId xmlns:a16="http://schemas.microsoft.com/office/drawing/2014/main" xmlns="" id="{D208115A-75AB-174A-8D5E-7638BD2E88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3116" y="866823"/>
            <a:ext cx="6096012" cy="6096012"/>
          </a:xfrm>
          <a:prstGeom prst="rect">
            <a:avLst/>
          </a:prstGeom>
        </p:spPr>
      </p:pic>
      <p:sp>
        <p:nvSpPr>
          <p:cNvPr id="16" name="Rectangle 15">
            <a:extLst>
              <a:ext uri="{FF2B5EF4-FFF2-40B4-BE49-F238E27FC236}">
                <a16:creationId xmlns:a16="http://schemas.microsoft.com/office/drawing/2014/main" xmlns="" id="{B3A771B5-406F-7E4E-A498-F70686631E53}"/>
              </a:ext>
            </a:extLst>
          </p:cNvPr>
          <p:cNvSpPr/>
          <p:nvPr/>
        </p:nvSpPr>
        <p:spPr>
          <a:xfrm>
            <a:off x="4017537" y="2187967"/>
            <a:ext cx="5649771" cy="3095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600" b="1" dirty="0">
              <a:solidFill>
                <a:schemeClr val="accent1">
                  <a:lumMod val="50000"/>
                </a:schemeClr>
              </a:solidFill>
              <a:latin typeface="Calibri" panose="020F0502020204030204" pitchFamily="34" charset="0"/>
              <a:cs typeface="Calibri" panose="020F0502020204030204" pitchFamily="34" charset="0"/>
            </a:endParaRPr>
          </a:p>
        </p:txBody>
      </p:sp>
      <p:sp>
        <p:nvSpPr>
          <p:cNvPr id="19" name="Title 1">
            <a:extLst>
              <a:ext uri="{FF2B5EF4-FFF2-40B4-BE49-F238E27FC236}">
                <a16:creationId xmlns:a16="http://schemas.microsoft.com/office/drawing/2014/main" xmlns="" id="{A91FB583-D59C-5646-BBA2-1EA45B66EAD7}"/>
              </a:ext>
            </a:extLst>
          </p:cNvPr>
          <p:cNvSpPr txBox="1">
            <a:spLocks/>
          </p:cNvSpPr>
          <p:nvPr/>
        </p:nvSpPr>
        <p:spPr>
          <a:xfrm>
            <a:off x="3777006" y="2895600"/>
            <a:ext cx="6353827" cy="2387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Coiny"/>
              <a:buNone/>
              <a:defRPr sz="6000" b="1" i="0" u="none" strike="noStrike" cap="none">
                <a:solidFill>
                  <a:schemeClr val="dk2"/>
                </a:solidFill>
                <a:latin typeface="Coiny"/>
                <a:ea typeface="Coiny"/>
                <a:cs typeface="Coiny"/>
                <a:sym typeface="Coiny"/>
              </a:defRPr>
            </a:lvl1pPr>
            <a:lvl2pPr marR="0" lvl="1"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9pPr>
          </a:lstStyle>
          <a:p>
            <a:r>
              <a:rPr lang="vi-VN">
                <a:solidFill>
                  <a:schemeClr val="accent1">
                    <a:lumMod val="50000"/>
                  </a:schemeClr>
                </a:solidFill>
                <a:latin typeface="Calibri" panose="020F0502020204030204" pitchFamily="34" charset="0"/>
                <a:cs typeface="Calibri" panose="020F0502020204030204" pitchFamily="34" charset="0"/>
              </a:rPr>
              <a:t>MỘT SỐ ĐẶC ĐIỂM TÂM LÝ LỨA TUỔI </a:t>
            </a:r>
            <a:endParaRPr lang="x-none"/>
          </a:p>
        </p:txBody>
      </p:sp>
    </p:spTree>
    <p:extLst>
      <p:ext uri="{BB962C8B-B14F-4D97-AF65-F5344CB8AC3E}">
        <p14:creationId xmlns:p14="http://schemas.microsoft.com/office/powerpoint/2010/main" val="2781827906"/>
      </p:ext>
    </p:extLst>
  </p:cSld>
  <p:clrMapOvr>
    <a:masterClrMapping/>
  </p:clrMapOvr>
  <p:transition spd="slow" advTm="6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0954E70E-1D10-604E-93AE-864D754A2BA6}"/>
              </a:ext>
            </a:extLst>
          </p:cNvPr>
          <p:cNvSpPr txBox="1">
            <a:spLocks/>
          </p:cNvSpPr>
          <p:nvPr/>
        </p:nvSpPr>
        <p:spPr>
          <a:xfrm>
            <a:off x="1423989" y="337345"/>
            <a:ext cx="8216900" cy="11636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2"/>
              </a:buClr>
              <a:buSzPts val="3000"/>
              <a:buFont typeface="Coiny"/>
              <a:buNone/>
              <a:defRPr sz="2933" b="1" i="0" u="none" strike="noStrike" cap="none">
                <a:solidFill>
                  <a:schemeClr val="dk2"/>
                </a:solidFill>
                <a:latin typeface="Coiny"/>
                <a:ea typeface="Coiny"/>
                <a:cs typeface="Coiny"/>
                <a:sym typeface="Coiny"/>
              </a:defRPr>
            </a:lvl1pPr>
            <a:lvl2pPr marR="0" lvl="1" algn="ctr" rtl="0">
              <a:lnSpc>
                <a:spcPct val="100000"/>
              </a:lnSpc>
              <a:spcBef>
                <a:spcPts val="0"/>
              </a:spcBef>
              <a:spcAft>
                <a:spcPts val="0"/>
              </a:spcAft>
              <a:buClr>
                <a:schemeClr val="dk1"/>
              </a:buClr>
              <a:buSzPts val="3000"/>
              <a:buFont typeface="Bebas Neue"/>
              <a:buNone/>
              <a:defRPr sz="4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000"/>
              <a:buFont typeface="Bebas Neue"/>
              <a:buNone/>
              <a:defRPr sz="4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000"/>
              <a:buFont typeface="Bebas Neue"/>
              <a:buNone/>
              <a:defRPr sz="4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000"/>
              <a:buFont typeface="Bebas Neue"/>
              <a:buNone/>
              <a:defRPr sz="4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000"/>
              <a:buFont typeface="Bebas Neue"/>
              <a:buNone/>
              <a:defRPr sz="4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000"/>
              <a:buFont typeface="Bebas Neue"/>
              <a:buNone/>
              <a:defRPr sz="4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000"/>
              <a:buFont typeface="Bebas Neue"/>
              <a:buNone/>
              <a:defRPr sz="4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000"/>
              <a:buFont typeface="Bebas Neue"/>
              <a:buNone/>
              <a:defRPr sz="4000" b="0" i="0" u="none" strike="noStrike" cap="none">
                <a:solidFill>
                  <a:schemeClr val="dk1"/>
                </a:solidFill>
                <a:latin typeface="Bebas Neue"/>
                <a:ea typeface="Bebas Neue"/>
                <a:cs typeface="Bebas Neue"/>
                <a:sym typeface="Bebas Neue"/>
              </a:defRPr>
            </a:lvl9pPr>
          </a:lstStyle>
          <a:p>
            <a:r>
              <a:rPr lang="x-none" sz="4000"/>
              <a:t>TÌNH HUỐNG</a:t>
            </a:r>
          </a:p>
        </p:txBody>
      </p:sp>
      <p:sp>
        <p:nvSpPr>
          <p:cNvPr id="5" name="Slide Number Placeholder 3">
            <a:extLst>
              <a:ext uri="{FF2B5EF4-FFF2-40B4-BE49-F238E27FC236}">
                <a16:creationId xmlns:a16="http://schemas.microsoft.com/office/drawing/2014/main" xmlns="" id="{DF7A2BD4-28D0-AF4A-A811-6EA24F2798BB}"/>
              </a:ext>
            </a:extLst>
          </p:cNvPr>
          <p:cNvSpPr txBox="1">
            <a:spLocks/>
          </p:cNvSpPr>
          <p:nvPr/>
        </p:nvSpPr>
        <p:spPr>
          <a:xfrm>
            <a:off x="0" y="0"/>
            <a:ext cx="0" cy="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fld id="{41B0D12B-A1F6-4D3F-98AE-9ADCFED71E04}" type="slidenum">
              <a:rPr lang="zh-CN" altLang="en-US" smtClean="0"/>
              <a:pPr/>
              <a:t>9</a:t>
            </a:fld>
            <a:endParaRPr lang="zh-CN" altLang="en-US"/>
          </a:p>
        </p:txBody>
      </p:sp>
      <p:pic>
        <p:nvPicPr>
          <p:cNvPr id="6" name="Picture 5" descr="Graphical user interface, website&#10;&#10;Description automatically generated">
            <a:extLst>
              <a:ext uri="{FF2B5EF4-FFF2-40B4-BE49-F238E27FC236}">
                <a16:creationId xmlns:a16="http://schemas.microsoft.com/office/drawing/2014/main" xmlns="" id="{478697C6-A5E0-6E4F-A177-36038304851B}"/>
              </a:ext>
            </a:extLst>
          </p:cNvPr>
          <p:cNvPicPr>
            <a:picLocks noChangeAspect="1"/>
          </p:cNvPicPr>
          <p:nvPr/>
        </p:nvPicPr>
        <p:blipFill rotWithShape="1">
          <a:blip r:embed="rId2"/>
          <a:srcRect l="54854" t="50000" r="17716" b="28333"/>
          <a:stretch/>
        </p:blipFill>
        <p:spPr>
          <a:xfrm>
            <a:off x="1135349" y="1329531"/>
            <a:ext cx="8505540" cy="4198937"/>
          </a:xfrm>
          <a:prstGeom prst="rect">
            <a:avLst/>
          </a:prstGeom>
        </p:spPr>
      </p:pic>
      <p:sp>
        <p:nvSpPr>
          <p:cNvPr id="7" name="Rectangle 6">
            <a:extLst>
              <a:ext uri="{FF2B5EF4-FFF2-40B4-BE49-F238E27FC236}">
                <a16:creationId xmlns:a16="http://schemas.microsoft.com/office/drawing/2014/main" xmlns="" id="{E9C26DE2-DB28-7649-88C6-B91749495D58}"/>
              </a:ext>
            </a:extLst>
          </p:cNvPr>
          <p:cNvSpPr/>
          <p:nvPr/>
        </p:nvSpPr>
        <p:spPr>
          <a:xfrm>
            <a:off x="1135349" y="5435600"/>
            <a:ext cx="8505540" cy="9017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a:solidFill>
                  <a:schemeClr val="accent1">
                    <a:lumMod val="50000"/>
                  </a:schemeClr>
                </a:solidFill>
                <a:latin typeface="Calibri" panose="020F0502020204030204" pitchFamily="34" charset="0"/>
                <a:cs typeface="Calibri" panose="020F0502020204030204" pitchFamily="34" charset="0"/>
              </a:rPr>
              <a:t>A thấy bản thân mình là người như thế nào?</a:t>
            </a:r>
          </a:p>
        </p:txBody>
      </p:sp>
    </p:spTree>
    <p:extLst>
      <p:ext uri="{BB962C8B-B14F-4D97-AF65-F5344CB8AC3E}">
        <p14:creationId xmlns:p14="http://schemas.microsoft.com/office/powerpoint/2010/main" val="748766666"/>
      </p:ext>
    </p:extLst>
  </p:cSld>
  <p:clrMapOvr>
    <a:masterClrMapping/>
  </p:clrMapOvr>
  <p:timing>
    <p:tnLst>
      <p:par>
        <p:cTn id="1" dur="indefinite" restart="never" nodeType="tmRoot"/>
      </p:par>
    </p:tnLst>
  </p:timing>
</p:sld>
</file>

<file path=ppt/theme/theme1.xml><?xml version="1.0" encoding="utf-8"?>
<a:theme xmlns:a="http://schemas.openxmlformats.org/drawingml/2006/main" name="Doodle Student Education Pack by Slidesgo">
  <a:themeElements>
    <a:clrScheme name="Simple Light">
      <a:dk1>
        <a:srgbClr val="000000"/>
      </a:dk1>
      <a:lt1>
        <a:srgbClr val="FFFFFF"/>
      </a:lt1>
      <a:dk2>
        <a:srgbClr val="3739B2"/>
      </a:dk2>
      <a:lt2>
        <a:srgbClr val="FFBCB2"/>
      </a:lt2>
      <a:accent1>
        <a:srgbClr val="F06327"/>
      </a:accent1>
      <a:accent2>
        <a:srgbClr val="CAFDCA"/>
      </a:accent2>
      <a:accent3>
        <a:srgbClr val="FFE27B"/>
      </a:accent3>
      <a:accent4>
        <a:srgbClr val="FFF3E4"/>
      </a:accent4>
      <a:accent5>
        <a:srgbClr val="FFCCF5"/>
      </a:accent5>
      <a:accent6>
        <a:srgbClr val="EC262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871</TotalTime>
  <Words>915</Words>
  <Application>Microsoft Office PowerPoint</Application>
  <PresentationFormat>Custom</PresentationFormat>
  <Paragraphs>172</Paragraphs>
  <Slides>30</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Arial</vt:lpstr>
      <vt:lpstr>宋体</vt:lpstr>
      <vt:lpstr>Bebas Neue</vt:lpstr>
      <vt:lpstr>Roboto Condensed</vt:lpstr>
      <vt:lpstr>Calibri Light</vt:lpstr>
      <vt:lpstr>Coiny</vt:lpstr>
      <vt:lpstr>Mada</vt:lpstr>
      <vt:lpstr>方正汉真广标简体</vt:lpstr>
      <vt:lpstr>Times New Roman</vt:lpstr>
      <vt:lpstr>Tahoma</vt:lpstr>
      <vt:lpstr>Calibri</vt:lpstr>
      <vt:lpstr>Doodle Student Education Pack by Slidesgo</vt:lpstr>
      <vt:lpstr>KHỞI ĐỘNG</vt:lpstr>
      <vt:lpstr>GIẢI Ô CHỮ</vt:lpstr>
      <vt:lpstr>PowerPoint Presentation</vt:lpstr>
      <vt:lpstr>PowerPoint Presentation</vt:lpstr>
      <vt:lpstr>PowerPoint Presentation</vt:lpstr>
      <vt:lpstr>TRÒ CHƠI XIN MỜI</vt:lpstr>
      <vt:lpstr>KHÁM PHÁ</vt:lpstr>
      <vt:lpstr>PowerPoint Presentation</vt:lpstr>
      <vt:lpstr>PowerPoint Presentation</vt:lpstr>
      <vt:lpstr>KHẢO SÁT TÂM LÝ</vt:lpstr>
      <vt:lpstr>PowerPoint Presentation</vt:lpstr>
      <vt:lpstr>PowerPoint Presentation</vt:lpstr>
      <vt:lpstr>Thảo luận nhóm theo kĩ thuật khăn trải bàn về những biện pháp để điêu chỉnh thái độ, cảm xúc bản thân (nhiệm vụ 3, ý 2, trang 9 SGK), cho biết những biện pháp mà các em thực hiện tốt, những khó khăn mà em đã gặp phải. </vt:lpstr>
      <vt:lpstr>PowerPoint Presentation</vt:lpstr>
      <vt:lpstr>PowerPoint Presentation</vt:lpstr>
      <vt:lpstr>THẢO LUẬN NHÓM THEO KĨ THUẬT KHĂN TRẢI BÀN VỀ  NHỮNG YẾU TỐ TẠO NÊN SỰ TỰ TIN</vt:lpstr>
      <vt:lpstr>TỪNG NHÓM LÊN TRÌNH BÀY TRÊN BẢNG</vt:lpstr>
      <vt:lpstr>—NHỮNG YẾU TỐ TẠO NÊN SỰ TỰ TIN</vt:lpstr>
      <vt:lpstr>LUYỆN TẬP </vt:lpstr>
      <vt:lpstr>LUYỆN TẬP</vt:lpstr>
      <vt:lpstr>VẬN DỤNG</vt:lpstr>
      <vt:lpstr>Bài tập vận dụng</vt:lpstr>
      <vt:lpstr>BT VẬN DỤNG</vt:lpstr>
      <vt:lpstr>Những người găn kết với nhau bởi họ có chung một đặc điểm tính cách, có thể hoà hợp với nhau và sẵn sàng chia sẽ với nhau mọi vui buồn trong cuộc sống thì gọi là gì?</vt:lpstr>
      <vt:lpstr>Nơi mà chúng ta sinh ra và được nuôi dưỡng đến tận hôm nay?</vt:lpstr>
      <vt:lpstr>Để gặt hái được những điểm 10 trong học tập thì chúng ta cần phải?</vt:lpstr>
      <vt:lpstr>Những hoạt động thường xuyên hoặc theo thói quen để đem lại cho con người niềm vui, sự phấn khởi trong khoảng thời gian thư giãn. Đó là…?</vt:lpstr>
      <vt:lpstr>Cảm giác khi chúng ta được ba mẹ thương yêu, quan tâm, thấu hiểu?</vt:lpstr>
      <vt:lpstr>Một cây làm chẳng nên non Ba cây chụm lại nên hòn núi cao.</vt:lpstr>
      <vt:lpstr>… là vinh quang?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TỰ NHẬN THỨC BẢN THÂN</dc:title>
  <cp:lastModifiedBy>HP</cp:lastModifiedBy>
  <cp:revision>42</cp:revision>
  <dcterms:modified xsi:type="dcterms:W3CDTF">2022-07-29T08:03:17Z</dcterms:modified>
</cp:coreProperties>
</file>