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svg" ContentType="image/svg+xml"/>
  <Default Extension="wdp" ContentType="image/vnd.ms-photo"/>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3.xml" ContentType="application/vnd.openxmlformats-officedocument.presentationml.notesSlide+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4.xml" ContentType="application/vnd.openxmlformats-officedocument.presentationml.notesSlide+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notesSlides/notesSlide5.xml" ContentType="application/vnd.openxmlformats-officedocument.presentationml.notesSlide+xml"/>
  <Override PartName="/ppt/diagrams/data4.xml" ContentType="application/vnd.openxmlformats-officedocument.drawingml.diagramData+xml"/>
  <Override PartName="/ppt/diagrams/layout4.xml" ContentType="application/vnd.openxmlformats-officedocument.drawingml.diagramLayout+xml"/>
  <Override PartName="/ppt/diagrams/quickStyle4.xml" ContentType="application/vnd.openxmlformats-officedocument.drawingml.diagramStyle+xml"/>
  <Override PartName="/ppt/diagrams/colors4.xml" ContentType="application/vnd.openxmlformats-officedocument.drawingml.diagramColors+xml"/>
  <Override PartName="/ppt/diagrams/drawing4.xml" ContentType="application/vnd.ms-office.drawingml.diagramDrawing+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0" r:id="rId1"/>
  </p:sldMasterIdLst>
  <p:notesMasterIdLst>
    <p:notesMasterId r:id="rId15"/>
  </p:notesMasterIdLst>
  <p:sldIdLst>
    <p:sldId id="266" r:id="rId2"/>
    <p:sldId id="275" r:id="rId3"/>
    <p:sldId id="258" r:id="rId4"/>
    <p:sldId id="274" r:id="rId5"/>
    <p:sldId id="270" r:id="rId6"/>
    <p:sldId id="267" r:id="rId7"/>
    <p:sldId id="259" r:id="rId8"/>
    <p:sldId id="271" r:id="rId9"/>
    <p:sldId id="272" r:id="rId10"/>
    <p:sldId id="260" r:id="rId11"/>
    <p:sldId id="268" r:id="rId12"/>
    <p:sldId id="256" r:id="rId13"/>
    <p:sldId id="269" r:id="rId14"/>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FF66"/>
    <a:srgbClr val="004620"/>
    <a:srgbClr val="00D05E"/>
    <a:srgbClr val="00B050"/>
    <a:srgbClr val="00B451"/>
    <a:srgbClr val="009242"/>
    <a:srgbClr val="006C31"/>
    <a:srgbClr val="005426"/>
    <a:srgbClr val="00A44A"/>
    <a:srgbClr val="F29000"/>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9176"/>
    <p:restoredTop sz="94674" autoAdjust="0"/>
  </p:normalViewPr>
  <p:slideViewPr>
    <p:cSldViewPr snapToGrid="0" snapToObjects="1">
      <p:cViewPr varScale="1">
        <p:scale>
          <a:sx n="49" d="100"/>
          <a:sy n="49" d="100"/>
        </p:scale>
        <p:origin x="46" y="507"/>
      </p:cViewPr>
      <p:guideLst/>
    </p:cSldViewPr>
  </p:slideViewPr>
  <p:notesTextViewPr>
    <p:cViewPr>
      <p:scale>
        <a:sx n="1" d="1"/>
        <a:sy n="1" d="1"/>
      </p:scale>
      <p:origin x="0" y="0"/>
    </p:cViewPr>
  </p:notesTextViewPr>
  <p:sorterViewPr>
    <p:cViewPr>
      <p:scale>
        <a:sx n="80" d="100"/>
        <a:sy n="80" d="100"/>
      </p:scale>
      <p:origin x="0" y="0"/>
    </p:cViewPr>
  </p:sorter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notesMaster" Target="notesMasters/notesMaster1.xml"/><Relationship Id="rId10" Type="http://schemas.openxmlformats.org/officeDocument/2006/relationships/slide" Target="slides/slide9.xml"/><Relationship Id="rId19"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diagrams/colors1.xml><?xml version="1.0" encoding="utf-8"?>
<dgm:colorsDef xmlns:dgm="http://schemas.openxmlformats.org/drawingml/2006/diagram" xmlns:a="http://schemas.openxmlformats.org/drawingml/2006/main" uniqueId="urn:microsoft.com/office/officeart/2005/8/colors/accent1_1">
  <dgm:title val=""/>
  <dgm:desc val=""/>
  <dgm:catLst>
    <dgm:cat type="accent1" pri="11100"/>
  </dgm:catLst>
  <dgm:styleLbl name="node0">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lignNode1">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node1">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lnNode1">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vennNode1">
    <dgm:fillClrLst meth="repeat">
      <a:schemeClr val="lt1">
        <a:alpha val="50000"/>
      </a:schemeClr>
    </dgm:fillClrLst>
    <dgm:linClrLst meth="repeat">
      <a:schemeClr val="accent1">
        <a:shade val="80000"/>
      </a:schemeClr>
    </dgm:linClrLst>
    <dgm:effectClrLst/>
    <dgm:txLinClrLst/>
    <dgm:txFillClrLst/>
    <dgm:txEffectClrLst/>
  </dgm:styleLbl>
  <dgm:styleLbl name="node2">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node3">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node4">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fgImgPlace1">
    <dgm:fillClrLst meth="repeat">
      <a:schemeClr val="accent1">
        <a:tint val="40000"/>
      </a:schemeClr>
    </dgm:fillClrLst>
    <dgm:linClrLst meth="repeat">
      <a:schemeClr val="accent1">
        <a:shade val="80000"/>
      </a:schemeClr>
    </dgm:linClrLst>
    <dgm:effectClrLst/>
    <dgm:txLinClrLst/>
    <dgm:txFillClrLst meth="repeat">
      <a:schemeClr val="lt1"/>
    </dgm:txFillClrLst>
    <dgm:txEffectClrLst/>
  </dgm:styleLbl>
  <dgm:styleLbl name="alignImgPlace1">
    <dgm:fillClrLst meth="repeat">
      <a:schemeClr val="accent1">
        <a:tint val="40000"/>
      </a:schemeClr>
    </dgm:fillClrLst>
    <dgm:linClrLst meth="repeat">
      <a:schemeClr val="accent1">
        <a:shade val="80000"/>
      </a:schemeClr>
    </dgm:linClrLst>
    <dgm:effectClrLst/>
    <dgm:txLinClrLst/>
    <dgm:txFillClrLst meth="repeat">
      <a:schemeClr val="lt1"/>
    </dgm:txFillClrLst>
    <dgm:txEffectClrLst/>
  </dgm:styleLbl>
  <dgm:styleLbl name="bgImgPlace1">
    <dgm:fillClrLst meth="repeat">
      <a:schemeClr val="accent1">
        <a:tint val="40000"/>
      </a:schemeClr>
    </dgm:fillClrLst>
    <dgm:linClrLst meth="repeat">
      <a:schemeClr val="accent1">
        <a:shade val="80000"/>
      </a:schemeClr>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meth="repeat">
      <a:schemeClr val="dk1"/>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meth="repeat">
      <a:schemeClr val="dk1"/>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meth="repeat">
      <a:schemeClr val="dk1"/>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dgm:linClrLst>
    <dgm:effectClrLst/>
    <dgm:txLinClrLst/>
    <dgm:txFillClrLst meth="repeat">
      <a:schemeClr val="tx1"/>
    </dgm:txFillClrLst>
    <dgm:txEffectClrLst/>
  </dgm:styleLbl>
  <dgm:styleLbl name="asst0">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sst1">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sst2">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sst3">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sst4">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dgm:txEffectClrLst/>
  </dgm:styleLbl>
  <dgm:styleLbl name="parChTrans2D2">
    <dgm:fillClrLst meth="repeat">
      <a:schemeClr val="accent1"/>
    </dgm:fillClrLst>
    <dgm:linClrLst meth="repeat">
      <a:schemeClr val="accent1"/>
    </dgm:linClrLst>
    <dgm:effectClrLst/>
    <dgm:txLinClrLst/>
    <dgm:txFillClrLst/>
    <dgm:txEffectClrLst/>
  </dgm:styleLbl>
  <dgm:styleLbl name="parChTrans2D3">
    <dgm:fillClrLst meth="repeat">
      <a:schemeClr val="accent1"/>
    </dgm:fillClrLst>
    <dgm:linClrLst meth="repeat">
      <a:schemeClr val="accent1"/>
    </dgm:linClrLst>
    <dgm:effectClrLst/>
    <dgm:txLinClrLst/>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conFgAcc1">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alignAcc1">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trAlignAcc1">
    <dgm:fillClrLst meth="repeat">
      <a:schemeClr val="accent1">
        <a:alpha val="40000"/>
        <a:tint val="40000"/>
      </a:schemeClr>
    </dgm:fillClrLst>
    <dgm:linClrLst meth="repeat">
      <a:schemeClr val="accent1"/>
    </dgm:linClrLst>
    <dgm:effectClrLst/>
    <dgm:txLinClrLst/>
    <dgm:txFillClrLst meth="repeat">
      <a:schemeClr val="dk1"/>
    </dgm:txFillClrLst>
    <dgm:txEffectClrLst/>
  </dgm:styleLbl>
  <dgm:styleLbl name="bgAcc1">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lt1">
        <a:alpha val="90000"/>
        <a:tint val="40000"/>
      </a:schemeClr>
    </dgm:fillClrLst>
    <dgm:linClrLst meth="repeat">
      <a:schemeClr val="accent1">
        <a:alpha val="90000"/>
      </a:schemeClr>
    </dgm:linClrLst>
    <dgm:effectClrLst/>
    <dgm:txLinClrLst/>
    <dgm:txFillClrLst meth="repeat">
      <a:schemeClr val="dk1"/>
    </dgm:txFillClrLst>
    <dgm:txEffectClrLst/>
  </dgm:styleLbl>
  <dgm:styleLbl name="alignAccFollowNode1">
    <dgm:fillClrLst meth="repeat">
      <a:schemeClr val="lt1">
        <a:alpha val="90000"/>
        <a:tint val="40000"/>
      </a:schemeClr>
    </dgm:fillClrLst>
    <dgm:linClrLst meth="repeat">
      <a:schemeClr val="accent1">
        <a:alpha val="90000"/>
      </a:schemeClr>
    </dgm:linClrLst>
    <dgm:effectClrLst/>
    <dgm:txLinClrLst/>
    <dgm:txFillClrLst meth="repeat">
      <a:schemeClr val="dk1"/>
    </dgm:txFillClrLst>
    <dgm:txEffectClrLst/>
  </dgm:styleLbl>
  <dgm:styleLbl name="bgAccFollowNode1">
    <dgm:fillClrLst meth="repeat">
      <a:schemeClr val="lt1">
        <a:alpha val="90000"/>
        <a:tint val="40000"/>
      </a:schemeClr>
    </dgm:fillClrLst>
    <dgm:linClrLst meth="repeat">
      <a:schemeClr val="accent1">
        <a:alpha val="90000"/>
      </a:schemeClr>
    </dgm:linClrLst>
    <dgm:effectClrLst/>
    <dgm:txLinClrLst/>
    <dgm:txFillClrLst meth="repeat">
      <a:schemeClr val="dk1"/>
    </dgm:txFillClrLst>
    <dgm:txEffectClrLst/>
  </dgm:styleLbl>
  <dgm:styleLbl name="fgAcc0">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fgAcc2">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fgAcc3">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fgAcc4">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1_1">
  <dgm:title val=""/>
  <dgm:desc val=""/>
  <dgm:catLst>
    <dgm:cat type="accent1" pri="11100"/>
  </dgm:catLst>
  <dgm:styleLbl name="node0">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lignNode1">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node1">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lnNode1">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vennNode1">
    <dgm:fillClrLst meth="repeat">
      <a:schemeClr val="lt1">
        <a:alpha val="50000"/>
      </a:schemeClr>
    </dgm:fillClrLst>
    <dgm:linClrLst meth="repeat">
      <a:schemeClr val="accent1">
        <a:shade val="80000"/>
      </a:schemeClr>
    </dgm:linClrLst>
    <dgm:effectClrLst/>
    <dgm:txLinClrLst/>
    <dgm:txFillClrLst/>
    <dgm:txEffectClrLst/>
  </dgm:styleLbl>
  <dgm:styleLbl name="node2">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node3">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node4">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fgImgPlace1">
    <dgm:fillClrLst meth="repeat">
      <a:schemeClr val="accent1">
        <a:tint val="40000"/>
      </a:schemeClr>
    </dgm:fillClrLst>
    <dgm:linClrLst meth="repeat">
      <a:schemeClr val="accent1">
        <a:shade val="80000"/>
      </a:schemeClr>
    </dgm:linClrLst>
    <dgm:effectClrLst/>
    <dgm:txLinClrLst/>
    <dgm:txFillClrLst meth="repeat">
      <a:schemeClr val="lt1"/>
    </dgm:txFillClrLst>
    <dgm:txEffectClrLst/>
  </dgm:styleLbl>
  <dgm:styleLbl name="alignImgPlace1">
    <dgm:fillClrLst meth="repeat">
      <a:schemeClr val="accent1">
        <a:tint val="40000"/>
      </a:schemeClr>
    </dgm:fillClrLst>
    <dgm:linClrLst meth="repeat">
      <a:schemeClr val="accent1">
        <a:shade val="80000"/>
      </a:schemeClr>
    </dgm:linClrLst>
    <dgm:effectClrLst/>
    <dgm:txLinClrLst/>
    <dgm:txFillClrLst meth="repeat">
      <a:schemeClr val="lt1"/>
    </dgm:txFillClrLst>
    <dgm:txEffectClrLst/>
  </dgm:styleLbl>
  <dgm:styleLbl name="bgImgPlace1">
    <dgm:fillClrLst meth="repeat">
      <a:schemeClr val="accent1">
        <a:tint val="40000"/>
      </a:schemeClr>
    </dgm:fillClrLst>
    <dgm:linClrLst meth="repeat">
      <a:schemeClr val="accent1">
        <a:shade val="80000"/>
      </a:schemeClr>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meth="repeat">
      <a:schemeClr val="dk1"/>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meth="repeat">
      <a:schemeClr val="dk1"/>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meth="repeat">
      <a:schemeClr val="dk1"/>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dgm:linClrLst>
    <dgm:effectClrLst/>
    <dgm:txLinClrLst/>
    <dgm:txFillClrLst meth="repeat">
      <a:schemeClr val="tx1"/>
    </dgm:txFillClrLst>
    <dgm:txEffectClrLst/>
  </dgm:styleLbl>
  <dgm:styleLbl name="asst0">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sst1">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sst2">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sst3">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sst4">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dgm:txEffectClrLst/>
  </dgm:styleLbl>
  <dgm:styleLbl name="parChTrans2D2">
    <dgm:fillClrLst meth="repeat">
      <a:schemeClr val="accent1"/>
    </dgm:fillClrLst>
    <dgm:linClrLst meth="repeat">
      <a:schemeClr val="accent1"/>
    </dgm:linClrLst>
    <dgm:effectClrLst/>
    <dgm:txLinClrLst/>
    <dgm:txFillClrLst/>
    <dgm:txEffectClrLst/>
  </dgm:styleLbl>
  <dgm:styleLbl name="parChTrans2D3">
    <dgm:fillClrLst meth="repeat">
      <a:schemeClr val="accent1"/>
    </dgm:fillClrLst>
    <dgm:linClrLst meth="repeat">
      <a:schemeClr val="accent1"/>
    </dgm:linClrLst>
    <dgm:effectClrLst/>
    <dgm:txLinClrLst/>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conFgAcc1">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alignAcc1">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trAlignAcc1">
    <dgm:fillClrLst meth="repeat">
      <a:schemeClr val="accent1">
        <a:alpha val="40000"/>
        <a:tint val="40000"/>
      </a:schemeClr>
    </dgm:fillClrLst>
    <dgm:linClrLst meth="repeat">
      <a:schemeClr val="accent1"/>
    </dgm:linClrLst>
    <dgm:effectClrLst/>
    <dgm:txLinClrLst/>
    <dgm:txFillClrLst meth="repeat">
      <a:schemeClr val="dk1"/>
    </dgm:txFillClrLst>
    <dgm:txEffectClrLst/>
  </dgm:styleLbl>
  <dgm:styleLbl name="bgAcc1">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lt1">
        <a:alpha val="90000"/>
        <a:tint val="40000"/>
      </a:schemeClr>
    </dgm:fillClrLst>
    <dgm:linClrLst meth="repeat">
      <a:schemeClr val="accent1">
        <a:alpha val="90000"/>
      </a:schemeClr>
    </dgm:linClrLst>
    <dgm:effectClrLst/>
    <dgm:txLinClrLst/>
    <dgm:txFillClrLst meth="repeat">
      <a:schemeClr val="dk1"/>
    </dgm:txFillClrLst>
    <dgm:txEffectClrLst/>
  </dgm:styleLbl>
  <dgm:styleLbl name="alignAccFollowNode1">
    <dgm:fillClrLst meth="repeat">
      <a:schemeClr val="lt1">
        <a:alpha val="90000"/>
        <a:tint val="40000"/>
      </a:schemeClr>
    </dgm:fillClrLst>
    <dgm:linClrLst meth="repeat">
      <a:schemeClr val="accent1">
        <a:alpha val="90000"/>
      </a:schemeClr>
    </dgm:linClrLst>
    <dgm:effectClrLst/>
    <dgm:txLinClrLst/>
    <dgm:txFillClrLst meth="repeat">
      <a:schemeClr val="dk1"/>
    </dgm:txFillClrLst>
    <dgm:txEffectClrLst/>
  </dgm:styleLbl>
  <dgm:styleLbl name="bgAccFollowNode1">
    <dgm:fillClrLst meth="repeat">
      <a:schemeClr val="lt1">
        <a:alpha val="90000"/>
        <a:tint val="40000"/>
      </a:schemeClr>
    </dgm:fillClrLst>
    <dgm:linClrLst meth="repeat">
      <a:schemeClr val="accent1">
        <a:alpha val="90000"/>
      </a:schemeClr>
    </dgm:linClrLst>
    <dgm:effectClrLst/>
    <dgm:txLinClrLst/>
    <dgm:txFillClrLst meth="repeat">
      <a:schemeClr val="dk1"/>
    </dgm:txFillClrLst>
    <dgm:txEffectClrLst/>
  </dgm:styleLbl>
  <dgm:styleLbl name="fgAcc0">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fgAcc2">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fgAcc3">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fgAcc4">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4.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6EB71FBB-481A-674A-8F9B-86C6F8A3BC6B}" type="doc">
      <dgm:prSet loTypeId="urn:microsoft.com/office/officeart/2005/8/layout/process1" loCatId="" qsTypeId="urn:microsoft.com/office/officeart/2005/8/quickstyle/simple1" qsCatId="simple" csTypeId="urn:microsoft.com/office/officeart/2005/8/colors/accent1_1" csCatId="accent1" phldr="1"/>
      <dgm:spPr/>
    </dgm:pt>
    <dgm:pt modelId="{DB9027EE-B2B9-C344-B88F-099F4086230C}">
      <dgm:prSet phldrT="[Text]" custT="1"/>
      <dgm:spPr/>
      <dgm:t>
        <a:bodyPr/>
        <a:lstStyle/>
        <a:p>
          <a:pPr algn="l"/>
          <a:r>
            <a:rPr lang="en-US" sz="2800">
              <a:latin typeface="Times New Roman" panose="02020603050405020304" pitchFamily="18" charset="0"/>
              <a:cs typeface="Times New Roman" panose="02020603050405020304" pitchFamily="18" charset="0"/>
            </a:rPr>
            <a:t>- </a:t>
          </a:r>
          <a:r>
            <a:rPr lang="vi-VN" sz="2800">
              <a:latin typeface="Times New Roman" panose="02020603050405020304" pitchFamily="18" charset="0"/>
              <a:cs typeface="Times New Roman" panose="02020603050405020304" pitchFamily="18" charset="0"/>
            </a:rPr>
            <a:t>Quen nhưng lần này thấy lạ. </a:t>
          </a:r>
          <a:br>
            <a:rPr lang="vi-VN" sz="2800">
              <a:latin typeface="Times New Roman" panose="02020603050405020304" pitchFamily="18" charset="0"/>
              <a:cs typeface="Times New Roman" panose="02020603050405020304" pitchFamily="18" charset="0"/>
            </a:rPr>
          </a:br>
          <a:r>
            <a:rPr lang="vi-VN" sz="2800">
              <a:latin typeface="Times New Roman" panose="02020603050405020304" pitchFamily="18" charset="0"/>
              <a:cs typeface="Times New Roman" panose="02020603050405020304" pitchFamily="18" charset="0"/>
            </a:rPr>
            <a:t>- Thấy trang trọng, đứng đắn.</a:t>
          </a:r>
          <a:br>
            <a:rPr lang="vi-VN" sz="2800">
              <a:latin typeface="Times New Roman" panose="02020603050405020304" pitchFamily="18" charset="0"/>
              <a:cs typeface="Times New Roman" panose="02020603050405020304" pitchFamily="18" charset="0"/>
            </a:rPr>
          </a:br>
          <a:r>
            <a:rPr lang="vi-VN" sz="2800">
              <a:latin typeface="Times New Roman" panose="02020603050405020304" pitchFamily="18" charset="0"/>
              <a:cs typeface="Times New Roman" panose="02020603050405020304" pitchFamily="18" charset="0"/>
            </a:rPr>
            <a:t>- Cố g</a:t>
          </a:r>
          <a:r>
            <a:rPr lang="en-US" sz="2800">
              <a:latin typeface="Times New Roman" panose="02020603050405020304" pitchFamily="18" charset="0"/>
              <a:cs typeface="Times New Roman" panose="02020603050405020304" pitchFamily="18" charset="0"/>
            </a:rPr>
            <a:t>ắ</a:t>
          </a:r>
          <a:r>
            <a:rPr lang="vi-VN" sz="2800">
              <a:latin typeface="Times New Roman" panose="02020603050405020304" pitchFamily="18" charset="0"/>
              <a:cs typeface="Times New Roman" panose="02020603050405020304" pitchFamily="18" charset="0"/>
            </a:rPr>
            <a:t>ng lấy tay bặm, ghì, xóc lại sách vở cho cẩn thận, thạo ra dáng người lớn.</a:t>
          </a:r>
          <a:endParaRPr lang="en-US" sz="2800" dirty="0">
            <a:latin typeface="Times New Roman" panose="02020603050405020304" pitchFamily="18" charset="0"/>
            <a:cs typeface="Times New Roman" panose="02020603050405020304" pitchFamily="18" charset="0"/>
          </a:endParaRPr>
        </a:p>
      </dgm:t>
    </dgm:pt>
    <dgm:pt modelId="{74251E5E-AAF9-D543-89BC-0CDA2F880444}" type="parTrans" cxnId="{BFE2C2BD-172C-E24D-BA6B-C5ECD44C8661}">
      <dgm:prSet/>
      <dgm:spPr/>
      <dgm:t>
        <a:bodyPr/>
        <a:lstStyle/>
        <a:p>
          <a:endParaRPr lang="en-US"/>
        </a:p>
      </dgm:t>
    </dgm:pt>
    <dgm:pt modelId="{7812F52C-ED60-8742-9627-B8E0D8D3C4F0}" type="sibTrans" cxnId="{BFE2C2BD-172C-E24D-BA6B-C5ECD44C8661}">
      <dgm:prSet/>
      <dgm:spPr>
        <a:solidFill>
          <a:srgbClr val="FFC000"/>
        </a:solidFill>
        <a:ln>
          <a:solidFill>
            <a:schemeClr val="bg2"/>
          </a:solidFill>
        </a:ln>
      </dgm:spPr>
      <dgm:t>
        <a:bodyPr/>
        <a:lstStyle/>
        <a:p>
          <a:endParaRPr lang="en-US"/>
        </a:p>
      </dgm:t>
    </dgm:pt>
    <dgm:pt modelId="{3504A259-EAAB-CB49-9F31-8E7964DC56EB}">
      <dgm:prSet phldrT="[Text]" custT="1"/>
      <dgm:spPr/>
      <dgm:t>
        <a:bodyPr/>
        <a:lstStyle/>
        <a:p>
          <a:pPr algn="l"/>
          <a:r>
            <a:rPr lang="en-US" sz="2800">
              <a:latin typeface="Times New Roman" panose="02020603050405020304" pitchFamily="18" charset="0"/>
              <a:cs typeface="Times New Roman" panose="02020603050405020304" pitchFamily="18" charset="0"/>
            </a:rPr>
            <a:t>- </a:t>
          </a:r>
          <a:r>
            <a:rPr lang="vi-VN" sz="2800">
              <a:latin typeface="Times New Roman" panose="02020603050405020304" pitchFamily="18" charset="0"/>
              <a:cs typeface="Times New Roman" panose="02020603050405020304" pitchFamily="18" charset="0"/>
            </a:rPr>
            <a:t>Lòng lo sợ…vì sao?</a:t>
          </a:r>
          <a:br>
            <a:rPr lang="vi-VN" sz="2800">
              <a:latin typeface="Times New Roman" panose="02020603050405020304" pitchFamily="18" charset="0"/>
              <a:cs typeface="Times New Roman" panose="02020603050405020304" pitchFamily="18" charset="0"/>
            </a:rPr>
          </a:br>
          <a:r>
            <a:rPr lang="vi-VN" sz="2800">
              <a:latin typeface="Times New Roman" panose="02020603050405020304" pitchFamily="18" charset="0"/>
              <a:cs typeface="Times New Roman" panose="02020603050405020304" pitchFamily="18" charset="0"/>
            </a:rPr>
            <a:t>- Bỡ ngỡ, ngập ngừng</a:t>
          </a:r>
          <a:r>
            <a:rPr lang="en-US" sz="2800">
              <a:latin typeface="Times New Roman" panose="02020603050405020304" pitchFamily="18" charset="0"/>
              <a:cs typeface="Times New Roman" panose="02020603050405020304" pitchFamily="18" charset="0"/>
            </a:rPr>
            <a:t> </a:t>
          </a:r>
          <a:r>
            <a:rPr lang="vi-VN" sz="2800">
              <a:latin typeface="Times New Roman" panose="02020603050405020304" pitchFamily="18" charset="0"/>
              <a:cs typeface="Times New Roman" panose="02020603050405020304" pitchFamily="18" charset="0"/>
            </a:rPr>
            <a:t>e sợ như mấy chú chim non sắp rời tổ</a:t>
          </a:r>
          <a:br>
            <a:rPr lang="vi-VN" sz="2800">
              <a:latin typeface="Times New Roman" panose="02020603050405020304" pitchFamily="18" charset="0"/>
              <a:cs typeface="Times New Roman" panose="02020603050405020304" pitchFamily="18" charset="0"/>
            </a:rPr>
          </a:br>
          <a:r>
            <a:rPr lang="vi-VN" sz="2800">
              <a:latin typeface="Times New Roman" panose="02020603050405020304" pitchFamily="18" charset="0"/>
              <a:cs typeface="Times New Roman" panose="02020603050405020304" pitchFamily="18" charset="0"/>
            </a:rPr>
            <a:t>- Thèm</a:t>
          </a:r>
          <a:r>
            <a:rPr lang="en-US" sz="2800">
              <a:latin typeface="Times New Roman" panose="02020603050405020304" pitchFamily="18" charset="0"/>
              <a:cs typeface="Times New Roman" panose="02020603050405020304" pitchFamily="18" charset="0"/>
            </a:rPr>
            <a:t>…</a:t>
          </a:r>
          <a:r>
            <a:rPr lang="vi-VN" sz="2800">
              <a:latin typeface="Times New Roman" panose="02020603050405020304" pitchFamily="18" charset="0"/>
              <a:cs typeface="Times New Roman" panose="02020603050405020304" pitchFamily="18" charset="0"/>
            </a:rPr>
            <a:t>quen biết bạn bè, trường lớp từ lâu.</a:t>
          </a:r>
          <a:endParaRPr lang="en-US" sz="2800" dirty="0">
            <a:latin typeface="Times New Roman" panose="02020603050405020304" pitchFamily="18" charset="0"/>
            <a:cs typeface="Times New Roman" panose="02020603050405020304" pitchFamily="18" charset="0"/>
          </a:endParaRPr>
        </a:p>
      </dgm:t>
    </dgm:pt>
    <dgm:pt modelId="{BC8945F1-2531-AA4B-A0AE-6A260DA86988}" type="parTrans" cxnId="{876E3057-8EE7-6C43-A219-13B3BC91A937}">
      <dgm:prSet/>
      <dgm:spPr/>
      <dgm:t>
        <a:bodyPr/>
        <a:lstStyle/>
        <a:p>
          <a:endParaRPr lang="en-US"/>
        </a:p>
      </dgm:t>
    </dgm:pt>
    <dgm:pt modelId="{39568880-0C64-AD4C-8AE4-AD424D7F2600}" type="sibTrans" cxnId="{876E3057-8EE7-6C43-A219-13B3BC91A937}">
      <dgm:prSet/>
      <dgm:spPr>
        <a:solidFill>
          <a:srgbClr val="FFC000"/>
        </a:solidFill>
        <a:ln>
          <a:solidFill>
            <a:schemeClr val="bg2"/>
          </a:solidFill>
        </a:ln>
      </dgm:spPr>
      <dgm:t>
        <a:bodyPr/>
        <a:lstStyle/>
        <a:p>
          <a:endParaRPr lang="en-US"/>
        </a:p>
      </dgm:t>
    </dgm:pt>
    <dgm:pt modelId="{DF654D34-C47F-4D74-ACCA-AFA3FA3ED141}">
      <dgm:prSet custT="1"/>
      <dgm:spPr/>
      <dgm:t>
        <a:bodyPr/>
        <a:lstStyle/>
        <a:p>
          <a:pPr algn="l"/>
          <a:r>
            <a:rPr lang="vi-VN" sz="2800" dirty="0">
              <a:latin typeface="Times New Roman" panose="02020603050405020304" pitchFamily="18" charset="0"/>
              <a:cs typeface="Times New Roman" panose="02020603050405020304" pitchFamily="18" charset="0"/>
            </a:rPr>
            <a:t>- Thấy chơ vơ, vụng về, </a:t>
          </a:r>
          <a:r>
            <a:rPr lang="vi-VN" sz="2800">
              <a:latin typeface="Times New Roman" panose="02020603050405020304" pitchFamily="18" charset="0"/>
              <a:cs typeface="Times New Roman" panose="02020603050405020304" pitchFamily="18" charset="0"/>
            </a:rPr>
            <a:t>lúng túng…</a:t>
          </a:r>
          <a:br>
            <a:rPr lang="vi-VN" sz="2800" dirty="0">
              <a:latin typeface="Times New Roman" panose="02020603050405020304" pitchFamily="18" charset="0"/>
              <a:cs typeface="Times New Roman" panose="02020603050405020304" pitchFamily="18" charset="0"/>
            </a:rPr>
          </a:br>
          <a:r>
            <a:rPr lang="vi-VN" sz="2800" dirty="0">
              <a:latin typeface="Times New Roman" panose="02020603050405020304" pitchFamily="18" charset="0"/>
              <a:cs typeface="Times New Roman" panose="02020603050405020304" pitchFamily="18" charset="0"/>
            </a:rPr>
            <a:t>- Nấn ná nửa muốn đi nửa muốn đứng lại.</a:t>
          </a:r>
          <a:br>
            <a:rPr lang="vi-VN" sz="2800" dirty="0">
              <a:latin typeface="Times New Roman" panose="02020603050405020304" pitchFamily="18" charset="0"/>
              <a:cs typeface="Times New Roman" panose="02020603050405020304" pitchFamily="18" charset="0"/>
            </a:rPr>
          </a:br>
          <a:r>
            <a:rPr lang="vi-VN" sz="2800" dirty="0">
              <a:latin typeface="Times New Roman" panose="02020603050405020304" pitchFamily="18" charset="0"/>
              <a:cs typeface="Times New Roman" panose="02020603050405020304" pitchFamily="18" charset="0"/>
            </a:rPr>
            <a:t>- Thấy bạn khóc khi xa </a:t>
          </a:r>
          <a:r>
            <a:rPr lang="vi-VN" sz="2800">
              <a:latin typeface="Times New Roman" panose="02020603050405020304" pitchFamily="18" charset="0"/>
              <a:cs typeface="Times New Roman" panose="02020603050405020304" pitchFamily="18" charset="0"/>
            </a:rPr>
            <a:t>mẹ </a:t>
          </a:r>
          <a:r>
            <a:rPr lang="en-US" sz="2800">
              <a:latin typeface="Times New Roman" panose="02020603050405020304" pitchFamily="18" charset="0"/>
              <a:cs typeface="Times New Roman" panose="02020603050405020304" pitchFamily="18" charset="0"/>
              <a:sym typeface="Wingdings" panose="05000000000000000000" pitchFamily="2" charset="2"/>
            </a:rPr>
            <a:t> </a:t>
          </a:r>
          <a:r>
            <a:rPr lang="vi-VN" sz="2800">
              <a:latin typeface="Times New Roman" panose="02020603050405020304" pitchFamily="18" charset="0"/>
              <a:cs typeface="Times New Roman" panose="02020603050405020304" pitchFamily="18" charset="0"/>
            </a:rPr>
            <a:t>khóc </a:t>
          </a:r>
          <a:r>
            <a:rPr lang="vi-VN" sz="2800" dirty="0">
              <a:latin typeface="Times New Roman" panose="02020603050405020304" pitchFamily="18" charset="0"/>
              <a:cs typeface="Times New Roman" panose="02020603050405020304" pitchFamily="18" charset="0"/>
            </a:rPr>
            <a:t>theo.</a:t>
          </a:r>
          <a:br>
            <a:rPr lang="vi-VN" sz="2800" dirty="0">
              <a:latin typeface="Times New Roman" panose="02020603050405020304" pitchFamily="18" charset="0"/>
              <a:cs typeface="Times New Roman" panose="02020603050405020304" pitchFamily="18" charset="0"/>
            </a:rPr>
          </a:br>
          <a:r>
            <a:rPr lang="vi-VN" sz="2800" dirty="0">
              <a:latin typeface="Times New Roman" panose="02020603050405020304" pitchFamily="18" charset="0"/>
              <a:cs typeface="Times New Roman" panose="02020603050405020304" pitchFamily="18" charset="0"/>
            </a:rPr>
            <a:t>- Nhìn </a:t>
          </a:r>
          <a:r>
            <a:rPr lang="vi-VN" sz="2800">
              <a:latin typeface="Times New Roman" panose="02020603050405020304" pitchFamily="18" charset="0"/>
              <a:cs typeface="Times New Roman" panose="02020603050405020304" pitchFamily="18" charset="0"/>
            </a:rPr>
            <a:t>bạn </a:t>
          </a:r>
          <a:r>
            <a:rPr lang="en-US" sz="2800">
              <a:latin typeface="Times New Roman" panose="02020603050405020304" pitchFamily="18" charset="0"/>
              <a:cs typeface="Times New Roman" panose="02020603050405020304" pitchFamily="18" charset="0"/>
            </a:rPr>
            <a:t>…</a:t>
          </a:r>
          <a:r>
            <a:rPr lang="vi-VN" sz="2800">
              <a:latin typeface="Times New Roman" panose="02020603050405020304" pitchFamily="18" charset="0"/>
              <a:cs typeface="Times New Roman" panose="02020603050405020304" pitchFamily="18" charset="0"/>
            </a:rPr>
            <a:t> </a:t>
          </a:r>
          <a:r>
            <a:rPr lang="vi-VN" sz="2800" dirty="0">
              <a:latin typeface="Times New Roman" panose="02020603050405020304" pitchFamily="18" charset="0"/>
              <a:cs typeface="Times New Roman" panose="02020603050405020304" pitchFamily="18" charset="0"/>
            </a:rPr>
            <a:t>thấy có sự gần gũi, không hề xa lạ chút </a:t>
          </a:r>
          <a:r>
            <a:rPr lang="vi-VN" sz="2800">
              <a:latin typeface="Times New Roman" panose="02020603050405020304" pitchFamily="18" charset="0"/>
              <a:cs typeface="Times New Roman" panose="02020603050405020304" pitchFamily="18" charset="0"/>
            </a:rPr>
            <a:t>nào.</a:t>
          </a:r>
          <a:endParaRPr lang="en-US" sz="2800" dirty="0">
            <a:latin typeface="Times New Roman" panose="02020603050405020304" pitchFamily="18" charset="0"/>
            <a:cs typeface="Times New Roman" panose="02020603050405020304" pitchFamily="18" charset="0"/>
          </a:endParaRPr>
        </a:p>
      </dgm:t>
    </dgm:pt>
    <dgm:pt modelId="{98E97364-46B9-4D67-9B35-62EB06081FD3}" type="parTrans" cxnId="{12740B4F-A395-4BD2-9E55-D55FF9F237AE}">
      <dgm:prSet/>
      <dgm:spPr/>
      <dgm:t>
        <a:bodyPr/>
        <a:lstStyle/>
        <a:p>
          <a:endParaRPr lang="en-US"/>
        </a:p>
      </dgm:t>
    </dgm:pt>
    <dgm:pt modelId="{3C162EBE-98B5-4925-B9EB-18F9DC895789}" type="sibTrans" cxnId="{12740B4F-A395-4BD2-9E55-D55FF9F237AE}">
      <dgm:prSet/>
      <dgm:spPr/>
      <dgm:t>
        <a:bodyPr/>
        <a:lstStyle/>
        <a:p>
          <a:endParaRPr lang="en-US"/>
        </a:p>
      </dgm:t>
    </dgm:pt>
    <dgm:pt modelId="{7F6AF04A-C017-8746-A733-53C8CC8EB88C}" type="pres">
      <dgm:prSet presAssocID="{6EB71FBB-481A-674A-8F9B-86C6F8A3BC6B}" presName="Name0" presStyleCnt="0">
        <dgm:presLayoutVars>
          <dgm:dir/>
          <dgm:resizeHandles val="exact"/>
        </dgm:presLayoutVars>
      </dgm:prSet>
      <dgm:spPr/>
    </dgm:pt>
    <dgm:pt modelId="{BF85F038-2F55-6C41-9344-0E52F6D8115B}" type="pres">
      <dgm:prSet presAssocID="{DB9027EE-B2B9-C344-B88F-099F4086230C}" presName="node" presStyleLbl="node1" presStyleIdx="0" presStyleCnt="3" custScaleX="152700" custScaleY="108951" custLinFactNeighborX="-581" custLinFactNeighborY="-477">
        <dgm:presLayoutVars>
          <dgm:bulletEnabled val="1"/>
        </dgm:presLayoutVars>
      </dgm:prSet>
      <dgm:spPr/>
    </dgm:pt>
    <dgm:pt modelId="{160DE32D-1D4A-5745-979F-1AFE4EB755A8}" type="pres">
      <dgm:prSet presAssocID="{7812F52C-ED60-8742-9627-B8E0D8D3C4F0}" presName="sibTrans" presStyleLbl="sibTrans2D1" presStyleIdx="0" presStyleCnt="2" custScaleX="81545" custScaleY="47557"/>
      <dgm:spPr>
        <a:prstGeom prst="chevron">
          <a:avLst/>
        </a:prstGeom>
      </dgm:spPr>
    </dgm:pt>
    <dgm:pt modelId="{284C1543-06D3-4743-BDFB-03D1856C1DBA}" type="pres">
      <dgm:prSet presAssocID="{7812F52C-ED60-8742-9627-B8E0D8D3C4F0}" presName="connectorText" presStyleLbl="sibTrans2D1" presStyleIdx="0" presStyleCnt="2"/>
      <dgm:spPr/>
    </dgm:pt>
    <dgm:pt modelId="{B89E5C5F-97FF-DE48-B776-DB72B1A2EE34}" type="pres">
      <dgm:prSet presAssocID="{3504A259-EAAB-CB49-9F31-8E7964DC56EB}" presName="node" presStyleLbl="node1" presStyleIdx="1" presStyleCnt="3" custScaleX="137548" custScaleY="108951">
        <dgm:presLayoutVars>
          <dgm:bulletEnabled val="1"/>
        </dgm:presLayoutVars>
      </dgm:prSet>
      <dgm:spPr/>
    </dgm:pt>
    <dgm:pt modelId="{6E80CAA3-0195-A24E-A881-2025C48D6A8F}" type="pres">
      <dgm:prSet presAssocID="{39568880-0C64-AD4C-8AE4-AD424D7F2600}" presName="sibTrans" presStyleLbl="sibTrans2D1" presStyleIdx="1" presStyleCnt="2" custScaleX="81545" custScaleY="47557"/>
      <dgm:spPr>
        <a:prstGeom prst="chevron">
          <a:avLst/>
        </a:prstGeom>
      </dgm:spPr>
    </dgm:pt>
    <dgm:pt modelId="{330BE995-CEA2-7F4B-B5B2-C4D0120D694B}" type="pres">
      <dgm:prSet presAssocID="{39568880-0C64-AD4C-8AE4-AD424D7F2600}" presName="connectorText" presStyleLbl="sibTrans2D1" presStyleIdx="1" presStyleCnt="2"/>
      <dgm:spPr/>
    </dgm:pt>
    <dgm:pt modelId="{5FAAEFC8-E2FE-4E96-8435-1AA3C64A2386}" type="pres">
      <dgm:prSet presAssocID="{DF654D34-C47F-4D74-ACCA-AFA3FA3ED141}" presName="node" presStyleLbl="node1" presStyleIdx="2" presStyleCnt="3" custScaleX="161153" custScaleY="108600">
        <dgm:presLayoutVars>
          <dgm:bulletEnabled val="1"/>
        </dgm:presLayoutVars>
      </dgm:prSet>
      <dgm:spPr/>
    </dgm:pt>
  </dgm:ptLst>
  <dgm:cxnLst>
    <dgm:cxn modelId="{DA614325-3E9B-EF47-A5E7-9AA3E7E9DB82}" type="presOf" srcId="{7812F52C-ED60-8742-9627-B8E0D8D3C4F0}" destId="{160DE32D-1D4A-5745-979F-1AFE4EB755A8}" srcOrd="0" destOrd="0" presId="urn:microsoft.com/office/officeart/2005/8/layout/process1"/>
    <dgm:cxn modelId="{140D1033-3C82-0E41-8DF2-B7C7B0B6C5BF}" type="presOf" srcId="{7812F52C-ED60-8742-9627-B8E0D8D3C4F0}" destId="{284C1543-06D3-4743-BDFB-03D1856C1DBA}" srcOrd="1" destOrd="0" presId="urn:microsoft.com/office/officeart/2005/8/layout/process1"/>
    <dgm:cxn modelId="{0B234C3B-682B-480B-A7D6-78FD16E95BA3}" type="presOf" srcId="{DF654D34-C47F-4D74-ACCA-AFA3FA3ED141}" destId="{5FAAEFC8-E2FE-4E96-8435-1AA3C64A2386}" srcOrd="0" destOrd="0" presId="urn:microsoft.com/office/officeart/2005/8/layout/process1"/>
    <dgm:cxn modelId="{12740B4F-A395-4BD2-9E55-D55FF9F237AE}" srcId="{6EB71FBB-481A-674A-8F9B-86C6F8A3BC6B}" destId="{DF654D34-C47F-4D74-ACCA-AFA3FA3ED141}" srcOrd="2" destOrd="0" parTransId="{98E97364-46B9-4D67-9B35-62EB06081FD3}" sibTransId="{3C162EBE-98B5-4925-B9EB-18F9DC895789}"/>
    <dgm:cxn modelId="{876E3057-8EE7-6C43-A219-13B3BC91A937}" srcId="{6EB71FBB-481A-674A-8F9B-86C6F8A3BC6B}" destId="{3504A259-EAAB-CB49-9F31-8E7964DC56EB}" srcOrd="1" destOrd="0" parTransId="{BC8945F1-2531-AA4B-A0AE-6A260DA86988}" sibTransId="{39568880-0C64-AD4C-8AE4-AD424D7F2600}"/>
    <dgm:cxn modelId="{2FECF958-10AF-9343-92A9-06F1D161B570}" type="presOf" srcId="{39568880-0C64-AD4C-8AE4-AD424D7F2600}" destId="{330BE995-CEA2-7F4B-B5B2-C4D0120D694B}" srcOrd="1" destOrd="0" presId="urn:microsoft.com/office/officeart/2005/8/layout/process1"/>
    <dgm:cxn modelId="{3B8FFF7B-6AC8-6F46-941A-BD13C5AF93C4}" type="presOf" srcId="{DB9027EE-B2B9-C344-B88F-099F4086230C}" destId="{BF85F038-2F55-6C41-9344-0E52F6D8115B}" srcOrd="0" destOrd="0" presId="urn:microsoft.com/office/officeart/2005/8/layout/process1"/>
    <dgm:cxn modelId="{39098F80-769E-1840-9015-57E636B7F92D}" type="presOf" srcId="{6EB71FBB-481A-674A-8F9B-86C6F8A3BC6B}" destId="{7F6AF04A-C017-8746-A733-53C8CC8EB88C}" srcOrd="0" destOrd="0" presId="urn:microsoft.com/office/officeart/2005/8/layout/process1"/>
    <dgm:cxn modelId="{13F1168D-DC54-F64E-95B7-877B01B68ACF}" type="presOf" srcId="{3504A259-EAAB-CB49-9F31-8E7964DC56EB}" destId="{B89E5C5F-97FF-DE48-B776-DB72B1A2EE34}" srcOrd="0" destOrd="0" presId="urn:microsoft.com/office/officeart/2005/8/layout/process1"/>
    <dgm:cxn modelId="{BFE2C2BD-172C-E24D-BA6B-C5ECD44C8661}" srcId="{6EB71FBB-481A-674A-8F9B-86C6F8A3BC6B}" destId="{DB9027EE-B2B9-C344-B88F-099F4086230C}" srcOrd="0" destOrd="0" parTransId="{74251E5E-AAF9-D543-89BC-0CDA2F880444}" sibTransId="{7812F52C-ED60-8742-9627-B8E0D8D3C4F0}"/>
    <dgm:cxn modelId="{2BE7EACB-C8FC-1C48-A1B7-DF7C6FFAC48B}" type="presOf" srcId="{39568880-0C64-AD4C-8AE4-AD424D7F2600}" destId="{6E80CAA3-0195-A24E-A881-2025C48D6A8F}" srcOrd="0" destOrd="0" presId="urn:microsoft.com/office/officeart/2005/8/layout/process1"/>
    <dgm:cxn modelId="{5C6105C1-8EFF-134E-8711-9705CD298FB4}" type="presParOf" srcId="{7F6AF04A-C017-8746-A733-53C8CC8EB88C}" destId="{BF85F038-2F55-6C41-9344-0E52F6D8115B}" srcOrd="0" destOrd="0" presId="urn:microsoft.com/office/officeart/2005/8/layout/process1"/>
    <dgm:cxn modelId="{F2BB8BB2-C77F-5E49-A3F6-BDD216E06BF4}" type="presParOf" srcId="{7F6AF04A-C017-8746-A733-53C8CC8EB88C}" destId="{160DE32D-1D4A-5745-979F-1AFE4EB755A8}" srcOrd="1" destOrd="0" presId="urn:microsoft.com/office/officeart/2005/8/layout/process1"/>
    <dgm:cxn modelId="{CAA7CEA7-389C-2D4E-BA78-740BB900E38D}" type="presParOf" srcId="{160DE32D-1D4A-5745-979F-1AFE4EB755A8}" destId="{284C1543-06D3-4743-BDFB-03D1856C1DBA}" srcOrd="0" destOrd="0" presId="urn:microsoft.com/office/officeart/2005/8/layout/process1"/>
    <dgm:cxn modelId="{11EAEBC7-22BF-264B-9BBD-6CF22F18C9DF}" type="presParOf" srcId="{7F6AF04A-C017-8746-A733-53C8CC8EB88C}" destId="{B89E5C5F-97FF-DE48-B776-DB72B1A2EE34}" srcOrd="2" destOrd="0" presId="urn:microsoft.com/office/officeart/2005/8/layout/process1"/>
    <dgm:cxn modelId="{71B964B2-D9C8-784F-9CFD-D59DC4C70A7B}" type="presParOf" srcId="{7F6AF04A-C017-8746-A733-53C8CC8EB88C}" destId="{6E80CAA3-0195-A24E-A881-2025C48D6A8F}" srcOrd="3" destOrd="0" presId="urn:microsoft.com/office/officeart/2005/8/layout/process1"/>
    <dgm:cxn modelId="{70AFD3AE-79C7-9F4C-8AA8-C12B85134C1F}" type="presParOf" srcId="{6E80CAA3-0195-A24E-A881-2025C48D6A8F}" destId="{330BE995-CEA2-7F4B-B5B2-C4D0120D694B}" srcOrd="0" destOrd="0" presId="urn:microsoft.com/office/officeart/2005/8/layout/process1"/>
    <dgm:cxn modelId="{0A6EED74-66DB-438D-BB4F-5ECA202C612B}" type="presParOf" srcId="{7F6AF04A-C017-8746-A733-53C8CC8EB88C}" destId="{5FAAEFC8-E2FE-4E96-8435-1AA3C64A2386}" srcOrd="4" destOrd="0" presId="urn:microsoft.com/office/officeart/2005/8/layout/process1"/>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6EB71FBB-481A-674A-8F9B-86C6F8A3BC6B}" type="doc">
      <dgm:prSet loTypeId="urn:microsoft.com/office/officeart/2005/8/layout/process1" loCatId="" qsTypeId="urn:microsoft.com/office/officeart/2005/8/quickstyle/simple1" qsCatId="simple" csTypeId="urn:microsoft.com/office/officeart/2005/8/colors/accent1_1" csCatId="accent1" phldr="1"/>
      <dgm:spPr/>
    </dgm:pt>
    <dgm:pt modelId="{DB9027EE-B2B9-C344-B88F-099F4086230C}">
      <dgm:prSet phldrT="[Text]" custT="1"/>
      <dgm:spPr/>
      <dgm:t>
        <a:bodyPr/>
        <a:lstStyle/>
        <a:p>
          <a:pPr algn="l"/>
          <a:r>
            <a:rPr lang="en-US" sz="2800">
              <a:latin typeface="Times New Roman" panose="02020603050405020304" pitchFamily="18" charset="0"/>
              <a:cs typeface="Times New Roman" panose="02020603050405020304" pitchFamily="18" charset="0"/>
            </a:rPr>
            <a:t>- </a:t>
          </a:r>
          <a:r>
            <a:rPr lang="vi-VN" sz="2800">
              <a:latin typeface="Times New Roman" panose="02020603050405020304" pitchFamily="18" charset="0"/>
              <a:cs typeface="Times New Roman" panose="02020603050405020304" pitchFamily="18" charset="0"/>
            </a:rPr>
            <a:t>Quen nhưng lần này thấy lạ. </a:t>
          </a:r>
          <a:br>
            <a:rPr lang="vi-VN" sz="2800">
              <a:latin typeface="Times New Roman" panose="02020603050405020304" pitchFamily="18" charset="0"/>
              <a:cs typeface="Times New Roman" panose="02020603050405020304" pitchFamily="18" charset="0"/>
            </a:rPr>
          </a:br>
          <a:r>
            <a:rPr lang="vi-VN" sz="2800">
              <a:latin typeface="Times New Roman" panose="02020603050405020304" pitchFamily="18" charset="0"/>
              <a:cs typeface="Times New Roman" panose="02020603050405020304" pitchFamily="18" charset="0"/>
            </a:rPr>
            <a:t>- Thấy trang trọng, đứng đắn.</a:t>
          </a:r>
          <a:br>
            <a:rPr lang="vi-VN" sz="2800">
              <a:latin typeface="Times New Roman" panose="02020603050405020304" pitchFamily="18" charset="0"/>
              <a:cs typeface="Times New Roman" panose="02020603050405020304" pitchFamily="18" charset="0"/>
            </a:rPr>
          </a:br>
          <a:r>
            <a:rPr lang="vi-VN" sz="2800">
              <a:latin typeface="Times New Roman" panose="02020603050405020304" pitchFamily="18" charset="0"/>
              <a:cs typeface="Times New Roman" panose="02020603050405020304" pitchFamily="18" charset="0"/>
            </a:rPr>
            <a:t>- Cố g</a:t>
          </a:r>
          <a:r>
            <a:rPr lang="en-US" sz="2800">
              <a:latin typeface="Times New Roman" panose="02020603050405020304" pitchFamily="18" charset="0"/>
              <a:cs typeface="Times New Roman" panose="02020603050405020304" pitchFamily="18" charset="0"/>
            </a:rPr>
            <a:t>ắ</a:t>
          </a:r>
          <a:r>
            <a:rPr lang="vi-VN" sz="2800">
              <a:latin typeface="Times New Roman" panose="02020603050405020304" pitchFamily="18" charset="0"/>
              <a:cs typeface="Times New Roman" panose="02020603050405020304" pitchFamily="18" charset="0"/>
            </a:rPr>
            <a:t>ng lấy tay bặm, ghì, xóc lại sách vở cho cẩn thận, thạo ra dáng người lớn.</a:t>
          </a:r>
          <a:endParaRPr lang="en-US" sz="2800" dirty="0">
            <a:latin typeface="Times New Roman" panose="02020603050405020304" pitchFamily="18" charset="0"/>
            <a:cs typeface="Times New Roman" panose="02020603050405020304" pitchFamily="18" charset="0"/>
          </a:endParaRPr>
        </a:p>
      </dgm:t>
    </dgm:pt>
    <dgm:pt modelId="{74251E5E-AAF9-D543-89BC-0CDA2F880444}" type="parTrans" cxnId="{BFE2C2BD-172C-E24D-BA6B-C5ECD44C8661}">
      <dgm:prSet/>
      <dgm:spPr/>
      <dgm:t>
        <a:bodyPr/>
        <a:lstStyle/>
        <a:p>
          <a:endParaRPr lang="en-US"/>
        </a:p>
      </dgm:t>
    </dgm:pt>
    <dgm:pt modelId="{7812F52C-ED60-8742-9627-B8E0D8D3C4F0}" type="sibTrans" cxnId="{BFE2C2BD-172C-E24D-BA6B-C5ECD44C8661}">
      <dgm:prSet/>
      <dgm:spPr>
        <a:solidFill>
          <a:srgbClr val="FFC000"/>
        </a:solidFill>
        <a:ln>
          <a:solidFill>
            <a:schemeClr val="bg2"/>
          </a:solidFill>
        </a:ln>
      </dgm:spPr>
      <dgm:t>
        <a:bodyPr/>
        <a:lstStyle/>
        <a:p>
          <a:endParaRPr lang="en-US"/>
        </a:p>
      </dgm:t>
    </dgm:pt>
    <dgm:pt modelId="{3504A259-EAAB-CB49-9F31-8E7964DC56EB}">
      <dgm:prSet phldrT="[Text]" custT="1"/>
      <dgm:spPr/>
      <dgm:t>
        <a:bodyPr/>
        <a:lstStyle/>
        <a:p>
          <a:pPr algn="l"/>
          <a:r>
            <a:rPr lang="en-US" sz="2800">
              <a:latin typeface="Times New Roman" panose="02020603050405020304" pitchFamily="18" charset="0"/>
              <a:cs typeface="Times New Roman" panose="02020603050405020304" pitchFamily="18" charset="0"/>
            </a:rPr>
            <a:t>- </a:t>
          </a:r>
          <a:r>
            <a:rPr lang="vi-VN" sz="2800">
              <a:latin typeface="Times New Roman" panose="02020603050405020304" pitchFamily="18" charset="0"/>
              <a:cs typeface="Times New Roman" panose="02020603050405020304" pitchFamily="18" charset="0"/>
            </a:rPr>
            <a:t>Lòng lo sợ…vì sao?</a:t>
          </a:r>
          <a:br>
            <a:rPr lang="vi-VN" sz="2800">
              <a:latin typeface="Times New Roman" panose="02020603050405020304" pitchFamily="18" charset="0"/>
              <a:cs typeface="Times New Roman" panose="02020603050405020304" pitchFamily="18" charset="0"/>
            </a:rPr>
          </a:br>
          <a:r>
            <a:rPr lang="vi-VN" sz="2800">
              <a:latin typeface="Times New Roman" panose="02020603050405020304" pitchFamily="18" charset="0"/>
              <a:cs typeface="Times New Roman" panose="02020603050405020304" pitchFamily="18" charset="0"/>
            </a:rPr>
            <a:t>- Bỡ ngỡ, ngập ngừnge sợ như mấy chú chim non sắp rời tổ</a:t>
          </a:r>
          <a:br>
            <a:rPr lang="vi-VN" sz="2800">
              <a:latin typeface="Times New Roman" panose="02020603050405020304" pitchFamily="18" charset="0"/>
              <a:cs typeface="Times New Roman" panose="02020603050405020304" pitchFamily="18" charset="0"/>
            </a:rPr>
          </a:br>
          <a:r>
            <a:rPr lang="vi-VN" sz="2800">
              <a:latin typeface="Times New Roman" panose="02020603050405020304" pitchFamily="18" charset="0"/>
              <a:cs typeface="Times New Roman" panose="02020603050405020304" pitchFamily="18" charset="0"/>
            </a:rPr>
            <a:t>- Thèm</a:t>
          </a:r>
          <a:r>
            <a:rPr lang="en-US" sz="2800">
              <a:latin typeface="Times New Roman" panose="02020603050405020304" pitchFamily="18" charset="0"/>
              <a:cs typeface="Times New Roman" panose="02020603050405020304" pitchFamily="18" charset="0"/>
            </a:rPr>
            <a:t>…</a:t>
          </a:r>
          <a:r>
            <a:rPr lang="vi-VN" sz="2800">
              <a:latin typeface="Times New Roman" panose="02020603050405020304" pitchFamily="18" charset="0"/>
              <a:cs typeface="Times New Roman" panose="02020603050405020304" pitchFamily="18" charset="0"/>
            </a:rPr>
            <a:t>quen biết bạn bè, trường lớp từ lâu.</a:t>
          </a:r>
          <a:endParaRPr lang="en-US" sz="2800" dirty="0">
            <a:latin typeface="Times New Roman" panose="02020603050405020304" pitchFamily="18" charset="0"/>
            <a:cs typeface="Times New Roman" panose="02020603050405020304" pitchFamily="18" charset="0"/>
          </a:endParaRPr>
        </a:p>
      </dgm:t>
    </dgm:pt>
    <dgm:pt modelId="{BC8945F1-2531-AA4B-A0AE-6A260DA86988}" type="parTrans" cxnId="{876E3057-8EE7-6C43-A219-13B3BC91A937}">
      <dgm:prSet/>
      <dgm:spPr/>
      <dgm:t>
        <a:bodyPr/>
        <a:lstStyle/>
        <a:p>
          <a:endParaRPr lang="en-US"/>
        </a:p>
      </dgm:t>
    </dgm:pt>
    <dgm:pt modelId="{39568880-0C64-AD4C-8AE4-AD424D7F2600}" type="sibTrans" cxnId="{876E3057-8EE7-6C43-A219-13B3BC91A937}">
      <dgm:prSet/>
      <dgm:spPr>
        <a:solidFill>
          <a:srgbClr val="FFC000"/>
        </a:solidFill>
        <a:ln>
          <a:solidFill>
            <a:schemeClr val="bg2"/>
          </a:solidFill>
        </a:ln>
      </dgm:spPr>
      <dgm:t>
        <a:bodyPr/>
        <a:lstStyle/>
        <a:p>
          <a:endParaRPr lang="en-US"/>
        </a:p>
      </dgm:t>
    </dgm:pt>
    <dgm:pt modelId="{DF654D34-C47F-4D74-ACCA-AFA3FA3ED141}">
      <dgm:prSet custT="1"/>
      <dgm:spPr/>
      <dgm:t>
        <a:bodyPr/>
        <a:lstStyle/>
        <a:p>
          <a:pPr algn="l"/>
          <a:r>
            <a:rPr lang="vi-VN" sz="2800" dirty="0">
              <a:latin typeface="Times New Roman" panose="02020603050405020304" pitchFamily="18" charset="0"/>
              <a:cs typeface="Times New Roman" panose="02020603050405020304" pitchFamily="18" charset="0"/>
            </a:rPr>
            <a:t>- Thấy chơ vơ, vụng về, </a:t>
          </a:r>
          <a:r>
            <a:rPr lang="vi-VN" sz="2800">
              <a:latin typeface="Times New Roman" panose="02020603050405020304" pitchFamily="18" charset="0"/>
              <a:cs typeface="Times New Roman" panose="02020603050405020304" pitchFamily="18" charset="0"/>
            </a:rPr>
            <a:t>lúng túng…</a:t>
          </a:r>
          <a:br>
            <a:rPr lang="vi-VN" sz="2800" dirty="0">
              <a:latin typeface="Times New Roman" panose="02020603050405020304" pitchFamily="18" charset="0"/>
              <a:cs typeface="Times New Roman" panose="02020603050405020304" pitchFamily="18" charset="0"/>
            </a:rPr>
          </a:br>
          <a:r>
            <a:rPr lang="vi-VN" sz="2800" dirty="0">
              <a:latin typeface="Times New Roman" panose="02020603050405020304" pitchFamily="18" charset="0"/>
              <a:cs typeface="Times New Roman" panose="02020603050405020304" pitchFamily="18" charset="0"/>
            </a:rPr>
            <a:t>- Nấn ná nửa muốn đi nửa muốn đứng lại.</a:t>
          </a:r>
          <a:br>
            <a:rPr lang="vi-VN" sz="2800" dirty="0">
              <a:latin typeface="Times New Roman" panose="02020603050405020304" pitchFamily="18" charset="0"/>
              <a:cs typeface="Times New Roman" panose="02020603050405020304" pitchFamily="18" charset="0"/>
            </a:rPr>
          </a:br>
          <a:r>
            <a:rPr lang="vi-VN" sz="2800" dirty="0">
              <a:latin typeface="Times New Roman" panose="02020603050405020304" pitchFamily="18" charset="0"/>
              <a:cs typeface="Times New Roman" panose="02020603050405020304" pitchFamily="18" charset="0"/>
            </a:rPr>
            <a:t>- Thấy bạn khóc khi xa </a:t>
          </a:r>
          <a:r>
            <a:rPr lang="vi-VN" sz="2800">
              <a:latin typeface="Times New Roman" panose="02020603050405020304" pitchFamily="18" charset="0"/>
              <a:cs typeface="Times New Roman" panose="02020603050405020304" pitchFamily="18" charset="0"/>
            </a:rPr>
            <a:t>mẹ </a:t>
          </a:r>
          <a:r>
            <a:rPr lang="en-US" sz="2800">
              <a:latin typeface="Times New Roman" panose="02020603050405020304" pitchFamily="18" charset="0"/>
              <a:cs typeface="Times New Roman" panose="02020603050405020304" pitchFamily="18" charset="0"/>
              <a:sym typeface="Wingdings" panose="05000000000000000000" pitchFamily="2" charset="2"/>
            </a:rPr>
            <a:t> </a:t>
          </a:r>
          <a:r>
            <a:rPr lang="vi-VN" sz="2800">
              <a:latin typeface="Times New Roman" panose="02020603050405020304" pitchFamily="18" charset="0"/>
              <a:cs typeface="Times New Roman" panose="02020603050405020304" pitchFamily="18" charset="0"/>
            </a:rPr>
            <a:t>khóc </a:t>
          </a:r>
          <a:r>
            <a:rPr lang="vi-VN" sz="2800" dirty="0">
              <a:latin typeface="Times New Roman" panose="02020603050405020304" pitchFamily="18" charset="0"/>
              <a:cs typeface="Times New Roman" panose="02020603050405020304" pitchFamily="18" charset="0"/>
            </a:rPr>
            <a:t>theo.</a:t>
          </a:r>
          <a:br>
            <a:rPr lang="vi-VN" sz="2800" dirty="0">
              <a:latin typeface="Times New Roman" panose="02020603050405020304" pitchFamily="18" charset="0"/>
              <a:cs typeface="Times New Roman" panose="02020603050405020304" pitchFamily="18" charset="0"/>
            </a:rPr>
          </a:br>
          <a:r>
            <a:rPr lang="vi-VN" sz="2800" dirty="0">
              <a:latin typeface="Times New Roman" panose="02020603050405020304" pitchFamily="18" charset="0"/>
              <a:cs typeface="Times New Roman" panose="02020603050405020304" pitchFamily="18" charset="0"/>
            </a:rPr>
            <a:t>- Nhìn </a:t>
          </a:r>
          <a:r>
            <a:rPr lang="vi-VN" sz="2800">
              <a:latin typeface="Times New Roman" panose="02020603050405020304" pitchFamily="18" charset="0"/>
              <a:cs typeface="Times New Roman" panose="02020603050405020304" pitchFamily="18" charset="0"/>
            </a:rPr>
            <a:t>bạn </a:t>
          </a:r>
          <a:r>
            <a:rPr lang="en-US" sz="2800">
              <a:latin typeface="Times New Roman" panose="02020603050405020304" pitchFamily="18" charset="0"/>
              <a:cs typeface="Times New Roman" panose="02020603050405020304" pitchFamily="18" charset="0"/>
            </a:rPr>
            <a:t>…</a:t>
          </a:r>
          <a:r>
            <a:rPr lang="vi-VN" sz="2800">
              <a:latin typeface="Times New Roman" panose="02020603050405020304" pitchFamily="18" charset="0"/>
              <a:cs typeface="Times New Roman" panose="02020603050405020304" pitchFamily="18" charset="0"/>
            </a:rPr>
            <a:t> </a:t>
          </a:r>
          <a:r>
            <a:rPr lang="vi-VN" sz="2800" dirty="0">
              <a:latin typeface="Times New Roman" panose="02020603050405020304" pitchFamily="18" charset="0"/>
              <a:cs typeface="Times New Roman" panose="02020603050405020304" pitchFamily="18" charset="0"/>
            </a:rPr>
            <a:t>thấy có sự gần gũi, không hề xa lạ chút </a:t>
          </a:r>
          <a:r>
            <a:rPr lang="vi-VN" sz="2800">
              <a:latin typeface="Times New Roman" panose="02020603050405020304" pitchFamily="18" charset="0"/>
              <a:cs typeface="Times New Roman" panose="02020603050405020304" pitchFamily="18" charset="0"/>
            </a:rPr>
            <a:t>nào.</a:t>
          </a:r>
          <a:endParaRPr lang="en-US" sz="2800" dirty="0">
            <a:latin typeface="Times New Roman" panose="02020603050405020304" pitchFamily="18" charset="0"/>
            <a:cs typeface="Times New Roman" panose="02020603050405020304" pitchFamily="18" charset="0"/>
          </a:endParaRPr>
        </a:p>
      </dgm:t>
    </dgm:pt>
    <dgm:pt modelId="{98E97364-46B9-4D67-9B35-62EB06081FD3}" type="parTrans" cxnId="{12740B4F-A395-4BD2-9E55-D55FF9F237AE}">
      <dgm:prSet/>
      <dgm:spPr/>
      <dgm:t>
        <a:bodyPr/>
        <a:lstStyle/>
        <a:p>
          <a:endParaRPr lang="en-US"/>
        </a:p>
      </dgm:t>
    </dgm:pt>
    <dgm:pt modelId="{3C162EBE-98B5-4925-B9EB-18F9DC895789}" type="sibTrans" cxnId="{12740B4F-A395-4BD2-9E55-D55FF9F237AE}">
      <dgm:prSet/>
      <dgm:spPr/>
      <dgm:t>
        <a:bodyPr/>
        <a:lstStyle/>
        <a:p>
          <a:endParaRPr lang="en-US"/>
        </a:p>
      </dgm:t>
    </dgm:pt>
    <dgm:pt modelId="{7F6AF04A-C017-8746-A733-53C8CC8EB88C}" type="pres">
      <dgm:prSet presAssocID="{6EB71FBB-481A-674A-8F9B-86C6F8A3BC6B}" presName="Name0" presStyleCnt="0">
        <dgm:presLayoutVars>
          <dgm:dir/>
          <dgm:resizeHandles val="exact"/>
        </dgm:presLayoutVars>
      </dgm:prSet>
      <dgm:spPr/>
    </dgm:pt>
    <dgm:pt modelId="{BF85F038-2F55-6C41-9344-0E52F6D8115B}" type="pres">
      <dgm:prSet presAssocID="{DB9027EE-B2B9-C344-B88F-099F4086230C}" presName="node" presStyleLbl="node1" presStyleIdx="0" presStyleCnt="3" custScaleX="152700" custScaleY="108951" custLinFactNeighborX="-581" custLinFactNeighborY="-477">
        <dgm:presLayoutVars>
          <dgm:bulletEnabled val="1"/>
        </dgm:presLayoutVars>
      </dgm:prSet>
      <dgm:spPr/>
    </dgm:pt>
    <dgm:pt modelId="{160DE32D-1D4A-5745-979F-1AFE4EB755A8}" type="pres">
      <dgm:prSet presAssocID="{7812F52C-ED60-8742-9627-B8E0D8D3C4F0}" presName="sibTrans" presStyleLbl="sibTrans2D1" presStyleIdx="0" presStyleCnt="2" custScaleX="81545" custScaleY="47557"/>
      <dgm:spPr>
        <a:prstGeom prst="chevron">
          <a:avLst/>
        </a:prstGeom>
      </dgm:spPr>
    </dgm:pt>
    <dgm:pt modelId="{284C1543-06D3-4743-BDFB-03D1856C1DBA}" type="pres">
      <dgm:prSet presAssocID="{7812F52C-ED60-8742-9627-B8E0D8D3C4F0}" presName="connectorText" presStyleLbl="sibTrans2D1" presStyleIdx="0" presStyleCnt="2"/>
      <dgm:spPr/>
    </dgm:pt>
    <dgm:pt modelId="{B89E5C5F-97FF-DE48-B776-DB72B1A2EE34}" type="pres">
      <dgm:prSet presAssocID="{3504A259-EAAB-CB49-9F31-8E7964DC56EB}" presName="node" presStyleLbl="node1" presStyleIdx="1" presStyleCnt="3" custScaleX="137548" custScaleY="108951">
        <dgm:presLayoutVars>
          <dgm:bulletEnabled val="1"/>
        </dgm:presLayoutVars>
      </dgm:prSet>
      <dgm:spPr/>
    </dgm:pt>
    <dgm:pt modelId="{6E80CAA3-0195-A24E-A881-2025C48D6A8F}" type="pres">
      <dgm:prSet presAssocID="{39568880-0C64-AD4C-8AE4-AD424D7F2600}" presName="sibTrans" presStyleLbl="sibTrans2D1" presStyleIdx="1" presStyleCnt="2" custScaleX="81545" custScaleY="47557"/>
      <dgm:spPr>
        <a:prstGeom prst="chevron">
          <a:avLst/>
        </a:prstGeom>
      </dgm:spPr>
    </dgm:pt>
    <dgm:pt modelId="{330BE995-CEA2-7F4B-B5B2-C4D0120D694B}" type="pres">
      <dgm:prSet presAssocID="{39568880-0C64-AD4C-8AE4-AD424D7F2600}" presName="connectorText" presStyleLbl="sibTrans2D1" presStyleIdx="1" presStyleCnt="2"/>
      <dgm:spPr/>
    </dgm:pt>
    <dgm:pt modelId="{5FAAEFC8-E2FE-4E96-8435-1AA3C64A2386}" type="pres">
      <dgm:prSet presAssocID="{DF654D34-C47F-4D74-ACCA-AFA3FA3ED141}" presName="node" presStyleLbl="node1" presStyleIdx="2" presStyleCnt="3" custScaleX="161153" custScaleY="108600">
        <dgm:presLayoutVars>
          <dgm:bulletEnabled val="1"/>
        </dgm:presLayoutVars>
      </dgm:prSet>
      <dgm:spPr/>
    </dgm:pt>
  </dgm:ptLst>
  <dgm:cxnLst>
    <dgm:cxn modelId="{DA614325-3E9B-EF47-A5E7-9AA3E7E9DB82}" type="presOf" srcId="{7812F52C-ED60-8742-9627-B8E0D8D3C4F0}" destId="{160DE32D-1D4A-5745-979F-1AFE4EB755A8}" srcOrd="0" destOrd="0" presId="urn:microsoft.com/office/officeart/2005/8/layout/process1"/>
    <dgm:cxn modelId="{140D1033-3C82-0E41-8DF2-B7C7B0B6C5BF}" type="presOf" srcId="{7812F52C-ED60-8742-9627-B8E0D8D3C4F0}" destId="{284C1543-06D3-4743-BDFB-03D1856C1DBA}" srcOrd="1" destOrd="0" presId="urn:microsoft.com/office/officeart/2005/8/layout/process1"/>
    <dgm:cxn modelId="{0B234C3B-682B-480B-A7D6-78FD16E95BA3}" type="presOf" srcId="{DF654D34-C47F-4D74-ACCA-AFA3FA3ED141}" destId="{5FAAEFC8-E2FE-4E96-8435-1AA3C64A2386}" srcOrd="0" destOrd="0" presId="urn:microsoft.com/office/officeart/2005/8/layout/process1"/>
    <dgm:cxn modelId="{12740B4F-A395-4BD2-9E55-D55FF9F237AE}" srcId="{6EB71FBB-481A-674A-8F9B-86C6F8A3BC6B}" destId="{DF654D34-C47F-4D74-ACCA-AFA3FA3ED141}" srcOrd="2" destOrd="0" parTransId="{98E97364-46B9-4D67-9B35-62EB06081FD3}" sibTransId="{3C162EBE-98B5-4925-B9EB-18F9DC895789}"/>
    <dgm:cxn modelId="{876E3057-8EE7-6C43-A219-13B3BC91A937}" srcId="{6EB71FBB-481A-674A-8F9B-86C6F8A3BC6B}" destId="{3504A259-EAAB-CB49-9F31-8E7964DC56EB}" srcOrd="1" destOrd="0" parTransId="{BC8945F1-2531-AA4B-A0AE-6A260DA86988}" sibTransId="{39568880-0C64-AD4C-8AE4-AD424D7F2600}"/>
    <dgm:cxn modelId="{2FECF958-10AF-9343-92A9-06F1D161B570}" type="presOf" srcId="{39568880-0C64-AD4C-8AE4-AD424D7F2600}" destId="{330BE995-CEA2-7F4B-B5B2-C4D0120D694B}" srcOrd="1" destOrd="0" presId="urn:microsoft.com/office/officeart/2005/8/layout/process1"/>
    <dgm:cxn modelId="{3B8FFF7B-6AC8-6F46-941A-BD13C5AF93C4}" type="presOf" srcId="{DB9027EE-B2B9-C344-B88F-099F4086230C}" destId="{BF85F038-2F55-6C41-9344-0E52F6D8115B}" srcOrd="0" destOrd="0" presId="urn:microsoft.com/office/officeart/2005/8/layout/process1"/>
    <dgm:cxn modelId="{39098F80-769E-1840-9015-57E636B7F92D}" type="presOf" srcId="{6EB71FBB-481A-674A-8F9B-86C6F8A3BC6B}" destId="{7F6AF04A-C017-8746-A733-53C8CC8EB88C}" srcOrd="0" destOrd="0" presId="urn:microsoft.com/office/officeart/2005/8/layout/process1"/>
    <dgm:cxn modelId="{13F1168D-DC54-F64E-95B7-877B01B68ACF}" type="presOf" srcId="{3504A259-EAAB-CB49-9F31-8E7964DC56EB}" destId="{B89E5C5F-97FF-DE48-B776-DB72B1A2EE34}" srcOrd="0" destOrd="0" presId="urn:microsoft.com/office/officeart/2005/8/layout/process1"/>
    <dgm:cxn modelId="{BFE2C2BD-172C-E24D-BA6B-C5ECD44C8661}" srcId="{6EB71FBB-481A-674A-8F9B-86C6F8A3BC6B}" destId="{DB9027EE-B2B9-C344-B88F-099F4086230C}" srcOrd="0" destOrd="0" parTransId="{74251E5E-AAF9-D543-89BC-0CDA2F880444}" sibTransId="{7812F52C-ED60-8742-9627-B8E0D8D3C4F0}"/>
    <dgm:cxn modelId="{2BE7EACB-C8FC-1C48-A1B7-DF7C6FFAC48B}" type="presOf" srcId="{39568880-0C64-AD4C-8AE4-AD424D7F2600}" destId="{6E80CAA3-0195-A24E-A881-2025C48D6A8F}" srcOrd="0" destOrd="0" presId="urn:microsoft.com/office/officeart/2005/8/layout/process1"/>
    <dgm:cxn modelId="{5C6105C1-8EFF-134E-8711-9705CD298FB4}" type="presParOf" srcId="{7F6AF04A-C017-8746-A733-53C8CC8EB88C}" destId="{BF85F038-2F55-6C41-9344-0E52F6D8115B}" srcOrd="0" destOrd="0" presId="urn:microsoft.com/office/officeart/2005/8/layout/process1"/>
    <dgm:cxn modelId="{F2BB8BB2-C77F-5E49-A3F6-BDD216E06BF4}" type="presParOf" srcId="{7F6AF04A-C017-8746-A733-53C8CC8EB88C}" destId="{160DE32D-1D4A-5745-979F-1AFE4EB755A8}" srcOrd="1" destOrd="0" presId="urn:microsoft.com/office/officeart/2005/8/layout/process1"/>
    <dgm:cxn modelId="{CAA7CEA7-389C-2D4E-BA78-740BB900E38D}" type="presParOf" srcId="{160DE32D-1D4A-5745-979F-1AFE4EB755A8}" destId="{284C1543-06D3-4743-BDFB-03D1856C1DBA}" srcOrd="0" destOrd="0" presId="urn:microsoft.com/office/officeart/2005/8/layout/process1"/>
    <dgm:cxn modelId="{11EAEBC7-22BF-264B-9BBD-6CF22F18C9DF}" type="presParOf" srcId="{7F6AF04A-C017-8746-A733-53C8CC8EB88C}" destId="{B89E5C5F-97FF-DE48-B776-DB72B1A2EE34}" srcOrd="2" destOrd="0" presId="urn:microsoft.com/office/officeart/2005/8/layout/process1"/>
    <dgm:cxn modelId="{71B964B2-D9C8-784F-9CFD-D59DC4C70A7B}" type="presParOf" srcId="{7F6AF04A-C017-8746-A733-53C8CC8EB88C}" destId="{6E80CAA3-0195-A24E-A881-2025C48D6A8F}" srcOrd="3" destOrd="0" presId="urn:microsoft.com/office/officeart/2005/8/layout/process1"/>
    <dgm:cxn modelId="{70AFD3AE-79C7-9F4C-8AA8-C12B85134C1F}" type="presParOf" srcId="{6E80CAA3-0195-A24E-A881-2025C48D6A8F}" destId="{330BE995-CEA2-7F4B-B5B2-C4D0120D694B}" srcOrd="0" destOrd="0" presId="urn:microsoft.com/office/officeart/2005/8/layout/process1"/>
    <dgm:cxn modelId="{0A6EED74-66DB-438D-BB4F-5ECA202C612B}" type="presParOf" srcId="{7F6AF04A-C017-8746-A733-53C8CC8EB88C}" destId="{5FAAEFC8-E2FE-4E96-8435-1AA3C64A2386}" srcOrd="4" destOrd="0" presId="urn:microsoft.com/office/officeart/2005/8/layout/process1"/>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FADAFAA3-EB48-4900-BF70-705DE99DF155}" type="doc">
      <dgm:prSet loTypeId="urn:microsoft.com/office/officeart/2005/8/layout/gear1" loCatId="relationship" qsTypeId="urn:microsoft.com/office/officeart/2005/8/quickstyle/simple5" qsCatId="simple" csTypeId="urn:microsoft.com/office/officeart/2005/8/colors/accent1_2" csCatId="accent1" phldr="1"/>
      <dgm:spPr/>
    </dgm:pt>
    <dgm:pt modelId="{4B68D66E-D1BF-40BB-B53B-D5FF4049A41E}">
      <dgm:prSet phldrT="[Văn bản]" custT="1"/>
      <dgm:spPr>
        <a:gradFill flip="none" rotWithShape="1">
          <a:gsLst>
            <a:gs pos="7000">
              <a:srgbClr val="004620"/>
            </a:gs>
            <a:gs pos="61000">
              <a:srgbClr val="00B050"/>
            </a:gs>
            <a:gs pos="92000">
              <a:srgbClr val="00D05E"/>
            </a:gs>
          </a:gsLst>
          <a:lin ang="5400000" scaled="1"/>
          <a:tileRect/>
        </a:gradFill>
      </dgm:spPr>
      <dgm:t>
        <a:bodyPr/>
        <a:lstStyle/>
        <a:p>
          <a:r>
            <a:rPr lang="en-US" sz="2400">
              <a:solidFill>
                <a:schemeClr val="tx1"/>
              </a:solidFill>
              <a:latin typeface="#9Slide03 Ralewayv4020 ExtraBol" panose="00000900000000000000" pitchFamily="2" charset="0"/>
            </a:rPr>
            <a:t>THẦY GIÁO:</a:t>
          </a:r>
        </a:p>
        <a:p>
          <a:r>
            <a:rPr lang="en-US" sz="2400">
              <a:solidFill>
                <a:schemeClr val="tx1"/>
              </a:solidFill>
              <a:latin typeface="#9Slide03 Ralewayv4020 ExtraBol" panose="00000900000000000000" pitchFamily="2" charset="0"/>
            </a:rPr>
            <a:t> Vui tính, giàu tình thương</a:t>
          </a:r>
        </a:p>
      </dgm:t>
    </dgm:pt>
    <dgm:pt modelId="{8EDD5A9F-9899-4367-8DD6-91BC6F4F50F1}" type="parTrans" cxnId="{C420F1D7-6546-43B5-B651-4B9579A36AB7}">
      <dgm:prSet/>
      <dgm:spPr/>
      <dgm:t>
        <a:bodyPr/>
        <a:lstStyle/>
        <a:p>
          <a:endParaRPr lang="en-US" sz="2000">
            <a:solidFill>
              <a:schemeClr val="bg1"/>
            </a:solidFill>
            <a:latin typeface="#9Slide03 Ralewayv4020 ExtraBol" panose="00000900000000000000" pitchFamily="2" charset="0"/>
          </a:endParaRPr>
        </a:p>
      </dgm:t>
    </dgm:pt>
    <dgm:pt modelId="{12EDE06F-7A67-465F-9F79-C1B3C3447828}" type="sibTrans" cxnId="{C420F1D7-6546-43B5-B651-4B9579A36AB7}">
      <dgm:prSet/>
      <dgm:spPr>
        <a:gradFill rotWithShape="0">
          <a:gsLst>
            <a:gs pos="0">
              <a:srgbClr val="00D05E"/>
            </a:gs>
            <a:gs pos="100000">
              <a:srgbClr val="004620"/>
            </a:gs>
          </a:gsLst>
        </a:gradFill>
      </dgm:spPr>
      <dgm:t>
        <a:bodyPr/>
        <a:lstStyle/>
        <a:p>
          <a:endParaRPr lang="en-US" sz="2000">
            <a:solidFill>
              <a:schemeClr val="bg1"/>
            </a:solidFill>
            <a:latin typeface="#9Slide03 Ralewayv4020 ExtraBol" panose="00000900000000000000" pitchFamily="2" charset="0"/>
          </a:endParaRPr>
        </a:p>
      </dgm:t>
    </dgm:pt>
    <dgm:pt modelId="{B91DDAD5-055E-4157-8B7D-5296F7D06DE5}">
      <dgm:prSet phldrT="[Văn bản]" custT="1"/>
      <dgm:spPr>
        <a:gradFill rotWithShape="0">
          <a:gsLst>
            <a:gs pos="0">
              <a:srgbClr val="D67F00"/>
            </a:gs>
            <a:gs pos="57000">
              <a:srgbClr val="F2B800"/>
            </a:gs>
            <a:gs pos="100000">
              <a:srgbClr val="FFFF11"/>
            </a:gs>
          </a:gsLst>
          <a:lin ang="2700000" scaled="1"/>
        </a:gradFill>
      </dgm:spPr>
      <dgm:t>
        <a:bodyPr/>
        <a:lstStyle/>
        <a:p>
          <a:r>
            <a:rPr lang="en-US" sz="2400">
              <a:solidFill>
                <a:schemeClr val="bg1"/>
              </a:solidFill>
              <a:latin typeface="#9Slide03 Ralewayv4020 ExtraBol" panose="00000900000000000000" pitchFamily="2" charset="0"/>
            </a:rPr>
            <a:t>ÔNG ĐỐC:</a:t>
          </a:r>
        </a:p>
        <a:p>
          <a:r>
            <a:rPr lang="en-US" sz="2400">
              <a:solidFill>
                <a:schemeClr val="bg1"/>
              </a:solidFill>
              <a:latin typeface="#9Slide03 Ralewayv4020 ExtraBol" panose="00000900000000000000" pitchFamily="2" charset="0"/>
            </a:rPr>
            <a:t>Từ tốn bao dung</a:t>
          </a:r>
        </a:p>
      </dgm:t>
    </dgm:pt>
    <dgm:pt modelId="{7B48FCED-2208-4842-A5B8-2B38880D530F}" type="parTrans" cxnId="{C188B55E-11F6-446D-A22C-50CE83716259}">
      <dgm:prSet/>
      <dgm:spPr/>
      <dgm:t>
        <a:bodyPr/>
        <a:lstStyle/>
        <a:p>
          <a:endParaRPr lang="en-US" sz="2000">
            <a:solidFill>
              <a:schemeClr val="bg1"/>
            </a:solidFill>
            <a:latin typeface="#9Slide03 Ralewayv4020 ExtraBol" panose="00000900000000000000" pitchFamily="2" charset="0"/>
          </a:endParaRPr>
        </a:p>
      </dgm:t>
    </dgm:pt>
    <dgm:pt modelId="{FD47EA83-C3B0-4C36-A710-430584CB9813}" type="sibTrans" cxnId="{C188B55E-11F6-446D-A22C-50CE83716259}">
      <dgm:prSet/>
      <dgm:spPr>
        <a:gradFill rotWithShape="0">
          <a:gsLst>
            <a:gs pos="0">
              <a:srgbClr val="FFC000"/>
            </a:gs>
            <a:gs pos="100000">
              <a:srgbClr val="F29000"/>
            </a:gs>
          </a:gsLst>
        </a:gradFill>
      </dgm:spPr>
      <dgm:t>
        <a:bodyPr/>
        <a:lstStyle/>
        <a:p>
          <a:endParaRPr lang="en-US" sz="2000">
            <a:solidFill>
              <a:schemeClr val="bg1"/>
            </a:solidFill>
            <a:latin typeface="#9Slide03 Ralewayv4020 ExtraBol" panose="00000900000000000000" pitchFamily="2" charset="0"/>
          </a:endParaRPr>
        </a:p>
      </dgm:t>
    </dgm:pt>
    <dgm:pt modelId="{31B103A3-C4C6-4B05-92A2-90ACB45AE6F4}">
      <dgm:prSet phldrT="[Văn bản]" custT="1"/>
      <dgm:spPr>
        <a:gradFill flip="none" rotWithShape="1">
          <a:gsLst>
            <a:gs pos="0">
              <a:srgbClr val="002060"/>
            </a:gs>
            <a:gs pos="57000">
              <a:srgbClr val="004890"/>
            </a:gs>
            <a:gs pos="100000">
              <a:srgbClr val="00B0F0"/>
            </a:gs>
          </a:gsLst>
          <a:lin ang="2700000" scaled="1"/>
          <a:tileRect/>
        </a:gradFill>
      </dgm:spPr>
      <dgm:t>
        <a:bodyPr/>
        <a:lstStyle/>
        <a:p>
          <a:r>
            <a:rPr lang="en-US" sz="2400">
              <a:solidFill>
                <a:srgbClr val="FFFF00"/>
              </a:solidFill>
              <a:latin typeface="#9Slide03 Ralewayv4020 ExtraBol" panose="00000900000000000000" pitchFamily="2" charset="0"/>
            </a:rPr>
            <a:t>BA MẸ:</a:t>
          </a:r>
        </a:p>
        <a:p>
          <a:r>
            <a:rPr lang="en-US" sz="2400">
              <a:solidFill>
                <a:srgbClr val="FFFF00"/>
              </a:solidFill>
              <a:latin typeface="#9Slide03 Ralewayv4020 ExtraBol" panose="00000900000000000000" pitchFamily="2" charset="0"/>
            </a:rPr>
            <a:t> Chuẩn bị chu đáo, hồi hộp, lo lắng</a:t>
          </a:r>
        </a:p>
      </dgm:t>
    </dgm:pt>
    <dgm:pt modelId="{ACE9BDB2-6C66-457D-B5F4-151F755553D5}" type="parTrans" cxnId="{F89E614D-B57E-4AD5-80EC-DD5837E1DFEF}">
      <dgm:prSet/>
      <dgm:spPr/>
      <dgm:t>
        <a:bodyPr/>
        <a:lstStyle/>
        <a:p>
          <a:endParaRPr lang="en-US" sz="2000">
            <a:solidFill>
              <a:schemeClr val="bg1"/>
            </a:solidFill>
            <a:latin typeface="#9Slide03 Ralewayv4020 ExtraBol" panose="00000900000000000000" pitchFamily="2" charset="0"/>
          </a:endParaRPr>
        </a:p>
      </dgm:t>
    </dgm:pt>
    <dgm:pt modelId="{CD2D6AA6-984A-4725-BCAD-C0B465D168E2}" type="sibTrans" cxnId="{F89E614D-B57E-4AD5-80EC-DD5837E1DFEF}">
      <dgm:prSet/>
      <dgm:spPr>
        <a:gradFill flip="none" rotWithShape="1">
          <a:gsLst>
            <a:gs pos="0">
              <a:srgbClr val="002060"/>
            </a:gs>
            <a:gs pos="100000">
              <a:srgbClr val="0070C0"/>
            </a:gs>
          </a:gsLst>
          <a:lin ang="0" scaled="1"/>
          <a:tileRect/>
        </a:gradFill>
      </dgm:spPr>
      <dgm:t>
        <a:bodyPr/>
        <a:lstStyle/>
        <a:p>
          <a:endParaRPr lang="en-US" sz="2000">
            <a:solidFill>
              <a:schemeClr val="bg1"/>
            </a:solidFill>
            <a:latin typeface="#9Slide03 Ralewayv4020 ExtraBol" panose="00000900000000000000" pitchFamily="2" charset="0"/>
          </a:endParaRPr>
        </a:p>
      </dgm:t>
    </dgm:pt>
    <dgm:pt modelId="{585698F3-2C65-4D0B-9BDD-5E01E60AAFE7}" type="pres">
      <dgm:prSet presAssocID="{FADAFAA3-EB48-4900-BF70-705DE99DF155}" presName="composite" presStyleCnt="0">
        <dgm:presLayoutVars>
          <dgm:chMax val="3"/>
          <dgm:animLvl val="lvl"/>
          <dgm:resizeHandles val="exact"/>
        </dgm:presLayoutVars>
      </dgm:prSet>
      <dgm:spPr/>
    </dgm:pt>
    <dgm:pt modelId="{DB9C33B4-42D5-4CE2-AA08-75017F61DFBB}" type="pres">
      <dgm:prSet presAssocID="{4B68D66E-D1BF-40BB-B53B-D5FF4049A41E}" presName="gear1" presStyleLbl="node1" presStyleIdx="0" presStyleCnt="3" custScaleX="89581" custScaleY="79497" custLinFactNeighborX="21221" custLinFactNeighborY="-32823">
        <dgm:presLayoutVars>
          <dgm:chMax val="1"/>
          <dgm:bulletEnabled val="1"/>
        </dgm:presLayoutVars>
      </dgm:prSet>
      <dgm:spPr/>
    </dgm:pt>
    <dgm:pt modelId="{63F892DA-9EFC-44D0-8FB8-71B1B29C6389}" type="pres">
      <dgm:prSet presAssocID="{4B68D66E-D1BF-40BB-B53B-D5FF4049A41E}" presName="gear1srcNode" presStyleLbl="node1" presStyleIdx="0" presStyleCnt="3"/>
      <dgm:spPr/>
    </dgm:pt>
    <dgm:pt modelId="{6F660E1E-EB9D-479E-887B-B0FE5581C8D6}" type="pres">
      <dgm:prSet presAssocID="{4B68D66E-D1BF-40BB-B53B-D5FF4049A41E}" presName="gear1dstNode" presStyleLbl="node1" presStyleIdx="0" presStyleCnt="3"/>
      <dgm:spPr/>
    </dgm:pt>
    <dgm:pt modelId="{F677F32E-693D-455B-AD05-59FCA999A31F}" type="pres">
      <dgm:prSet presAssocID="{B91DDAD5-055E-4157-8B7D-5296F7D06DE5}" presName="gear2" presStyleLbl="node1" presStyleIdx="1" presStyleCnt="3" custScaleX="109309" custScaleY="109309" custLinFactNeighborX="-11966" custLinFactNeighborY="6119">
        <dgm:presLayoutVars>
          <dgm:chMax val="1"/>
          <dgm:bulletEnabled val="1"/>
        </dgm:presLayoutVars>
      </dgm:prSet>
      <dgm:spPr/>
    </dgm:pt>
    <dgm:pt modelId="{35CD4965-8651-41BE-AD27-7B2AEC882259}" type="pres">
      <dgm:prSet presAssocID="{B91DDAD5-055E-4157-8B7D-5296F7D06DE5}" presName="gear2srcNode" presStyleLbl="node1" presStyleIdx="1" presStyleCnt="3"/>
      <dgm:spPr/>
    </dgm:pt>
    <dgm:pt modelId="{CF2A84CE-82DC-4F5F-8CBA-018CCFDC2C25}" type="pres">
      <dgm:prSet presAssocID="{B91DDAD5-055E-4157-8B7D-5296F7D06DE5}" presName="gear2dstNode" presStyleLbl="node1" presStyleIdx="1" presStyleCnt="3"/>
      <dgm:spPr/>
    </dgm:pt>
    <dgm:pt modelId="{D6A54570-2652-4895-91D2-0B45780E35F2}" type="pres">
      <dgm:prSet presAssocID="{31B103A3-C4C6-4B05-92A2-90ACB45AE6F4}" presName="gear3" presStyleLbl="node1" presStyleIdx="2" presStyleCnt="3" custScaleX="114995" custScaleY="111313"/>
      <dgm:spPr/>
    </dgm:pt>
    <dgm:pt modelId="{0E2FC96A-A881-4178-913F-2E28C3F5A3D5}" type="pres">
      <dgm:prSet presAssocID="{31B103A3-C4C6-4B05-92A2-90ACB45AE6F4}" presName="gear3tx" presStyleLbl="node1" presStyleIdx="2" presStyleCnt="3">
        <dgm:presLayoutVars>
          <dgm:chMax val="1"/>
          <dgm:bulletEnabled val="1"/>
        </dgm:presLayoutVars>
      </dgm:prSet>
      <dgm:spPr/>
    </dgm:pt>
    <dgm:pt modelId="{6251BC7E-2CF4-41BD-ACEE-4BE85DF6F233}" type="pres">
      <dgm:prSet presAssocID="{31B103A3-C4C6-4B05-92A2-90ACB45AE6F4}" presName="gear3srcNode" presStyleLbl="node1" presStyleIdx="2" presStyleCnt="3"/>
      <dgm:spPr/>
    </dgm:pt>
    <dgm:pt modelId="{C0986E3F-7963-43C5-AB26-6428D8710980}" type="pres">
      <dgm:prSet presAssocID="{31B103A3-C4C6-4B05-92A2-90ACB45AE6F4}" presName="gear3dstNode" presStyleLbl="node1" presStyleIdx="2" presStyleCnt="3"/>
      <dgm:spPr/>
    </dgm:pt>
    <dgm:pt modelId="{2E94B5F9-0D68-4DFF-8B8F-5C640D694807}" type="pres">
      <dgm:prSet presAssocID="{12EDE06F-7A67-465F-9F79-C1B3C3447828}" presName="connector1" presStyleLbl="sibTrans2D1" presStyleIdx="0" presStyleCnt="3" custScaleX="64907" custScaleY="64907" custLinFactNeighborX="18450" custLinFactNeighborY="-32762"/>
      <dgm:spPr/>
    </dgm:pt>
    <dgm:pt modelId="{E0AC01B4-4E25-4AF5-86E4-754F768E33C7}" type="pres">
      <dgm:prSet presAssocID="{FD47EA83-C3B0-4C36-A710-430584CB9813}" presName="connector2" presStyleLbl="sibTrans2D1" presStyleIdx="1" presStyleCnt="3" custLinFactNeighborX="-9358" custLinFactNeighborY="4785"/>
      <dgm:spPr/>
    </dgm:pt>
    <dgm:pt modelId="{4591A34A-E744-4F22-87DE-A0B1D17E4A17}" type="pres">
      <dgm:prSet presAssocID="{CD2D6AA6-984A-4725-BCAD-C0B465D168E2}" presName="connector3" presStyleLbl="sibTrans2D1" presStyleIdx="2" presStyleCnt="3"/>
      <dgm:spPr/>
    </dgm:pt>
  </dgm:ptLst>
  <dgm:cxnLst>
    <dgm:cxn modelId="{92445C02-5B81-42A9-83FC-968B785C4353}" type="presOf" srcId="{4B68D66E-D1BF-40BB-B53B-D5FF4049A41E}" destId="{6F660E1E-EB9D-479E-887B-B0FE5581C8D6}" srcOrd="2" destOrd="0" presId="urn:microsoft.com/office/officeart/2005/8/layout/gear1"/>
    <dgm:cxn modelId="{2F8EE715-2EF8-4C16-B9D1-18DBD233DCAB}" type="presOf" srcId="{31B103A3-C4C6-4B05-92A2-90ACB45AE6F4}" destId="{0E2FC96A-A881-4178-913F-2E28C3F5A3D5}" srcOrd="1" destOrd="0" presId="urn:microsoft.com/office/officeart/2005/8/layout/gear1"/>
    <dgm:cxn modelId="{1A0C8118-8E05-4D2D-8B87-4C387BCD1491}" type="presOf" srcId="{31B103A3-C4C6-4B05-92A2-90ACB45AE6F4}" destId="{C0986E3F-7963-43C5-AB26-6428D8710980}" srcOrd="3" destOrd="0" presId="urn:microsoft.com/office/officeart/2005/8/layout/gear1"/>
    <dgm:cxn modelId="{CD11DA37-E196-490A-9730-5364E1485DD0}" type="presOf" srcId="{12EDE06F-7A67-465F-9F79-C1B3C3447828}" destId="{2E94B5F9-0D68-4DFF-8B8F-5C640D694807}" srcOrd="0" destOrd="0" presId="urn:microsoft.com/office/officeart/2005/8/layout/gear1"/>
    <dgm:cxn modelId="{01157F3B-24DA-4200-B840-C795AB04CE18}" type="presOf" srcId="{B91DDAD5-055E-4157-8B7D-5296F7D06DE5}" destId="{F677F32E-693D-455B-AD05-59FCA999A31F}" srcOrd="0" destOrd="0" presId="urn:microsoft.com/office/officeart/2005/8/layout/gear1"/>
    <dgm:cxn modelId="{499A6E5D-030C-4D90-96F9-F1199AD839B9}" type="presOf" srcId="{4B68D66E-D1BF-40BB-B53B-D5FF4049A41E}" destId="{63F892DA-9EFC-44D0-8FB8-71B1B29C6389}" srcOrd="1" destOrd="0" presId="urn:microsoft.com/office/officeart/2005/8/layout/gear1"/>
    <dgm:cxn modelId="{C188B55E-11F6-446D-A22C-50CE83716259}" srcId="{FADAFAA3-EB48-4900-BF70-705DE99DF155}" destId="{B91DDAD5-055E-4157-8B7D-5296F7D06DE5}" srcOrd="1" destOrd="0" parTransId="{7B48FCED-2208-4842-A5B8-2B38880D530F}" sibTransId="{FD47EA83-C3B0-4C36-A710-430584CB9813}"/>
    <dgm:cxn modelId="{F89E614D-B57E-4AD5-80EC-DD5837E1DFEF}" srcId="{FADAFAA3-EB48-4900-BF70-705DE99DF155}" destId="{31B103A3-C4C6-4B05-92A2-90ACB45AE6F4}" srcOrd="2" destOrd="0" parTransId="{ACE9BDB2-6C66-457D-B5F4-151F755553D5}" sibTransId="{CD2D6AA6-984A-4725-BCAD-C0B465D168E2}"/>
    <dgm:cxn modelId="{85367085-7FC0-4DF5-BA3C-4F89ECFA18E9}" type="presOf" srcId="{B91DDAD5-055E-4157-8B7D-5296F7D06DE5}" destId="{CF2A84CE-82DC-4F5F-8CBA-018CCFDC2C25}" srcOrd="2" destOrd="0" presId="urn:microsoft.com/office/officeart/2005/8/layout/gear1"/>
    <dgm:cxn modelId="{E370BC99-D1FB-4DE9-8F45-D2EE6F6114DE}" type="presOf" srcId="{31B103A3-C4C6-4B05-92A2-90ACB45AE6F4}" destId="{D6A54570-2652-4895-91D2-0B45780E35F2}" srcOrd="0" destOrd="0" presId="urn:microsoft.com/office/officeart/2005/8/layout/gear1"/>
    <dgm:cxn modelId="{F038C9C2-B5E4-4C19-ADFC-1293441A2D86}" type="presOf" srcId="{B91DDAD5-055E-4157-8B7D-5296F7D06DE5}" destId="{35CD4965-8651-41BE-AD27-7B2AEC882259}" srcOrd="1" destOrd="0" presId="urn:microsoft.com/office/officeart/2005/8/layout/gear1"/>
    <dgm:cxn modelId="{BB2209CA-D9C5-4087-B40F-2C7E4E05CF04}" type="presOf" srcId="{31B103A3-C4C6-4B05-92A2-90ACB45AE6F4}" destId="{6251BC7E-2CF4-41BD-ACEE-4BE85DF6F233}" srcOrd="2" destOrd="0" presId="urn:microsoft.com/office/officeart/2005/8/layout/gear1"/>
    <dgm:cxn modelId="{0168B1CB-3929-47A3-984A-CF97FCA820FE}" type="presOf" srcId="{FD47EA83-C3B0-4C36-A710-430584CB9813}" destId="{E0AC01B4-4E25-4AF5-86E4-754F768E33C7}" srcOrd="0" destOrd="0" presId="urn:microsoft.com/office/officeart/2005/8/layout/gear1"/>
    <dgm:cxn modelId="{C420F1D7-6546-43B5-B651-4B9579A36AB7}" srcId="{FADAFAA3-EB48-4900-BF70-705DE99DF155}" destId="{4B68D66E-D1BF-40BB-B53B-D5FF4049A41E}" srcOrd="0" destOrd="0" parTransId="{8EDD5A9F-9899-4367-8DD6-91BC6F4F50F1}" sibTransId="{12EDE06F-7A67-465F-9F79-C1B3C3447828}"/>
    <dgm:cxn modelId="{F9A59FE1-014A-4000-A5F9-E3C833724D2C}" type="presOf" srcId="{FADAFAA3-EB48-4900-BF70-705DE99DF155}" destId="{585698F3-2C65-4D0B-9BDD-5E01E60AAFE7}" srcOrd="0" destOrd="0" presId="urn:microsoft.com/office/officeart/2005/8/layout/gear1"/>
    <dgm:cxn modelId="{03AA30E5-62CB-4D3E-9743-0E25A1FD0FC9}" type="presOf" srcId="{CD2D6AA6-984A-4725-BCAD-C0B465D168E2}" destId="{4591A34A-E744-4F22-87DE-A0B1D17E4A17}" srcOrd="0" destOrd="0" presId="urn:microsoft.com/office/officeart/2005/8/layout/gear1"/>
    <dgm:cxn modelId="{936542EA-271A-4E6C-8B9C-EF9BB4DD2CD3}" type="presOf" srcId="{4B68D66E-D1BF-40BB-B53B-D5FF4049A41E}" destId="{DB9C33B4-42D5-4CE2-AA08-75017F61DFBB}" srcOrd="0" destOrd="0" presId="urn:microsoft.com/office/officeart/2005/8/layout/gear1"/>
    <dgm:cxn modelId="{652C8941-7214-46D4-AECA-B17F91971E26}" type="presParOf" srcId="{585698F3-2C65-4D0B-9BDD-5E01E60AAFE7}" destId="{DB9C33B4-42D5-4CE2-AA08-75017F61DFBB}" srcOrd="0" destOrd="0" presId="urn:microsoft.com/office/officeart/2005/8/layout/gear1"/>
    <dgm:cxn modelId="{6964E83D-5D00-453E-855E-DF09A73F69B0}" type="presParOf" srcId="{585698F3-2C65-4D0B-9BDD-5E01E60AAFE7}" destId="{63F892DA-9EFC-44D0-8FB8-71B1B29C6389}" srcOrd="1" destOrd="0" presId="urn:microsoft.com/office/officeart/2005/8/layout/gear1"/>
    <dgm:cxn modelId="{00C44116-9B47-4804-943D-AB6317BDB527}" type="presParOf" srcId="{585698F3-2C65-4D0B-9BDD-5E01E60AAFE7}" destId="{6F660E1E-EB9D-479E-887B-B0FE5581C8D6}" srcOrd="2" destOrd="0" presId="urn:microsoft.com/office/officeart/2005/8/layout/gear1"/>
    <dgm:cxn modelId="{71978895-3CDF-4190-8C4F-BC9EC582D77C}" type="presParOf" srcId="{585698F3-2C65-4D0B-9BDD-5E01E60AAFE7}" destId="{F677F32E-693D-455B-AD05-59FCA999A31F}" srcOrd="3" destOrd="0" presId="urn:microsoft.com/office/officeart/2005/8/layout/gear1"/>
    <dgm:cxn modelId="{2558FB57-1B35-4C10-BCCD-854273533CA2}" type="presParOf" srcId="{585698F3-2C65-4D0B-9BDD-5E01E60AAFE7}" destId="{35CD4965-8651-41BE-AD27-7B2AEC882259}" srcOrd="4" destOrd="0" presId="urn:microsoft.com/office/officeart/2005/8/layout/gear1"/>
    <dgm:cxn modelId="{AFF98788-4290-4466-9DFC-B4AB4F510D26}" type="presParOf" srcId="{585698F3-2C65-4D0B-9BDD-5E01E60AAFE7}" destId="{CF2A84CE-82DC-4F5F-8CBA-018CCFDC2C25}" srcOrd="5" destOrd="0" presId="urn:microsoft.com/office/officeart/2005/8/layout/gear1"/>
    <dgm:cxn modelId="{E39D1CC2-065D-4C13-BEDF-D52DB7660311}" type="presParOf" srcId="{585698F3-2C65-4D0B-9BDD-5E01E60AAFE7}" destId="{D6A54570-2652-4895-91D2-0B45780E35F2}" srcOrd="6" destOrd="0" presId="urn:microsoft.com/office/officeart/2005/8/layout/gear1"/>
    <dgm:cxn modelId="{853E122B-4C6D-4225-BE81-99532BE3BEA3}" type="presParOf" srcId="{585698F3-2C65-4D0B-9BDD-5E01E60AAFE7}" destId="{0E2FC96A-A881-4178-913F-2E28C3F5A3D5}" srcOrd="7" destOrd="0" presId="urn:microsoft.com/office/officeart/2005/8/layout/gear1"/>
    <dgm:cxn modelId="{464E0719-5281-4821-9CD0-16E2CBCBE160}" type="presParOf" srcId="{585698F3-2C65-4D0B-9BDD-5E01E60AAFE7}" destId="{6251BC7E-2CF4-41BD-ACEE-4BE85DF6F233}" srcOrd="8" destOrd="0" presId="urn:microsoft.com/office/officeart/2005/8/layout/gear1"/>
    <dgm:cxn modelId="{3562AEA1-F6C5-4822-9818-2A41E6BCB2D2}" type="presParOf" srcId="{585698F3-2C65-4D0B-9BDD-5E01E60AAFE7}" destId="{C0986E3F-7963-43C5-AB26-6428D8710980}" srcOrd="9" destOrd="0" presId="urn:microsoft.com/office/officeart/2005/8/layout/gear1"/>
    <dgm:cxn modelId="{3648DFD6-DC0F-466A-97D4-082EDC5E9541}" type="presParOf" srcId="{585698F3-2C65-4D0B-9BDD-5E01E60AAFE7}" destId="{2E94B5F9-0D68-4DFF-8B8F-5C640D694807}" srcOrd="10" destOrd="0" presId="urn:microsoft.com/office/officeart/2005/8/layout/gear1"/>
    <dgm:cxn modelId="{923C8D3A-89EA-46D3-BC61-15E81DFAEC37}" type="presParOf" srcId="{585698F3-2C65-4D0B-9BDD-5E01E60AAFE7}" destId="{E0AC01B4-4E25-4AF5-86E4-754F768E33C7}" srcOrd="11" destOrd="0" presId="urn:microsoft.com/office/officeart/2005/8/layout/gear1"/>
    <dgm:cxn modelId="{03CD5039-0DAA-4A0D-A3DC-AD5BA0466404}" type="presParOf" srcId="{585698F3-2C65-4D0B-9BDD-5E01E60AAFE7}" destId="{4591A34A-E744-4F22-87DE-A0B1D17E4A17}" srcOrd="12" destOrd="0" presId="urn:microsoft.com/office/officeart/2005/8/layout/gear1"/>
  </dgm:cxnLst>
  <dgm:bg>
    <a:noFill/>
  </dgm:bg>
  <dgm:whole/>
  <dgm:extLst>
    <a:ext uri="http://schemas.microsoft.com/office/drawing/2008/diagram">
      <dsp:dataModelExt xmlns:dsp="http://schemas.microsoft.com/office/drawing/2008/diagram" relId="rId7" minVer="http://schemas.openxmlformats.org/drawingml/2006/diagram"/>
    </a:ext>
  </dgm:extLst>
</dgm:dataModel>
</file>

<file path=ppt/diagrams/data4.xml><?xml version="1.0" encoding="utf-8"?>
<dgm:dataModel xmlns:dgm="http://schemas.openxmlformats.org/drawingml/2006/diagram" xmlns:a="http://schemas.openxmlformats.org/drawingml/2006/main">
  <dgm:ptLst>
    <dgm:pt modelId="{D460864E-D61F-004F-95FB-A4995239BBED}" type="doc">
      <dgm:prSet loTypeId="urn:microsoft.com/office/officeart/2008/layout/VerticalCurvedList" loCatId="" qsTypeId="urn:microsoft.com/office/officeart/2005/8/quickstyle/3d1" qsCatId="3D" csTypeId="urn:microsoft.com/office/officeart/2005/8/colors/accent1_2" csCatId="accent1" phldr="1"/>
      <dgm:spPr/>
      <dgm:t>
        <a:bodyPr/>
        <a:lstStyle/>
        <a:p>
          <a:endParaRPr lang="en-US"/>
        </a:p>
      </dgm:t>
    </dgm:pt>
    <dgm:pt modelId="{6A536305-01F1-C240-802C-EA0F003EF8CB}">
      <dgm:prSet phldrT="[Text]" custT="1"/>
      <dgm:spPr>
        <a:solidFill>
          <a:srgbClr val="FFC000"/>
        </a:solidFill>
        <a:ln>
          <a:solidFill>
            <a:srgbClr val="C00000"/>
          </a:solidFill>
        </a:ln>
      </dgm:spPr>
      <dgm:t>
        <a:bodyPr/>
        <a:lstStyle/>
        <a:p>
          <a:pPr algn="just"/>
          <a:r>
            <a:rPr lang="en-US" sz="2800">
              <a:solidFill>
                <a:schemeClr val="bg1"/>
              </a:solidFill>
              <a:latin typeface="Times New Roman" panose="02020603050405020304" pitchFamily="18" charset="0"/>
              <a:cs typeface="Times New Roman" panose="02020603050405020304" pitchFamily="18" charset="0"/>
            </a:rPr>
            <a:t>vô cùng quan tâm, chở che, lo lắng và luôn bên cạnh đồng hành với ta trong những trang hành trình của cuộc đời</a:t>
          </a:r>
          <a:endParaRPr lang="en-US" sz="2800" dirty="0">
            <a:solidFill>
              <a:schemeClr val="bg1"/>
            </a:solidFill>
            <a:latin typeface="Times New Roman" panose="02020603050405020304" pitchFamily="18" charset="0"/>
            <a:cs typeface="Times New Roman" panose="02020603050405020304" pitchFamily="18" charset="0"/>
          </a:endParaRPr>
        </a:p>
      </dgm:t>
    </dgm:pt>
    <dgm:pt modelId="{AB345352-161B-044B-83D4-E8D633455AC1}" type="parTrans" cxnId="{E0F846AA-0D68-634F-9F11-C08284A65FB1}">
      <dgm:prSet/>
      <dgm:spPr/>
      <dgm:t>
        <a:bodyPr/>
        <a:lstStyle/>
        <a:p>
          <a:endParaRPr lang="en-US"/>
        </a:p>
      </dgm:t>
    </dgm:pt>
    <dgm:pt modelId="{84DE07AC-81F5-7D46-9A55-2192D02240D8}" type="sibTrans" cxnId="{E0F846AA-0D68-634F-9F11-C08284A65FB1}">
      <dgm:prSet/>
      <dgm:spPr/>
      <dgm:t>
        <a:bodyPr/>
        <a:lstStyle/>
        <a:p>
          <a:endParaRPr lang="en-US"/>
        </a:p>
      </dgm:t>
    </dgm:pt>
    <dgm:pt modelId="{A07ADECC-6A62-C043-B553-6182DE560880}">
      <dgm:prSet phldrT="[Text]" custT="1"/>
      <dgm:spPr>
        <a:solidFill>
          <a:srgbClr val="FFC000"/>
        </a:solidFill>
        <a:ln>
          <a:solidFill>
            <a:srgbClr val="C00000"/>
          </a:solidFill>
        </a:ln>
      </dgm:spPr>
      <dgm:t>
        <a:bodyPr/>
        <a:lstStyle/>
        <a:p>
          <a:pPr algn="just"/>
          <a:r>
            <a:rPr lang="vi-VN" sz="2800">
              <a:solidFill>
                <a:schemeClr val="bg1"/>
              </a:solidFill>
              <a:latin typeface="Times New Roman" panose="02020603050405020304" pitchFamily="18" charset="0"/>
              <a:cs typeface="Times New Roman" panose="02020603050405020304" pitchFamily="18" charset="0"/>
            </a:rPr>
            <a:t>mái nhà thứ 2</a:t>
          </a:r>
          <a:r>
            <a:rPr lang="en-US" sz="2800">
              <a:solidFill>
                <a:schemeClr val="bg1"/>
              </a:solidFill>
              <a:latin typeface="Times New Roman" panose="02020603050405020304" pitchFamily="18" charset="0"/>
              <a:cs typeface="Times New Roman" panose="02020603050405020304" pitchFamily="18" charset="0"/>
            </a:rPr>
            <a:t>, </a:t>
          </a:r>
          <a:r>
            <a:rPr lang="vi-VN" sz="2800">
              <a:solidFill>
                <a:schemeClr val="bg1"/>
              </a:solidFill>
              <a:latin typeface="Times New Roman" panose="02020603050405020304" pitchFamily="18" charset="0"/>
              <a:cs typeface="Times New Roman" panose="02020603050405020304" pitchFamily="18" charset="0"/>
            </a:rPr>
            <a:t>cho ta kiến thức, vun đắp những hoài bão, ước mơ trong tương la</a:t>
          </a:r>
          <a:r>
            <a:rPr lang="en-US" sz="2800">
              <a:solidFill>
                <a:schemeClr val="bg1"/>
              </a:solidFill>
              <a:latin typeface="Times New Roman" panose="02020603050405020304" pitchFamily="18" charset="0"/>
              <a:cs typeface="Times New Roman" panose="02020603050405020304" pitchFamily="18" charset="0"/>
            </a:rPr>
            <a:t>i</a:t>
          </a:r>
          <a:r>
            <a:rPr lang="vi-VN" sz="2800">
              <a:solidFill>
                <a:schemeClr val="bg1"/>
              </a:solidFill>
              <a:latin typeface="Times New Roman" panose="02020603050405020304" pitchFamily="18" charset="0"/>
              <a:cs typeface="Times New Roman" panose="02020603050405020304" pitchFamily="18" charset="0"/>
            </a:rPr>
            <a:t>…</a:t>
          </a:r>
          <a:endParaRPr lang="en-US" sz="2800" dirty="0">
            <a:solidFill>
              <a:schemeClr val="bg1"/>
            </a:solidFill>
            <a:latin typeface="Times New Roman" panose="02020603050405020304" pitchFamily="18" charset="0"/>
            <a:cs typeface="Times New Roman" panose="02020603050405020304" pitchFamily="18" charset="0"/>
          </a:endParaRPr>
        </a:p>
      </dgm:t>
    </dgm:pt>
    <dgm:pt modelId="{ECAC30DE-0C17-2F42-BC35-7039DD2704AD}" type="parTrans" cxnId="{7ED31ADA-4CBB-594D-A30F-1F86287EE6C7}">
      <dgm:prSet/>
      <dgm:spPr/>
      <dgm:t>
        <a:bodyPr/>
        <a:lstStyle/>
        <a:p>
          <a:endParaRPr lang="en-US"/>
        </a:p>
      </dgm:t>
    </dgm:pt>
    <dgm:pt modelId="{B583CF50-03E7-F34C-ADB2-077EBA37ECD0}" type="sibTrans" cxnId="{7ED31ADA-4CBB-594D-A30F-1F86287EE6C7}">
      <dgm:prSet/>
      <dgm:spPr/>
      <dgm:t>
        <a:bodyPr/>
        <a:lstStyle/>
        <a:p>
          <a:endParaRPr lang="en-US"/>
        </a:p>
      </dgm:t>
    </dgm:pt>
    <dgm:pt modelId="{D03E6E98-918F-E84B-AB0E-06B6D1821F89}" type="pres">
      <dgm:prSet presAssocID="{D460864E-D61F-004F-95FB-A4995239BBED}" presName="Name0" presStyleCnt="0">
        <dgm:presLayoutVars>
          <dgm:chMax val="7"/>
          <dgm:chPref val="7"/>
          <dgm:dir/>
        </dgm:presLayoutVars>
      </dgm:prSet>
      <dgm:spPr/>
    </dgm:pt>
    <dgm:pt modelId="{C9CA3C8E-A371-7D4E-AF0B-D2B8939866E1}" type="pres">
      <dgm:prSet presAssocID="{D460864E-D61F-004F-95FB-A4995239BBED}" presName="Name1" presStyleCnt="0"/>
      <dgm:spPr/>
    </dgm:pt>
    <dgm:pt modelId="{9BE16727-D73D-B944-946A-DDFDE0EEA39E}" type="pres">
      <dgm:prSet presAssocID="{D460864E-D61F-004F-95FB-A4995239BBED}" presName="cycle" presStyleCnt="0"/>
      <dgm:spPr/>
    </dgm:pt>
    <dgm:pt modelId="{09BE2889-842A-B24D-B55F-97CFA45BF553}" type="pres">
      <dgm:prSet presAssocID="{D460864E-D61F-004F-95FB-A4995239BBED}" presName="srcNode" presStyleLbl="node1" presStyleIdx="0" presStyleCnt="2"/>
      <dgm:spPr/>
    </dgm:pt>
    <dgm:pt modelId="{B06AA3B6-023D-EB48-A127-763C214BF8B9}" type="pres">
      <dgm:prSet presAssocID="{D460864E-D61F-004F-95FB-A4995239BBED}" presName="conn" presStyleLbl="parChTrans1D2" presStyleIdx="0" presStyleCnt="1"/>
      <dgm:spPr/>
    </dgm:pt>
    <dgm:pt modelId="{89C15A74-F5F8-0847-A308-281A85AB83B7}" type="pres">
      <dgm:prSet presAssocID="{D460864E-D61F-004F-95FB-A4995239BBED}" presName="extraNode" presStyleLbl="node1" presStyleIdx="0" presStyleCnt="2"/>
      <dgm:spPr/>
    </dgm:pt>
    <dgm:pt modelId="{75CCF8E7-3A2E-8649-9EB3-466BCA4DA473}" type="pres">
      <dgm:prSet presAssocID="{D460864E-D61F-004F-95FB-A4995239BBED}" presName="dstNode" presStyleLbl="node1" presStyleIdx="0" presStyleCnt="2"/>
      <dgm:spPr/>
    </dgm:pt>
    <dgm:pt modelId="{D73333B8-AD11-D04A-A727-2601719C83D4}" type="pres">
      <dgm:prSet presAssocID="{6A536305-01F1-C240-802C-EA0F003EF8CB}" presName="text_1" presStyleLbl="node1" presStyleIdx="0" presStyleCnt="2" custScaleX="95875" custScaleY="118331" custLinFactNeighborX="2090" custLinFactNeighborY="-2688">
        <dgm:presLayoutVars>
          <dgm:bulletEnabled val="1"/>
        </dgm:presLayoutVars>
      </dgm:prSet>
      <dgm:spPr>
        <a:prstGeom prst="round1Rect">
          <a:avLst/>
        </a:prstGeom>
      </dgm:spPr>
    </dgm:pt>
    <dgm:pt modelId="{A097A9FC-9CB7-C243-BD24-914F6E8372A1}" type="pres">
      <dgm:prSet presAssocID="{6A536305-01F1-C240-802C-EA0F003EF8CB}" presName="accent_1" presStyleCnt="0"/>
      <dgm:spPr/>
    </dgm:pt>
    <dgm:pt modelId="{FF3A774A-97EB-1743-8344-8AD67A4FE78A}" type="pres">
      <dgm:prSet presAssocID="{6A536305-01F1-C240-802C-EA0F003EF8CB}" presName="accentRepeatNode" presStyleLbl="solidFgAcc1" presStyleIdx="0" presStyleCnt="2" custScaleX="132436" custScaleY="99900" custLinFactNeighborX="-1036" custLinFactNeighborY="-10091"/>
      <dgm:spPr>
        <a:prstGeom prst="wedgeEllipseCallout">
          <a:avLst/>
        </a:prstGeom>
        <a:solidFill>
          <a:srgbClr val="A6D799"/>
        </a:solidFill>
        <a:ln>
          <a:solidFill>
            <a:srgbClr val="00B050"/>
          </a:solidFill>
        </a:ln>
      </dgm:spPr>
    </dgm:pt>
    <dgm:pt modelId="{0254AD54-E682-0E49-937E-C0A51A7E5BE8}" type="pres">
      <dgm:prSet presAssocID="{A07ADECC-6A62-C043-B553-6182DE560880}" presName="text_2" presStyleLbl="node1" presStyleIdx="1" presStyleCnt="2" custScaleX="94151" custScaleY="109128" custLinFactNeighborX="437" custLinFactNeighborY="14606">
        <dgm:presLayoutVars>
          <dgm:bulletEnabled val="1"/>
        </dgm:presLayoutVars>
      </dgm:prSet>
      <dgm:spPr>
        <a:prstGeom prst="round1Rect">
          <a:avLst/>
        </a:prstGeom>
      </dgm:spPr>
    </dgm:pt>
    <dgm:pt modelId="{C5DDBA13-323E-B645-8FF4-55238895C37B}" type="pres">
      <dgm:prSet presAssocID="{A07ADECC-6A62-C043-B553-6182DE560880}" presName="accent_2" presStyleCnt="0"/>
      <dgm:spPr/>
    </dgm:pt>
    <dgm:pt modelId="{6BBA5D79-F9D2-A447-9E6C-40EB8EECBCE1}" type="pres">
      <dgm:prSet presAssocID="{A07ADECC-6A62-C043-B553-6182DE560880}" presName="accentRepeatNode" presStyleLbl="solidFgAcc1" presStyleIdx="1" presStyleCnt="2" custScaleX="147269" custScaleY="91452"/>
      <dgm:spPr>
        <a:prstGeom prst="wedgeEllipseCallout">
          <a:avLst/>
        </a:prstGeom>
        <a:solidFill>
          <a:srgbClr val="A6D799"/>
        </a:solidFill>
        <a:ln>
          <a:solidFill>
            <a:srgbClr val="00B050"/>
          </a:solidFill>
        </a:ln>
      </dgm:spPr>
    </dgm:pt>
  </dgm:ptLst>
  <dgm:cxnLst>
    <dgm:cxn modelId="{64ABC814-9952-8D4B-8587-B326774D5C42}" type="presOf" srcId="{D460864E-D61F-004F-95FB-A4995239BBED}" destId="{D03E6E98-918F-E84B-AB0E-06B6D1821F89}" srcOrd="0" destOrd="0" presId="urn:microsoft.com/office/officeart/2008/layout/VerticalCurvedList"/>
    <dgm:cxn modelId="{8893B619-E179-7B4E-892E-8D3FA5D754AE}" type="presOf" srcId="{84DE07AC-81F5-7D46-9A55-2192D02240D8}" destId="{B06AA3B6-023D-EB48-A127-763C214BF8B9}" srcOrd="0" destOrd="0" presId="urn:microsoft.com/office/officeart/2008/layout/VerticalCurvedList"/>
    <dgm:cxn modelId="{F4E19D2D-03CD-7A48-BDFC-3B94289B8570}" type="presOf" srcId="{A07ADECC-6A62-C043-B553-6182DE560880}" destId="{0254AD54-E682-0E49-937E-C0A51A7E5BE8}" srcOrd="0" destOrd="0" presId="urn:microsoft.com/office/officeart/2008/layout/VerticalCurvedList"/>
    <dgm:cxn modelId="{E0F846AA-0D68-634F-9F11-C08284A65FB1}" srcId="{D460864E-D61F-004F-95FB-A4995239BBED}" destId="{6A536305-01F1-C240-802C-EA0F003EF8CB}" srcOrd="0" destOrd="0" parTransId="{AB345352-161B-044B-83D4-E8D633455AC1}" sibTransId="{84DE07AC-81F5-7D46-9A55-2192D02240D8}"/>
    <dgm:cxn modelId="{116917AB-3408-2E45-ABBF-C8BE21E676F7}" type="presOf" srcId="{6A536305-01F1-C240-802C-EA0F003EF8CB}" destId="{D73333B8-AD11-D04A-A727-2601719C83D4}" srcOrd="0" destOrd="0" presId="urn:microsoft.com/office/officeart/2008/layout/VerticalCurvedList"/>
    <dgm:cxn modelId="{7ED31ADA-4CBB-594D-A30F-1F86287EE6C7}" srcId="{D460864E-D61F-004F-95FB-A4995239BBED}" destId="{A07ADECC-6A62-C043-B553-6182DE560880}" srcOrd="1" destOrd="0" parTransId="{ECAC30DE-0C17-2F42-BC35-7039DD2704AD}" sibTransId="{B583CF50-03E7-F34C-ADB2-077EBA37ECD0}"/>
    <dgm:cxn modelId="{289B5DA7-28BB-6E4F-862D-BDF4F4462C77}" type="presParOf" srcId="{D03E6E98-918F-E84B-AB0E-06B6D1821F89}" destId="{C9CA3C8E-A371-7D4E-AF0B-D2B8939866E1}" srcOrd="0" destOrd="0" presId="urn:microsoft.com/office/officeart/2008/layout/VerticalCurvedList"/>
    <dgm:cxn modelId="{5BA489E2-AA9E-454F-BD69-ED77DBBA210D}" type="presParOf" srcId="{C9CA3C8E-A371-7D4E-AF0B-D2B8939866E1}" destId="{9BE16727-D73D-B944-946A-DDFDE0EEA39E}" srcOrd="0" destOrd="0" presId="urn:microsoft.com/office/officeart/2008/layout/VerticalCurvedList"/>
    <dgm:cxn modelId="{09CFA9A3-36F9-9B4A-BF36-418F99E52CAB}" type="presParOf" srcId="{9BE16727-D73D-B944-946A-DDFDE0EEA39E}" destId="{09BE2889-842A-B24D-B55F-97CFA45BF553}" srcOrd="0" destOrd="0" presId="urn:microsoft.com/office/officeart/2008/layout/VerticalCurvedList"/>
    <dgm:cxn modelId="{FE2ECB01-B019-DE47-A0DC-F0DC2A7D08FC}" type="presParOf" srcId="{9BE16727-D73D-B944-946A-DDFDE0EEA39E}" destId="{B06AA3B6-023D-EB48-A127-763C214BF8B9}" srcOrd="1" destOrd="0" presId="urn:microsoft.com/office/officeart/2008/layout/VerticalCurvedList"/>
    <dgm:cxn modelId="{7AF9439C-F1FD-2447-80B5-3E16D3F461C7}" type="presParOf" srcId="{9BE16727-D73D-B944-946A-DDFDE0EEA39E}" destId="{89C15A74-F5F8-0847-A308-281A85AB83B7}" srcOrd="2" destOrd="0" presId="urn:microsoft.com/office/officeart/2008/layout/VerticalCurvedList"/>
    <dgm:cxn modelId="{93CEA91F-D78B-FE48-B00B-FDA1DE8E2492}" type="presParOf" srcId="{9BE16727-D73D-B944-946A-DDFDE0EEA39E}" destId="{75CCF8E7-3A2E-8649-9EB3-466BCA4DA473}" srcOrd="3" destOrd="0" presId="urn:microsoft.com/office/officeart/2008/layout/VerticalCurvedList"/>
    <dgm:cxn modelId="{10571ACF-2BE3-DA44-8CD1-920A000AFE47}" type="presParOf" srcId="{C9CA3C8E-A371-7D4E-AF0B-D2B8939866E1}" destId="{D73333B8-AD11-D04A-A727-2601719C83D4}" srcOrd="1" destOrd="0" presId="urn:microsoft.com/office/officeart/2008/layout/VerticalCurvedList"/>
    <dgm:cxn modelId="{F4DCE71C-3189-3441-BD98-AE58AB6940AD}" type="presParOf" srcId="{C9CA3C8E-A371-7D4E-AF0B-D2B8939866E1}" destId="{A097A9FC-9CB7-C243-BD24-914F6E8372A1}" srcOrd="2" destOrd="0" presId="urn:microsoft.com/office/officeart/2008/layout/VerticalCurvedList"/>
    <dgm:cxn modelId="{23165D8A-F9CF-E14F-979B-773A68AF28CF}" type="presParOf" srcId="{A097A9FC-9CB7-C243-BD24-914F6E8372A1}" destId="{FF3A774A-97EB-1743-8344-8AD67A4FE78A}" srcOrd="0" destOrd="0" presId="urn:microsoft.com/office/officeart/2008/layout/VerticalCurvedList"/>
    <dgm:cxn modelId="{CD55D8DD-9CE1-7D45-843C-934F5F22266B}" type="presParOf" srcId="{C9CA3C8E-A371-7D4E-AF0B-D2B8939866E1}" destId="{0254AD54-E682-0E49-937E-C0A51A7E5BE8}" srcOrd="3" destOrd="0" presId="urn:microsoft.com/office/officeart/2008/layout/VerticalCurvedList"/>
    <dgm:cxn modelId="{A9D6AA3B-1A7D-EA43-84C4-2A3C2E8F8F62}" type="presParOf" srcId="{C9CA3C8E-A371-7D4E-AF0B-D2B8939866E1}" destId="{C5DDBA13-323E-B645-8FF4-55238895C37B}" srcOrd="4" destOrd="0" presId="urn:microsoft.com/office/officeart/2008/layout/VerticalCurvedList"/>
    <dgm:cxn modelId="{A223B2AC-E554-D843-B907-C2E1DAFB09FB}" type="presParOf" srcId="{C5DDBA13-323E-B645-8FF4-55238895C37B}" destId="{6BBA5D79-F9D2-A447-9E6C-40EB8EECBCE1}" srcOrd="0" destOrd="0" presId="urn:microsoft.com/office/officeart/2008/layout/VerticalCurvedList"/>
  </dgm:cxnLst>
  <dgm:bg/>
  <dgm:whole/>
  <dgm:extLst>
    <a:ext uri="http://schemas.microsoft.com/office/drawing/2008/diagram">
      <dsp:dataModelExt xmlns:dsp="http://schemas.microsoft.com/office/drawing/2008/diagram" relId="rId11"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BF85F038-2F55-6C41-9344-0E52F6D8115B}">
      <dsp:nvSpPr>
        <dsp:cNvPr id="0" name=""/>
        <dsp:cNvSpPr/>
      </dsp:nvSpPr>
      <dsp:spPr>
        <a:xfrm>
          <a:off x="5504" y="0"/>
          <a:ext cx="3382086" cy="3458227"/>
        </a:xfrm>
        <a:prstGeom prst="roundRect">
          <a:avLst>
            <a:gd name="adj" fmla="val 10000"/>
          </a:avLst>
        </a:prstGeom>
        <a:solidFill>
          <a:schemeClr val="lt1">
            <a:hueOff val="0"/>
            <a:satOff val="0"/>
            <a:lumOff val="0"/>
            <a:alphaOff val="0"/>
          </a:schemeClr>
        </a:solidFill>
        <a:ln w="19050" cap="rnd" cmpd="sng" algn="ctr">
          <a:solidFill>
            <a:schemeClr val="accent1">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06680" tIns="106680" rIns="106680" bIns="106680" numCol="1" spcCol="1270" anchor="ctr" anchorCtr="0">
          <a:noAutofit/>
        </a:bodyPr>
        <a:lstStyle/>
        <a:p>
          <a:pPr marL="0" lvl="0" indent="0" algn="l" defTabSz="1244600">
            <a:lnSpc>
              <a:spcPct val="90000"/>
            </a:lnSpc>
            <a:spcBef>
              <a:spcPct val="0"/>
            </a:spcBef>
            <a:spcAft>
              <a:spcPct val="35000"/>
            </a:spcAft>
            <a:buNone/>
          </a:pPr>
          <a:r>
            <a:rPr lang="en-US" sz="2800" kern="1200">
              <a:latin typeface="Times New Roman" panose="02020603050405020304" pitchFamily="18" charset="0"/>
              <a:cs typeface="Times New Roman" panose="02020603050405020304" pitchFamily="18" charset="0"/>
            </a:rPr>
            <a:t>- </a:t>
          </a:r>
          <a:r>
            <a:rPr lang="vi-VN" sz="2800" kern="1200">
              <a:latin typeface="Times New Roman" panose="02020603050405020304" pitchFamily="18" charset="0"/>
              <a:cs typeface="Times New Roman" panose="02020603050405020304" pitchFamily="18" charset="0"/>
            </a:rPr>
            <a:t>Quen nhưng lần này thấy lạ. </a:t>
          </a:r>
          <a:br>
            <a:rPr lang="vi-VN" sz="2800" kern="1200">
              <a:latin typeface="Times New Roman" panose="02020603050405020304" pitchFamily="18" charset="0"/>
              <a:cs typeface="Times New Roman" panose="02020603050405020304" pitchFamily="18" charset="0"/>
            </a:rPr>
          </a:br>
          <a:r>
            <a:rPr lang="vi-VN" sz="2800" kern="1200">
              <a:latin typeface="Times New Roman" panose="02020603050405020304" pitchFamily="18" charset="0"/>
              <a:cs typeface="Times New Roman" panose="02020603050405020304" pitchFamily="18" charset="0"/>
            </a:rPr>
            <a:t>- Thấy trang trọng, đứng đắn.</a:t>
          </a:r>
          <a:br>
            <a:rPr lang="vi-VN" sz="2800" kern="1200">
              <a:latin typeface="Times New Roman" panose="02020603050405020304" pitchFamily="18" charset="0"/>
              <a:cs typeface="Times New Roman" panose="02020603050405020304" pitchFamily="18" charset="0"/>
            </a:rPr>
          </a:br>
          <a:r>
            <a:rPr lang="vi-VN" sz="2800" kern="1200">
              <a:latin typeface="Times New Roman" panose="02020603050405020304" pitchFamily="18" charset="0"/>
              <a:cs typeface="Times New Roman" panose="02020603050405020304" pitchFamily="18" charset="0"/>
            </a:rPr>
            <a:t>- Cố g</a:t>
          </a:r>
          <a:r>
            <a:rPr lang="en-US" sz="2800" kern="1200">
              <a:latin typeface="Times New Roman" panose="02020603050405020304" pitchFamily="18" charset="0"/>
              <a:cs typeface="Times New Roman" panose="02020603050405020304" pitchFamily="18" charset="0"/>
            </a:rPr>
            <a:t>ắ</a:t>
          </a:r>
          <a:r>
            <a:rPr lang="vi-VN" sz="2800" kern="1200">
              <a:latin typeface="Times New Roman" panose="02020603050405020304" pitchFamily="18" charset="0"/>
              <a:cs typeface="Times New Roman" panose="02020603050405020304" pitchFamily="18" charset="0"/>
            </a:rPr>
            <a:t>ng lấy tay bặm, ghì, xóc lại sách vở cho cẩn thận, thạo ra dáng người lớn.</a:t>
          </a:r>
          <a:endParaRPr lang="en-US" sz="2800" kern="1200" dirty="0">
            <a:latin typeface="Times New Roman" panose="02020603050405020304" pitchFamily="18" charset="0"/>
            <a:cs typeface="Times New Roman" panose="02020603050405020304" pitchFamily="18" charset="0"/>
          </a:endParaRPr>
        </a:p>
      </dsp:txBody>
      <dsp:txXfrm>
        <a:off x="104562" y="99058"/>
        <a:ext cx="3183970" cy="3260111"/>
      </dsp:txXfrm>
    </dsp:sp>
    <dsp:sp modelId="{160DE32D-1D4A-5745-979F-1AFE4EB755A8}">
      <dsp:nvSpPr>
        <dsp:cNvPr id="0" name=""/>
        <dsp:cNvSpPr/>
      </dsp:nvSpPr>
      <dsp:spPr>
        <a:xfrm>
          <a:off x="3654291" y="1598501"/>
          <a:ext cx="385622" cy="261223"/>
        </a:xfrm>
        <a:prstGeom prst="chevron">
          <a:avLst/>
        </a:prstGeom>
        <a:solidFill>
          <a:srgbClr val="FFC000"/>
        </a:solidFill>
        <a:ln>
          <a:solidFill>
            <a:schemeClr val="bg2"/>
          </a:solid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marL="0" lvl="0" indent="0" algn="ctr" defTabSz="488950">
            <a:lnSpc>
              <a:spcPct val="90000"/>
            </a:lnSpc>
            <a:spcBef>
              <a:spcPct val="0"/>
            </a:spcBef>
            <a:spcAft>
              <a:spcPct val="35000"/>
            </a:spcAft>
            <a:buNone/>
          </a:pPr>
          <a:endParaRPr lang="en-US" sz="1100" kern="1200"/>
        </a:p>
      </dsp:txBody>
      <dsp:txXfrm>
        <a:off x="3654291" y="1650746"/>
        <a:ext cx="307255" cy="156733"/>
      </dsp:txXfrm>
    </dsp:sp>
    <dsp:sp modelId="{B89E5C5F-97FF-DE48-B776-DB72B1A2EE34}">
      <dsp:nvSpPr>
        <dsp:cNvPr id="0" name=""/>
        <dsp:cNvSpPr/>
      </dsp:nvSpPr>
      <dsp:spPr>
        <a:xfrm>
          <a:off x="4279845" y="0"/>
          <a:ext cx="3046491" cy="3458227"/>
        </a:xfrm>
        <a:prstGeom prst="roundRect">
          <a:avLst>
            <a:gd name="adj" fmla="val 10000"/>
          </a:avLst>
        </a:prstGeom>
        <a:solidFill>
          <a:schemeClr val="lt1">
            <a:hueOff val="0"/>
            <a:satOff val="0"/>
            <a:lumOff val="0"/>
            <a:alphaOff val="0"/>
          </a:schemeClr>
        </a:solidFill>
        <a:ln w="19050" cap="rnd" cmpd="sng" algn="ctr">
          <a:solidFill>
            <a:schemeClr val="accent1">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06680" tIns="106680" rIns="106680" bIns="106680" numCol="1" spcCol="1270" anchor="ctr" anchorCtr="0">
          <a:noAutofit/>
        </a:bodyPr>
        <a:lstStyle/>
        <a:p>
          <a:pPr marL="0" lvl="0" indent="0" algn="l" defTabSz="1244600">
            <a:lnSpc>
              <a:spcPct val="90000"/>
            </a:lnSpc>
            <a:spcBef>
              <a:spcPct val="0"/>
            </a:spcBef>
            <a:spcAft>
              <a:spcPct val="35000"/>
            </a:spcAft>
            <a:buNone/>
          </a:pPr>
          <a:r>
            <a:rPr lang="en-US" sz="2800" kern="1200">
              <a:latin typeface="Times New Roman" panose="02020603050405020304" pitchFamily="18" charset="0"/>
              <a:cs typeface="Times New Roman" panose="02020603050405020304" pitchFamily="18" charset="0"/>
            </a:rPr>
            <a:t>- </a:t>
          </a:r>
          <a:r>
            <a:rPr lang="vi-VN" sz="2800" kern="1200">
              <a:latin typeface="Times New Roman" panose="02020603050405020304" pitchFamily="18" charset="0"/>
              <a:cs typeface="Times New Roman" panose="02020603050405020304" pitchFamily="18" charset="0"/>
            </a:rPr>
            <a:t>Lòng lo sợ…vì sao?</a:t>
          </a:r>
          <a:br>
            <a:rPr lang="vi-VN" sz="2800" kern="1200">
              <a:latin typeface="Times New Roman" panose="02020603050405020304" pitchFamily="18" charset="0"/>
              <a:cs typeface="Times New Roman" panose="02020603050405020304" pitchFamily="18" charset="0"/>
            </a:rPr>
          </a:br>
          <a:r>
            <a:rPr lang="vi-VN" sz="2800" kern="1200">
              <a:latin typeface="Times New Roman" panose="02020603050405020304" pitchFamily="18" charset="0"/>
              <a:cs typeface="Times New Roman" panose="02020603050405020304" pitchFamily="18" charset="0"/>
            </a:rPr>
            <a:t>- Bỡ ngỡ, ngập ngừng</a:t>
          </a:r>
          <a:r>
            <a:rPr lang="en-US" sz="2800" kern="1200">
              <a:latin typeface="Times New Roman" panose="02020603050405020304" pitchFamily="18" charset="0"/>
              <a:cs typeface="Times New Roman" panose="02020603050405020304" pitchFamily="18" charset="0"/>
            </a:rPr>
            <a:t> </a:t>
          </a:r>
          <a:r>
            <a:rPr lang="vi-VN" sz="2800" kern="1200">
              <a:latin typeface="Times New Roman" panose="02020603050405020304" pitchFamily="18" charset="0"/>
              <a:cs typeface="Times New Roman" panose="02020603050405020304" pitchFamily="18" charset="0"/>
            </a:rPr>
            <a:t>e sợ như mấy chú chim non sắp rời tổ</a:t>
          </a:r>
          <a:br>
            <a:rPr lang="vi-VN" sz="2800" kern="1200">
              <a:latin typeface="Times New Roman" panose="02020603050405020304" pitchFamily="18" charset="0"/>
              <a:cs typeface="Times New Roman" panose="02020603050405020304" pitchFamily="18" charset="0"/>
            </a:rPr>
          </a:br>
          <a:r>
            <a:rPr lang="vi-VN" sz="2800" kern="1200">
              <a:latin typeface="Times New Roman" panose="02020603050405020304" pitchFamily="18" charset="0"/>
              <a:cs typeface="Times New Roman" panose="02020603050405020304" pitchFamily="18" charset="0"/>
            </a:rPr>
            <a:t>- Thèm</a:t>
          </a:r>
          <a:r>
            <a:rPr lang="en-US" sz="2800" kern="1200">
              <a:latin typeface="Times New Roman" panose="02020603050405020304" pitchFamily="18" charset="0"/>
              <a:cs typeface="Times New Roman" panose="02020603050405020304" pitchFamily="18" charset="0"/>
            </a:rPr>
            <a:t>…</a:t>
          </a:r>
          <a:r>
            <a:rPr lang="vi-VN" sz="2800" kern="1200">
              <a:latin typeface="Times New Roman" panose="02020603050405020304" pitchFamily="18" charset="0"/>
              <a:cs typeface="Times New Roman" panose="02020603050405020304" pitchFamily="18" charset="0"/>
            </a:rPr>
            <a:t>quen biết bạn bè, trường lớp từ lâu.</a:t>
          </a:r>
          <a:endParaRPr lang="en-US" sz="2800" kern="1200" dirty="0">
            <a:latin typeface="Times New Roman" panose="02020603050405020304" pitchFamily="18" charset="0"/>
            <a:cs typeface="Times New Roman" panose="02020603050405020304" pitchFamily="18" charset="0"/>
          </a:endParaRPr>
        </a:p>
      </dsp:txBody>
      <dsp:txXfrm>
        <a:off x="4369074" y="89229"/>
        <a:ext cx="2868033" cy="3279769"/>
      </dsp:txXfrm>
    </dsp:sp>
    <dsp:sp modelId="{6E80CAA3-0195-A24E-A881-2025C48D6A8F}">
      <dsp:nvSpPr>
        <dsp:cNvPr id="0" name=""/>
        <dsp:cNvSpPr/>
      </dsp:nvSpPr>
      <dsp:spPr>
        <a:xfrm>
          <a:off x="7591150" y="1598501"/>
          <a:ext cx="382894" cy="261223"/>
        </a:xfrm>
        <a:prstGeom prst="chevron">
          <a:avLst/>
        </a:prstGeom>
        <a:solidFill>
          <a:srgbClr val="FFC000"/>
        </a:solidFill>
        <a:ln>
          <a:solidFill>
            <a:schemeClr val="bg2"/>
          </a:solid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marL="0" lvl="0" indent="0" algn="ctr" defTabSz="488950">
            <a:lnSpc>
              <a:spcPct val="90000"/>
            </a:lnSpc>
            <a:spcBef>
              <a:spcPct val="0"/>
            </a:spcBef>
            <a:spcAft>
              <a:spcPct val="35000"/>
            </a:spcAft>
            <a:buNone/>
          </a:pPr>
          <a:endParaRPr lang="en-US" sz="1100" kern="1200"/>
        </a:p>
      </dsp:txBody>
      <dsp:txXfrm>
        <a:off x="7591150" y="1650746"/>
        <a:ext cx="304527" cy="156733"/>
      </dsp:txXfrm>
    </dsp:sp>
    <dsp:sp modelId="{5FAAEFC8-E2FE-4E96-8435-1AA3C64A2386}">
      <dsp:nvSpPr>
        <dsp:cNvPr id="0" name=""/>
        <dsp:cNvSpPr/>
      </dsp:nvSpPr>
      <dsp:spPr>
        <a:xfrm>
          <a:off x="8212279" y="5570"/>
          <a:ext cx="3569308" cy="3447085"/>
        </a:xfrm>
        <a:prstGeom prst="roundRect">
          <a:avLst>
            <a:gd name="adj" fmla="val 10000"/>
          </a:avLst>
        </a:prstGeom>
        <a:solidFill>
          <a:schemeClr val="lt1">
            <a:hueOff val="0"/>
            <a:satOff val="0"/>
            <a:lumOff val="0"/>
            <a:alphaOff val="0"/>
          </a:schemeClr>
        </a:solidFill>
        <a:ln w="19050" cap="rnd" cmpd="sng" algn="ctr">
          <a:solidFill>
            <a:schemeClr val="accent1">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06680" tIns="106680" rIns="106680" bIns="106680" numCol="1" spcCol="1270" anchor="ctr" anchorCtr="0">
          <a:noAutofit/>
        </a:bodyPr>
        <a:lstStyle/>
        <a:p>
          <a:pPr marL="0" lvl="0" indent="0" algn="l" defTabSz="1244600">
            <a:lnSpc>
              <a:spcPct val="90000"/>
            </a:lnSpc>
            <a:spcBef>
              <a:spcPct val="0"/>
            </a:spcBef>
            <a:spcAft>
              <a:spcPct val="35000"/>
            </a:spcAft>
            <a:buNone/>
          </a:pPr>
          <a:r>
            <a:rPr lang="vi-VN" sz="2800" kern="1200" dirty="0">
              <a:latin typeface="Times New Roman" panose="02020603050405020304" pitchFamily="18" charset="0"/>
              <a:cs typeface="Times New Roman" panose="02020603050405020304" pitchFamily="18" charset="0"/>
            </a:rPr>
            <a:t>- Thấy chơ vơ, vụng về, </a:t>
          </a:r>
          <a:r>
            <a:rPr lang="vi-VN" sz="2800" kern="1200">
              <a:latin typeface="Times New Roman" panose="02020603050405020304" pitchFamily="18" charset="0"/>
              <a:cs typeface="Times New Roman" panose="02020603050405020304" pitchFamily="18" charset="0"/>
            </a:rPr>
            <a:t>lúng túng…</a:t>
          </a:r>
          <a:br>
            <a:rPr lang="vi-VN" sz="2800" kern="1200" dirty="0">
              <a:latin typeface="Times New Roman" panose="02020603050405020304" pitchFamily="18" charset="0"/>
              <a:cs typeface="Times New Roman" panose="02020603050405020304" pitchFamily="18" charset="0"/>
            </a:rPr>
          </a:br>
          <a:r>
            <a:rPr lang="vi-VN" sz="2800" kern="1200" dirty="0">
              <a:latin typeface="Times New Roman" panose="02020603050405020304" pitchFamily="18" charset="0"/>
              <a:cs typeface="Times New Roman" panose="02020603050405020304" pitchFamily="18" charset="0"/>
            </a:rPr>
            <a:t>- Nấn ná nửa muốn đi nửa muốn đứng lại.</a:t>
          </a:r>
          <a:br>
            <a:rPr lang="vi-VN" sz="2800" kern="1200" dirty="0">
              <a:latin typeface="Times New Roman" panose="02020603050405020304" pitchFamily="18" charset="0"/>
              <a:cs typeface="Times New Roman" panose="02020603050405020304" pitchFamily="18" charset="0"/>
            </a:rPr>
          </a:br>
          <a:r>
            <a:rPr lang="vi-VN" sz="2800" kern="1200" dirty="0">
              <a:latin typeface="Times New Roman" panose="02020603050405020304" pitchFamily="18" charset="0"/>
              <a:cs typeface="Times New Roman" panose="02020603050405020304" pitchFamily="18" charset="0"/>
            </a:rPr>
            <a:t>- Thấy bạn khóc khi xa </a:t>
          </a:r>
          <a:r>
            <a:rPr lang="vi-VN" sz="2800" kern="1200">
              <a:latin typeface="Times New Roman" panose="02020603050405020304" pitchFamily="18" charset="0"/>
              <a:cs typeface="Times New Roman" panose="02020603050405020304" pitchFamily="18" charset="0"/>
            </a:rPr>
            <a:t>mẹ </a:t>
          </a:r>
          <a:r>
            <a:rPr lang="en-US" sz="2800" kern="1200">
              <a:latin typeface="Times New Roman" panose="02020603050405020304" pitchFamily="18" charset="0"/>
              <a:cs typeface="Times New Roman" panose="02020603050405020304" pitchFamily="18" charset="0"/>
              <a:sym typeface="Wingdings" panose="05000000000000000000" pitchFamily="2" charset="2"/>
            </a:rPr>
            <a:t> </a:t>
          </a:r>
          <a:r>
            <a:rPr lang="vi-VN" sz="2800" kern="1200">
              <a:latin typeface="Times New Roman" panose="02020603050405020304" pitchFamily="18" charset="0"/>
              <a:cs typeface="Times New Roman" panose="02020603050405020304" pitchFamily="18" charset="0"/>
            </a:rPr>
            <a:t>khóc </a:t>
          </a:r>
          <a:r>
            <a:rPr lang="vi-VN" sz="2800" kern="1200" dirty="0">
              <a:latin typeface="Times New Roman" panose="02020603050405020304" pitchFamily="18" charset="0"/>
              <a:cs typeface="Times New Roman" panose="02020603050405020304" pitchFamily="18" charset="0"/>
            </a:rPr>
            <a:t>theo.</a:t>
          </a:r>
          <a:br>
            <a:rPr lang="vi-VN" sz="2800" kern="1200" dirty="0">
              <a:latin typeface="Times New Roman" panose="02020603050405020304" pitchFamily="18" charset="0"/>
              <a:cs typeface="Times New Roman" panose="02020603050405020304" pitchFamily="18" charset="0"/>
            </a:rPr>
          </a:br>
          <a:r>
            <a:rPr lang="vi-VN" sz="2800" kern="1200" dirty="0">
              <a:latin typeface="Times New Roman" panose="02020603050405020304" pitchFamily="18" charset="0"/>
              <a:cs typeface="Times New Roman" panose="02020603050405020304" pitchFamily="18" charset="0"/>
            </a:rPr>
            <a:t>- Nhìn </a:t>
          </a:r>
          <a:r>
            <a:rPr lang="vi-VN" sz="2800" kern="1200">
              <a:latin typeface="Times New Roman" panose="02020603050405020304" pitchFamily="18" charset="0"/>
              <a:cs typeface="Times New Roman" panose="02020603050405020304" pitchFamily="18" charset="0"/>
            </a:rPr>
            <a:t>bạn </a:t>
          </a:r>
          <a:r>
            <a:rPr lang="en-US" sz="2800" kern="1200">
              <a:latin typeface="Times New Roman" panose="02020603050405020304" pitchFamily="18" charset="0"/>
              <a:cs typeface="Times New Roman" panose="02020603050405020304" pitchFamily="18" charset="0"/>
            </a:rPr>
            <a:t>…</a:t>
          </a:r>
          <a:r>
            <a:rPr lang="vi-VN" sz="2800" kern="1200">
              <a:latin typeface="Times New Roman" panose="02020603050405020304" pitchFamily="18" charset="0"/>
              <a:cs typeface="Times New Roman" panose="02020603050405020304" pitchFamily="18" charset="0"/>
            </a:rPr>
            <a:t> </a:t>
          </a:r>
          <a:r>
            <a:rPr lang="vi-VN" sz="2800" kern="1200" dirty="0">
              <a:latin typeface="Times New Roman" panose="02020603050405020304" pitchFamily="18" charset="0"/>
              <a:cs typeface="Times New Roman" panose="02020603050405020304" pitchFamily="18" charset="0"/>
            </a:rPr>
            <a:t>thấy có sự gần gũi, không hề xa lạ chút </a:t>
          </a:r>
          <a:r>
            <a:rPr lang="vi-VN" sz="2800" kern="1200">
              <a:latin typeface="Times New Roman" panose="02020603050405020304" pitchFamily="18" charset="0"/>
              <a:cs typeface="Times New Roman" panose="02020603050405020304" pitchFamily="18" charset="0"/>
            </a:rPr>
            <a:t>nào.</a:t>
          </a:r>
          <a:endParaRPr lang="en-US" sz="2800" kern="1200" dirty="0">
            <a:latin typeface="Times New Roman" panose="02020603050405020304" pitchFamily="18" charset="0"/>
            <a:cs typeface="Times New Roman" panose="02020603050405020304" pitchFamily="18" charset="0"/>
          </a:endParaRPr>
        </a:p>
      </dsp:txBody>
      <dsp:txXfrm>
        <a:off x="8313241" y="106532"/>
        <a:ext cx="3367384" cy="3245161"/>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BF85F038-2F55-6C41-9344-0E52F6D8115B}">
      <dsp:nvSpPr>
        <dsp:cNvPr id="0" name=""/>
        <dsp:cNvSpPr/>
      </dsp:nvSpPr>
      <dsp:spPr>
        <a:xfrm>
          <a:off x="5504" y="0"/>
          <a:ext cx="3382086" cy="3458227"/>
        </a:xfrm>
        <a:prstGeom prst="roundRect">
          <a:avLst>
            <a:gd name="adj" fmla="val 10000"/>
          </a:avLst>
        </a:prstGeom>
        <a:solidFill>
          <a:schemeClr val="lt1">
            <a:hueOff val="0"/>
            <a:satOff val="0"/>
            <a:lumOff val="0"/>
            <a:alphaOff val="0"/>
          </a:schemeClr>
        </a:solidFill>
        <a:ln w="19050" cap="rnd" cmpd="sng" algn="ctr">
          <a:solidFill>
            <a:schemeClr val="accent1">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06680" tIns="106680" rIns="106680" bIns="106680" numCol="1" spcCol="1270" anchor="ctr" anchorCtr="0">
          <a:noAutofit/>
        </a:bodyPr>
        <a:lstStyle/>
        <a:p>
          <a:pPr marL="0" lvl="0" indent="0" algn="l" defTabSz="1244600">
            <a:lnSpc>
              <a:spcPct val="90000"/>
            </a:lnSpc>
            <a:spcBef>
              <a:spcPct val="0"/>
            </a:spcBef>
            <a:spcAft>
              <a:spcPct val="35000"/>
            </a:spcAft>
            <a:buNone/>
          </a:pPr>
          <a:r>
            <a:rPr lang="en-US" sz="2800" kern="1200">
              <a:latin typeface="Times New Roman" panose="02020603050405020304" pitchFamily="18" charset="0"/>
              <a:cs typeface="Times New Roman" panose="02020603050405020304" pitchFamily="18" charset="0"/>
            </a:rPr>
            <a:t>- </a:t>
          </a:r>
          <a:r>
            <a:rPr lang="vi-VN" sz="2800" kern="1200">
              <a:latin typeface="Times New Roman" panose="02020603050405020304" pitchFamily="18" charset="0"/>
              <a:cs typeface="Times New Roman" panose="02020603050405020304" pitchFamily="18" charset="0"/>
            </a:rPr>
            <a:t>Quen nhưng lần này thấy lạ. </a:t>
          </a:r>
          <a:br>
            <a:rPr lang="vi-VN" sz="2800" kern="1200">
              <a:latin typeface="Times New Roman" panose="02020603050405020304" pitchFamily="18" charset="0"/>
              <a:cs typeface="Times New Roman" panose="02020603050405020304" pitchFamily="18" charset="0"/>
            </a:rPr>
          </a:br>
          <a:r>
            <a:rPr lang="vi-VN" sz="2800" kern="1200">
              <a:latin typeface="Times New Roman" panose="02020603050405020304" pitchFamily="18" charset="0"/>
              <a:cs typeface="Times New Roman" panose="02020603050405020304" pitchFamily="18" charset="0"/>
            </a:rPr>
            <a:t>- Thấy trang trọng, đứng đắn.</a:t>
          </a:r>
          <a:br>
            <a:rPr lang="vi-VN" sz="2800" kern="1200">
              <a:latin typeface="Times New Roman" panose="02020603050405020304" pitchFamily="18" charset="0"/>
              <a:cs typeface="Times New Roman" panose="02020603050405020304" pitchFamily="18" charset="0"/>
            </a:rPr>
          </a:br>
          <a:r>
            <a:rPr lang="vi-VN" sz="2800" kern="1200">
              <a:latin typeface="Times New Roman" panose="02020603050405020304" pitchFamily="18" charset="0"/>
              <a:cs typeface="Times New Roman" panose="02020603050405020304" pitchFamily="18" charset="0"/>
            </a:rPr>
            <a:t>- Cố g</a:t>
          </a:r>
          <a:r>
            <a:rPr lang="en-US" sz="2800" kern="1200">
              <a:latin typeface="Times New Roman" panose="02020603050405020304" pitchFamily="18" charset="0"/>
              <a:cs typeface="Times New Roman" panose="02020603050405020304" pitchFamily="18" charset="0"/>
            </a:rPr>
            <a:t>ắ</a:t>
          </a:r>
          <a:r>
            <a:rPr lang="vi-VN" sz="2800" kern="1200">
              <a:latin typeface="Times New Roman" panose="02020603050405020304" pitchFamily="18" charset="0"/>
              <a:cs typeface="Times New Roman" panose="02020603050405020304" pitchFamily="18" charset="0"/>
            </a:rPr>
            <a:t>ng lấy tay bặm, ghì, xóc lại sách vở cho cẩn thận, thạo ra dáng người lớn.</a:t>
          </a:r>
          <a:endParaRPr lang="en-US" sz="2800" kern="1200" dirty="0">
            <a:latin typeface="Times New Roman" panose="02020603050405020304" pitchFamily="18" charset="0"/>
            <a:cs typeface="Times New Roman" panose="02020603050405020304" pitchFamily="18" charset="0"/>
          </a:endParaRPr>
        </a:p>
      </dsp:txBody>
      <dsp:txXfrm>
        <a:off x="104562" y="99058"/>
        <a:ext cx="3183970" cy="3260111"/>
      </dsp:txXfrm>
    </dsp:sp>
    <dsp:sp modelId="{160DE32D-1D4A-5745-979F-1AFE4EB755A8}">
      <dsp:nvSpPr>
        <dsp:cNvPr id="0" name=""/>
        <dsp:cNvSpPr/>
      </dsp:nvSpPr>
      <dsp:spPr>
        <a:xfrm>
          <a:off x="3654291" y="1598501"/>
          <a:ext cx="385622" cy="261223"/>
        </a:xfrm>
        <a:prstGeom prst="chevron">
          <a:avLst/>
        </a:prstGeom>
        <a:solidFill>
          <a:srgbClr val="FFC000"/>
        </a:solidFill>
        <a:ln>
          <a:solidFill>
            <a:schemeClr val="bg2"/>
          </a:solid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marL="0" lvl="0" indent="0" algn="ctr" defTabSz="488950">
            <a:lnSpc>
              <a:spcPct val="90000"/>
            </a:lnSpc>
            <a:spcBef>
              <a:spcPct val="0"/>
            </a:spcBef>
            <a:spcAft>
              <a:spcPct val="35000"/>
            </a:spcAft>
            <a:buNone/>
          </a:pPr>
          <a:endParaRPr lang="en-US" sz="1100" kern="1200"/>
        </a:p>
      </dsp:txBody>
      <dsp:txXfrm>
        <a:off x="3654291" y="1650746"/>
        <a:ext cx="307255" cy="156733"/>
      </dsp:txXfrm>
    </dsp:sp>
    <dsp:sp modelId="{B89E5C5F-97FF-DE48-B776-DB72B1A2EE34}">
      <dsp:nvSpPr>
        <dsp:cNvPr id="0" name=""/>
        <dsp:cNvSpPr/>
      </dsp:nvSpPr>
      <dsp:spPr>
        <a:xfrm>
          <a:off x="4279845" y="0"/>
          <a:ext cx="3046491" cy="3458227"/>
        </a:xfrm>
        <a:prstGeom prst="roundRect">
          <a:avLst>
            <a:gd name="adj" fmla="val 10000"/>
          </a:avLst>
        </a:prstGeom>
        <a:solidFill>
          <a:schemeClr val="lt1">
            <a:hueOff val="0"/>
            <a:satOff val="0"/>
            <a:lumOff val="0"/>
            <a:alphaOff val="0"/>
          </a:schemeClr>
        </a:solidFill>
        <a:ln w="19050" cap="rnd" cmpd="sng" algn="ctr">
          <a:solidFill>
            <a:schemeClr val="accent1">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06680" tIns="106680" rIns="106680" bIns="106680" numCol="1" spcCol="1270" anchor="ctr" anchorCtr="0">
          <a:noAutofit/>
        </a:bodyPr>
        <a:lstStyle/>
        <a:p>
          <a:pPr marL="0" lvl="0" indent="0" algn="l" defTabSz="1244600">
            <a:lnSpc>
              <a:spcPct val="90000"/>
            </a:lnSpc>
            <a:spcBef>
              <a:spcPct val="0"/>
            </a:spcBef>
            <a:spcAft>
              <a:spcPct val="35000"/>
            </a:spcAft>
            <a:buNone/>
          </a:pPr>
          <a:r>
            <a:rPr lang="en-US" sz="2800" kern="1200">
              <a:latin typeface="Times New Roman" panose="02020603050405020304" pitchFamily="18" charset="0"/>
              <a:cs typeface="Times New Roman" panose="02020603050405020304" pitchFamily="18" charset="0"/>
            </a:rPr>
            <a:t>- </a:t>
          </a:r>
          <a:r>
            <a:rPr lang="vi-VN" sz="2800" kern="1200">
              <a:latin typeface="Times New Roman" panose="02020603050405020304" pitchFamily="18" charset="0"/>
              <a:cs typeface="Times New Roman" panose="02020603050405020304" pitchFamily="18" charset="0"/>
            </a:rPr>
            <a:t>Lòng lo sợ…vì sao?</a:t>
          </a:r>
          <a:br>
            <a:rPr lang="vi-VN" sz="2800" kern="1200">
              <a:latin typeface="Times New Roman" panose="02020603050405020304" pitchFamily="18" charset="0"/>
              <a:cs typeface="Times New Roman" panose="02020603050405020304" pitchFamily="18" charset="0"/>
            </a:rPr>
          </a:br>
          <a:r>
            <a:rPr lang="vi-VN" sz="2800" kern="1200">
              <a:latin typeface="Times New Roman" panose="02020603050405020304" pitchFamily="18" charset="0"/>
              <a:cs typeface="Times New Roman" panose="02020603050405020304" pitchFamily="18" charset="0"/>
            </a:rPr>
            <a:t>- Bỡ ngỡ, ngập ngừnge sợ như mấy chú chim non sắp rời tổ</a:t>
          </a:r>
          <a:br>
            <a:rPr lang="vi-VN" sz="2800" kern="1200">
              <a:latin typeface="Times New Roman" panose="02020603050405020304" pitchFamily="18" charset="0"/>
              <a:cs typeface="Times New Roman" panose="02020603050405020304" pitchFamily="18" charset="0"/>
            </a:rPr>
          </a:br>
          <a:r>
            <a:rPr lang="vi-VN" sz="2800" kern="1200">
              <a:latin typeface="Times New Roman" panose="02020603050405020304" pitchFamily="18" charset="0"/>
              <a:cs typeface="Times New Roman" panose="02020603050405020304" pitchFamily="18" charset="0"/>
            </a:rPr>
            <a:t>- Thèm</a:t>
          </a:r>
          <a:r>
            <a:rPr lang="en-US" sz="2800" kern="1200">
              <a:latin typeface="Times New Roman" panose="02020603050405020304" pitchFamily="18" charset="0"/>
              <a:cs typeface="Times New Roman" panose="02020603050405020304" pitchFamily="18" charset="0"/>
            </a:rPr>
            <a:t>…</a:t>
          </a:r>
          <a:r>
            <a:rPr lang="vi-VN" sz="2800" kern="1200">
              <a:latin typeface="Times New Roman" panose="02020603050405020304" pitchFamily="18" charset="0"/>
              <a:cs typeface="Times New Roman" panose="02020603050405020304" pitchFamily="18" charset="0"/>
            </a:rPr>
            <a:t>quen biết bạn bè, trường lớp từ lâu.</a:t>
          </a:r>
          <a:endParaRPr lang="en-US" sz="2800" kern="1200" dirty="0">
            <a:latin typeface="Times New Roman" panose="02020603050405020304" pitchFamily="18" charset="0"/>
            <a:cs typeface="Times New Roman" panose="02020603050405020304" pitchFamily="18" charset="0"/>
          </a:endParaRPr>
        </a:p>
      </dsp:txBody>
      <dsp:txXfrm>
        <a:off x="4369074" y="89229"/>
        <a:ext cx="2868033" cy="3279769"/>
      </dsp:txXfrm>
    </dsp:sp>
    <dsp:sp modelId="{6E80CAA3-0195-A24E-A881-2025C48D6A8F}">
      <dsp:nvSpPr>
        <dsp:cNvPr id="0" name=""/>
        <dsp:cNvSpPr/>
      </dsp:nvSpPr>
      <dsp:spPr>
        <a:xfrm>
          <a:off x="7591150" y="1598501"/>
          <a:ext cx="382894" cy="261223"/>
        </a:xfrm>
        <a:prstGeom prst="chevron">
          <a:avLst/>
        </a:prstGeom>
        <a:solidFill>
          <a:srgbClr val="FFC000"/>
        </a:solidFill>
        <a:ln>
          <a:solidFill>
            <a:schemeClr val="bg2"/>
          </a:solid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marL="0" lvl="0" indent="0" algn="ctr" defTabSz="488950">
            <a:lnSpc>
              <a:spcPct val="90000"/>
            </a:lnSpc>
            <a:spcBef>
              <a:spcPct val="0"/>
            </a:spcBef>
            <a:spcAft>
              <a:spcPct val="35000"/>
            </a:spcAft>
            <a:buNone/>
          </a:pPr>
          <a:endParaRPr lang="en-US" sz="1100" kern="1200"/>
        </a:p>
      </dsp:txBody>
      <dsp:txXfrm>
        <a:off x="7591150" y="1650746"/>
        <a:ext cx="304527" cy="156733"/>
      </dsp:txXfrm>
    </dsp:sp>
    <dsp:sp modelId="{5FAAEFC8-E2FE-4E96-8435-1AA3C64A2386}">
      <dsp:nvSpPr>
        <dsp:cNvPr id="0" name=""/>
        <dsp:cNvSpPr/>
      </dsp:nvSpPr>
      <dsp:spPr>
        <a:xfrm>
          <a:off x="8212279" y="5570"/>
          <a:ext cx="3569308" cy="3447085"/>
        </a:xfrm>
        <a:prstGeom prst="roundRect">
          <a:avLst>
            <a:gd name="adj" fmla="val 10000"/>
          </a:avLst>
        </a:prstGeom>
        <a:solidFill>
          <a:schemeClr val="lt1">
            <a:hueOff val="0"/>
            <a:satOff val="0"/>
            <a:lumOff val="0"/>
            <a:alphaOff val="0"/>
          </a:schemeClr>
        </a:solidFill>
        <a:ln w="19050" cap="rnd" cmpd="sng" algn="ctr">
          <a:solidFill>
            <a:schemeClr val="accent1">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06680" tIns="106680" rIns="106680" bIns="106680" numCol="1" spcCol="1270" anchor="ctr" anchorCtr="0">
          <a:noAutofit/>
        </a:bodyPr>
        <a:lstStyle/>
        <a:p>
          <a:pPr marL="0" lvl="0" indent="0" algn="l" defTabSz="1244600">
            <a:lnSpc>
              <a:spcPct val="90000"/>
            </a:lnSpc>
            <a:spcBef>
              <a:spcPct val="0"/>
            </a:spcBef>
            <a:spcAft>
              <a:spcPct val="35000"/>
            </a:spcAft>
            <a:buNone/>
          </a:pPr>
          <a:r>
            <a:rPr lang="vi-VN" sz="2800" kern="1200" dirty="0">
              <a:latin typeface="Times New Roman" panose="02020603050405020304" pitchFamily="18" charset="0"/>
              <a:cs typeface="Times New Roman" panose="02020603050405020304" pitchFamily="18" charset="0"/>
            </a:rPr>
            <a:t>- Thấy chơ vơ, vụng về, </a:t>
          </a:r>
          <a:r>
            <a:rPr lang="vi-VN" sz="2800" kern="1200">
              <a:latin typeface="Times New Roman" panose="02020603050405020304" pitchFamily="18" charset="0"/>
              <a:cs typeface="Times New Roman" panose="02020603050405020304" pitchFamily="18" charset="0"/>
            </a:rPr>
            <a:t>lúng túng…</a:t>
          </a:r>
          <a:br>
            <a:rPr lang="vi-VN" sz="2800" kern="1200" dirty="0">
              <a:latin typeface="Times New Roman" panose="02020603050405020304" pitchFamily="18" charset="0"/>
              <a:cs typeface="Times New Roman" panose="02020603050405020304" pitchFamily="18" charset="0"/>
            </a:rPr>
          </a:br>
          <a:r>
            <a:rPr lang="vi-VN" sz="2800" kern="1200" dirty="0">
              <a:latin typeface="Times New Roman" panose="02020603050405020304" pitchFamily="18" charset="0"/>
              <a:cs typeface="Times New Roman" panose="02020603050405020304" pitchFamily="18" charset="0"/>
            </a:rPr>
            <a:t>- Nấn ná nửa muốn đi nửa muốn đứng lại.</a:t>
          </a:r>
          <a:br>
            <a:rPr lang="vi-VN" sz="2800" kern="1200" dirty="0">
              <a:latin typeface="Times New Roman" panose="02020603050405020304" pitchFamily="18" charset="0"/>
              <a:cs typeface="Times New Roman" panose="02020603050405020304" pitchFamily="18" charset="0"/>
            </a:rPr>
          </a:br>
          <a:r>
            <a:rPr lang="vi-VN" sz="2800" kern="1200" dirty="0">
              <a:latin typeface="Times New Roman" panose="02020603050405020304" pitchFamily="18" charset="0"/>
              <a:cs typeface="Times New Roman" panose="02020603050405020304" pitchFamily="18" charset="0"/>
            </a:rPr>
            <a:t>- Thấy bạn khóc khi xa </a:t>
          </a:r>
          <a:r>
            <a:rPr lang="vi-VN" sz="2800" kern="1200">
              <a:latin typeface="Times New Roman" panose="02020603050405020304" pitchFamily="18" charset="0"/>
              <a:cs typeface="Times New Roman" panose="02020603050405020304" pitchFamily="18" charset="0"/>
            </a:rPr>
            <a:t>mẹ </a:t>
          </a:r>
          <a:r>
            <a:rPr lang="en-US" sz="2800" kern="1200">
              <a:latin typeface="Times New Roman" panose="02020603050405020304" pitchFamily="18" charset="0"/>
              <a:cs typeface="Times New Roman" panose="02020603050405020304" pitchFamily="18" charset="0"/>
              <a:sym typeface="Wingdings" panose="05000000000000000000" pitchFamily="2" charset="2"/>
            </a:rPr>
            <a:t> </a:t>
          </a:r>
          <a:r>
            <a:rPr lang="vi-VN" sz="2800" kern="1200">
              <a:latin typeface="Times New Roman" panose="02020603050405020304" pitchFamily="18" charset="0"/>
              <a:cs typeface="Times New Roman" panose="02020603050405020304" pitchFamily="18" charset="0"/>
            </a:rPr>
            <a:t>khóc </a:t>
          </a:r>
          <a:r>
            <a:rPr lang="vi-VN" sz="2800" kern="1200" dirty="0">
              <a:latin typeface="Times New Roman" panose="02020603050405020304" pitchFamily="18" charset="0"/>
              <a:cs typeface="Times New Roman" panose="02020603050405020304" pitchFamily="18" charset="0"/>
            </a:rPr>
            <a:t>theo.</a:t>
          </a:r>
          <a:br>
            <a:rPr lang="vi-VN" sz="2800" kern="1200" dirty="0">
              <a:latin typeface="Times New Roman" panose="02020603050405020304" pitchFamily="18" charset="0"/>
              <a:cs typeface="Times New Roman" panose="02020603050405020304" pitchFamily="18" charset="0"/>
            </a:rPr>
          </a:br>
          <a:r>
            <a:rPr lang="vi-VN" sz="2800" kern="1200" dirty="0">
              <a:latin typeface="Times New Roman" panose="02020603050405020304" pitchFamily="18" charset="0"/>
              <a:cs typeface="Times New Roman" panose="02020603050405020304" pitchFamily="18" charset="0"/>
            </a:rPr>
            <a:t>- Nhìn </a:t>
          </a:r>
          <a:r>
            <a:rPr lang="vi-VN" sz="2800" kern="1200">
              <a:latin typeface="Times New Roman" panose="02020603050405020304" pitchFamily="18" charset="0"/>
              <a:cs typeface="Times New Roman" panose="02020603050405020304" pitchFamily="18" charset="0"/>
            </a:rPr>
            <a:t>bạn </a:t>
          </a:r>
          <a:r>
            <a:rPr lang="en-US" sz="2800" kern="1200">
              <a:latin typeface="Times New Roman" panose="02020603050405020304" pitchFamily="18" charset="0"/>
              <a:cs typeface="Times New Roman" panose="02020603050405020304" pitchFamily="18" charset="0"/>
            </a:rPr>
            <a:t>…</a:t>
          </a:r>
          <a:r>
            <a:rPr lang="vi-VN" sz="2800" kern="1200">
              <a:latin typeface="Times New Roman" panose="02020603050405020304" pitchFamily="18" charset="0"/>
              <a:cs typeface="Times New Roman" panose="02020603050405020304" pitchFamily="18" charset="0"/>
            </a:rPr>
            <a:t> </a:t>
          </a:r>
          <a:r>
            <a:rPr lang="vi-VN" sz="2800" kern="1200" dirty="0">
              <a:latin typeface="Times New Roman" panose="02020603050405020304" pitchFamily="18" charset="0"/>
              <a:cs typeface="Times New Roman" panose="02020603050405020304" pitchFamily="18" charset="0"/>
            </a:rPr>
            <a:t>thấy có sự gần gũi, không hề xa lạ chút </a:t>
          </a:r>
          <a:r>
            <a:rPr lang="vi-VN" sz="2800" kern="1200">
              <a:latin typeface="Times New Roman" panose="02020603050405020304" pitchFamily="18" charset="0"/>
              <a:cs typeface="Times New Roman" panose="02020603050405020304" pitchFamily="18" charset="0"/>
            </a:rPr>
            <a:t>nào.</a:t>
          </a:r>
          <a:endParaRPr lang="en-US" sz="2800" kern="1200" dirty="0">
            <a:latin typeface="Times New Roman" panose="02020603050405020304" pitchFamily="18" charset="0"/>
            <a:cs typeface="Times New Roman" panose="02020603050405020304" pitchFamily="18" charset="0"/>
          </a:endParaRPr>
        </a:p>
      </dsp:txBody>
      <dsp:txXfrm>
        <a:off x="8313241" y="106532"/>
        <a:ext cx="3367384" cy="3245161"/>
      </dsp:txXfrm>
    </dsp:sp>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DB9C33B4-42D5-4CE2-AA08-75017F61DFBB}">
      <dsp:nvSpPr>
        <dsp:cNvPr id="0" name=""/>
        <dsp:cNvSpPr/>
      </dsp:nvSpPr>
      <dsp:spPr>
        <a:xfrm>
          <a:off x="6589879" y="2682517"/>
          <a:ext cx="3270578" cy="3239988"/>
        </a:xfrm>
        <a:prstGeom prst="gear9">
          <a:avLst/>
        </a:prstGeom>
        <a:gradFill flip="none" rotWithShape="1">
          <a:gsLst>
            <a:gs pos="7000">
              <a:srgbClr val="004620"/>
            </a:gs>
            <a:gs pos="61000">
              <a:srgbClr val="00B050"/>
            </a:gs>
            <a:gs pos="92000">
              <a:srgbClr val="00D05E"/>
            </a:gs>
          </a:gsLst>
          <a:lin ang="5400000" scaled="1"/>
          <a:tileRect/>
        </a:gradFill>
        <a:ln>
          <a:noFill/>
        </a:ln>
        <a:effectLst>
          <a:outerShdw blurRad="50800" dist="38100" dir="5400000" rotWithShape="0">
            <a:srgbClr val="000000">
              <a:alpha val="60000"/>
            </a:srgbClr>
          </a:outerShdw>
        </a:effectLst>
        <a:scene3d>
          <a:camera prst="orthographicFront">
            <a:rot lat="0" lon="0" rev="0"/>
          </a:camera>
          <a:lightRig rig="threePt" dir="tl"/>
        </a:scene3d>
        <a:sp3d>
          <a:bevelT w="25400" h="25400" prst="slope"/>
        </a:sp3d>
      </dsp:spPr>
      <dsp:style>
        <a:lnRef idx="0">
          <a:scrgbClr r="0" g="0" b="0"/>
        </a:lnRef>
        <a:fillRef idx="3">
          <a:scrgbClr r="0" g="0" b="0"/>
        </a:fillRef>
        <a:effectRef idx="3">
          <a:scrgbClr r="0" g="0" b="0"/>
        </a:effectRef>
        <a:fontRef idx="minor">
          <a:schemeClr val="lt1"/>
        </a:fontRef>
      </dsp:style>
      <dsp:txBody>
        <a:bodyPr spcFirstLastPara="0" vert="horz" wrap="square" lIns="30480" tIns="30480" rIns="30480" bIns="30480" numCol="1" spcCol="1270" anchor="ctr" anchorCtr="0">
          <a:noAutofit/>
        </a:bodyPr>
        <a:lstStyle/>
        <a:p>
          <a:pPr marL="0" lvl="0" indent="0" algn="ctr" defTabSz="1066800">
            <a:lnSpc>
              <a:spcPct val="90000"/>
            </a:lnSpc>
            <a:spcBef>
              <a:spcPct val="0"/>
            </a:spcBef>
            <a:spcAft>
              <a:spcPct val="35000"/>
            </a:spcAft>
            <a:buNone/>
          </a:pPr>
          <a:r>
            <a:rPr lang="en-US" sz="2400" kern="1200">
              <a:solidFill>
                <a:schemeClr val="tx1"/>
              </a:solidFill>
              <a:latin typeface="#9Slide03 Ralewayv4020 ExtraBol" panose="00000900000000000000" pitchFamily="2" charset="0"/>
            </a:rPr>
            <a:t>THẦY GIÁO:</a:t>
          </a:r>
        </a:p>
        <a:p>
          <a:pPr marL="0" lvl="0" indent="0" algn="ctr" defTabSz="1066800">
            <a:lnSpc>
              <a:spcPct val="90000"/>
            </a:lnSpc>
            <a:spcBef>
              <a:spcPct val="0"/>
            </a:spcBef>
            <a:spcAft>
              <a:spcPct val="35000"/>
            </a:spcAft>
            <a:buNone/>
          </a:pPr>
          <a:r>
            <a:rPr lang="en-US" sz="2400" kern="1200">
              <a:solidFill>
                <a:schemeClr val="tx1"/>
              </a:solidFill>
              <a:latin typeface="#9Slide03 Ralewayv4020 ExtraBol" panose="00000900000000000000" pitchFamily="2" charset="0"/>
            </a:rPr>
            <a:t> Vui tính, giàu tình thương</a:t>
          </a:r>
        </a:p>
      </dsp:txBody>
      <dsp:txXfrm>
        <a:off x="7245124" y="3441469"/>
        <a:ext cx="1960088" cy="1665420"/>
      </dsp:txXfrm>
    </dsp:sp>
    <dsp:sp modelId="{F677F32E-693D-455B-AD05-59FCA999A31F}">
      <dsp:nvSpPr>
        <dsp:cNvPr id="0" name=""/>
        <dsp:cNvSpPr/>
      </dsp:nvSpPr>
      <dsp:spPr>
        <a:xfrm>
          <a:off x="2760999" y="2682526"/>
          <a:ext cx="3240007" cy="3240007"/>
        </a:xfrm>
        <a:prstGeom prst="gear6">
          <a:avLst/>
        </a:prstGeom>
        <a:gradFill rotWithShape="0">
          <a:gsLst>
            <a:gs pos="0">
              <a:srgbClr val="D67F00"/>
            </a:gs>
            <a:gs pos="57000">
              <a:srgbClr val="F2B800"/>
            </a:gs>
            <a:gs pos="100000">
              <a:srgbClr val="FFFF11"/>
            </a:gs>
          </a:gsLst>
          <a:lin ang="2700000" scaled="1"/>
        </a:gradFill>
        <a:ln>
          <a:noFill/>
        </a:ln>
        <a:effectLst>
          <a:outerShdw blurRad="50800" dist="38100" dir="5400000" rotWithShape="0">
            <a:srgbClr val="000000">
              <a:alpha val="60000"/>
            </a:srgbClr>
          </a:outerShdw>
        </a:effectLst>
        <a:scene3d>
          <a:camera prst="orthographicFront">
            <a:rot lat="0" lon="0" rev="0"/>
          </a:camera>
          <a:lightRig rig="threePt" dir="tl"/>
        </a:scene3d>
        <a:sp3d>
          <a:bevelT w="25400" h="25400" prst="slope"/>
        </a:sp3d>
      </dsp:spPr>
      <dsp:style>
        <a:lnRef idx="0">
          <a:scrgbClr r="0" g="0" b="0"/>
        </a:lnRef>
        <a:fillRef idx="3">
          <a:scrgbClr r="0" g="0" b="0"/>
        </a:fillRef>
        <a:effectRef idx="3">
          <a:scrgbClr r="0" g="0" b="0"/>
        </a:effectRef>
        <a:fontRef idx="minor">
          <a:schemeClr val="lt1"/>
        </a:fontRef>
      </dsp:style>
      <dsp:txBody>
        <a:bodyPr spcFirstLastPara="0" vert="horz" wrap="square" lIns="30480" tIns="30480" rIns="30480" bIns="30480" numCol="1" spcCol="1270" anchor="ctr" anchorCtr="0">
          <a:noAutofit/>
        </a:bodyPr>
        <a:lstStyle/>
        <a:p>
          <a:pPr marL="0" lvl="0" indent="0" algn="ctr" defTabSz="1066800">
            <a:lnSpc>
              <a:spcPct val="90000"/>
            </a:lnSpc>
            <a:spcBef>
              <a:spcPct val="0"/>
            </a:spcBef>
            <a:spcAft>
              <a:spcPct val="35000"/>
            </a:spcAft>
            <a:buNone/>
          </a:pPr>
          <a:r>
            <a:rPr lang="en-US" sz="2400" kern="1200">
              <a:solidFill>
                <a:schemeClr val="bg1"/>
              </a:solidFill>
              <a:latin typeface="#9Slide03 Ralewayv4020 ExtraBol" panose="00000900000000000000" pitchFamily="2" charset="0"/>
            </a:rPr>
            <a:t>ÔNG ĐỐC:</a:t>
          </a:r>
        </a:p>
        <a:p>
          <a:pPr marL="0" lvl="0" indent="0" algn="ctr" defTabSz="1066800">
            <a:lnSpc>
              <a:spcPct val="90000"/>
            </a:lnSpc>
            <a:spcBef>
              <a:spcPct val="0"/>
            </a:spcBef>
            <a:spcAft>
              <a:spcPct val="35000"/>
            </a:spcAft>
            <a:buNone/>
          </a:pPr>
          <a:r>
            <a:rPr lang="en-US" sz="2400" kern="1200">
              <a:solidFill>
                <a:schemeClr val="bg1"/>
              </a:solidFill>
              <a:latin typeface="#9Slide03 Ralewayv4020 ExtraBol" panose="00000900000000000000" pitchFamily="2" charset="0"/>
            </a:rPr>
            <a:t>Từ tốn bao dung</a:t>
          </a:r>
        </a:p>
      </dsp:txBody>
      <dsp:txXfrm>
        <a:off x="3576681" y="3503137"/>
        <a:ext cx="1608643" cy="1598785"/>
      </dsp:txXfrm>
    </dsp:sp>
    <dsp:sp modelId="{D6A54570-2652-4895-91D2-0B45780E35F2}">
      <dsp:nvSpPr>
        <dsp:cNvPr id="0" name=""/>
        <dsp:cNvSpPr/>
      </dsp:nvSpPr>
      <dsp:spPr>
        <a:xfrm rot="20700000">
          <a:off x="4676520" y="449498"/>
          <a:ext cx="3378818" cy="3193605"/>
        </a:xfrm>
        <a:prstGeom prst="gear6">
          <a:avLst/>
        </a:prstGeom>
        <a:gradFill flip="none" rotWithShape="1">
          <a:gsLst>
            <a:gs pos="0">
              <a:srgbClr val="002060"/>
            </a:gs>
            <a:gs pos="57000">
              <a:srgbClr val="004890"/>
            </a:gs>
            <a:gs pos="100000">
              <a:srgbClr val="00B0F0"/>
            </a:gs>
          </a:gsLst>
          <a:lin ang="2700000" scaled="1"/>
          <a:tileRect/>
        </a:gradFill>
        <a:ln>
          <a:noFill/>
        </a:ln>
        <a:effectLst>
          <a:outerShdw blurRad="50800" dist="38100" dir="5400000" rotWithShape="0">
            <a:srgbClr val="000000">
              <a:alpha val="60000"/>
            </a:srgbClr>
          </a:outerShdw>
        </a:effectLst>
        <a:scene3d>
          <a:camera prst="orthographicFront">
            <a:rot lat="0" lon="0" rev="0"/>
          </a:camera>
          <a:lightRig rig="threePt" dir="tl"/>
        </a:scene3d>
        <a:sp3d>
          <a:bevelT w="25400" h="25400" prst="slope"/>
        </a:sp3d>
      </dsp:spPr>
      <dsp:style>
        <a:lnRef idx="0">
          <a:scrgbClr r="0" g="0" b="0"/>
        </a:lnRef>
        <a:fillRef idx="3">
          <a:scrgbClr r="0" g="0" b="0"/>
        </a:fillRef>
        <a:effectRef idx="3">
          <a:scrgbClr r="0" g="0" b="0"/>
        </a:effectRef>
        <a:fontRef idx="minor">
          <a:schemeClr val="lt1"/>
        </a:fontRef>
      </dsp:style>
      <dsp:txBody>
        <a:bodyPr spcFirstLastPara="0" vert="horz" wrap="square" lIns="30480" tIns="30480" rIns="30480" bIns="30480" numCol="1" spcCol="1270" anchor="ctr" anchorCtr="0">
          <a:noAutofit/>
        </a:bodyPr>
        <a:lstStyle/>
        <a:p>
          <a:pPr marL="0" lvl="0" indent="0" algn="ctr" defTabSz="1066800">
            <a:lnSpc>
              <a:spcPct val="90000"/>
            </a:lnSpc>
            <a:spcBef>
              <a:spcPct val="0"/>
            </a:spcBef>
            <a:spcAft>
              <a:spcPct val="35000"/>
            </a:spcAft>
            <a:buNone/>
          </a:pPr>
          <a:r>
            <a:rPr lang="en-US" sz="2400" kern="1200">
              <a:solidFill>
                <a:srgbClr val="FFFF00"/>
              </a:solidFill>
              <a:latin typeface="#9Slide03 Ralewayv4020 ExtraBol" panose="00000900000000000000" pitchFamily="2" charset="0"/>
            </a:rPr>
            <a:t>BA MẸ:</a:t>
          </a:r>
        </a:p>
        <a:p>
          <a:pPr marL="0" lvl="0" indent="0" algn="ctr" defTabSz="1066800">
            <a:lnSpc>
              <a:spcPct val="90000"/>
            </a:lnSpc>
            <a:spcBef>
              <a:spcPct val="0"/>
            </a:spcBef>
            <a:spcAft>
              <a:spcPct val="35000"/>
            </a:spcAft>
            <a:buNone/>
          </a:pPr>
          <a:r>
            <a:rPr lang="en-US" sz="2400" kern="1200">
              <a:solidFill>
                <a:srgbClr val="FFFF00"/>
              </a:solidFill>
              <a:latin typeface="#9Slide03 Ralewayv4020 ExtraBol" panose="00000900000000000000" pitchFamily="2" charset="0"/>
            </a:rPr>
            <a:t> Chuẩn bị chu đáo, hồi hộp, lo lắng</a:t>
          </a:r>
        </a:p>
      </dsp:txBody>
      <dsp:txXfrm rot="-20700000">
        <a:off x="5428579" y="1138964"/>
        <a:ext cx="1874699" cy="1814673"/>
      </dsp:txXfrm>
    </dsp:sp>
    <dsp:sp modelId="{2E94B5F9-0D68-4DFF-8B8F-5C640D694807}">
      <dsp:nvSpPr>
        <dsp:cNvPr id="0" name=""/>
        <dsp:cNvSpPr/>
      </dsp:nvSpPr>
      <dsp:spPr>
        <a:xfrm>
          <a:off x="7225991" y="2172635"/>
          <a:ext cx="3386056" cy="3386056"/>
        </a:xfrm>
        <a:prstGeom prst="circularArrow">
          <a:avLst>
            <a:gd name="adj1" fmla="val 4688"/>
            <a:gd name="adj2" fmla="val 299029"/>
            <a:gd name="adj3" fmla="val 2561774"/>
            <a:gd name="adj4" fmla="val 15766308"/>
            <a:gd name="adj5" fmla="val 5469"/>
          </a:avLst>
        </a:prstGeom>
        <a:gradFill rotWithShape="0">
          <a:gsLst>
            <a:gs pos="0">
              <a:srgbClr val="00D05E"/>
            </a:gs>
            <a:gs pos="100000">
              <a:srgbClr val="004620"/>
            </a:gs>
          </a:gsLst>
          <a:lin ang="5400000" scaled="0"/>
        </a:gradFill>
        <a:ln>
          <a:noFill/>
        </a:ln>
        <a:effectLst>
          <a:outerShdw blurRad="50800" dist="38100" dir="5400000" rotWithShape="0">
            <a:srgbClr val="000000">
              <a:alpha val="60000"/>
            </a:srgbClr>
          </a:outerShdw>
        </a:effectLst>
        <a:scene3d>
          <a:camera prst="orthographicFront">
            <a:rot lat="0" lon="0" rev="0"/>
          </a:camera>
          <a:lightRig rig="threePt" dir="tl"/>
        </a:scene3d>
        <a:sp3d>
          <a:bevelT w="25400" h="25400" prst="slope"/>
        </a:sp3d>
      </dsp:spPr>
      <dsp:style>
        <a:lnRef idx="0">
          <a:scrgbClr r="0" g="0" b="0"/>
        </a:lnRef>
        <a:fillRef idx="3">
          <a:scrgbClr r="0" g="0" b="0"/>
        </a:fillRef>
        <a:effectRef idx="3">
          <a:scrgbClr r="0" g="0" b="0"/>
        </a:effectRef>
        <a:fontRef idx="minor">
          <a:schemeClr val="lt1"/>
        </a:fontRef>
      </dsp:style>
    </dsp:sp>
    <dsp:sp modelId="{E0AC01B4-4E25-4AF5-86E4-754F768E33C7}">
      <dsp:nvSpPr>
        <dsp:cNvPr id="0" name=""/>
        <dsp:cNvSpPr/>
      </dsp:nvSpPr>
      <dsp:spPr>
        <a:xfrm>
          <a:off x="2374013" y="2150844"/>
          <a:ext cx="3790318" cy="3790318"/>
        </a:xfrm>
        <a:prstGeom prst="leftCircularArrow">
          <a:avLst>
            <a:gd name="adj1" fmla="val 6452"/>
            <a:gd name="adj2" fmla="val 429999"/>
            <a:gd name="adj3" fmla="val 10489124"/>
            <a:gd name="adj4" fmla="val 14837806"/>
            <a:gd name="adj5" fmla="val 7527"/>
          </a:avLst>
        </a:prstGeom>
        <a:gradFill rotWithShape="0">
          <a:gsLst>
            <a:gs pos="0">
              <a:srgbClr val="FFC000"/>
            </a:gs>
            <a:gs pos="100000">
              <a:srgbClr val="F29000"/>
            </a:gs>
          </a:gsLst>
          <a:lin ang="5400000" scaled="0"/>
        </a:gradFill>
        <a:ln>
          <a:noFill/>
        </a:ln>
        <a:effectLst>
          <a:outerShdw blurRad="50800" dist="38100" dir="5400000" rotWithShape="0">
            <a:srgbClr val="000000">
              <a:alpha val="60000"/>
            </a:srgbClr>
          </a:outerShdw>
        </a:effectLst>
        <a:scene3d>
          <a:camera prst="orthographicFront">
            <a:rot lat="0" lon="0" rev="0"/>
          </a:camera>
          <a:lightRig rig="threePt" dir="tl"/>
        </a:scene3d>
        <a:sp3d>
          <a:bevelT w="25400" h="25400" prst="slope"/>
        </a:sp3d>
      </dsp:spPr>
      <dsp:style>
        <a:lnRef idx="0">
          <a:scrgbClr r="0" g="0" b="0"/>
        </a:lnRef>
        <a:fillRef idx="3">
          <a:scrgbClr r="0" g="0" b="0"/>
        </a:fillRef>
        <a:effectRef idx="3">
          <a:scrgbClr r="0" g="0" b="0"/>
        </a:effectRef>
        <a:fontRef idx="minor">
          <a:schemeClr val="lt1"/>
        </a:fontRef>
      </dsp:style>
    </dsp:sp>
    <dsp:sp modelId="{4591A34A-E744-4F22-87DE-A0B1D17E4A17}">
      <dsp:nvSpPr>
        <dsp:cNvPr id="0" name=""/>
        <dsp:cNvSpPr/>
      </dsp:nvSpPr>
      <dsp:spPr>
        <a:xfrm>
          <a:off x="4242062" y="-55724"/>
          <a:ext cx="4086726" cy="4086726"/>
        </a:xfrm>
        <a:prstGeom prst="circularArrow">
          <a:avLst>
            <a:gd name="adj1" fmla="val 5984"/>
            <a:gd name="adj2" fmla="val 394124"/>
            <a:gd name="adj3" fmla="val 13313824"/>
            <a:gd name="adj4" fmla="val 10508221"/>
            <a:gd name="adj5" fmla="val 6981"/>
          </a:avLst>
        </a:prstGeom>
        <a:gradFill flip="none" rotWithShape="1">
          <a:gsLst>
            <a:gs pos="0">
              <a:srgbClr val="002060"/>
            </a:gs>
            <a:gs pos="100000">
              <a:srgbClr val="0070C0"/>
            </a:gs>
          </a:gsLst>
          <a:lin ang="0" scaled="1"/>
          <a:tileRect/>
        </a:gradFill>
        <a:ln>
          <a:noFill/>
        </a:ln>
        <a:effectLst>
          <a:outerShdw blurRad="50800" dist="38100" dir="5400000" rotWithShape="0">
            <a:srgbClr val="000000">
              <a:alpha val="60000"/>
            </a:srgbClr>
          </a:outerShdw>
        </a:effectLst>
        <a:scene3d>
          <a:camera prst="orthographicFront">
            <a:rot lat="0" lon="0" rev="0"/>
          </a:camera>
          <a:lightRig rig="threePt" dir="tl"/>
        </a:scene3d>
        <a:sp3d>
          <a:bevelT w="25400" h="25400" prst="slope"/>
        </a:sp3d>
      </dsp:spPr>
      <dsp:style>
        <a:lnRef idx="0">
          <a:scrgbClr r="0" g="0" b="0"/>
        </a:lnRef>
        <a:fillRef idx="3">
          <a:scrgbClr r="0" g="0" b="0"/>
        </a:fillRef>
        <a:effectRef idx="3">
          <a:scrgbClr r="0" g="0" b="0"/>
        </a:effectRef>
        <a:fontRef idx="minor">
          <a:schemeClr val="lt1"/>
        </a:fontRef>
      </dsp:style>
    </dsp:sp>
  </dsp:spTree>
</dsp:drawing>
</file>

<file path=ppt/diagrams/drawing4.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B06AA3B6-023D-EB48-A127-763C214BF8B9}">
      <dsp:nvSpPr>
        <dsp:cNvPr id="0" name=""/>
        <dsp:cNvSpPr/>
      </dsp:nvSpPr>
      <dsp:spPr>
        <a:xfrm>
          <a:off x="-4957039" y="-808246"/>
          <a:ext cx="6284207" cy="6284207"/>
        </a:xfrm>
        <a:prstGeom prst="blockArc">
          <a:avLst>
            <a:gd name="adj1" fmla="val 18900000"/>
            <a:gd name="adj2" fmla="val 2700000"/>
            <a:gd name="adj3" fmla="val 344"/>
          </a:avLst>
        </a:prstGeom>
        <a:noFill/>
        <a:ln w="19050" cap="rnd" cmpd="sng" algn="ctr">
          <a:solidFill>
            <a:schemeClr val="accent1">
              <a:shade val="60000"/>
              <a:hueOff val="0"/>
              <a:satOff val="0"/>
              <a:lumOff val="0"/>
              <a:alphaOff val="0"/>
            </a:schemeClr>
          </a:solidFill>
          <a:prstDash val="solid"/>
        </a:ln>
        <a:effectLst/>
        <a:scene3d>
          <a:camera prst="orthographicFront"/>
          <a:lightRig rig="flat" dir="t"/>
        </a:scene3d>
        <a:sp3d prstMaterial="matte"/>
      </dsp:spPr>
      <dsp:style>
        <a:lnRef idx="2">
          <a:scrgbClr r="0" g="0" b="0"/>
        </a:lnRef>
        <a:fillRef idx="0">
          <a:scrgbClr r="0" g="0" b="0"/>
        </a:fillRef>
        <a:effectRef idx="0">
          <a:scrgbClr r="0" g="0" b="0"/>
        </a:effectRef>
        <a:fontRef idx="minor"/>
      </dsp:style>
    </dsp:sp>
    <dsp:sp modelId="{D73333B8-AD11-D04A-A727-2601719C83D4}">
      <dsp:nvSpPr>
        <dsp:cNvPr id="0" name=""/>
        <dsp:cNvSpPr/>
      </dsp:nvSpPr>
      <dsp:spPr>
        <a:xfrm>
          <a:off x="1304776" y="508766"/>
          <a:ext cx="7740025" cy="1577911"/>
        </a:xfrm>
        <a:prstGeom prst="round1Rect">
          <a:avLst/>
        </a:prstGeom>
        <a:solidFill>
          <a:srgbClr val="FFC000"/>
        </a:solidFill>
        <a:ln>
          <a:solidFill>
            <a:srgbClr val="C00000"/>
          </a:solidFill>
        </a:ln>
        <a:effectLst>
          <a:innerShdw blurRad="50800" dist="25400" dir="13500000">
            <a:srgbClr val="000000">
              <a:alpha val="55000"/>
            </a:srgbClr>
          </a:innerShdw>
        </a:effectLst>
        <a:scene3d>
          <a:camera prst="orthographicFront"/>
          <a:lightRig rig="flat" dir="t"/>
        </a:scene3d>
        <a:sp3d prstMaterial="plastic">
          <a:bevelT w="120900" h="88900"/>
          <a:bevelB w="88900" h="31750" prst="angle"/>
        </a:sp3d>
      </dsp:spPr>
      <dsp:style>
        <a:lnRef idx="0">
          <a:scrgbClr r="0" g="0" b="0"/>
        </a:lnRef>
        <a:fillRef idx="3">
          <a:scrgbClr r="0" g="0" b="0"/>
        </a:fillRef>
        <a:effectRef idx="2">
          <a:scrgbClr r="0" g="0" b="0"/>
        </a:effectRef>
        <a:fontRef idx="minor">
          <a:schemeClr val="lt1"/>
        </a:fontRef>
      </dsp:style>
      <dsp:txBody>
        <a:bodyPr spcFirstLastPara="0" vert="horz" wrap="square" lIns="1058444" tIns="71120" rIns="71120" bIns="71120" numCol="1" spcCol="1270" anchor="ctr" anchorCtr="0">
          <a:noAutofit/>
        </a:bodyPr>
        <a:lstStyle/>
        <a:p>
          <a:pPr marL="0" lvl="0" indent="0" algn="just" defTabSz="1244600">
            <a:lnSpc>
              <a:spcPct val="90000"/>
            </a:lnSpc>
            <a:spcBef>
              <a:spcPct val="0"/>
            </a:spcBef>
            <a:spcAft>
              <a:spcPct val="35000"/>
            </a:spcAft>
            <a:buNone/>
          </a:pPr>
          <a:r>
            <a:rPr lang="en-US" sz="2800" kern="1200">
              <a:solidFill>
                <a:schemeClr val="bg1"/>
              </a:solidFill>
              <a:latin typeface="Times New Roman" panose="02020603050405020304" pitchFamily="18" charset="0"/>
              <a:cs typeface="Times New Roman" panose="02020603050405020304" pitchFamily="18" charset="0"/>
            </a:rPr>
            <a:t>vô cùng quan tâm, chở che, lo lắng và luôn bên cạnh đồng hành với ta trong những trang hành trình của cuộc đời</a:t>
          </a:r>
          <a:endParaRPr lang="en-US" sz="2800" kern="1200" dirty="0">
            <a:solidFill>
              <a:schemeClr val="bg1"/>
            </a:solidFill>
            <a:latin typeface="Times New Roman" panose="02020603050405020304" pitchFamily="18" charset="0"/>
            <a:cs typeface="Times New Roman" panose="02020603050405020304" pitchFamily="18" charset="0"/>
          </a:endParaRPr>
        </a:p>
      </dsp:txBody>
      <dsp:txXfrm>
        <a:off x="1304776" y="508766"/>
        <a:ext cx="7662998" cy="1577911"/>
      </dsp:txXfrm>
    </dsp:sp>
    <dsp:sp modelId="{FF3A774A-97EB-1743-8344-8AD67A4FE78A}">
      <dsp:nvSpPr>
        <dsp:cNvPr id="0" name=""/>
        <dsp:cNvSpPr/>
      </dsp:nvSpPr>
      <dsp:spPr>
        <a:xfrm>
          <a:off x="17253" y="332778"/>
          <a:ext cx="2207497" cy="1665173"/>
        </a:xfrm>
        <a:prstGeom prst="wedgeEllipseCallout">
          <a:avLst/>
        </a:prstGeom>
        <a:solidFill>
          <a:srgbClr val="A6D799"/>
        </a:solidFill>
        <a:ln w="9525" cap="rnd" cmpd="sng" algn="ctr">
          <a:solidFill>
            <a:srgbClr val="00B050"/>
          </a:solidFill>
          <a:prstDash val="solid"/>
        </a:ln>
        <a:effectLst>
          <a:innerShdw blurRad="50800" dist="25400" dir="13500000">
            <a:srgbClr val="000000">
              <a:alpha val="55000"/>
            </a:srgbClr>
          </a:innerShdw>
        </a:effectLst>
        <a:scene3d>
          <a:camera prst="orthographicFront"/>
          <a:lightRig rig="flat" dir="t"/>
        </a:scene3d>
        <a:sp3d z="190500" extrusionH="12700" prstMaterial="plastic">
          <a:bevelT w="50800" h="50800"/>
        </a:sp3d>
      </dsp:spPr>
      <dsp:style>
        <a:lnRef idx="1">
          <a:scrgbClr r="0" g="0" b="0"/>
        </a:lnRef>
        <a:fillRef idx="1">
          <a:scrgbClr r="0" g="0" b="0"/>
        </a:fillRef>
        <a:effectRef idx="2">
          <a:scrgbClr r="0" g="0" b="0"/>
        </a:effectRef>
        <a:fontRef idx="minor"/>
      </dsp:style>
    </dsp:sp>
    <dsp:sp modelId="{0254AD54-E682-0E49-937E-C0A51A7E5BE8}">
      <dsp:nvSpPr>
        <dsp:cNvPr id="0" name=""/>
        <dsp:cNvSpPr/>
      </dsp:nvSpPr>
      <dsp:spPr>
        <a:xfrm>
          <a:off x="1374366" y="2801319"/>
          <a:ext cx="7600846" cy="1455191"/>
        </a:xfrm>
        <a:prstGeom prst="round1Rect">
          <a:avLst/>
        </a:prstGeom>
        <a:solidFill>
          <a:srgbClr val="FFC000"/>
        </a:solidFill>
        <a:ln>
          <a:solidFill>
            <a:srgbClr val="C00000"/>
          </a:solidFill>
        </a:ln>
        <a:effectLst>
          <a:innerShdw blurRad="50800" dist="25400" dir="13500000">
            <a:srgbClr val="000000">
              <a:alpha val="55000"/>
            </a:srgbClr>
          </a:innerShdw>
        </a:effectLst>
        <a:scene3d>
          <a:camera prst="orthographicFront"/>
          <a:lightRig rig="flat" dir="t"/>
        </a:scene3d>
        <a:sp3d prstMaterial="plastic">
          <a:bevelT w="120900" h="88900"/>
          <a:bevelB w="88900" h="31750" prst="angle"/>
        </a:sp3d>
      </dsp:spPr>
      <dsp:style>
        <a:lnRef idx="0">
          <a:scrgbClr r="0" g="0" b="0"/>
        </a:lnRef>
        <a:fillRef idx="3">
          <a:scrgbClr r="0" g="0" b="0"/>
        </a:fillRef>
        <a:effectRef idx="2">
          <a:scrgbClr r="0" g="0" b="0"/>
        </a:effectRef>
        <a:fontRef idx="minor">
          <a:schemeClr val="lt1"/>
        </a:fontRef>
      </dsp:style>
      <dsp:txBody>
        <a:bodyPr spcFirstLastPara="0" vert="horz" wrap="square" lIns="1058444" tIns="71120" rIns="71120" bIns="71120" numCol="1" spcCol="1270" anchor="ctr" anchorCtr="0">
          <a:noAutofit/>
        </a:bodyPr>
        <a:lstStyle/>
        <a:p>
          <a:pPr marL="0" lvl="0" indent="0" algn="just" defTabSz="1244600">
            <a:lnSpc>
              <a:spcPct val="90000"/>
            </a:lnSpc>
            <a:spcBef>
              <a:spcPct val="0"/>
            </a:spcBef>
            <a:spcAft>
              <a:spcPct val="35000"/>
            </a:spcAft>
            <a:buNone/>
          </a:pPr>
          <a:r>
            <a:rPr lang="vi-VN" sz="2800" kern="1200">
              <a:solidFill>
                <a:schemeClr val="bg1"/>
              </a:solidFill>
              <a:latin typeface="Times New Roman" panose="02020603050405020304" pitchFamily="18" charset="0"/>
              <a:cs typeface="Times New Roman" panose="02020603050405020304" pitchFamily="18" charset="0"/>
            </a:rPr>
            <a:t>mái nhà thứ 2</a:t>
          </a:r>
          <a:r>
            <a:rPr lang="en-US" sz="2800" kern="1200">
              <a:solidFill>
                <a:schemeClr val="bg1"/>
              </a:solidFill>
              <a:latin typeface="Times New Roman" panose="02020603050405020304" pitchFamily="18" charset="0"/>
              <a:cs typeface="Times New Roman" panose="02020603050405020304" pitchFamily="18" charset="0"/>
            </a:rPr>
            <a:t>, </a:t>
          </a:r>
          <a:r>
            <a:rPr lang="vi-VN" sz="2800" kern="1200">
              <a:solidFill>
                <a:schemeClr val="bg1"/>
              </a:solidFill>
              <a:latin typeface="Times New Roman" panose="02020603050405020304" pitchFamily="18" charset="0"/>
              <a:cs typeface="Times New Roman" panose="02020603050405020304" pitchFamily="18" charset="0"/>
            </a:rPr>
            <a:t>cho ta kiến thức, vun đắp những hoài bão, ước mơ trong tương la</a:t>
          </a:r>
          <a:r>
            <a:rPr lang="en-US" sz="2800" kern="1200">
              <a:solidFill>
                <a:schemeClr val="bg1"/>
              </a:solidFill>
              <a:latin typeface="Times New Roman" panose="02020603050405020304" pitchFamily="18" charset="0"/>
              <a:cs typeface="Times New Roman" panose="02020603050405020304" pitchFamily="18" charset="0"/>
            </a:rPr>
            <a:t>i</a:t>
          </a:r>
          <a:r>
            <a:rPr lang="vi-VN" sz="2800" kern="1200">
              <a:solidFill>
                <a:schemeClr val="bg1"/>
              </a:solidFill>
              <a:latin typeface="Times New Roman" panose="02020603050405020304" pitchFamily="18" charset="0"/>
              <a:cs typeface="Times New Roman" panose="02020603050405020304" pitchFamily="18" charset="0"/>
            </a:rPr>
            <a:t>…</a:t>
          </a:r>
          <a:endParaRPr lang="en-US" sz="2800" kern="1200" dirty="0">
            <a:solidFill>
              <a:schemeClr val="bg1"/>
            </a:solidFill>
            <a:latin typeface="Times New Roman" panose="02020603050405020304" pitchFamily="18" charset="0"/>
            <a:cs typeface="Times New Roman" panose="02020603050405020304" pitchFamily="18" charset="0"/>
          </a:endParaRPr>
        </a:p>
      </dsp:txBody>
      <dsp:txXfrm>
        <a:off x="1374366" y="2801319"/>
        <a:ext cx="7529809" cy="1455191"/>
      </dsp:txXfrm>
    </dsp:sp>
    <dsp:sp modelId="{6BBA5D79-F9D2-A447-9E6C-40EB8EECBCE1}">
      <dsp:nvSpPr>
        <dsp:cNvPr id="0" name=""/>
        <dsp:cNvSpPr/>
      </dsp:nvSpPr>
      <dsp:spPr>
        <a:xfrm>
          <a:off x="-89099" y="2571968"/>
          <a:ext cx="2454739" cy="1524359"/>
        </a:xfrm>
        <a:prstGeom prst="wedgeEllipseCallout">
          <a:avLst/>
        </a:prstGeom>
        <a:solidFill>
          <a:srgbClr val="A6D799"/>
        </a:solidFill>
        <a:ln w="9525" cap="rnd" cmpd="sng" algn="ctr">
          <a:solidFill>
            <a:srgbClr val="00B050"/>
          </a:solidFill>
          <a:prstDash val="solid"/>
        </a:ln>
        <a:effectLst>
          <a:innerShdw blurRad="50800" dist="25400" dir="13500000">
            <a:srgbClr val="000000">
              <a:alpha val="55000"/>
            </a:srgbClr>
          </a:innerShdw>
        </a:effectLst>
        <a:scene3d>
          <a:camera prst="orthographicFront"/>
          <a:lightRig rig="flat" dir="t"/>
        </a:scene3d>
        <a:sp3d z="190500" extrusionH="12700" prstMaterial="plastic">
          <a:bevelT w="50800" h="50800"/>
        </a:sp3d>
      </dsp:spPr>
      <dsp:style>
        <a:lnRef idx="1">
          <a:scrgbClr r="0" g="0" b="0"/>
        </a:lnRef>
        <a:fillRef idx="1">
          <a:scrgbClr r="0" g="0" b="0"/>
        </a:fillRef>
        <a:effectRef idx="2">
          <a:scrgbClr r="0" g="0" b="0"/>
        </a:effectRef>
        <a:fontRef idx="minor"/>
      </dsp:style>
    </dsp:sp>
  </dsp:spTree>
</dsp:drawing>
</file>

<file path=ppt/diagrams/layout1.xml><?xml version="1.0" encoding="utf-8"?>
<dgm:layoutDef xmlns:dgm="http://schemas.openxmlformats.org/drawingml/2006/diagram" xmlns:a="http://schemas.openxmlformats.org/drawingml/2006/main" uniqueId="urn:microsoft.com/office/officeart/2005/8/layout/process1">
  <dgm:title val=""/>
  <dgm:desc val=""/>
  <dgm:catLst>
    <dgm:cat type="process" pri="1000"/>
    <dgm:cat type="convert" pri="15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resizeHandles val="exact"/>
    </dgm:varLst>
    <dgm:choose name="Name1">
      <dgm:if name="Name2" func="var" arg="dir" op="equ" val="norm">
        <dgm:alg type="lin"/>
      </dgm:if>
      <dgm:else name="Name3">
        <dgm:alg type="lin">
          <dgm:param type="linDir" val="fromR"/>
        </dgm:alg>
      </dgm:else>
    </dgm:choose>
    <dgm:shape xmlns:r="http://schemas.openxmlformats.org/officeDocument/2006/relationships" r:blip="">
      <dgm:adjLst/>
    </dgm:shape>
    <dgm:presOf/>
    <dgm:constrLst>
      <dgm:constr type="w" for="ch" ptType="node" refType="w"/>
      <dgm:constr type="h" for="ch" ptType="node" op="equ"/>
      <dgm:constr type="primFontSz" for="ch" ptType="node" op="equ" val="65"/>
      <dgm:constr type="w" for="ch" ptType="sibTrans" refType="w" refFor="ch" refPtType="node" op="equ" fact="0.4"/>
      <dgm:constr type="h" for="ch" ptType="sibTrans" op="equ"/>
      <dgm:constr type="primFontSz" for="des" forName="connectorText" op="equ" val="55"/>
      <dgm:constr type="primFontSz" for="des" forName="connectorText" refType="primFontSz" refFor="ch" refPtType="node" op="lte" fact="0.8"/>
    </dgm:constrLst>
    <dgm:ruleLst/>
    <dgm:forEach name="nodesForEach" axis="ch" ptType="node">
      <dgm:layoutNode name="node">
        <dgm:varLst>
          <dgm:bulletEnabled val="1"/>
        </dgm:varLst>
        <dgm:alg type="tx"/>
        <dgm:shape xmlns:r="http://schemas.openxmlformats.org/officeDocument/2006/relationships" type="roundRect" r:blip="">
          <dgm:adjLst>
            <dgm:adj idx="1" val="0.1"/>
          </dgm:adjLst>
        </dgm:shape>
        <dgm:presOf axis="desOrSelf" ptType="node"/>
        <dgm:constrLst>
          <dgm:constr type="h" refType="w" fact="0.6"/>
          <dgm:constr type="tMarg" refType="primFontSz" fact="0.3"/>
          <dgm:constr type="bMarg" refType="primFontSz" fact="0.3"/>
          <dgm:constr type="lMarg" refType="primFontSz" fact="0.3"/>
          <dgm:constr type="rMarg" refType="primFontSz" fact="0.3"/>
        </dgm:constrLst>
        <dgm:ruleLst>
          <dgm:rule type="primFontSz" val="18" fact="NaN" max="NaN"/>
          <dgm:rule type="h" val="NaN" fact="1.5" max="NaN"/>
          <dgm:rule type="primFontSz" val="5" fact="NaN" max="NaN"/>
          <dgm:rule type="h" val="INF" fact="NaN" max="NaN"/>
        </dgm:ruleLst>
      </dgm:layoutNode>
      <dgm:forEach name="sibTransForEach" axis="followSib" ptType="sibTrans" cnt="1">
        <dgm:layoutNode name="sibTrans">
          <dgm:alg type="conn">
            <dgm:param type="begPts" val="auto"/>
            <dgm:param type="endPts" val="auto"/>
          </dgm:alg>
          <dgm:shape xmlns:r="http://schemas.openxmlformats.org/officeDocument/2006/relationships" type="conn" r:blip="">
            <dgm:adjLst/>
          </dgm:shape>
          <dgm:presOf axis="self"/>
          <dgm:constrLst>
            <dgm:constr type="h" refType="w" fact="0.62"/>
            <dgm:constr type="connDist"/>
            <dgm:constr type="begPad" refType="connDist" fact="0.25"/>
            <dgm:constr type="endPad" refType="connDist" fact="0.22"/>
          </dgm:constrLst>
          <dgm:ruleLst/>
          <dgm:layoutNode name="connectorText">
            <dgm:alg type="tx">
              <dgm:param type="autoTxRot" val="grav"/>
            </dgm:alg>
            <dgm:shape xmlns:r="http://schemas.openxmlformats.org/officeDocument/2006/relationships" type="conn" r:blip="" hideGeom="1">
              <dgm:adjLst/>
            </dgm:shape>
            <dgm:presOf axis="self"/>
            <dgm:constrLst>
              <dgm:constr type="lMarg"/>
              <dgm:constr type="rMarg"/>
              <dgm:constr type="tMarg"/>
              <dgm:constr type="bMarg"/>
            </dgm:constrLst>
            <dgm:ruleLst>
              <dgm:rule type="primFontSz" val="5" fact="NaN" max="NaN"/>
            </dgm:ruleLst>
          </dgm:layoutNode>
        </dgm:layoutNode>
      </dgm:forEach>
    </dgm:forEach>
  </dgm:layoutNode>
</dgm:layoutDef>
</file>

<file path=ppt/diagrams/layout2.xml><?xml version="1.0" encoding="utf-8"?>
<dgm:layoutDef xmlns:dgm="http://schemas.openxmlformats.org/drawingml/2006/diagram" xmlns:a="http://schemas.openxmlformats.org/drawingml/2006/main" uniqueId="urn:microsoft.com/office/officeart/2005/8/layout/process1">
  <dgm:title val=""/>
  <dgm:desc val=""/>
  <dgm:catLst>
    <dgm:cat type="process" pri="1000"/>
    <dgm:cat type="convert" pri="15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resizeHandles val="exact"/>
    </dgm:varLst>
    <dgm:choose name="Name1">
      <dgm:if name="Name2" func="var" arg="dir" op="equ" val="norm">
        <dgm:alg type="lin"/>
      </dgm:if>
      <dgm:else name="Name3">
        <dgm:alg type="lin">
          <dgm:param type="linDir" val="fromR"/>
        </dgm:alg>
      </dgm:else>
    </dgm:choose>
    <dgm:shape xmlns:r="http://schemas.openxmlformats.org/officeDocument/2006/relationships" r:blip="">
      <dgm:adjLst/>
    </dgm:shape>
    <dgm:presOf/>
    <dgm:constrLst>
      <dgm:constr type="w" for="ch" ptType="node" refType="w"/>
      <dgm:constr type="h" for="ch" ptType="node" op="equ"/>
      <dgm:constr type="primFontSz" for="ch" ptType="node" op="equ" val="65"/>
      <dgm:constr type="w" for="ch" ptType="sibTrans" refType="w" refFor="ch" refPtType="node" op="equ" fact="0.4"/>
      <dgm:constr type="h" for="ch" ptType="sibTrans" op="equ"/>
      <dgm:constr type="primFontSz" for="des" forName="connectorText" op="equ" val="55"/>
      <dgm:constr type="primFontSz" for="des" forName="connectorText" refType="primFontSz" refFor="ch" refPtType="node" op="lte" fact="0.8"/>
    </dgm:constrLst>
    <dgm:ruleLst/>
    <dgm:forEach name="nodesForEach" axis="ch" ptType="node">
      <dgm:layoutNode name="node">
        <dgm:varLst>
          <dgm:bulletEnabled val="1"/>
        </dgm:varLst>
        <dgm:alg type="tx"/>
        <dgm:shape xmlns:r="http://schemas.openxmlformats.org/officeDocument/2006/relationships" type="roundRect" r:blip="">
          <dgm:adjLst>
            <dgm:adj idx="1" val="0.1"/>
          </dgm:adjLst>
        </dgm:shape>
        <dgm:presOf axis="desOrSelf" ptType="node"/>
        <dgm:constrLst>
          <dgm:constr type="h" refType="w" fact="0.6"/>
          <dgm:constr type="tMarg" refType="primFontSz" fact="0.3"/>
          <dgm:constr type="bMarg" refType="primFontSz" fact="0.3"/>
          <dgm:constr type="lMarg" refType="primFontSz" fact="0.3"/>
          <dgm:constr type="rMarg" refType="primFontSz" fact="0.3"/>
        </dgm:constrLst>
        <dgm:ruleLst>
          <dgm:rule type="primFontSz" val="18" fact="NaN" max="NaN"/>
          <dgm:rule type="h" val="NaN" fact="1.5" max="NaN"/>
          <dgm:rule type="primFontSz" val="5" fact="NaN" max="NaN"/>
          <dgm:rule type="h" val="INF" fact="NaN" max="NaN"/>
        </dgm:ruleLst>
      </dgm:layoutNode>
      <dgm:forEach name="sibTransForEach" axis="followSib" ptType="sibTrans" cnt="1">
        <dgm:layoutNode name="sibTrans">
          <dgm:alg type="conn">
            <dgm:param type="begPts" val="auto"/>
            <dgm:param type="endPts" val="auto"/>
          </dgm:alg>
          <dgm:shape xmlns:r="http://schemas.openxmlformats.org/officeDocument/2006/relationships" type="conn" r:blip="">
            <dgm:adjLst/>
          </dgm:shape>
          <dgm:presOf axis="self"/>
          <dgm:constrLst>
            <dgm:constr type="h" refType="w" fact="0.62"/>
            <dgm:constr type="connDist"/>
            <dgm:constr type="begPad" refType="connDist" fact="0.25"/>
            <dgm:constr type="endPad" refType="connDist" fact="0.22"/>
          </dgm:constrLst>
          <dgm:ruleLst/>
          <dgm:layoutNode name="connectorText">
            <dgm:alg type="tx">
              <dgm:param type="autoTxRot" val="grav"/>
            </dgm:alg>
            <dgm:shape xmlns:r="http://schemas.openxmlformats.org/officeDocument/2006/relationships" type="conn" r:blip="" hideGeom="1">
              <dgm:adjLst/>
            </dgm:shape>
            <dgm:presOf axis="self"/>
            <dgm:constrLst>
              <dgm:constr type="lMarg"/>
              <dgm:constr type="rMarg"/>
              <dgm:constr type="tMarg"/>
              <dgm:constr type="bMarg"/>
            </dgm:constrLst>
            <dgm:ruleLst>
              <dgm:rule type="primFontSz" val="5" fact="NaN" max="NaN"/>
            </dgm:ruleLst>
          </dgm:layoutNode>
        </dgm:layoutNode>
      </dgm:forEach>
    </dgm:forEach>
  </dgm:layoutNode>
</dgm:layoutDef>
</file>

<file path=ppt/diagrams/layout3.xml><?xml version="1.0" encoding="utf-8"?>
<dgm:layoutDef xmlns:dgm="http://schemas.openxmlformats.org/drawingml/2006/diagram" xmlns:a="http://schemas.openxmlformats.org/drawingml/2006/main" uniqueId="urn:microsoft.com/office/officeart/2005/8/layout/gear1">
  <dgm:title val=""/>
  <dgm:desc val=""/>
  <dgm:catLst>
    <dgm:cat type="relationship" pri="3000"/>
    <dgm:cat type="process" pri="28000"/>
    <dgm:cat type="cycle" pri="14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useDef="1">
    <dgm:dataModel>
      <dgm:ptLst/>
      <dgm:bg/>
      <dgm:whole/>
    </dgm:dataModel>
  </dgm:clrData>
  <dgm:layoutNode name="composite">
    <dgm:varLst>
      <dgm:chMax val="3"/>
      <dgm:animLvl val="lvl"/>
      <dgm:resizeHandles val="exact"/>
    </dgm:varLst>
    <dgm:alg type="composite">
      <dgm:param type="ar" val="1"/>
    </dgm:alg>
    <dgm:shape xmlns:r="http://schemas.openxmlformats.org/officeDocument/2006/relationships" r:blip="">
      <dgm:adjLst/>
    </dgm:shape>
    <dgm:presOf/>
    <dgm:choose name="Name0">
      <dgm:if name="Name1" axis="ch" ptType="node" func="cnt" op="lte" val="1">
        <dgm:constrLst>
          <dgm:constr type="primFontSz" for="ch" ptType="node" op="equ" val="65"/>
          <dgm:constr type="w" for="ch" forName="gear1" refType="w" fact="0.55"/>
          <dgm:constr type="h" for="ch" forName="gear1" refType="w" fact="0.55"/>
          <dgm:constr type="l" for="ch" forName="gear1" refType="w" fact="0.05"/>
          <dgm:constr type="t" for="ch" forName="gear1" refType="w" fact="0.05"/>
          <dgm:constr type="w" for="ch" forName="gear1srcNode" val="1"/>
          <dgm:constr type="h" for="ch" forName="gear1srcNode" val="1"/>
          <dgm:constr type="l" for="ch" forName="gear1srcNode" refType="w" fact="0.32"/>
          <dgm:constr type="t" for="ch" forName="gear1srcNode"/>
          <dgm:constr type="w" for="ch" forName="gear1dstNode" val="1"/>
          <dgm:constr type="h" for="ch" forName="gear1dstNode" val="1"/>
          <dgm:constr type="r" for="ch" forName="gear1dstNode" refType="w" fact="0.58"/>
          <dgm:constr type="t" for="ch" forName="gear1dstNode" refType="h" fact="0.55"/>
          <dgm:constr type="diam" for="des" forName="connector1" refType="w" refFor="ch" refForName="gear1" op="equ" fact="1.1"/>
          <dgm:constr type="h" for="des" forName="connector1" refType="w" refFor="ch" refForName="gear1" op="equ" fact="0.1"/>
          <dgm:constr type="w" for="ch" forName="gear1ch" refType="w" fact="0.35"/>
          <dgm:constr type="h" for="ch" forName="gear1ch" refType="w" refFor="ch" refForName="gear1ch" fact="0.6"/>
          <dgm:constr type="l" for="ch" forName="gear1ch"/>
          <dgm:constr type="b" for="ch" forName="gear1ch" refType="h" fact="0.6"/>
        </dgm:constrLst>
      </dgm:if>
      <dgm:if name="Name2" axis="ch" ptType="node" func="cnt" op="equ" val="2">
        <dgm:constrLst>
          <dgm:constr type="primFontSz" for="ch" ptType="node" op="equ" val="65"/>
          <dgm:constr type="w" for="ch" forName="gear1" refType="w" fact="0.55"/>
          <dgm:constr type="h" for="ch" forName="gear1" refType="w" fact="0.55"/>
          <dgm:constr type="l" for="ch" forName="gear1" refType="w" fact="0.45"/>
          <dgm:constr type="t" for="ch" forName="gear1" refType="w" fact="0.25"/>
          <dgm:constr type="w" for="ch" forName="gear1srcNode" val="1"/>
          <dgm:constr type="h" for="ch" forName="gear1srcNode" val="1"/>
          <dgm:constr type="l" for="ch" forName="gear1srcNode" refType="w" fact="0.72"/>
          <dgm:constr type="t" for="ch" forName="gear1srcNode" refType="w" fact="0.2"/>
          <dgm:constr type="w" for="ch" forName="gear1dstNode" val="1"/>
          <dgm:constr type="h" for="ch" forName="gear1dstNode" val="1"/>
          <dgm:constr type="r" for="ch" forName="gear1dstNode" refType="w" fact="0.98"/>
          <dgm:constr type="t" for="ch" forName="gear1dstNode" refType="h" fact="0.75"/>
          <dgm:constr type="diam" for="des" forName="connector1" refType="w" refFor="ch" refForName="gear1" op="equ" fact="1.1"/>
          <dgm:constr type="h" for="des" forName="connector1" refType="w" refFor="ch" refForName="gear1" op="equ" fact="0.1"/>
          <dgm:constr type="w" for="ch" forName="gear1ch" refType="w" fact="0.35"/>
          <dgm:constr type="h" for="ch" forName="gear1ch" refType="w" refFor="ch" refForName="gear1ch" fact="0.6"/>
          <dgm:constr type="l" for="ch" forName="gear1ch" refType="w" fact="0.38"/>
          <dgm:constr type="b" for="ch" forName="gear1ch" refType="w" fact="0.8"/>
          <dgm:constr type="w" for="ch" forName="gear2" refType="w" fact="0.4"/>
          <dgm:constr type="h" for="ch" forName="gear2" refType="w" fact="0.4"/>
          <dgm:constr type="l" for="ch" forName="gear2" refType="w" fact="0.13"/>
          <dgm:constr type="t" for="ch" forName="gear2" refType="w" fact="0.12"/>
          <dgm:constr type="w" for="ch" forName="gear2srcNode" val="1"/>
          <dgm:constr type="h" for="ch" forName="gear2srcNode" val="1"/>
          <dgm:constr type="l" for="ch" forName="gear2srcNode" refType="w" fact="0.23"/>
          <dgm:constr type="t" for="ch" forName="gear2srcNode" refType="w" fact="0.08"/>
          <dgm:constr type="w" for="ch" forName="gear2dstNode" val="1"/>
          <dgm:constr type="h" for="ch" forName="gear2dstNode" val="1"/>
          <dgm:constr type="l" for="ch" forName="gear2dstNode" refType="w" fact="0.1"/>
          <dgm:constr type="t" for="ch" forName="gear2dstNode" refType="h" fact="0.33"/>
          <dgm:constr type="diam" for="des" forName="connector2" refType="w" refFor="ch" refForName="gear2" op="equ" fact="-1.1"/>
          <dgm:constr type="h" for="des" forName="connector2" refType="w" refFor="ch" refForName="gear1" op="equ" fact="0.1"/>
          <dgm:constr type="w" for="ch" forName="gear2ch" refType="w" fact="0.35"/>
          <dgm:constr type="h" for="ch" forName="gear2ch" refType="w" refFor="ch" refForName="gear2ch" fact="0.6"/>
          <dgm:constr type="l" for="ch" forName="gear2ch" refType="w" fact="0.34"/>
          <dgm:constr type="t" for="ch" forName="gear2ch" refType="w" fact="0.04"/>
        </dgm:constrLst>
      </dgm:if>
      <dgm:else name="Name3">
        <dgm:constrLst>
          <dgm:constr type="primFontSz" for="ch" ptType="node" op="equ" val="65"/>
          <dgm:constr type="w" for="ch" forName="gear1" refType="w" fact="0.55"/>
          <dgm:constr type="h" for="ch" forName="gear1" refType="w" fact="0.55"/>
          <dgm:constr type="l" for="ch" forName="gear1" refType="w" fact="0.45"/>
          <dgm:constr type="t" for="ch" forName="gear1" refType="w" fact="0.45"/>
          <dgm:constr type="w" for="ch" forName="gear1srcNode" val="1"/>
          <dgm:constr type="h" for="ch" forName="gear1srcNode" val="1"/>
          <dgm:constr type="l" for="ch" forName="gear1srcNode" refType="w" fact="0.72"/>
          <dgm:constr type="t" for="ch" forName="gear1srcNode" refType="w" fact="0.4"/>
          <dgm:constr type="w" for="ch" forName="gear1dstNode" val="1"/>
          <dgm:constr type="h" for="ch" forName="gear1dstNode" val="1"/>
          <dgm:constr type="r" for="ch" forName="gear1dstNode" refType="w" fact="0.98"/>
          <dgm:constr type="t" for="ch" forName="gear1dstNode" refType="h" fact="0.95"/>
          <dgm:constr type="diam" for="des" forName="connector1" refType="w" refFor="ch" refForName="gear1" op="equ" fact="1.15"/>
          <dgm:constr type="h" for="des" forName="connector1" refType="w" refFor="ch" refForName="gear1" op="equ" fact="0.1"/>
          <dgm:constr type="w" for="ch" forName="gear1ch" refType="w" fact="0.35"/>
          <dgm:constr type="h" for="ch" forName="gear1ch" refType="w" refFor="ch" refForName="gear1ch" fact="0.6"/>
          <dgm:constr type="l" for="ch" forName="gear1ch" refType="w" fact="0.38"/>
          <dgm:constr type="b" for="ch" forName="gear1ch" refType="h"/>
          <dgm:constr type="w" for="ch" forName="gear2" refType="w" fact="0.4"/>
          <dgm:constr type="h" for="ch" forName="gear2" refType="w" fact="0.4"/>
          <dgm:constr type="l" for="ch" forName="gear2" refType="w" fact="0.13"/>
          <dgm:constr type="t" for="ch" forName="gear2" refType="w" fact="0.32"/>
          <dgm:constr type="w" for="ch" forName="gear2srcNode" val="1"/>
          <dgm:constr type="h" for="ch" forName="gear2srcNode" val="1"/>
          <dgm:constr type="l" for="ch" forName="gear2srcNode" refType="w" fact="0.23"/>
          <dgm:constr type="t" for="ch" forName="gear2srcNode" refType="w" fact="0.28"/>
          <dgm:constr type="w" for="ch" forName="gear2dstNode" val="1"/>
          <dgm:constr type="h" for="ch" forName="gear2dstNode" val="1"/>
          <dgm:constr type="l" for="ch" forName="gear2dstNode" refType="w" fact="0.1"/>
          <dgm:constr type="t" for="ch" forName="gear2dstNode" refType="h" fact="0.53"/>
          <dgm:constr type="diam" for="des" forName="connector2" refType="w" refFor="ch" refForName="gear2" op="equ" fact="-1.1"/>
          <dgm:constr type="h" for="des" forName="connector2" refType="w" refFor="ch" refForName="gear1" op="equ" fact="0.1"/>
          <dgm:constr type="w" for="ch" forName="gear2ch" refType="w" fact="0.35"/>
          <dgm:constr type="h" for="ch" forName="gear2ch" refType="w" refFor="ch" refForName="gear2ch" fact="0.6"/>
          <dgm:constr type="l" for="ch" forName="gear2ch"/>
          <dgm:constr type="t" for="ch" forName="gear2ch" refType="w" fact="0.58"/>
          <dgm:constr type="w" for="ch" forName="gear3" refType="w" fact="0.48"/>
          <dgm:constr type="h" for="ch" forName="gear3" refType="w" fact="0.48"/>
          <dgm:constr type="l" for="ch" forName="gear3" refType="w" fact="0.31"/>
          <dgm:constr type="t" for="ch" forName="gear3"/>
          <dgm:constr type="w" for="ch" forName="gear3tx" refType="w" fact="0.22"/>
          <dgm:constr type="h" for="ch" forName="gear3tx" refType="w" fact="0.22"/>
          <dgm:constr type="ctrX" for="ch" forName="gear3tx" refType="ctrX" refFor="ch" refForName="gear3"/>
          <dgm:constr type="ctrY" for="ch" forName="gear3tx" refType="ctrY" refFor="ch" refForName="gear3"/>
          <dgm:constr type="w" for="ch" forName="gear3srcNode" val="1"/>
          <dgm:constr type="h" for="ch" forName="gear3srcNode" val="1"/>
          <dgm:constr type="l" for="ch" forName="gear3srcNode" refType="w" fact="0.3"/>
          <dgm:constr type="t" for="ch" forName="gear3srcNode" refType="w" fact="0.25"/>
          <dgm:constr type="w" for="ch" forName="gear3dstNode" val="1"/>
          <dgm:constr type="h" for="ch" forName="gear3dstNode" val="1"/>
          <dgm:constr type="l" for="ch" forName="gear3dstNode" refType="w" fact="0.38"/>
          <dgm:constr type="t" for="ch" forName="gear3dstNode" refType="h" fact="0.05"/>
          <dgm:constr type="diam" for="des" forName="connector3" refType="w" refFor="ch" refForName="gear3" op="equ"/>
          <dgm:constr type="h" for="des" forName="connector3" refType="w" refFor="ch" refForName="gear1" op="equ" fact="0.1"/>
          <dgm:constr type="w" for="ch" forName="gear3ch" refType="w" fact="0.35"/>
          <dgm:constr type="h" for="ch" forName="gear3ch" refType="w" refFor="ch" refForName="gear3ch" fact="0.6"/>
          <dgm:constr type="l" for="ch" forName="gear3ch" refType="w" fact="0.65"/>
          <dgm:constr type="t" for="ch" forName="gear3ch" refType="h" fact="0.13"/>
        </dgm:constrLst>
      </dgm:else>
    </dgm:choose>
    <dgm:ruleLst/>
    <dgm:forEach name="Name4" axis="ch" ptType="node" cnt="1">
      <dgm:layoutNode name="gear1" styleLbl="node1">
        <dgm:varLst>
          <dgm:chMax val="1"/>
          <dgm:bulletEnabled val="1"/>
        </dgm:varLst>
        <dgm:alg type="tx">
          <dgm:param type="txAnchorVertCh" val="mid"/>
        </dgm:alg>
        <dgm:shape xmlns:r="http://schemas.openxmlformats.org/officeDocument/2006/relationships" type="gear9" r:blip="">
          <dgm:adjLst/>
        </dgm:shape>
        <dgm:presOf axis="self"/>
        <dgm:constrLst>
          <dgm:constr type="tMarg" refType="primFontSz" fact="0.1"/>
          <dgm:constr type="bMarg" refType="primFontSz" fact="0.1"/>
          <dgm:constr type="lMarg" refType="primFontSz" fact="0.1"/>
          <dgm:constr type="rMarg" refType="primFontSz" fact="0.1"/>
        </dgm:constrLst>
        <dgm:ruleLst>
          <dgm:rule type="primFontSz" val="5" fact="NaN" max="NaN"/>
        </dgm:ruleLst>
      </dgm:layoutNode>
      <dgm:layoutNode name="gear1srcNode">
        <dgm:alg type="sp"/>
        <dgm:shape xmlns:r="http://schemas.openxmlformats.org/officeDocument/2006/relationships" type="rect" r:blip="" hideGeom="1">
          <dgm:adjLst/>
        </dgm:shape>
        <dgm:presOf axis="self"/>
        <dgm:constrLst/>
        <dgm:ruleLst/>
      </dgm:layoutNode>
      <dgm:layoutNode name="gear1dstNode">
        <dgm:alg type="sp"/>
        <dgm:shape xmlns:r="http://schemas.openxmlformats.org/officeDocument/2006/relationships" type="rect" r:blip="" hideGeom="1">
          <dgm:adjLst/>
        </dgm:shape>
        <dgm:presOf axis="self"/>
        <dgm:constrLst/>
        <dgm:ruleLst/>
      </dgm:layoutNode>
      <dgm:choose name="Name5">
        <dgm:if name="Name6" axis="ch" ptType="node" func="cnt" op="gte" val="1">
          <dgm:layoutNode name="gear1ch" styleLbl="fgAcc1">
            <dgm:varLst>
              <dgm:chMax val="0"/>
              <dgm:bulletEnabled val="1"/>
            </dgm:varLst>
            <dgm:alg type="tx">
              <dgm:param type="stBulletLvl" val="1"/>
            </dgm:alg>
            <dgm:shape xmlns:r="http://schemas.openxmlformats.org/officeDocument/2006/relationships" type="roundRect" r:blip="">
              <dgm:adjLst>
                <dgm:adj idx="1" val="0.1"/>
              </dgm:adjLst>
            </dgm:shape>
            <dgm:presOf axis="des" ptType="node"/>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if>
        <dgm:else name="Name7"/>
      </dgm:choose>
    </dgm:forEach>
    <dgm:forEach name="Name8" axis="ch" ptType="node" st="2" cnt="1">
      <dgm:layoutNode name="gear2" styleLbl="node1">
        <dgm:varLst>
          <dgm:chMax val="1"/>
          <dgm:bulletEnabled val="1"/>
        </dgm:varLst>
        <dgm:alg type="tx">
          <dgm:param type="txAnchorVertCh" val="mid"/>
        </dgm:alg>
        <dgm:shape xmlns:r="http://schemas.openxmlformats.org/officeDocument/2006/relationships" type="gear6" r:blip="">
          <dgm:adjLst/>
        </dgm:shape>
        <dgm:presOf axis="self"/>
        <dgm:constrLst>
          <dgm:constr type="tMarg" refType="primFontSz" fact="0.1"/>
          <dgm:constr type="bMarg" refType="primFontSz" fact="0.1"/>
          <dgm:constr type="lMarg" refType="primFontSz" fact="0.1"/>
          <dgm:constr type="rMarg" refType="primFontSz" fact="0.1"/>
        </dgm:constrLst>
        <dgm:ruleLst>
          <dgm:rule type="primFontSz" val="5" fact="NaN" max="NaN"/>
        </dgm:ruleLst>
      </dgm:layoutNode>
      <dgm:layoutNode name="gear2srcNode">
        <dgm:alg type="sp"/>
        <dgm:shape xmlns:r="http://schemas.openxmlformats.org/officeDocument/2006/relationships" type="rect" r:blip="" hideGeom="1">
          <dgm:adjLst/>
        </dgm:shape>
        <dgm:presOf axis="self"/>
        <dgm:constrLst/>
        <dgm:ruleLst/>
      </dgm:layoutNode>
      <dgm:layoutNode name="gear2dstNode">
        <dgm:alg type="sp"/>
        <dgm:shape xmlns:r="http://schemas.openxmlformats.org/officeDocument/2006/relationships" type="rect" r:blip="" hideGeom="1">
          <dgm:adjLst/>
        </dgm:shape>
        <dgm:presOf axis="self"/>
        <dgm:constrLst/>
        <dgm:ruleLst/>
      </dgm:layoutNode>
      <dgm:choose name="Name9">
        <dgm:if name="Name10" axis="ch" ptType="node" func="cnt" op="gte" val="1">
          <dgm:layoutNode name="gear2ch" styleLbl="fgAcc1">
            <dgm:varLst>
              <dgm:chMax val="0"/>
              <dgm:bulletEnabled val="1"/>
            </dgm:varLst>
            <dgm:alg type="tx">
              <dgm:param type="stBulletLvl" val="1"/>
            </dgm:alg>
            <dgm:shape xmlns:r="http://schemas.openxmlformats.org/officeDocument/2006/relationships" type="roundRect" r:blip="">
              <dgm:adjLst>
                <dgm:adj idx="1" val="0.1"/>
              </dgm:adjLst>
            </dgm:shape>
            <dgm:presOf axis="des" ptType="node"/>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if>
        <dgm:else name="Name11"/>
      </dgm:choose>
    </dgm:forEach>
    <dgm:forEach name="Name12" axis="ch" ptType="node" st="3" cnt="1">
      <dgm:layoutNode name="gear3" styleLbl="node1">
        <dgm:alg type="sp"/>
        <dgm:shape xmlns:r="http://schemas.openxmlformats.org/officeDocument/2006/relationships" rot="-15" type="gear6" r:blip="">
          <dgm:adjLst/>
        </dgm:shape>
        <dgm:presOf axis="self"/>
        <dgm:constrLst/>
        <dgm:ruleLst/>
      </dgm:layoutNode>
      <dgm:layoutNode name="gear3tx" styleLbl="node1">
        <dgm:varLst>
          <dgm:chMax val="1"/>
          <dgm:bulletEnabled val="1"/>
        </dgm:varLst>
        <dgm:alg type="tx">
          <dgm:param type="txAnchorVertCh" val="mid"/>
        </dgm:alg>
        <dgm:shape xmlns:r="http://schemas.openxmlformats.org/officeDocument/2006/relationships" type="rect" r:blip="" hideGeom="1">
          <dgm:adjLst/>
        </dgm:shape>
        <dgm:presOf axis="self"/>
        <dgm:constrLst>
          <dgm:constr type="tMarg" refType="primFontSz" fact="0.1"/>
          <dgm:constr type="bMarg" refType="primFontSz" fact="0.1"/>
          <dgm:constr type="lMarg" refType="primFontSz" fact="0.1"/>
          <dgm:constr type="rMarg" refType="primFontSz" fact="0.1"/>
        </dgm:constrLst>
        <dgm:ruleLst>
          <dgm:rule type="primFontSz" val="5" fact="NaN" max="NaN"/>
        </dgm:ruleLst>
      </dgm:layoutNode>
      <dgm:layoutNode name="gear3srcNode">
        <dgm:alg type="sp"/>
        <dgm:shape xmlns:r="http://schemas.openxmlformats.org/officeDocument/2006/relationships" type="rect" r:blip="" hideGeom="1">
          <dgm:adjLst/>
        </dgm:shape>
        <dgm:presOf axis="self"/>
        <dgm:constrLst/>
        <dgm:ruleLst/>
      </dgm:layoutNode>
      <dgm:layoutNode name="gear3dstNode">
        <dgm:alg type="sp"/>
        <dgm:shape xmlns:r="http://schemas.openxmlformats.org/officeDocument/2006/relationships" type="rect" r:blip="" hideGeom="1">
          <dgm:adjLst/>
        </dgm:shape>
        <dgm:presOf axis="self"/>
        <dgm:constrLst/>
        <dgm:ruleLst/>
      </dgm:layoutNode>
      <dgm:choose name="Name13">
        <dgm:if name="Name14" axis="ch" ptType="node" func="cnt" op="gte" val="1">
          <dgm:layoutNode name="gear3ch" styleLbl="fgAcc1">
            <dgm:varLst>
              <dgm:chMax val="0"/>
              <dgm:bulletEnabled val="1"/>
            </dgm:varLst>
            <dgm:alg type="tx">
              <dgm:param type="stBulletLvl" val="1"/>
            </dgm:alg>
            <dgm:shape xmlns:r="http://schemas.openxmlformats.org/officeDocument/2006/relationships" type="roundRect" r:blip="">
              <dgm:adjLst>
                <dgm:adj idx="1" val="0.1"/>
              </dgm:adjLst>
            </dgm:shape>
            <dgm:presOf axis="des" ptType="node"/>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if>
        <dgm:else name="Name15"/>
      </dgm:choose>
    </dgm:forEach>
    <dgm:forEach name="Name16" axis="ch" ptType="sibTrans" hideLastTrans="0" cnt="1">
      <dgm:layoutNode name="connector1" styleLbl="sibTrans2D1">
        <dgm:alg type="conn">
          <dgm:param type="connRout" val="curve"/>
          <dgm:param type="srcNode" val="gear1srcNode"/>
          <dgm:param type="dstNode" val="gear1dstNode"/>
          <dgm:param type="begPts" val="midR"/>
          <dgm:param type="endPts" val="tCtr"/>
        </dgm:alg>
        <dgm:shape xmlns:r="http://schemas.openxmlformats.org/officeDocument/2006/relationships" type="conn" r:blip="">
          <dgm:adjLst/>
        </dgm:shape>
        <dgm:presOf axis="self"/>
        <dgm:constrLst>
          <dgm:constr type="w" val="10"/>
          <dgm:constr type="h" val="10"/>
          <dgm:constr type="begPad"/>
          <dgm:constr type="endPad"/>
        </dgm:constrLst>
        <dgm:ruleLst/>
      </dgm:layoutNode>
    </dgm:forEach>
    <dgm:forEach name="Name17" axis="ch" ptType="sibTrans" hideLastTrans="0" st="2" cnt="1">
      <dgm:layoutNode name="connector2" styleLbl="sibTrans2D1">
        <dgm:alg type="conn">
          <dgm:param type="connRout" val="curve"/>
          <dgm:param type="srcNode" val="gear2srcNode"/>
          <dgm:param type="dstNode" val="gear2dstNode"/>
          <dgm:param type="begPts" val="midL"/>
          <dgm:param type="endPts" val="midL"/>
        </dgm:alg>
        <dgm:shape xmlns:r="http://schemas.openxmlformats.org/officeDocument/2006/relationships" type="conn" r:blip="">
          <dgm:adjLst/>
        </dgm:shape>
        <dgm:presOf axis="self"/>
        <dgm:constrLst>
          <dgm:constr type="w" val="10"/>
          <dgm:constr type="h" val="10"/>
          <dgm:constr type="begPad"/>
          <dgm:constr type="endPad"/>
        </dgm:constrLst>
        <dgm:ruleLst/>
      </dgm:layoutNode>
    </dgm:forEach>
    <dgm:forEach name="Name18" axis="ch" ptType="sibTrans" hideLastTrans="0" st="3" cnt="1">
      <dgm:layoutNode name="connector3" styleLbl="sibTrans2D1">
        <dgm:alg type="conn">
          <dgm:param type="connRout" val="curve"/>
          <dgm:param type="srcNode" val="gear3srcNode"/>
          <dgm:param type="dstNode" val="gear3dstNode"/>
          <dgm:param type="begPts" val="midL"/>
          <dgm:param type="endPts" val="midL"/>
        </dgm:alg>
        <dgm:shape xmlns:r="http://schemas.openxmlformats.org/officeDocument/2006/relationships" type="conn" r:blip="">
          <dgm:adjLst/>
        </dgm:shape>
        <dgm:presOf axis="self"/>
        <dgm:constrLst>
          <dgm:constr type="w" val="10"/>
          <dgm:constr type="h" val="10"/>
          <dgm:constr type="begPad"/>
          <dgm:constr type="endPad"/>
        </dgm:constrLst>
        <dgm:ruleLst/>
      </dgm:layoutNode>
    </dgm:forEach>
  </dgm:layoutNode>
</dgm:layoutDef>
</file>

<file path=ppt/diagrams/layout4.xml><?xml version="1.0" encoding="utf-8"?>
<dgm:layoutDef xmlns:dgm="http://schemas.openxmlformats.org/drawingml/2006/diagram" xmlns:a="http://schemas.openxmlformats.org/drawingml/2006/main" uniqueId="urn:microsoft.com/office/officeart/2008/layout/VerticalCurvedList">
  <dgm:title val=""/>
  <dgm:desc val=""/>
  <dgm:catLst>
    <dgm:cat type="list" pri="20000"/>
  </dgm:catLst>
  <dgm:sampData>
    <dgm:dataModel>
      <dgm:ptLst>
        <dgm:pt modelId="0" type="doc"/>
        <dgm:pt modelId="1">
          <dgm:prSet phldr="1"/>
        </dgm:pt>
        <dgm:pt modelId="2">
          <dgm:prSet phldr="1"/>
        </dgm:pt>
        <dgm:pt modelId="3">
          <dgm:prSet phldr="1"/>
        </dgm:pt>
      </dgm:ptLst>
      <dgm:cxnLst>
        <dgm:cxn modelId="4" srcId="0" destId="1" srcOrd="0" destOrd="0"/>
        <dgm:cxn modelId="5" srcId="0" destId="2" srcOrd="1" destOrd="0"/>
        <dgm:cxn modelId="6" srcId="0" destId="3" srcOrd="2" destOrd="0"/>
      </dgm:cxnLst>
      <dgm:bg/>
      <dgm:whole/>
    </dgm:dataModel>
  </dgm:sampData>
  <dgm:styleData>
    <dgm:dataModel>
      <dgm:ptLst>
        <dgm:pt modelId="0" type="doc"/>
        <dgm:pt modelId="1">
          <dgm:prSet phldr="1"/>
        </dgm:pt>
        <dgm:pt modelId="2">
          <dgm:prSet phldr="1"/>
        </dgm:pt>
      </dgm:ptLst>
      <dgm:cxnLst>
        <dgm:cxn modelId="3" srcId="0" destId="1" srcOrd="0" destOrd="0"/>
        <dgm:cxn modelId="4" srcId="0" destId="2" srcOrd="1" destOrd="0"/>
      </dgm:cxnLst>
      <dgm:bg/>
      <dgm:whole/>
    </dgm:dataModel>
  </dgm:styleData>
  <dgm:clrData>
    <dgm:dataModel>
      <dgm:ptLst>
        <dgm:pt modelId="0" type="doc"/>
        <dgm:pt modelId="1">
          <dgm:prSet phldr="1"/>
        </dgm:pt>
        <dgm:pt modelId="2">
          <dgm:prSet phldr="1"/>
        </dgm:pt>
        <dgm:pt modelId="3">
          <dgm:prSet phldr="1"/>
        </dgm:pt>
        <dgm:pt modelId="4">
          <dgm:prSet phldr="1"/>
        </dgm:pt>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chMax val="7"/>
      <dgm:chPref val="7"/>
      <dgm:dir/>
    </dgm:varLst>
    <dgm:alg type="composite"/>
    <dgm:shape xmlns:r="http://schemas.openxmlformats.org/officeDocument/2006/relationships" r:blip="">
      <dgm:adjLst/>
    </dgm:shape>
    <dgm:constrLst>
      <dgm:constr type="w" for="ch" refType="h" refFor="ch" op="gte" fact="0.8"/>
    </dgm:constrLst>
    <dgm:layoutNode name="Name1">
      <dgm:alg type="composite"/>
      <dgm:shape xmlns:r="http://schemas.openxmlformats.org/officeDocument/2006/relationships" r:blip="">
        <dgm:adjLst/>
      </dgm:shape>
      <dgm:choose name="Name2">
        <dgm:if name="Name3" func="var" arg="dir" op="equ" val="norm">
          <dgm:choose name="Name4">
            <dgm:if name="Name5" axis="ch" ptType="node" func="cnt" op="equ" val="1">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625"/>
                <dgm:constr type="w" for="ch" forName="accent_1" refType="h" refFor="ch" refForName="accent_1" op="equ"/>
                <dgm:constr type="ctrY" for="ch" forName="accent_1" refType="h" fact="0.5"/>
                <dgm:constr type="ctrX" for="ch" forName="accent_1" refType="h" fact="0.2253"/>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primFontSz" for="ch" ptType="node" op="equ" val="65"/>
              </dgm:constrLst>
            </dgm:if>
            <dgm:if name="Name6" axis="ch" ptType="node" func="cnt" op="equ" val="2">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3571"/>
                <dgm:constr type="w" for="ch" forName="accent_1" refType="h" refFor="ch" refForName="accent_1" op="equ"/>
                <dgm:constr type="ctrY" for="ch" forName="accent_1" refType="h" fact="0.2857"/>
                <dgm:constr type="ctrX" for="ch" forName="accent_1" refType="h" fact="0.1891"/>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3571"/>
                <dgm:constr type="w" for="ch" forName="accent_2" refType="h" refFor="ch" refForName="accent_2" op="equ"/>
                <dgm:constr type="ctrY" for="ch" forName="accent_2" refType="h" fact="0.7143"/>
                <dgm:constr type="ctrX" for="ch" forName="accent_2" refType="h" fact="0.1891"/>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primFontSz" for="ch" ptType="node" op="equ" val="65"/>
              </dgm:constrLst>
            </dgm:if>
            <dgm:if name="Name7" axis="ch" ptType="node" func="cnt" op="equ" val="3">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25"/>
                <dgm:constr type="w" for="ch" forName="accent_1" refType="h" refFor="ch" refForName="accent_1" op="equ"/>
                <dgm:constr type="ctrY" for="ch" forName="accent_1" refType="h" fact="0.2"/>
                <dgm:constr type="ctrX" for="ch" forName="accent_1" refType="h" fact="0.1526"/>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25"/>
                <dgm:constr type="w" for="ch" forName="accent_2" refType="h" refFor="ch" refForName="accent_2" op="equ"/>
                <dgm:constr type="ctrY" for="ch" forName="accent_2" refType="h" fact="0.5"/>
                <dgm:constr type="ctrX" for="ch" forName="accent_2" refType="h" fact="0.2253"/>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25"/>
                <dgm:constr type="w" for="ch" forName="accent_3" refType="h" refFor="ch" refForName="accent_3" op="equ"/>
                <dgm:constr type="ctrY" for="ch" forName="accent_3" refType="h" fact="0.8"/>
                <dgm:constr type="ctrX" for="ch" forName="accent_3" refType="h" fact="0.1526"/>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primFontSz" for="ch" ptType="node" op="equ" val="65"/>
              </dgm:constrLst>
            </dgm:if>
            <dgm:if name="Name8" axis="ch" ptType="node" func="cnt" op="equ" val="4">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923"/>
                <dgm:constr type="w" for="ch" forName="accent_1" refType="h" refFor="ch" refForName="accent_1" op="equ"/>
                <dgm:constr type="ctrY" for="ch" forName="accent_1" refType="h" fact="0.1538"/>
                <dgm:constr type="ctrX" for="ch" forName="accent_1" refType="h" fact="0.1268"/>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923"/>
                <dgm:constr type="w" for="ch" forName="accent_2" refType="h" refFor="ch" refForName="accent_2" op="equ"/>
                <dgm:constr type="ctrY" for="ch" forName="accent_2" refType="h" fact="0.3846"/>
                <dgm:constr type="ctrX" for="ch" forName="accent_2" refType="h" fact="0.215"/>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923"/>
                <dgm:constr type="w" for="ch" forName="accent_3" refType="h" refFor="ch" refForName="accent_3" op="equ"/>
                <dgm:constr type="ctrY" for="ch" forName="accent_3" refType="h" fact="0.6154"/>
                <dgm:constr type="ctrX" for="ch" forName="accent_3" refType="h" fact="0.215"/>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923"/>
                <dgm:constr type="w" for="ch" forName="accent_4" refType="h" refFor="ch" refForName="accent_4" op="equ"/>
                <dgm:constr type="ctrY" for="ch" forName="accent_4" refType="h" fact="0.8462"/>
                <dgm:constr type="ctrX" for="ch" forName="accent_4" refType="h" fact="0.1268"/>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primFontSz" for="ch" ptType="node" op="equ" val="65"/>
              </dgm:constrLst>
            </dgm:if>
            <dgm:if name="Name9" axis="ch" ptType="node" func="cnt" op="equ" val="5">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563"/>
                <dgm:constr type="w" for="ch" forName="accent_1" refType="h" refFor="ch" refForName="accent_1" op="equ"/>
                <dgm:constr type="ctrY" for="ch" forName="accent_1" refType="h" fact="0.125"/>
                <dgm:constr type="ctrX" for="ch" forName="accent_1" refType="h" fact="0.1082"/>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563"/>
                <dgm:constr type="w" for="ch" forName="accent_2" refType="h" refFor="ch" refForName="accent_2" op="equ"/>
                <dgm:constr type="ctrY" for="ch" forName="accent_2" refType="h" fact="0.3125"/>
                <dgm:constr type="ctrX" for="ch" forName="accent_2" refType="h" fact="0.1978"/>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563"/>
                <dgm:constr type="w" for="ch" forName="accent_3" refType="h" refFor="ch" refForName="accent_3" op="equ"/>
                <dgm:constr type="ctrY" for="ch" forName="accent_3" refType="h" fact="0.5"/>
                <dgm:constr type="ctrX" for="ch" forName="accent_3" refType="h" fact="0.2253"/>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563"/>
                <dgm:constr type="w" for="ch" forName="accent_4" refType="h" refFor="ch" refForName="accent_4" op="equ"/>
                <dgm:constr type="ctrY" for="ch" forName="accent_4" refType="h" fact="0.6875"/>
                <dgm:constr type="ctrX" for="ch" forName="accent_4" refType="h" fact="0.1978"/>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563"/>
                <dgm:constr type="w" for="ch" forName="accent_5" refType="h" refFor="ch" refForName="accent_5" op="equ"/>
                <dgm:constr type="ctrY" for="ch" forName="accent_5" refType="h" fact="0.875"/>
                <dgm:constr type="ctrX" for="ch" forName="accent_5" refType="h" fact="0.1082"/>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primFontSz" for="ch" ptType="node" op="equ" val="65"/>
              </dgm:constrLst>
            </dgm:if>
            <dgm:if name="Name10" axis="ch" ptType="node" func="cnt" op="equ" val="6">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316"/>
                <dgm:constr type="w" for="ch" forName="accent_1" refType="h" refFor="ch" refForName="accent_1" op="equ"/>
                <dgm:constr type="ctrY" for="ch" forName="accent_1" refType="h" fact="0.1053"/>
                <dgm:constr type="ctrX" for="ch" forName="accent_1" refType="h" fact="0.0943"/>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316"/>
                <dgm:constr type="w" for="ch" forName="accent_2" refType="h" refFor="ch" refForName="accent_2" op="equ"/>
                <dgm:constr type="ctrY" for="ch" forName="accent_2" refType="h" fact="0.2632"/>
                <dgm:constr type="ctrX" for="ch" forName="accent_2" refType="h" fact="0.1809"/>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316"/>
                <dgm:constr type="w" for="ch" forName="accent_3" refType="h" refFor="ch" refForName="accent_3" op="equ"/>
                <dgm:constr type="ctrY" for="ch" forName="accent_3" refType="h" fact="0.4211"/>
                <dgm:constr type="ctrX" for="ch" forName="accent_3" refType="h" fact="0.2205"/>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316"/>
                <dgm:constr type="w" for="ch" forName="accent_4" refType="h" refFor="ch" refForName="accent_4" op="equ"/>
                <dgm:constr type="ctrY" for="ch" forName="accent_4" refType="h" fact="0.5789"/>
                <dgm:constr type="ctrX" for="ch" forName="accent_4" refType="h" fact="0.2205"/>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316"/>
                <dgm:constr type="w" for="ch" forName="accent_5" refType="h" refFor="ch" refForName="accent_5" op="equ"/>
                <dgm:constr type="ctrY" for="ch" forName="accent_5" refType="h" fact="0.7368"/>
                <dgm:constr type="ctrX" for="ch" forName="accent_5" refType="h" fact="0.1809"/>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h" for="ch" forName="accent_6" refType="h" fact="0.1316"/>
                <dgm:constr type="w" for="ch" forName="accent_6" refType="h" refFor="ch" refForName="accent_6" op="equ"/>
                <dgm:constr type="ctrY" for="ch" forName="accent_6" refType="h" fact="0.8947"/>
                <dgm:constr type="ctrX" for="ch" forName="accent_6" refType="h" fact="0.0943"/>
                <dgm:constr type="l" for="ch" forName="text_6" refType="ctrX" refFor="ch" refForName="accent_6"/>
                <dgm:constr type="r" for="ch" forName="text_6" refType="w"/>
                <dgm:constr type="w" for="ch" forName="text_6" refType="h" refFor="ch" refForName="text_6" op="gte"/>
                <dgm:constr type="h" for="ch" forName="text_6" refType="h" refFor="ch" refForName="accent_6" fact="0.8"/>
                <dgm:constr type="ctrY" for="ch" forName="text_6" refType="ctrY" refFor="ch" refForName="accent_6"/>
                <dgm:constr type="lMarg" for="ch" forName="text_6" refType="w" refFor="ch" refForName="accent_6" fact="1.8"/>
                <dgm:constr type="primFontSz" for="ch" ptType="node" op="equ" val="65"/>
              </dgm:constrLst>
            </dgm:if>
            <dgm:else name="Name11">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136"/>
                <dgm:constr type="w" for="ch" forName="accent_1" refType="h" refFor="ch" refForName="accent_1" op="equ"/>
                <dgm:constr type="ctrY" for="ch" forName="accent_1" refType="h" fact="0.0909"/>
                <dgm:constr type="ctrX" for="ch" forName="accent_1" refType="h" fact="0.0835"/>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136"/>
                <dgm:constr type="w" for="ch" forName="accent_2" refType="h" refFor="ch" refForName="accent_2" op="equ"/>
                <dgm:constr type="ctrY" for="ch" forName="accent_2" refType="h" fact="0.2273"/>
                <dgm:constr type="ctrX" for="ch" forName="accent_2" refType="h" fact="0.1658"/>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136"/>
                <dgm:constr type="w" for="ch" forName="accent_3" refType="h" refFor="ch" refForName="accent_3" op="equ"/>
                <dgm:constr type="ctrY" for="ch" forName="accent_3" refType="h" fact="0.3636"/>
                <dgm:constr type="ctrX" for="ch" forName="accent_3" refType="h" fact="0.2109"/>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136"/>
                <dgm:constr type="w" for="ch" forName="accent_4" refType="h" refFor="ch" refForName="accent_4" op="equ"/>
                <dgm:constr type="ctrY" for="ch" forName="accent_4" refType="h" fact="0.5"/>
                <dgm:constr type="ctrX" for="ch" forName="accent_4" refType="h" fact="0.2253"/>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136"/>
                <dgm:constr type="w" for="ch" forName="accent_5" refType="h" refFor="ch" refForName="accent_5" op="equ"/>
                <dgm:constr type="ctrY" for="ch" forName="accent_5" refType="h" fact="0.6364"/>
                <dgm:constr type="ctrX" for="ch" forName="accent_5" refType="h" fact="0.2109"/>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h" for="ch" forName="accent_6" refType="h" fact="0.1136"/>
                <dgm:constr type="w" for="ch" forName="accent_6" refType="h" refFor="ch" refForName="accent_6" op="equ"/>
                <dgm:constr type="ctrY" for="ch" forName="accent_6" refType="h" fact="0.7727"/>
                <dgm:constr type="ctrX" for="ch" forName="accent_6" refType="h" fact="0.1658"/>
                <dgm:constr type="l" for="ch" forName="text_6" refType="ctrX" refFor="ch" refForName="accent_6"/>
                <dgm:constr type="r" for="ch" forName="text_6" refType="w"/>
                <dgm:constr type="w" for="ch" forName="text_6" refType="h" refFor="ch" refForName="text_6" op="gte"/>
                <dgm:constr type="h" for="ch" forName="text_6" refType="h" refFor="ch" refForName="accent_6" fact="0.8"/>
                <dgm:constr type="ctrY" for="ch" forName="text_6" refType="ctrY" refFor="ch" refForName="accent_6"/>
                <dgm:constr type="lMarg" for="ch" forName="text_6" refType="w" refFor="ch" refForName="accent_6" fact="1.8"/>
                <dgm:constr type="h" for="ch" forName="accent_7" refType="h" fact="0.1136"/>
                <dgm:constr type="w" for="ch" forName="accent_7" refType="h" refFor="ch" refForName="accent_7" op="equ"/>
                <dgm:constr type="ctrY" for="ch" forName="accent_7" refType="h" fact="0.9091"/>
                <dgm:constr type="ctrX" for="ch" forName="accent_7" refType="h" fact="0.0835"/>
                <dgm:constr type="l" for="ch" forName="text_7" refType="ctrX" refFor="ch" refForName="accent_7"/>
                <dgm:constr type="r" for="ch" forName="text_7" refType="w"/>
                <dgm:constr type="w" for="ch" forName="text_7" refType="h" refFor="ch" refForName="text_7" op="gte"/>
                <dgm:constr type="h" for="ch" forName="text_7" refType="h" refFor="ch" refForName="accent_7" fact="0.8"/>
                <dgm:constr type="ctrY" for="ch" forName="text_7" refType="ctrY" refFor="ch" refForName="accent_7"/>
                <dgm:constr type="lMarg" for="ch" forName="text_7" refType="w" refFor="ch" refForName="accent_7" fact="1.8"/>
                <dgm:constr type="primFontSz" for="ch" ptType="node" op="equ" val="65"/>
              </dgm:constrLst>
            </dgm:else>
          </dgm:choose>
        </dgm:if>
        <dgm:else name="Name12">
          <dgm:choose name="Name13">
            <dgm:if name="Name14" axis="ch" ptType="node" func="cnt" op="equ" val="1">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625"/>
                <dgm:constr type="w" for="ch" forName="accent_1" refType="h" refFor="ch" refForName="accent_1" op="equ"/>
                <dgm:constr type="ctrY" for="ch" forName="accent_1" refType="h" fact="0.5"/>
                <dgm:constr type="ctrX" for="ch" forName="accent_1" refType="w"/>
                <dgm:constr type="ctrXOff" for="ch" forName="accent_1" refType="h" fact="-0.2253"/>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primFontSz" for="ch" ptType="node" op="equ" val="65"/>
              </dgm:constrLst>
            </dgm:if>
            <dgm:if name="Name15" axis="ch" ptType="node" func="cnt" op="equ" val="2">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3571"/>
                <dgm:constr type="w" for="ch" forName="accent_1" refType="h" refFor="ch" refForName="accent_1" op="equ"/>
                <dgm:constr type="ctrY" for="ch" forName="accent_1" refType="h" fact="0.2857"/>
                <dgm:constr type="ctrX" for="ch" forName="accent_1" refType="w"/>
                <dgm:constr type="ctrXOff" for="ch" forName="accent_1" refType="h" fact="-0.1891"/>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3571"/>
                <dgm:constr type="w" for="ch" forName="accent_2" refType="h" refFor="ch" refForName="accent_2" op="equ"/>
                <dgm:constr type="ctrY" for="ch" forName="accent_2" refType="h" fact="0.7143"/>
                <dgm:constr type="ctrX" for="ch" forName="accent_2" refType="w"/>
                <dgm:constr type="ctrXOff" for="ch" forName="accent_2" refType="h" fact="-0.1891"/>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primFontSz" for="ch" ptType="node" op="equ" val="65"/>
              </dgm:constrLst>
            </dgm:if>
            <dgm:if name="Name16" axis="ch" ptType="node" func="cnt" op="equ" val="3">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25"/>
                <dgm:constr type="w" for="ch" forName="accent_1" refType="h" refFor="ch" refForName="accent_1" op="equ"/>
                <dgm:constr type="ctrY" for="ch" forName="accent_1" refType="h" fact="0.2"/>
                <dgm:constr type="ctrX" for="ch" forName="accent_1" refType="w"/>
                <dgm:constr type="ctrXOff" for="ch" forName="accent_1" refType="h" fact="-0.1526"/>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25"/>
                <dgm:constr type="w" for="ch" forName="accent_2" refType="h" refFor="ch" refForName="accent_2" op="equ"/>
                <dgm:constr type="ctrY" for="ch" forName="accent_2" refType="h" fact="0.5"/>
                <dgm:constr type="ctrX" for="ch" forName="accent_2" refType="w"/>
                <dgm:constr type="ctrXOff" for="ch" forName="accent_2" refType="h" fact="-0.2253"/>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25"/>
                <dgm:constr type="w" for="ch" forName="accent_3" refType="h" refFor="ch" refForName="accent_3" op="equ"/>
                <dgm:constr type="ctrY" for="ch" forName="accent_3" refType="h" fact="0.8"/>
                <dgm:constr type="ctrX" for="ch" forName="accent_3" refType="w"/>
                <dgm:constr type="ctrXOff" for="ch" forName="accent_3" refType="h" fact="-0.1526"/>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primFontSz" for="ch" ptType="node" op="equ" val="65"/>
              </dgm:constrLst>
            </dgm:if>
            <dgm:if name="Name17" axis="ch" ptType="node" func="cnt" op="equ" val="4">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923"/>
                <dgm:constr type="w" for="ch" forName="accent_1" refType="h" refFor="ch" refForName="accent_1" op="equ"/>
                <dgm:constr type="ctrY" for="ch" forName="accent_1" refType="h" fact="0.1538"/>
                <dgm:constr type="ctrX" for="ch" forName="accent_1" refType="w"/>
                <dgm:constr type="ctrXOff" for="ch" forName="accent_1" refType="h" fact="-0.1268"/>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923"/>
                <dgm:constr type="w" for="ch" forName="accent_2" refType="h" refFor="ch" refForName="accent_2" op="equ"/>
                <dgm:constr type="ctrY" for="ch" forName="accent_2" refType="h" fact="0.3846"/>
                <dgm:constr type="ctrX" for="ch" forName="accent_2" refType="w"/>
                <dgm:constr type="ctrXOff" for="ch" forName="accent_2" refType="h" fact="-0.215"/>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923"/>
                <dgm:constr type="w" for="ch" forName="accent_3" refType="h" refFor="ch" refForName="accent_3" op="equ"/>
                <dgm:constr type="ctrY" for="ch" forName="accent_3" refType="h" fact="0.6154"/>
                <dgm:constr type="ctrX" for="ch" forName="accent_3" refType="w"/>
                <dgm:constr type="ctrXOff" for="ch" forName="accent_3" refType="h" fact="-0.215"/>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923"/>
                <dgm:constr type="w" for="ch" forName="accent_4" refType="h" refFor="ch" refForName="accent_4" op="equ"/>
                <dgm:constr type="ctrY" for="ch" forName="accent_4" refType="h" fact="0.8462"/>
                <dgm:constr type="ctrX" for="ch" forName="accent_4" refType="w"/>
                <dgm:constr type="ctrXOff" for="ch" forName="accent_4" refType="h" fact="-0.1268"/>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primFontSz" for="ch" ptType="node" op="equ" val="65"/>
              </dgm:constrLst>
            </dgm:if>
            <dgm:if name="Name18" axis="ch" ptType="node" func="cnt" op="equ" val="5">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563"/>
                <dgm:constr type="w" for="ch" forName="accent_1" refType="h" refFor="ch" refForName="accent_1" op="equ"/>
                <dgm:constr type="ctrY" for="ch" forName="accent_1" refType="h" fact="0.125"/>
                <dgm:constr type="ctrX" for="ch" forName="accent_1" refType="w"/>
                <dgm:constr type="ctrXOff" for="ch" forName="accent_1" refType="h" fact="-0.1082"/>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563"/>
                <dgm:constr type="w" for="ch" forName="accent_2" refType="h" refFor="ch" refForName="accent_2" op="equ"/>
                <dgm:constr type="ctrY" for="ch" forName="accent_2" refType="h" fact="0.3125"/>
                <dgm:constr type="ctrX" for="ch" forName="accent_2" refType="w"/>
                <dgm:constr type="ctrXOff" for="ch" forName="accent_2" refType="h" fact="-0.1978"/>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563"/>
                <dgm:constr type="w" for="ch" forName="accent_3" refType="h" refFor="ch" refForName="accent_3" op="equ"/>
                <dgm:constr type="ctrY" for="ch" forName="accent_3" refType="h" fact="0.5"/>
                <dgm:constr type="ctrX" for="ch" forName="accent_3" refType="w"/>
                <dgm:constr type="ctrXOff" for="ch" forName="accent_3" refType="h" fact="-0.2253"/>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563"/>
                <dgm:constr type="w" for="ch" forName="accent_4" refType="h" refFor="ch" refForName="accent_4" op="equ"/>
                <dgm:constr type="ctrY" for="ch" forName="accent_4" refType="h" fact="0.6875"/>
                <dgm:constr type="ctrX" for="ch" forName="accent_4" refType="w"/>
                <dgm:constr type="ctrXOff" for="ch" forName="accent_4" refType="h" fact="-0.1978"/>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563"/>
                <dgm:constr type="w" for="ch" forName="accent_5" refType="h" refFor="ch" refForName="accent_5" op="equ"/>
                <dgm:constr type="ctrY" for="ch" forName="accent_5" refType="h" fact="0.875"/>
                <dgm:constr type="ctrX" for="ch" forName="accent_5" refType="w"/>
                <dgm:constr type="ctrXOff" for="ch" forName="accent_5" refType="h" fact="-0.1082"/>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primFontSz" for="ch" ptType="node" op="equ" val="65"/>
              </dgm:constrLst>
            </dgm:if>
            <dgm:if name="Name19" axis="ch" ptType="node" func="cnt" op="equ" val="6">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316"/>
                <dgm:constr type="w" for="ch" forName="accent_1" refType="h" refFor="ch" refForName="accent_1" op="equ"/>
                <dgm:constr type="ctrY" for="ch" forName="accent_1" refType="h" fact="0.1053"/>
                <dgm:constr type="ctrX" for="ch" forName="accent_1" refType="w"/>
                <dgm:constr type="ctrXOff" for="ch" forName="accent_1" refType="h" fact="-0.0943"/>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316"/>
                <dgm:constr type="w" for="ch" forName="accent_2" refType="h" refFor="ch" refForName="accent_2" op="equ"/>
                <dgm:constr type="ctrY" for="ch" forName="accent_2" refType="h" fact="0.2632"/>
                <dgm:constr type="ctrX" for="ch" forName="accent_2" refType="w"/>
                <dgm:constr type="ctrXOff" for="ch" forName="accent_2" refType="h" fact="-0.1809"/>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316"/>
                <dgm:constr type="w" for="ch" forName="accent_3" refType="h" refFor="ch" refForName="accent_3" op="equ"/>
                <dgm:constr type="ctrY" for="ch" forName="accent_3" refType="h" fact="0.4211"/>
                <dgm:constr type="ctrX" for="ch" forName="accent_3" refType="w"/>
                <dgm:constr type="ctrXOff" for="ch" forName="accent_3" refType="h" fact="-0.2205"/>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316"/>
                <dgm:constr type="w" for="ch" forName="accent_4" refType="h" refFor="ch" refForName="accent_4" op="equ"/>
                <dgm:constr type="ctrY" for="ch" forName="accent_4" refType="h" fact="0.5789"/>
                <dgm:constr type="ctrX" for="ch" forName="accent_4" refType="w"/>
                <dgm:constr type="ctrXOff" for="ch" forName="accent_4" refType="h" fact="-0.2205"/>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316"/>
                <dgm:constr type="w" for="ch" forName="accent_5" refType="h" refFor="ch" refForName="accent_5" op="equ"/>
                <dgm:constr type="ctrY" for="ch" forName="accent_5" refType="h" fact="0.7368"/>
                <dgm:constr type="ctrX" for="ch" forName="accent_5" refType="w"/>
                <dgm:constr type="ctrXOff" for="ch" forName="accent_5" refType="h" fact="-0.1809"/>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h" for="ch" forName="accent_6" refType="h" fact="0.1316"/>
                <dgm:constr type="w" for="ch" forName="accent_6" refType="h" refFor="ch" refForName="accent_6" op="equ"/>
                <dgm:constr type="ctrY" for="ch" forName="accent_6" refType="h" fact="0.8947"/>
                <dgm:constr type="ctrX" for="ch" forName="accent_6" refType="w"/>
                <dgm:constr type="ctrXOff" for="ch" forName="accent_6" refType="h" fact="-0.0943"/>
                <dgm:constr type="r" for="ch" forName="text_6" refType="ctrX" refFor="ch" refForName="accent_6"/>
                <dgm:constr type="rOff" for="ch" forName="text_6" refType="ctrXOff" refFor="ch" refForName="accent_6"/>
                <dgm:constr type="l" for="ch" forName="text_6"/>
                <dgm:constr type="w" for="ch" forName="text_6" refType="h" refFor="ch" refForName="text_6" op="gte"/>
                <dgm:constr type="h" for="ch" forName="text_6" refType="h" refFor="ch" refForName="accent_6" fact="0.8"/>
                <dgm:constr type="ctrY" for="ch" forName="text_6" refType="ctrY" refFor="ch" refForName="accent_6"/>
                <dgm:constr type="rMarg" for="ch" forName="text_6" refType="w" refFor="ch" refForName="accent_6" fact="1.8"/>
                <dgm:constr type="primFontSz" for="ch" ptType="node" op="equ" val="65"/>
              </dgm:constrLst>
            </dgm:if>
            <dgm:else name="Name20">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136"/>
                <dgm:constr type="w" for="ch" forName="accent_1" refType="h" refFor="ch" refForName="accent_1" op="equ"/>
                <dgm:constr type="ctrY" for="ch" forName="accent_1" refType="h" fact="0.0909"/>
                <dgm:constr type="ctrX" for="ch" forName="accent_1" refType="w"/>
                <dgm:constr type="ctrXOff" for="ch" forName="accent_1" refType="h" fact="-0.0835"/>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136"/>
                <dgm:constr type="w" for="ch" forName="accent_2" refType="h" refFor="ch" refForName="accent_2" op="equ"/>
                <dgm:constr type="ctrY" for="ch" forName="accent_2" refType="h" fact="0.2273"/>
                <dgm:constr type="ctrX" for="ch" forName="accent_2" refType="w"/>
                <dgm:constr type="ctrXOff" for="ch" forName="accent_2" refType="h" fact="-0.1658"/>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136"/>
                <dgm:constr type="w" for="ch" forName="accent_3" refType="h" refFor="ch" refForName="accent_3" op="equ"/>
                <dgm:constr type="ctrY" for="ch" forName="accent_3" refType="h" fact="0.3636"/>
                <dgm:constr type="ctrX" for="ch" forName="accent_3" refType="w"/>
                <dgm:constr type="ctrXOff" for="ch" forName="accent_3" refType="h" fact="-0.2109"/>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136"/>
                <dgm:constr type="w" for="ch" forName="accent_4" refType="h" refFor="ch" refForName="accent_4" op="equ"/>
                <dgm:constr type="ctrY" for="ch" forName="accent_4" refType="h" fact="0.5"/>
                <dgm:constr type="ctrX" for="ch" forName="accent_4" refType="w"/>
                <dgm:constr type="ctrXOff" for="ch" forName="accent_4" refType="h" fact="-0.2253"/>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136"/>
                <dgm:constr type="w" for="ch" forName="accent_5" refType="h" refFor="ch" refForName="accent_5" op="equ"/>
                <dgm:constr type="ctrY" for="ch" forName="accent_5" refType="h" fact="0.6364"/>
                <dgm:constr type="ctrX" for="ch" forName="accent_5" refType="w"/>
                <dgm:constr type="ctrXOff" for="ch" forName="accent_5" refType="h" fact="-0.2109"/>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h" for="ch" forName="accent_6" refType="h" fact="0.1136"/>
                <dgm:constr type="w" for="ch" forName="accent_6" refType="h" refFor="ch" refForName="accent_6" op="equ"/>
                <dgm:constr type="ctrY" for="ch" forName="accent_6" refType="h" fact="0.7727"/>
                <dgm:constr type="ctrX" for="ch" forName="accent_6" refType="w"/>
                <dgm:constr type="ctrXOff" for="ch" forName="accent_6" refType="h" fact="-0.1658"/>
                <dgm:constr type="r" for="ch" forName="text_6" refType="ctrX" refFor="ch" refForName="accent_6"/>
                <dgm:constr type="rOff" for="ch" forName="text_6" refType="ctrXOff" refFor="ch" refForName="accent_6"/>
                <dgm:constr type="l" for="ch" forName="text_6"/>
                <dgm:constr type="w" for="ch" forName="text_6" refType="h" refFor="ch" refForName="text_6" op="gte"/>
                <dgm:constr type="h" for="ch" forName="text_6" refType="h" refFor="ch" refForName="accent_6" fact="0.8"/>
                <dgm:constr type="ctrY" for="ch" forName="text_6" refType="ctrY" refFor="ch" refForName="accent_6"/>
                <dgm:constr type="rMarg" for="ch" forName="text_6" refType="w" refFor="ch" refForName="accent_6" fact="1.8"/>
                <dgm:constr type="h" for="ch" forName="accent_7" refType="h" fact="0.1136"/>
                <dgm:constr type="w" for="ch" forName="accent_7" refType="h" refFor="ch" refForName="accent_7" op="equ"/>
                <dgm:constr type="ctrY" for="ch" forName="accent_7" refType="h" fact="0.9091"/>
                <dgm:constr type="ctrX" for="ch" forName="accent_7" refType="w"/>
                <dgm:constr type="ctrXOff" for="ch" forName="accent_7" refType="h" fact="-0.0835"/>
                <dgm:constr type="r" for="ch" forName="text_7" refType="ctrX" refFor="ch" refForName="accent_7"/>
                <dgm:constr type="rOff" for="ch" forName="text_7" refType="ctrXOff" refFor="ch" refForName="accent_7"/>
                <dgm:constr type="l" for="ch" forName="text_7"/>
                <dgm:constr type="w" for="ch" forName="text_7" refType="h" refFor="ch" refForName="text_7" op="gte"/>
                <dgm:constr type="h" for="ch" forName="text_7" refType="h" refFor="ch" refForName="accent_7" fact="0.8"/>
                <dgm:constr type="ctrY" for="ch" forName="text_7" refType="ctrY" refFor="ch" refForName="accent_7"/>
                <dgm:constr type="rMarg" for="ch" forName="text_7" refType="w" refFor="ch" refForName="accent_7" fact="1.8"/>
                <dgm:constr type="primFontSz" for="ch" ptType="node" op="equ" val="65"/>
              </dgm:constrLst>
            </dgm:else>
          </dgm:choose>
        </dgm:else>
      </dgm:choose>
      <dgm:layoutNode name="cycle">
        <dgm:choose name="Name21">
          <dgm:if name="Name22" func="var" arg="dir" op="equ" val="norm">
            <dgm:alg type="cycle">
              <dgm:param type="stAng" val="45"/>
              <dgm:param type="spanAng" val="90"/>
            </dgm:alg>
          </dgm:if>
          <dgm:else name="Name23">
            <dgm:alg type="cycle">
              <dgm:param type="stAng" val="225"/>
              <dgm:param type="spanAng" val="90"/>
            </dgm:alg>
          </dgm:else>
        </dgm:choose>
        <dgm:shape xmlns:r="http://schemas.openxmlformats.org/officeDocument/2006/relationships" r:blip="">
          <dgm:adjLst/>
        </dgm:shape>
        <dgm:presOf/>
        <dgm:constrLst>
          <dgm:constr type="w" for="ch" val="1"/>
          <dgm:constr type="h" for="ch" val="1"/>
          <dgm:constr type="diam" for="ch" forName="conn" refType="diam"/>
        </dgm:constrLst>
        <dgm:layoutNode name="srcNode">
          <dgm:alg type="sp"/>
          <dgm:shape xmlns:r="http://schemas.openxmlformats.org/officeDocument/2006/relationships" type="rect" r:blip="" hideGeom="1">
            <dgm:adjLst/>
          </dgm:shape>
          <dgm:presOf/>
        </dgm:layoutNode>
        <dgm:layoutNode name="conn" styleLbl="parChTrans1D2">
          <dgm:alg type="conn">
            <dgm:param type="connRout" val="curve"/>
            <dgm:param type="srcNode" val="srcNode"/>
            <dgm:param type="dstNode" val="dstNode"/>
            <dgm:param type="begPts" val="ctr"/>
            <dgm:param type="endPts" val="ctr"/>
            <dgm:param type="endSty" val="noArr"/>
          </dgm:alg>
          <dgm:shape xmlns:r="http://schemas.openxmlformats.org/officeDocument/2006/relationships" type="conn" r:blip="">
            <dgm:adjLst/>
          </dgm:shape>
          <dgm:presOf axis="desOrSelf" ptType="sibTrans" hideLastTrans="0" st="0" cnt="1"/>
          <dgm:constrLst>
            <dgm:constr type="begPad"/>
            <dgm:constr type="endPad"/>
          </dgm:constrLst>
        </dgm:layoutNode>
        <dgm:layoutNode name="extraNode">
          <dgm:alg type="sp"/>
          <dgm:shape xmlns:r="http://schemas.openxmlformats.org/officeDocument/2006/relationships" type="rect" r:blip="" hideGeom="1">
            <dgm:adjLst/>
          </dgm:shape>
          <dgm:presOf/>
        </dgm:layoutNode>
        <dgm:layoutNode name="dstNode">
          <dgm:alg type="sp"/>
          <dgm:shape xmlns:r="http://schemas.openxmlformats.org/officeDocument/2006/relationships" type="rect" r:blip="" hideGeom="1">
            <dgm:adjLst/>
          </dgm:shape>
          <dgm:presOf/>
        </dgm:layoutNode>
      </dgm:layoutNode>
      <dgm:forEach name="wrapper" axis="self" ptType="parTrans">
        <dgm:forEach name="wrapper2" axis="self" ptType="sibTrans" st="2">
          <dgm:forEach name="accentRepeat" axis="self">
            <dgm:layoutNode name="accentRepeatNode" styleLbl="solidFgAcc1">
              <dgm:alg type="sp"/>
              <dgm:shape xmlns:r="http://schemas.openxmlformats.org/officeDocument/2006/relationships" type="ellipse" r:blip="">
                <dgm:adjLst/>
              </dgm:shape>
              <dgm:presOf/>
            </dgm:layoutNode>
          </dgm:forEach>
        </dgm:forEach>
      </dgm:forEach>
      <dgm:forEach name="Name24" axis="ch" ptType="node" cnt="1">
        <dgm:layoutNode name="text_1" styleLbl="node1">
          <dgm:varLst>
            <dgm:bulletEnabled val="1"/>
          </dgm:varLst>
          <dgm:choose name="Name25">
            <dgm:if name="Name26" func="var" arg="dir" op="equ" val="norm">
              <dgm:alg type="tx">
                <dgm:param type="parTxLTRAlign" val="l"/>
                <dgm:param type="shpTxLTRAlignCh" val="l"/>
                <dgm:param type="parTxRTLAlign" val="l"/>
                <dgm:param type="shpTxRTLAlignCh" val="l"/>
              </dgm:alg>
            </dgm:if>
            <dgm:else name="Name2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1">
          <dgm:alg type="sp"/>
          <dgm:shape xmlns:r="http://schemas.openxmlformats.org/officeDocument/2006/relationships" r:blip="">
            <dgm:adjLst/>
          </dgm:shape>
          <dgm:presOf/>
          <dgm:constrLst/>
          <dgm:forEach name="Name28" ref="accentRepeat"/>
        </dgm:layoutNode>
      </dgm:forEach>
      <dgm:forEach name="Name29" axis="ch" ptType="node" st="2" cnt="1">
        <dgm:layoutNode name="text_2" styleLbl="node1">
          <dgm:varLst>
            <dgm:bulletEnabled val="1"/>
          </dgm:varLst>
          <dgm:choose name="Name30">
            <dgm:if name="Name31" func="var" arg="dir" op="equ" val="norm">
              <dgm:alg type="tx">
                <dgm:param type="parTxLTRAlign" val="l"/>
                <dgm:param type="shpTxLTRAlignCh" val="l"/>
                <dgm:param type="parTxRTLAlign" val="l"/>
                <dgm:param type="shpTxRTLAlignCh" val="l"/>
              </dgm:alg>
            </dgm:if>
            <dgm:else name="Name3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2">
          <dgm:alg type="sp"/>
          <dgm:shape xmlns:r="http://schemas.openxmlformats.org/officeDocument/2006/relationships" r:blip="">
            <dgm:adjLst/>
          </dgm:shape>
          <dgm:presOf/>
          <dgm:constrLst/>
          <dgm:forEach name="Name33" ref="accentRepeat"/>
        </dgm:layoutNode>
      </dgm:forEach>
      <dgm:forEach name="Name34" axis="ch" ptType="node" st="3" cnt="1">
        <dgm:layoutNode name="text_3" styleLbl="node1">
          <dgm:varLst>
            <dgm:bulletEnabled val="1"/>
          </dgm:varLst>
          <dgm:choose name="Name35">
            <dgm:if name="Name36" func="var" arg="dir" op="equ" val="norm">
              <dgm:alg type="tx">
                <dgm:param type="parTxLTRAlign" val="l"/>
                <dgm:param type="shpTxLTRAlignCh" val="l"/>
                <dgm:param type="parTxRTLAlign" val="l"/>
                <dgm:param type="shpTxRTLAlignCh" val="l"/>
              </dgm:alg>
            </dgm:if>
            <dgm:else name="Name3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3">
          <dgm:alg type="sp"/>
          <dgm:shape xmlns:r="http://schemas.openxmlformats.org/officeDocument/2006/relationships" r:blip="">
            <dgm:adjLst/>
          </dgm:shape>
          <dgm:presOf/>
          <dgm:constrLst/>
          <dgm:forEach name="Name38" ref="accentRepeat"/>
        </dgm:layoutNode>
      </dgm:forEach>
      <dgm:forEach name="Name39" axis="ch" ptType="node" st="4" cnt="1">
        <dgm:layoutNode name="text_4" styleLbl="node1">
          <dgm:varLst>
            <dgm:bulletEnabled val="1"/>
          </dgm:varLst>
          <dgm:choose name="Name40">
            <dgm:if name="Name41" func="var" arg="dir" op="equ" val="norm">
              <dgm:alg type="tx">
                <dgm:param type="parTxLTRAlign" val="l"/>
                <dgm:param type="shpTxLTRAlignCh" val="l"/>
                <dgm:param type="parTxRTLAlign" val="l"/>
                <dgm:param type="shpTxRTLAlignCh" val="l"/>
              </dgm:alg>
            </dgm:if>
            <dgm:else name="Name4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4">
          <dgm:alg type="sp"/>
          <dgm:shape xmlns:r="http://schemas.openxmlformats.org/officeDocument/2006/relationships" r:blip="">
            <dgm:adjLst/>
          </dgm:shape>
          <dgm:presOf/>
          <dgm:constrLst/>
          <dgm:forEach name="Name43" ref="accentRepeat"/>
        </dgm:layoutNode>
      </dgm:forEach>
      <dgm:forEach name="Name44" axis="ch" ptType="node" st="5" cnt="1">
        <dgm:layoutNode name="text_5" styleLbl="node1">
          <dgm:varLst>
            <dgm:bulletEnabled val="1"/>
          </dgm:varLst>
          <dgm:choose name="Name45">
            <dgm:if name="Name46" func="var" arg="dir" op="equ" val="norm">
              <dgm:alg type="tx">
                <dgm:param type="parTxLTRAlign" val="l"/>
                <dgm:param type="shpTxLTRAlignCh" val="l"/>
                <dgm:param type="parTxRTLAlign" val="l"/>
                <dgm:param type="shpTxRTLAlignCh" val="l"/>
              </dgm:alg>
            </dgm:if>
            <dgm:else name="Name4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5">
          <dgm:alg type="sp"/>
          <dgm:shape xmlns:r="http://schemas.openxmlformats.org/officeDocument/2006/relationships" r:blip="">
            <dgm:adjLst/>
          </dgm:shape>
          <dgm:presOf/>
          <dgm:constrLst/>
          <dgm:forEach name="Name48" ref="accentRepeat"/>
        </dgm:layoutNode>
      </dgm:forEach>
      <dgm:forEach name="Name49" axis="ch" ptType="node" st="6" cnt="1">
        <dgm:layoutNode name="text_6" styleLbl="node1">
          <dgm:varLst>
            <dgm:bulletEnabled val="1"/>
          </dgm:varLst>
          <dgm:choose name="Name50">
            <dgm:if name="Name51" func="var" arg="dir" op="equ" val="norm">
              <dgm:alg type="tx">
                <dgm:param type="parTxLTRAlign" val="l"/>
                <dgm:param type="shpTxLTRAlignCh" val="l"/>
                <dgm:param type="parTxRTLAlign" val="l"/>
                <dgm:param type="shpTxRTLAlignCh" val="l"/>
              </dgm:alg>
            </dgm:if>
            <dgm:else name="Name5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6">
          <dgm:alg type="sp"/>
          <dgm:shape xmlns:r="http://schemas.openxmlformats.org/officeDocument/2006/relationships" r:blip="">
            <dgm:adjLst/>
          </dgm:shape>
          <dgm:presOf/>
          <dgm:constrLst/>
          <dgm:forEach name="Name53" ref="accentRepeat"/>
        </dgm:layoutNode>
      </dgm:forEach>
      <dgm:forEach name="Name54" axis="ch" ptType="node" st="7" cnt="1">
        <dgm:layoutNode name="text_7" styleLbl="node1">
          <dgm:varLst>
            <dgm:bulletEnabled val="1"/>
          </dgm:varLst>
          <dgm:choose name="Name55">
            <dgm:if name="Name56" func="var" arg="dir" op="equ" val="norm">
              <dgm:alg type="tx">
                <dgm:param type="parTxLTRAlign" val="l"/>
                <dgm:param type="shpTxLTRAlignCh" val="l"/>
                <dgm:param type="parTxRTLAlign" val="l"/>
                <dgm:param type="shpTxRTLAlignCh" val="l"/>
              </dgm:alg>
            </dgm:if>
            <dgm:else name="Name5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7">
          <dgm:alg type="sp"/>
          <dgm:shape xmlns:r="http://schemas.openxmlformats.org/officeDocument/2006/relationships" r:blip="">
            <dgm:adjLst/>
          </dgm:shape>
          <dgm:presOf/>
          <dgm:constrLst/>
          <dgm:forEach name="Name58" ref="accentRepeat"/>
        </dgm:layoutNode>
      </dgm:forEach>
    </dgm:layoutNode>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5">
  <dgm:title val=""/>
  <dgm:desc val=""/>
  <dgm:catLst>
    <dgm:cat type="simple" pri="105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lnNode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3">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3">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1">
        <a:scrgbClr r="0" g="0" b="0"/>
      </a:lnRef>
      <a:fillRef idx="0">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3">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3">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3">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4.xml><?xml version="1.0" encoding="utf-8"?>
<dgm:styleDef xmlns:dgm="http://schemas.openxmlformats.org/drawingml/2006/diagram" xmlns:a="http://schemas.openxmlformats.org/drawingml/2006/main" uniqueId="urn:microsoft.com/office/officeart/2005/8/quickstyle/3d1">
  <dgm:title val=""/>
  <dgm:desc val=""/>
  <dgm:catLst>
    <dgm:cat type="3D" pri="11100"/>
  </dgm:catLst>
  <dgm:scene3d>
    <a:camera prst="orthographicFront"/>
    <a:lightRig rig="threePt" dir="t"/>
  </dgm:scene3d>
  <dgm:styleLbl name="node0">
    <dgm:scene3d>
      <a:camera prst="orthographicFront"/>
      <a:lightRig rig="flat" dir="t"/>
    </dgm:scene3d>
    <dgm:sp3d prstMaterial="plastic">
      <a:bevelT w="120900" h="88900"/>
      <a:bevelB w="88900" h="31750" prst="angle"/>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vennNode1">
    <dgm:scene3d>
      <a:camera prst="orthographicFront"/>
      <a:lightRig rig="flat" dir="t"/>
    </dgm:scene3d>
    <dgm:sp3d prstMaterial="plastic">
      <a:bevelT w="120900" h="88900"/>
      <a:bevelB w="88900" h="31750" prst="angle"/>
    </dgm:sp3d>
    <dgm:txPr/>
    <dgm:style>
      <a:lnRef idx="0">
        <a:scrgbClr r="0" g="0" b="0"/>
      </a:lnRef>
      <a:fillRef idx="1">
        <a:scrgbClr r="0" g="0" b="0"/>
      </a:fillRef>
      <a:effectRef idx="1">
        <a:scrgbClr r="0" g="0" b="0"/>
      </a:effectRef>
      <a:fontRef idx="minor">
        <a:schemeClr val="tx1"/>
      </a:fontRef>
    </dgm:style>
  </dgm:styleLbl>
  <dgm:styleLbl name="alignNode1">
    <dgm:scene3d>
      <a:camera prst="orthographicFront"/>
      <a:lightRig rig="flat" dir="t"/>
    </dgm:scene3d>
    <dgm:sp3d prstMaterial="plastic">
      <a:bevelT w="120900" h="88900"/>
      <a:bevelB w="88900" h="31750" prst="angle"/>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flat" dir="t"/>
    </dgm:scene3d>
    <dgm:sp3d prstMaterial="plastic">
      <a:bevelT w="120900" h="88900"/>
      <a:bevelB w="88900" h="31750" prst="angle"/>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node3">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node4">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fgImgPlace1">
    <dgm:scene3d>
      <a:camera prst="orthographicFront"/>
      <a:lightRig rig="flat" dir="t"/>
    </dgm:scene3d>
    <dgm:sp3d z="127000" prstMaterial="plastic">
      <a:bevelT w="88900" h="88900"/>
      <a:bevelB w="88900" h="31750" prst="angle"/>
    </dgm:sp3d>
    <dgm:txPr/>
    <dgm:style>
      <a:lnRef idx="0">
        <a:scrgbClr r="0" g="0" b="0"/>
      </a:lnRef>
      <a:fillRef idx="3">
        <a:scrgbClr r="0" g="0" b="0"/>
      </a:fillRef>
      <a:effectRef idx="2">
        <a:scrgbClr r="0" g="0" b="0"/>
      </a:effectRef>
      <a:fontRef idx="minor"/>
    </dgm:style>
  </dgm:styleLbl>
  <dgm:styleLbl name="alignImgPlace1">
    <dgm:scene3d>
      <a:camera prst="orthographicFront"/>
      <a:lightRig rig="flat" dir="t"/>
    </dgm:scene3d>
    <dgm:sp3d prstMaterial="plastic">
      <a:bevelT w="88900" h="88900"/>
      <a:bevelB w="88900" h="31750" prst="angle"/>
    </dgm:sp3d>
    <dgm:txPr/>
    <dgm:style>
      <a:lnRef idx="0">
        <a:scrgbClr r="0" g="0" b="0"/>
      </a:lnRef>
      <a:fillRef idx="3">
        <a:scrgbClr r="0" g="0" b="0"/>
      </a:fillRef>
      <a:effectRef idx="2">
        <a:scrgbClr r="0" g="0" b="0"/>
      </a:effectRef>
      <a:fontRef idx="minor"/>
    </dgm:style>
  </dgm:styleLbl>
  <dgm:styleLbl name="bgImgPlace1">
    <dgm:scene3d>
      <a:camera prst="orthographicFront"/>
      <a:lightRig rig="flat" dir="t"/>
    </dgm:scene3d>
    <dgm:sp3d z="-190500" prstMaterial="plastic">
      <a:bevelT w="88900" h="88900"/>
      <a:bevelB w="88900" h="31750" prst="angle"/>
    </dgm:sp3d>
    <dgm:txPr/>
    <dgm:style>
      <a:lnRef idx="0">
        <a:scrgbClr r="0" g="0" b="0"/>
      </a:lnRef>
      <a:fillRef idx="3">
        <a:scrgbClr r="0" g="0" b="0"/>
      </a:fillRef>
      <a:effectRef idx="2">
        <a:scrgbClr r="0" g="0" b="0"/>
      </a:effectRef>
      <a:fontRef idx="minor"/>
    </dgm:style>
  </dgm:styleLbl>
  <dgm:styleLbl name="sibTrans2D1">
    <dgm:scene3d>
      <a:camera prst="orthographicFront"/>
      <a:lightRig rig="flat" dir="t"/>
    </dgm:scene3d>
    <dgm:sp3d z="-80000" prstMaterial="plastic">
      <a:bevelT w="50800" h="50800"/>
      <a:bevelB w="25400" h="25400" prst="angle"/>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flat" dir="t"/>
    </dgm:scene3d>
    <dgm:sp3d z="127000" prstMaterial="plastic">
      <a:bevelT w="50800" h="50800"/>
      <a:bevelB w="25400" h="25400" prst="angle"/>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flat" dir="t"/>
    </dgm:scene3d>
    <dgm:sp3d z="-190500" prstMaterial="plastic">
      <a:bevelT w="50800" h="50800"/>
      <a:bevelB w="25400" h="25400" prst="angle"/>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flat" dir="t"/>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asst1">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asst2">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asst3">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1">
    <dgm:scene3d>
      <a:camera prst="orthographicFront"/>
      <a:lightRig rig="flat" dir="t"/>
    </dgm:scene3d>
    <dgm:sp3d z="-10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2">
    <dgm:scene3d>
      <a:camera prst="orthographicFront"/>
      <a:lightRig rig="flat" dir="t"/>
    </dgm:scene3d>
    <dgm:sp3d z="-6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3">
    <dgm:scene3d>
      <a:camera prst="orthographicFront"/>
      <a:lightRig rig="flat" dir="t"/>
    </dgm:scene3d>
    <dgm:sp3d z="-6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flat" dir="t"/>
    </dgm:scene3d>
    <dgm:sp3d z="-6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f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conF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alignAcc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trAlignAcc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b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solidF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solidAlignAcc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solidB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FollowNode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alignAccFollowNode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bgAccFollowNode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0">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2">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3">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4">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bgShp">
    <dgm:scene3d>
      <a:camera prst="orthographicFront"/>
      <a:lightRig rig="flat" dir="t"/>
    </dgm:scene3d>
    <dgm:sp3d z="-190500" extrusionH="12700" prstMaterial="plastic">
      <a:bevelT w="50800" h="50800"/>
    </dgm:sp3d>
    <dgm:txPr/>
    <dgm:style>
      <a:lnRef idx="0">
        <a:scrgbClr r="0" g="0" b="0"/>
      </a:lnRef>
      <a:fillRef idx="3">
        <a:scrgbClr r="0" g="0" b="0"/>
      </a:fillRef>
      <a:effectRef idx="0">
        <a:scrgbClr r="0" g="0" b="0"/>
      </a:effectRef>
      <a:fontRef idx="minor"/>
    </dgm:style>
  </dgm:styleLbl>
  <dgm:styleLbl name="dkBgShp">
    <dgm:scene3d>
      <a:camera prst="orthographicFront"/>
      <a:lightRig rig="flat" dir="t"/>
    </dgm:scene3d>
    <dgm:sp3d z="-190500" extrusionH="12700" prstMaterial="plastic">
      <a:bevelT w="50800" h="50800"/>
    </dgm:sp3d>
    <dgm:txPr/>
    <dgm:style>
      <a:lnRef idx="0">
        <a:scrgbClr r="0" g="0" b="0"/>
      </a:lnRef>
      <a:fillRef idx="2">
        <a:scrgbClr r="0" g="0" b="0"/>
      </a:fillRef>
      <a:effectRef idx="0">
        <a:scrgbClr r="0" g="0" b="0"/>
      </a:effectRef>
      <a:fontRef idx="minor"/>
    </dgm:style>
  </dgm:styleLbl>
  <dgm:styleLbl name="trBgShp">
    <dgm:scene3d>
      <a:camera prst="orthographicFront"/>
      <a:lightRig rig="flat" dir="t"/>
    </dgm:scene3d>
    <dgm:sp3d z="-190500" extrusionH="12700" prstMaterial="matte"/>
    <dgm:txPr/>
    <dgm:style>
      <a:lnRef idx="0">
        <a:scrgbClr r="0" g="0" b="0"/>
      </a:lnRef>
      <a:fillRef idx="1">
        <a:scrgbClr r="0" g="0" b="0"/>
      </a:fillRef>
      <a:effectRef idx="0">
        <a:scrgbClr r="0" g="0" b="0"/>
      </a:effectRef>
      <a:fontRef idx="minor"/>
    </dgm:style>
  </dgm:styleLbl>
  <dgm:styleLbl name="fgShp">
    <dgm:scene3d>
      <a:camera prst="orthographicFront"/>
      <a:lightRig rig="flat" dir="t"/>
    </dgm:scene3d>
    <dgm:sp3d z="190500" prstMaterial="plastic">
      <a:bevelT w="120900" h="88900"/>
      <a:bevelB w="88900" h="31750" prst="angle"/>
    </dgm:sp3d>
    <dgm:txPr/>
    <dgm:style>
      <a:lnRef idx="0">
        <a:scrgbClr r="0" g="0" b="0"/>
      </a:lnRef>
      <a:fillRef idx="1">
        <a:scrgbClr r="0" g="0" b="0"/>
      </a:fillRef>
      <a:effectRef idx="3">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VN"/>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EA13C53D-310F-4B4D-8467-D9BB6B36EAD7}" type="datetimeFigureOut">
              <a:rPr lang="en-VN" smtClean="0"/>
              <a:t>07/16/2022</a:t>
            </a:fld>
            <a:endParaRPr lang="en-VN"/>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VN"/>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VN"/>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VN"/>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1D6753FE-09BF-9F4E-8560-BE0BED18382A}" type="slidenum">
              <a:rPr lang="en-VN" smtClean="0"/>
              <a:t>‹#›</a:t>
            </a:fld>
            <a:endParaRPr lang="en-VN"/>
          </a:p>
        </p:txBody>
      </p:sp>
    </p:spTree>
    <p:extLst>
      <p:ext uri="{BB962C8B-B14F-4D97-AF65-F5344CB8AC3E}">
        <p14:creationId xmlns:p14="http://schemas.microsoft.com/office/powerpoint/2010/main" val="151685177"/>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Tx/>
              <a:buChar char="-"/>
            </a:pPr>
            <a:endParaRPr lang="en-VN" dirty="0"/>
          </a:p>
        </p:txBody>
      </p:sp>
      <p:sp>
        <p:nvSpPr>
          <p:cNvPr id="4" name="Slide Number Placeholder 3"/>
          <p:cNvSpPr>
            <a:spLocks noGrp="1"/>
          </p:cNvSpPr>
          <p:nvPr>
            <p:ph type="sldNum" sz="quarter" idx="5"/>
          </p:nvPr>
        </p:nvSpPr>
        <p:spPr/>
        <p:txBody>
          <a:bodyPr/>
          <a:lstStyle/>
          <a:p>
            <a:fld id="{1D6753FE-09BF-9F4E-8560-BE0BED18382A}" type="slidenum">
              <a:rPr lang="en-VN" smtClean="0"/>
              <a:t>6</a:t>
            </a:fld>
            <a:endParaRPr lang="en-VN"/>
          </a:p>
        </p:txBody>
      </p:sp>
    </p:spTree>
    <p:extLst>
      <p:ext uri="{BB962C8B-B14F-4D97-AF65-F5344CB8AC3E}">
        <p14:creationId xmlns:p14="http://schemas.microsoft.com/office/powerpoint/2010/main" val="410499741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28600" indent="-228600">
              <a:buAutoNum type="alphaLcParenR"/>
            </a:pPr>
            <a:r>
              <a:rPr lang="en-US" dirty="0" err="1"/>
              <a:t>Đường</a:t>
            </a:r>
            <a:r>
              <a:rPr lang="en-US" dirty="0"/>
              <a:t> </a:t>
            </a:r>
            <a:r>
              <a:rPr lang="en-US" dirty="0" err="1"/>
              <a:t>đến</a:t>
            </a:r>
            <a:r>
              <a:rPr lang="en-US" dirty="0"/>
              <a:t> </a:t>
            </a:r>
            <a:r>
              <a:rPr lang="en-US" dirty="0" err="1"/>
              <a:t>trường</a:t>
            </a:r>
            <a:r>
              <a:rPr lang="en-US" dirty="0"/>
              <a:t>:</a:t>
            </a:r>
            <a:br>
              <a:rPr lang="en-US" dirty="0"/>
            </a:br>
            <a:r>
              <a:rPr lang="en-US" dirty="0"/>
              <a:t>- </a:t>
            </a:r>
            <a:r>
              <a:rPr lang="en-US" dirty="0" err="1"/>
              <a:t>Quen</a:t>
            </a:r>
            <a:r>
              <a:rPr lang="en-US" dirty="0"/>
              <a:t> </a:t>
            </a:r>
            <a:r>
              <a:rPr lang="en-US" dirty="0" err="1"/>
              <a:t>nhưng</a:t>
            </a:r>
            <a:r>
              <a:rPr lang="en-US" dirty="0"/>
              <a:t> </a:t>
            </a:r>
            <a:r>
              <a:rPr lang="en-US" dirty="0" err="1"/>
              <a:t>lần</a:t>
            </a:r>
            <a:r>
              <a:rPr lang="en-US" dirty="0"/>
              <a:t> </a:t>
            </a:r>
            <a:r>
              <a:rPr lang="en-US" dirty="0" err="1"/>
              <a:t>này</a:t>
            </a:r>
            <a:r>
              <a:rPr lang="en-US" dirty="0"/>
              <a:t> </a:t>
            </a:r>
            <a:r>
              <a:rPr lang="en-US" dirty="0" err="1"/>
              <a:t>thấy</a:t>
            </a:r>
            <a:r>
              <a:rPr lang="en-US" dirty="0"/>
              <a:t> </a:t>
            </a:r>
            <a:r>
              <a:rPr lang="en-US" dirty="0" err="1"/>
              <a:t>lạ</a:t>
            </a:r>
            <a:r>
              <a:rPr lang="en-US" dirty="0"/>
              <a:t>. </a:t>
            </a:r>
            <a:br>
              <a:rPr lang="en-US" dirty="0"/>
            </a:br>
            <a:r>
              <a:rPr lang="en-US" dirty="0"/>
              <a:t>- </a:t>
            </a:r>
            <a:r>
              <a:rPr lang="en-US" dirty="0" err="1"/>
              <a:t>Thấy</a:t>
            </a:r>
            <a:r>
              <a:rPr lang="en-US" dirty="0"/>
              <a:t> </a:t>
            </a:r>
            <a:r>
              <a:rPr lang="en-US" dirty="0" err="1"/>
              <a:t>trang</a:t>
            </a:r>
            <a:r>
              <a:rPr lang="en-US" dirty="0"/>
              <a:t> </a:t>
            </a:r>
            <a:r>
              <a:rPr lang="en-US" dirty="0" err="1"/>
              <a:t>trọng</a:t>
            </a:r>
            <a:r>
              <a:rPr lang="en-US" dirty="0"/>
              <a:t>, </a:t>
            </a:r>
            <a:r>
              <a:rPr lang="en-US" dirty="0" err="1"/>
              <a:t>đứng</a:t>
            </a:r>
            <a:r>
              <a:rPr lang="en-US" dirty="0"/>
              <a:t> </a:t>
            </a:r>
            <a:r>
              <a:rPr lang="en-US" dirty="0" err="1"/>
              <a:t>đắn</a:t>
            </a:r>
            <a:r>
              <a:rPr lang="en-US" dirty="0"/>
              <a:t>.</a:t>
            </a:r>
            <a:br>
              <a:rPr lang="en-US" dirty="0"/>
            </a:br>
            <a:r>
              <a:rPr lang="en-US" dirty="0"/>
              <a:t>- </a:t>
            </a:r>
            <a:r>
              <a:rPr lang="en-US" dirty="0" err="1"/>
              <a:t>Cố</a:t>
            </a:r>
            <a:r>
              <a:rPr lang="en-US" dirty="0"/>
              <a:t> gang </a:t>
            </a:r>
            <a:r>
              <a:rPr lang="en-US" dirty="0" err="1"/>
              <a:t>lấy</a:t>
            </a:r>
            <a:r>
              <a:rPr lang="en-US" dirty="0"/>
              <a:t> </a:t>
            </a:r>
            <a:r>
              <a:rPr lang="en-US" dirty="0" err="1"/>
              <a:t>tay</a:t>
            </a:r>
            <a:r>
              <a:rPr lang="en-US" dirty="0"/>
              <a:t> </a:t>
            </a:r>
            <a:r>
              <a:rPr lang="en-US" dirty="0" err="1"/>
              <a:t>bặm</a:t>
            </a:r>
            <a:r>
              <a:rPr lang="en-US" dirty="0"/>
              <a:t>, </a:t>
            </a:r>
            <a:r>
              <a:rPr lang="en-US" dirty="0" err="1"/>
              <a:t>ghì</a:t>
            </a:r>
            <a:r>
              <a:rPr lang="en-US" dirty="0"/>
              <a:t>, </a:t>
            </a:r>
            <a:r>
              <a:rPr lang="en-US" dirty="0" err="1"/>
              <a:t>xóc</a:t>
            </a:r>
            <a:r>
              <a:rPr lang="en-US" dirty="0"/>
              <a:t> </a:t>
            </a:r>
            <a:r>
              <a:rPr lang="en-US" dirty="0" err="1"/>
              <a:t>lại</a:t>
            </a:r>
            <a:r>
              <a:rPr lang="en-US" dirty="0"/>
              <a:t> </a:t>
            </a:r>
            <a:r>
              <a:rPr lang="en-US" dirty="0" err="1"/>
              <a:t>sách</a:t>
            </a:r>
            <a:r>
              <a:rPr lang="en-US" dirty="0"/>
              <a:t> </a:t>
            </a:r>
            <a:r>
              <a:rPr lang="en-US" dirty="0" err="1"/>
              <a:t>vở</a:t>
            </a:r>
            <a:r>
              <a:rPr lang="en-US" dirty="0"/>
              <a:t> </a:t>
            </a:r>
            <a:r>
              <a:rPr lang="en-US" dirty="0" err="1"/>
              <a:t>cho</a:t>
            </a:r>
            <a:r>
              <a:rPr lang="en-US" dirty="0"/>
              <a:t> </a:t>
            </a:r>
            <a:r>
              <a:rPr lang="en-US" dirty="0" err="1"/>
              <a:t>cẩn</a:t>
            </a:r>
            <a:r>
              <a:rPr lang="en-US" dirty="0"/>
              <a:t> </a:t>
            </a:r>
            <a:r>
              <a:rPr lang="en-US" dirty="0" err="1"/>
              <a:t>thận</a:t>
            </a:r>
            <a:r>
              <a:rPr lang="en-US" dirty="0"/>
              <a:t>, </a:t>
            </a:r>
            <a:r>
              <a:rPr lang="en-US" dirty="0" err="1"/>
              <a:t>thạo</a:t>
            </a:r>
            <a:r>
              <a:rPr lang="en-US" dirty="0"/>
              <a:t> ra </a:t>
            </a:r>
            <a:r>
              <a:rPr lang="en-US" dirty="0" err="1"/>
              <a:t>dáng</a:t>
            </a:r>
            <a:r>
              <a:rPr lang="en-US" dirty="0"/>
              <a:t> </a:t>
            </a:r>
            <a:r>
              <a:rPr lang="en-US" dirty="0" err="1"/>
              <a:t>người</a:t>
            </a:r>
            <a:r>
              <a:rPr lang="en-US" dirty="0"/>
              <a:t> </a:t>
            </a:r>
            <a:r>
              <a:rPr lang="en-US" dirty="0" err="1"/>
              <a:t>lớn</a:t>
            </a:r>
            <a:r>
              <a:rPr lang="en-US" dirty="0"/>
              <a:t>.</a:t>
            </a:r>
          </a:p>
          <a:p>
            <a:pPr marL="228600" indent="-228600">
              <a:buAutoNum type="alphaLcParenR"/>
            </a:pPr>
            <a:r>
              <a:rPr lang="en-US" dirty="0" err="1"/>
              <a:t>Khi</a:t>
            </a:r>
            <a:r>
              <a:rPr lang="en-US" dirty="0"/>
              <a:t> </a:t>
            </a:r>
            <a:r>
              <a:rPr lang="en-US" dirty="0" err="1"/>
              <a:t>bước</a:t>
            </a:r>
            <a:r>
              <a:rPr lang="en-US" dirty="0"/>
              <a:t> </a:t>
            </a:r>
            <a:r>
              <a:rPr lang="en-US" dirty="0" err="1"/>
              <a:t>vào</a:t>
            </a:r>
            <a:r>
              <a:rPr lang="en-US" dirty="0"/>
              <a:t> </a:t>
            </a:r>
            <a:r>
              <a:rPr lang="en-US" dirty="0" err="1"/>
              <a:t>cổng</a:t>
            </a:r>
            <a:r>
              <a:rPr lang="en-US" dirty="0"/>
              <a:t> </a:t>
            </a:r>
            <a:r>
              <a:rPr lang="en-US" dirty="0" err="1"/>
              <a:t>trường</a:t>
            </a:r>
            <a:r>
              <a:rPr lang="en-US" dirty="0"/>
              <a:t>:</a:t>
            </a:r>
            <a:br>
              <a:rPr lang="en-US" dirty="0"/>
            </a:br>
            <a:r>
              <a:rPr lang="en-US" dirty="0"/>
              <a:t>- </a:t>
            </a:r>
            <a:r>
              <a:rPr lang="en-US" dirty="0" err="1"/>
              <a:t>Lòng</a:t>
            </a:r>
            <a:r>
              <a:rPr lang="en-US" dirty="0"/>
              <a:t> lo </a:t>
            </a:r>
            <a:r>
              <a:rPr lang="en-US" dirty="0" err="1"/>
              <a:t>sợ</a:t>
            </a:r>
            <a:r>
              <a:rPr lang="en-US" dirty="0"/>
              <a:t> </a:t>
            </a:r>
            <a:r>
              <a:rPr lang="en-US" dirty="0" err="1"/>
              <a:t>vẩn</a:t>
            </a:r>
            <a:r>
              <a:rPr lang="en-US" dirty="0"/>
              <a:t> </a:t>
            </a:r>
            <a:r>
              <a:rPr lang="en-US" dirty="0" err="1"/>
              <a:t>vơ</a:t>
            </a:r>
            <a:r>
              <a:rPr lang="en-US" dirty="0"/>
              <a:t> </a:t>
            </a:r>
            <a:r>
              <a:rPr lang="en-US" dirty="0" err="1"/>
              <a:t>khi</a:t>
            </a:r>
            <a:r>
              <a:rPr lang="en-US" dirty="0"/>
              <a:t> </a:t>
            </a:r>
            <a:r>
              <a:rPr lang="en-US" dirty="0" err="1"/>
              <a:t>nhìn</a:t>
            </a:r>
            <a:r>
              <a:rPr lang="en-US" dirty="0"/>
              <a:t> </a:t>
            </a:r>
            <a:r>
              <a:rPr lang="en-US" dirty="0" err="1"/>
              <a:t>thấy</a:t>
            </a:r>
            <a:r>
              <a:rPr lang="en-US" dirty="0"/>
              <a:t> </a:t>
            </a:r>
            <a:r>
              <a:rPr lang="en-US" dirty="0" err="1"/>
              <a:t>trường</a:t>
            </a:r>
            <a:r>
              <a:rPr lang="en-US" dirty="0"/>
              <a:t> </a:t>
            </a:r>
            <a:r>
              <a:rPr lang="en-US" dirty="0" err="1"/>
              <a:t>cao</a:t>
            </a:r>
            <a:r>
              <a:rPr lang="en-US" dirty="0"/>
              <a:t> </a:t>
            </a:r>
            <a:r>
              <a:rPr lang="en-US" dirty="0" err="1"/>
              <a:t>và</a:t>
            </a:r>
            <a:r>
              <a:rPr lang="en-US" dirty="0"/>
              <a:t> </a:t>
            </a:r>
            <a:r>
              <a:rPr lang="en-US" dirty="0" err="1"/>
              <a:t>rộng</a:t>
            </a:r>
            <a:r>
              <a:rPr lang="en-US" dirty="0"/>
              <a:t>…</a:t>
            </a:r>
            <a:r>
              <a:rPr lang="en-US" dirty="0" err="1"/>
              <a:t>vì</a:t>
            </a:r>
            <a:r>
              <a:rPr lang="en-US" dirty="0"/>
              <a:t> </a:t>
            </a:r>
            <a:r>
              <a:rPr lang="en-US" dirty="0" err="1"/>
              <a:t>sao</a:t>
            </a:r>
            <a:r>
              <a:rPr lang="en-US" dirty="0"/>
              <a:t>?</a:t>
            </a:r>
            <a:br>
              <a:rPr lang="en-US" dirty="0"/>
            </a:br>
            <a:r>
              <a:rPr lang="en-US" dirty="0"/>
              <a:t>- </a:t>
            </a:r>
            <a:r>
              <a:rPr lang="en-US" dirty="0" err="1"/>
              <a:t>Bỡ</a:t>
            </a:r>
            <a:r>
              <a:rPr lang="en-US" dirty="0"/>
              <a:t> </a:t>
            </a:r>
            <a:r>
              <a:rPr lang="en-US" dirty="0" err="1"/>
              <a:t>ngỡ</a:t>
            </a:r>
            <a:r>
              <a:rPr lang="en-US" dirty="0"/>
              <a:t>, </a:t>
            </a:r>
            <a:r>
              <a:rPr lang="en-US" dirty="0" err="1"/>
              <a:t>ngập</a:t>
            </a:r>
            <a:r>
              <a:rPr lang="en-US" dirty="0"/>
              <a:t> </a:t>
            </a:r>
            <a:r>
              <a:rPr lang="en-US" dirty="0" err="1"/>
              <a:t>ngừng</a:t>
            </a:r>
            <a:r>
              <a:rPr lang="en-US" dirty="0"/>
              <a:t> e </a:t>
            </a:r>
            <a:r>
              <a:rPr lang="en-US" dirty="0" err="1"/>
              <a:t>sợ</a:t>
            </a:r>
            <a:r>
              <a:rPr lang="en-US" dirty="0"/>
              <a:t> </a:t>
            </a:r>
            <a:r>
              <a:rPr lang="en-US" dirty="0" err="1"/>
              <a:t>như</a:t>
            </a:r>
            <a:r>
              <a:rPr lang="en-US" dirty="0"/>
              <a:t> </a:t>
            </a:r>
            <a:r>
              <a:rPr lang="en-US" dirty="0" err="1"/>
              <a:t>mấy</a:t>
            </a:r>
            <a:r>
              <a:rPr lang="en-US" dirty="0"/>
              <a:t> </a:t>
            </a:r>
            <a:r>
              <a:rPr lang="en-US" dirty="0" err="1"/>
              <a:t>chú</a:t>
            </a:r>
            <a:r>
              <a:rPr lang="en-US" dirty="0"/>
              <a:t> </a:t>
            </a:r>
            <a:r>
              <a:rPr lang="en-US" dirty="0" err="1"/>
              <a:t>chim</a:t>
            </a:r>
            <a:r>
              <a:rPr lang="en-US" dirty="0"/>
              <a:t> non </a:t>
            </a:r>
            <a:r>
              <a:rPr lang="en-US" dirty="0" err="1"/>
              <a:t>sắp</a:t>
            </a:r>
            <a:r>
              <a:rPr lang="en-US" dirty="0"/>
              <a:t> </a:t>
            </a:r>
            <a:r>
              <a:rPr lang="en-US" dirty="0" err="1"/>
              <a:t>rời</a:t>
            </a:r>
            <a:r>
              <a:rPr lang="en-US" dirty="0"/>
              <a:t> </a:t>
            </a:r>
            <a:r>
              <a:rPr lang="en-US" dirty="0" err="1"/>
              <a:t>tổ</a:t>
            </a:r>
            <a:r>
              <a:rPr lang="en-US" dirty="0"/>
              <a:t>.</a:t>
            </a:r>
            <a:br>
              <a:rPr lang="en-US" dirty="0"/>
            </a:br>
            <a:r>
              <a:rPr lang="en-US" dirty="0"/>
              <a:t>- </a:t>
            </a:r>
            <a:r>
              <a:rPr lang="en-US" dirty="0" err="1"/>
              <a:t>Thèm</a:t>
            </a:r>
            <a:r>
              <a:rPr lang="en-US" dirty="0"/>
              <a:t> </a:t>
            </a:r>
            <a:r>
              <a:rPr lang="en-US" dirty="0" err="1"/>
              <a:t>có</a:t>
            </a:r>
            <a:r>
              <a:rPr lang="en-US" dirty="0"/>
              <a:t> </a:t>
            </a:r>
            <a:r>
              <a:rPr lang="en-US" dirty="0" err="1"/>
              <a:t>cảm</a:t>
            </a:r>
            <a:r>
              <a:rPr lang="en-US" dirty="0"/>
              <a:t> </a:t>
            </a:r>
            <a:r>
              <a:rPr lang="en-US" dirty="0" err="1"/>
              <a:t>giác</a:t>
            </a:r>
            <a:r>
              <a:rPr lang="en-US" dirty="0"/>
              <a:t> </a:t>
            </a:r>
            <a:r>
              <a:rPr lang="en-US" dirty="0" err="1"/>
              <a:t>như</a:t>
            </a:r>
            <a:r>
              <a:rPr lang="en-US" dirty="0"/>
              <a:t> </a:t>
            </a:r>
            <a:r>
              <a:rPr lang="en-US" dirty="0" err="1"/>
              <a:t>các</a:t>
            </a:r>
            <a:r>
              <a:rPr lang="en-US" dirty="0"/>
              <a:t> </a:t>
            </a:r>
            <a:r>
              <a:rPr lang="en-US" dirty="0" err="1"/>
              <a:t>anh</a:t>
            </a:r>
            <a:r>
              <a:rPr lang="en-US" dirty="0"/>
              <a:t> </a:t>
            </a:r>
            <a:r>
              <a:rPr lang="en-US" dirty="0" err="1"/>
              <a:t>chị</a:t>
            </a:r>
            <a:r>
              <a:rPr lang="en-US" dirty="0"/>
              <a:t> </a:t>
            </a:r>
            <a:r>
              <a:rPr lang="en-US" dirty="0" err="1"/>
              <a:t>lớn</a:t>
            </a:r>
            <a:r>
              <a:rPr lang="en-US" dirty="0"/>
              <a:t>: </a:t>
            </a:r>
            <a:r>
              <a:rPr lang="en-US" dirty="0" err="1"/>
              <a:t>quen</a:t>
            </a:r>
            <a:r>
              <a:rPr lang="en-US" dirty="0"/>
              <a:t> </a:t>
            </a:r>
            <a:r>
              <a:rPr lang="en-US" dirty="0" err="1"/>
              <a:t>biết</a:t>
            </a:r>
            <a:r>
              <a:rPr lang="en-US" dirty="0"/>
              <a:t> </a:t>
            </a:r>
            <a:r>
              <a:rPr lang="en-US" dirty="0" err="1"/>
              <a:t>bạn</a:t>
            </a:r>
            <a:r>
              <a:rPr lang="en-US" dirty="0"/>
              <a:t> </a:t>
            </a:r>
            <a:r>
              <a:rPr lang="en-US" dirty="0" err="1"/>
              <a:t>bè</a:t>
            </a:r>
            <a:r>
              <a:rPr lang="en-US" dirty="0"/>
              <a:t>, </a:t>
            </a:r>
            <a:r>
              <a:rPr lang="en-US" dirty="0" err="1"/>
              <a:t>trường</a:t>
            </a:r>
            <a:r>
              <a:rPr lang="en-US" dirty="0"/>
              <a:t> </a:t>
            </a:r>
            <a:r>
              <a:rPr lang="en-US" dirty="0" err="1"/>
              <a:t>lớp</a:t>
            </a:r>
            <a:r>
              <a:rPr lang="en-US" dirty="0"/>
              <a:t> </a:t>
            </a:r>
            <a:r>
              <a:rPr lang="en-US" dirty="0" err="1"/>
              <a:t>từ</a:t>
            </a:r>
            <a:r>
              <a:rPr lang="en-US" dirty="0"/>
              <a:t> </a:t>
            </a:r>
            <a:r>
              <a:rPr lang="en-US" dirty="0" err="1"/>
              <a:t>lâu</a:t>
            </a:r>
            <a:r>
              <a:rPr lang="en-US" dirty="0"/>
              <a:t>.</a:t>
            </a:r>
          </a:p>
          <a:p>
            <a:pPr marL="228600" indent="-228600">
              <a:buAutoNum type="alphaLcParenR"/>
            </a:pPr>
            <a:r>
              <a:rPr lang="en-US" dirty="0" err="1"/>
              <a:t>Khi</a:t>
            </a:r>
            <a:r>
              <a:rPr lang="en-US" dirty="0"/>
              <a:t> </a:t>
            </a:r>
            <a:r>
              <a:rPr lang="en-US" dirty="0" err="1"/>
              <a:t>đi</a:t>
            </a:r>
            <a:r>
              <a:rPr lang="en-US" dirty="0"/>
              <a:t> </a:t>
            </a:r>
            <a:r>
              <a:rPr lang="en-US" dirty="0" err="1"/>
              <a:t>vào</a:t>
            </a:r>
            <a:r>
              <a:rPr lang="en-US" dirty="0"/>
              <a:t> </a:t>
            </a:r>
            <a:r>
              <a:rPr lang="en-US" dirty="0" err="1"/>
              <a:t>lớp</a:t>
            </a:r>
            <a:r>
              <a:rPr lang="en-US" dirty="0"/>
              <a:t>:</a:t>
            </a:r>
            <a:br>
              <a:rPr lang="en-US" dirty="0"/>
            </a:br>
            <a:r>
              <a:rPr lang="en-US" dirty="0"/>
              <a:t>- </a:t>
            </a:r>
            <a:r>
              <a:rPr lang="en-US" dirty="0" err="1"/>
              <a:t>Thấy</a:t>
            </a:r>
            <a:r>
              <a:rPr lang="en-US" dirty="0"/>
              <a:t> </a:t>
            </a:r>
            <a:r>
              <a:rPr lang="en-US" dirty="0" err="1"/>
              <a:t>chơ</a:t>
            </a:r>
            <a:r>
              <a:rPr lang="en-US" dirty="0"/>
              <a:t> </a:t>
            </a:r>
            <a:r>
              <a:rPr lang="en-US" dirty="0" err="1"/>
              <a:t>vơ</a:t>
            </a:r>
            <a:r>
              <a:rPr lang="en-US" dirty="0"/>
              <a:t>, </a:t>
            </a:r>
            <a:r>
              <a:rPr lang="en-US" dirty="0" err="1"/>
              <a:t>vụng</a:t>
            </a:r>
            <a:r>
              <a:rPr lang="en-US" dirty="0"/>
              <a:t> </a:t>
            </a:r>
            <a:r>
              <a:rPr lang="en-US" dirty="0" err="1"/>
              <a:t>về</a:t>
            </a:r>
            <a:r>
              <a:rPr lang="en-US" dirty="0"/>
              <a:t>, </a:t>
            </a:r>
            <a:r>
              <a:rPr lang="en-US" dirty="0" err="1"/>
              <a:t>lúng</a:t>
            </a:r>
            <a:r>
              <a:rPr lang="en-US" dirty="0"/>
              <a:t> </a:t>
            </a:r>
            <a:r>
              <a:rPr lang="en-US" dirty="0" err="1"/>
              <a:t>túng</a:t>
            </a:r>
            <a:r>
              <a:rPr lang="en-US" dirty="0"/>
              <a:t>. (</a:t>
            </a:r>
            <a:r>
              <a:rPr lang="en-US" dirty="0" err="1"/>
              <a:t>vì</a:t>
            </a:r>
            <a:r>
              <a:rPr lang="en-US" dirty="0"/>
              <a:t> </a:t>
            </a:r>
            <a:r>
              <a:rPr lang="en-US" dirty="0" err="1"/>
              <a:t>chưa</a:t>
            </a:r>
            <a:r>
              <a:rPr lang="en-US" dirty="0"/>
              <a:t> </a:t>
            </a:r>
            <a:r>
              <a:rPr lang="en-US" dirty="0" err="1"/>
              <a:t>biết</a:t>
            </a:r>
            <a:r>
              <a:rPr lang="en-US" dirty="0"/>
              <a:t> </a:t>
            </a:r>
            <a:r>
              <a:rPr lang="en-US" dirty="0" err="1"/>
              <a:t>ngồi</a:t>
            </a:r>
            <a:r>
              <a:rPr lang="en-US" dirty="0"/>
              <a:t> </a:t>
            </a:r>
            <a:r>
              <a:rPr lang="en-US" dirty="0" err="1"/>
              <a:t>đầu</a:t>
            </a:r>
            <a:r>
              <a:rPr lang="en-US" dirty="0"/>
              <a:t> </a:t>
            </a:r>
            <a:r>
              <a:rPr lang="en-US" dirty="0" err="1"/>
              <a:t>bàn</a:t>
            </a:r>
            <a:r>
              <a:rPr lang="en-US" dirty="0"/>
              <a:t> hay </a:t>
            </a:r>
            <a:r>
              <a:rPr lang="en-US" dirty="0" err="1"/>
              <a:t>cuối</a:t>
            </a:r>
            <a:r>
              <a:rPr lang="en-US" dirty="0"/>
              <a:t> </a:t>
            </a:r>
            <a:r>
              <a:rPr lang="en-US" dirty="0" err="1"/>
              <a:t>dãy</a:t>
            </a:r>
            <a:r>
              <a:rPr lang="en-US" dirty="0"/>
              <a:t>…</a:t>
            </a:r>
            <a:r>
              <a:rPr lang="en-US" dirty="0" err="1"/>
              <a:t>ngồi</a:t>
            </a:r>
            <a:r>
              <a:rPr lang="en-US" dirty="0"/>
              <a:t> </a:t>
            </a:r>
            <a:r>
              <a:rPr lang="en-US" dirty="0" err="1"/>
              <a:t>ngoài</a:t>
            </a:r>
            <a:r>
              <a:rPr lang="en-US" dirty="0"/>
              <a:t> </a:t>
            </a:r>
            <a:r>
              <a:rPr lang="en-US" dirty="0" err="1"/>
              <a:t>cửa</a:t>
            </a:r>
            <a:r>
              <a:rPr lang="en-US" dirty="0"/>
              <a:t> hay </a:t>
            </a:r>
            <a:r>
              <a:rPr lang="en-US" dirty="0" err="1"/>
              <a:t>bên</a:t>
            </a:r>
            <a:r>
              <a:rPr lang="en-US" dirty="0"/>
              <a:t> </a:t>
            </a:r>
            <a:r>
              <a:rPr lang="en-US" dirty="0" err="1"/>
              <a:t>trong</a:t>
            </a:r>
            <a:r>
              <a:rPr lang="en-US" dirty="0"/>
              <a:t> </a:t>
            </a:r>
            <a:r>
              <a:rPr lang="en-US" dirty="0" err="1"/>
              <a:t>góc</a:t>
            </a:r>
            <a:r>
              <a:rPr lang="en-US" dirty="0"/>
              <a:t> </a:t>
            </a:r>
            <a:r>
              <a:rPr lang="en-US" dirty="0" err="1"/>
              <a:t>lớp</a:t>
            </a:r>
            <a:r>
              <a:rPr lang="en-US" dirty="0"/>
              <a:t>…</a:t>
            </a:r>
            <a:br>
              <a:rPr lang="en-US" dirty="0"/>
            </a:br>
            <a:r>
              <a:rPr lang="en-US" dirty="0"/>
              <a:t>- </a:t>
            </a:r>
            <a:r>
              <a:rPr lang="en-US" dirty="0" err="1"/>
              <a:t>Nấn</a:t>
            </a:r>
            <a:r>
              <a:rPr lang="en-US" dirty="0"/>
              <a:t> </a:t>
            </a:r>
            <a:r>
              <a:rPr lang="en-US" dirty="0" err="1"/>
              <a:t>ná</a:t>
            </a:r>
            <a:r>
              <a:rPr lang="en-US" dirty="0"/>
              <a:t> </a:t>
            </a:r>
            <a:r>
              <a:rPr lang="en-US" dirty="0" err="1"/>
              <a:t>nửa</a:t>
            </a:r>
            <a:r>
              <a:rPr lang="en-US" dirty="0"/>
              <a:t> </a:t>
            </a:r>
            <a:r>
              <a:rPr lang="en-US" dirty="0" err="1"/>
              <a:t>muốn</a:t>
            </a:r>
            <a:r>
              <a:rPr lang="en-US" dirty="0"/>
              <a:t> </a:t>
            </a:r>
            <a:r>
              <a:rPr lang="en-US" dirty="0" err="1"/>
              <a:t>đi</a:t>
            </a:r>
            <a:r>
              <a:rPr lang="en-US" dirty="0"/>
              <a:t> </a:t>
            </a:r>
            <a:r>
              <a:rPr lang="en-US" dirty="0" err="1"/>
              <a:t>nửa</a:t>
            </a:r>
            <a:r>
              <a:rPr lang="en-US" dirty="0"/>
              <a:t> </a:t>
            </a:r>
            <a:r>
              <a:rPr lang="en-US" dirty="0" err="1"/>
              <a:t>muốn</a:t>
            </a:r>
            <a:r>
              <a:rPr lang="en-US" dirty="0"/>
              <a:t> </a:t>
            </a:r>
            <a:r>
              <a:rPr lang="en-US" dirty="0" err="1"/>
              <a:t>đứng</a:t>
            </a:r>
            <a:r>
              <a:rPr lang="en-US" dirty="0"/>
              <a:t> </a:t>
            </a:r>
            <a:r>
              <a:rPr lang="en-US" dirty="0" err="1"/>
              <a:t>lại</a:t>
            </a:r>
            <a:r>
              <a:rPr lang="en-US" dirty="0"/>
              <a:t>.</a:t>
            </a:r>
            <a:br>
              <a:rPr lang="en-US" dirty="0"/>
            </a:br>
            <a:r>
              <a:rPr lang="en-US" dirty="0"/>
              <a:t>- </a:t>
            </a:r>
            <a:r>
              <a:rPr lang="en-US" dirty="0" err="1"/>
              <a:t>Thấy</a:t>
            </a:r>
            <a:r>
              <a:rPr lang="en-US" dirty="0"/>
              <a:t> </a:t>
            </a:r>
            <a:r>
              <a:rPr lang="en-US" dirty="0" err="1"/>
              <a:t>bạn</a:t>
            </a:r>
            <a:r>
              <a:rPr lang="en-US" dirty="0"/>
              <a:t> </a:t>
            </a:r>
            <a:r>
              <a:rPr lang="en-US" dirty="0" err="1"/>
              <a:t>khóc</a:t>
            </a:r>
            <a:r>
              <a:rPr lang="en-US" dirty="0"/>
              <a:t> </a:t>
            </a:r>
            <a:r>
              <a:rPr lang="en-US" dirty="0" err="1"/>
              <a:t>khi</a:t>
            </a:r>
            <a:r>
              <a:rPr lang="en-US" dirty="0"/>
              <a:t> </a:t>
            </a:r>
            <a:r>
              <a:rPr lang="en-US" dirty="0" err="1"/>
              <a:t>xa</a:t>
            </a:r>
            <a:r>
              <a:rPr lang="en-US" dirty="0"/>
              <a:t> </a:t>
            </a:r>
            <a:r>
              <a:rPr lang="en-US" dirty="0" err="1"/>
              <a:t>mẹ</a:t>
            </a:r>
            <a:r>
              <a:rPr lang="en-US" dirty="0"/>
              <a:t> </a:t>
            </a:r>
            <a:r>
              <a:rPr lang="en-US" dirty="0">
                <a:sym typeface="Wingdings" pitchFamily="2" charset="2"/>
              </a:rPr>
              <a:t> </a:t>
            </a:r>
            <a:r>
              <a:rPr lang="en-US" dirty="0" err="1">
                <a:sym typeface="Wingdings" pitchFamily="2" charset="2"/>
              </a:rPr>
              <a:t>khóc</a:t>
            </a:r>
            <a:r>
              <a:rPr lang="en-US" dirty="0">
                <a:sym typeface="Wingdings" pitchFamily="2" charset="2"/>
              </a:rPr>
              <a:t> </a:t>
            </a:r>
            <a:r>
              <a:rPr lang="en-US" dirty="0" err="1">
                <a:sym typeface="Wingdings" pitchFamily="2" charset="2"/>
              </a:rPr>
              <a:t>theo.</a:t>
            </a:r>
            <a:br>
              <a:rPr lang="en-US" dirty="0">
                <a:sym typeface="Wingdings" pitchFamily="2" charset="2"/>
              </a:rPr>
            </a:br>
            <a:r>
              <a:rPr lang="en-US" dirty="0">
                <a:sym typeface="Wingdings" pitchFamily="2" charset="2"/>
              </a:rPr>
              <a:t>- </a:t>
            </a:r>
            <a:r>
              <a:rPr lang="en-US" dirty="0" err="1">
                <a:sym typeface="Wingdings" pitchFamily="2" charset="2"/>
              </a:rPr>
              <a:t>Nhìn</a:t>
            </a:r>
            <a:r>
              <a:rPr lang="en-US" dirty="0">
                <a:sym typeface="Wingdings" pitchFamily="2" charset="2"/>
              </a:rPr>
              <a:t> </a:t>
            </a:r>
            <a:r>
              <a:rPr lang="en-US" dirty="0" err="1">
                <a:sym typeface="Wingdings" pitchFamily="2" charset="2"/>
              </a:rPr>
              <a:t>bạn</a:t>
            </a:r>
            <a:r>
              <a:rPr lang="en-US" dirty="0">
                <a:sym typeface="Wingdings" pitchFamily="2" charset="2"/>
              </a:rPr>
              <a:t> </a:t>
            </a:r>
            <a:r>
              <a:rPr lang="en-US" dirty="0" err="1">
                <a:sym typeface="Wingdings" pitchFamily="2" charset="2"/>
              </a:rPr>
              <a:t>cùng</a:t>
            </a:r>
            <a:r>
              <a:rPr lang="en-US" dirty="0">
                <a:sym typeface="Wingdings" pitchFamily="2" charset="2"/>
              </a:rPr>
              <a:t> </a:t>
            </a:r>
            <a:r>
              <a:rPr lang="en-US" dirty="0" err="1">
                <a:sym typeface="Wingdings" pitchFamily="2" charset="2"/>
              </a:rPr>
              <a:t>bàn</a:t>
            </a:r>
            <a:r>
              <a:rPr lang="en-US" dirty="0">
                <a:sym typeface="Wingdings" pitchFamily="2" charset="2"/>
              </a:rPr>
              <a:t> </a:t>
            </a:r>
            <a:r>
              <a:rPr lang="en-US" dirty="0" err="1">
                <a:sym typeface="Wingdings" pitchFamily="2" charset="2"/>
              </a:rPr>
              <a:t>nhưng</a:t>
            </a:r>
            <a:r>
              <a:rPr lang="en-US" dirty="0">
                <a:sym typeface="Wingdings" pitchFamily="2" charset="2"/>
              </a:rPr>
              <a:t> </a:t>
            </a:r>
            <a:r>
              <a:rPr lang="en-US" dirty="0" err="1">
                <a:sym typeface="Wingdings" pitchFamily="2" charset="2"/>
              </a:rPr>
              <a:t>lại</a:t>
            </a:r>
            <a:r>
              <a:rPr lang="en-US" dirty="0">
                <a:sym typeface="Wingdings" pitchFamily="2" charset="2"/>
              </a:rPr>
              <a:t> </a:t>
            </a:r>
            <a:r>
              <a:rPr lang="en-US" dirty="0" err="1">
                <a:sym typeface="Wingdings" pitchFamily="2" charset="2"/>
              </a:rPr>
              <a:t>thấy</a:t>
            </a:r>
            <a:r>
              <a:rPr lang="en-US" dirty="0">
                <a:sym typeface="Wingdings" pitchFamily="2" charset="2"/>
              </a:rPr>
              <a:t> </a:t>
            </a:r>
            <a:r>
              <a:rPr lang="en-US" dirty="0" err="1">
                <a:sym typeface="Wingdings" pitchFamily="2" charset="2"/>
              </a:rPr>
              <a:t>có</a:t>
            </a:r>
            <a:r>
              <a:rPr lang="en-US" dirty="0">
                <a:sym typeface="Wingdings" pitchFamily="2" charset="2"/>
              </a:rPr>
              <a:t> </a:t>
            </a:r>
            <a:r>
              <a:rPr lang="en-US" dirty="0" err="1">
                <a:sym typeface="Wingdings" pitchFamily="2" charset="2"/>
              </a:rPr>
              <a:t>sự</a:t>
            </a:r>
            <a:r>
              <a:rPr lang="en-US" dirty="0">
                <a:sym typeface="Wingdings" pitchFamily="2" charset="2"/>
              </a:rPr>
              <a:t> </a:t>
            </a:r>
            <a:r>
              <a:rPr lang="en-US" dirty="0" err="1">
                <a:sym typeface="Wingdings" pitchFamily="2" charset="2"/>
              </a:rPr>
              <a:t>gần</a:t>
            </a:r>
            <a:r>
              <a:rPr lang="en-US" dirty="0">
                <a:sym typeface="Wingdings" pitchFamily="2" charset="2"/>
              </a:rPr>
              <a:t> </a:t>
            </a:r>
            <a:r>
              <a:rPr lang="en-US" dirty="0" err="1">
                <a:sym typeface="Wingdings" pitchFamily="2" charset="2"/>
              </a:rPr>
              <a:t>gũi</a:t>
            </a:r>
            <a:r>
              <a:rPr lang="en-US" dirty="0">
                <a:sym typeface="Wingdings" pitchFamily="2" charset="2"/>
              </a:rPr>
              <a:t>, </a:t>
            </a:r>
            <a:r>
              <a:rPr lang="en-US" dirty="0" err="1">
                <a:sym typeface="Wingdings" pitchFamily="2" charset="2"/>
              </a:rPr>
              <a:t>không</a:t>
            </a:r>
            <a:r>
              <a:rPr lang="en-US" dirty="0">
                <a:sym typeface="Wingdings" pitchFamily="2" charset="2"/>
              </a:rPr>
              <a:t> </a:t>
            </a:r>
            <a:r>
              <a:rPr lang="en-US" dirty="0" err="1">
                <a:sym typeface="Wingdings" pitchFamily="2" charset="2"/>
              </a:rPr>
              <a:t>hề</a:t>
            </a:r>
            <a:r>
              <a:rPr lang="en-US" dirty="0">
                <a:sym typeface="Wingdings" pitchFamily="2" charset="2"/>
              </a:rPr>
              <a:t> </a:t>
            </a:r>
            <a:r>
              <a:rPr lang="en-US" dirty="0" err="1">
                <a:sym typeface="Wingdings" pitchFamily="2" charset="2"/>
              </a:rPr>
              <a:t>xa</a:t>
            </a:r>
            <a:r>
              <a:rPr lang="en-US" dirty="0">
                <a:sym typeface="Wingdings" pitchFamily="2" charset="2"/>
              </a:rPr>
              <a:t> </a:t>
            </a:r>
            <a:r>
              <a:rPr lang="en-US" dirty="0" err="1">
                <a:sym typeface="Wingdings" pitchFamily="2" charset="2"/>
              </a:rPr>
              <a:t>lạ</a:t>
            </a:r>
            <a:r>
              <a:rPr lang="en-US" dirty="0">
                <a:sym typeface="Wingdings" pitchFamily="2" charset="2"/>
              </a:rPr>
              <a:t> </a:t>
            </a:r>
            <a:r>
              <a:rPr lang="en-US" dirty="0" err="1">
                <a:sym typeface="Wingdings" pitchFamily="2" charset="2"/>
              </a:rPr>
              <a:t>chút</a:t>
            </a:r>
            <a:r>
              <a:rPr lang="en-US" dirty="0">
                <a:sym typeface="Wingdings" pitchFamily="2" charset="2"/>
              </a:rPr>
              <a:t> </a:t>
            </a:r>
            <a:r>
              <a:rPr lang="en-US" dirty="0" err="1">
                <a:sym typeface="Wingdings" pitchFamily="2" charset="2"/>
              </a:rPr>
              <a:t>nào</a:t>
            </a:r>
            <a:r>
              <a:rPr lang="en-US" dirty="0">
                <a:sym typeface="Wingdings" pitchFamily="2" charset="2"/>
              </a:rPr>
              <a:t>. (</a:t>
            </a:r>
            <a:r>
              <a:rPr lang="en-US" dirty="0" err="1">
                <a:sym typeface="Wingdings" pitchFamily="2" charset="2"/>
              </a:rPr>
              <a:t>vì</a:t>
            </a:r>
            <a:r>
              <a:rPr lang="en-US" dirty="0">
                <a:sym typeface="Wingdings" pitchFamily="2" charset="2"/>
              </a:rPr>
              <a:t> </a:t>
            </a:r>
            <a:r>
              <a:rPr lang="en-US" dirty="0" err="1">
                <a:sym typeface="Wingdings" pitchFamily="2" charset="2"/>
              </a:rPr>
              <a:t>sao</a:t>
            </a:r>
            <a:r>
              <a:rPr lang="en-US" dirty="0">
                <a:sym typeface="Wingdings" pitchFamily="2" charset="2"/>
              </a:rPr>
              <a:t>)</a:t>
            </a:r>
            <a:br>
              <a:rPr lang="en-US" dirty="0">
                <a:sym typeface="Wingdings" pitchFamily="2" charset="2"/>
              </a:rPr>
            </a:br>
            <a:r>
              <a:rPr lang="en-US" dirty="0">
                <a:sym typeface="Wingdings" pitchFamily="2" charset="2"/>
              </a:rPr>
              <a:t> </a:t>
            </a:r>
            <a:r>
              <a:rPr lang="en-US" dirty="0" err="1">
                <a:sym typeface="Wingdings" pitchFamily="2" charset="2"/>
              </a:rPr>
              <a:t>đó</a:t>
            </a:r>
            <a:r>
              <a:rPr lang="en-US" dirty="0">
                <a:sym typeface="Wingdings" pitchFamily="2" charset="2"/>
              </a:rPr>
              <a:t> </a:t>
            </a:r>
            <a:r>
              <a:rPr lang="en-US" dirty="0" err="1">
                <a:sym typeface="Wingdings" pitchFamily="2" charset="2"/>
              </a:rPr>
              <a:t>là</a:t>
            </a:r>
            <a:r>
              <a:rPr lang="en-US" dirty="0">
                <a:sym typeface="Wingdings" pitchFamily="2" charset="2"/>
              </a:rPr>
              <a:t> </a:t>
            </a:r>
            <a:r>
              <a:rPr lang="en-US" dirty="0" err="1">
                <a:sym typeface="Wingdings" pitchFamily="2" charset="2"/>
              </a:rPr>
              <a:t>những</a:t>
            </a:r>
            <a:r>
              <a:rPr lang="en-US" dirty="0">
                <a:sym typeface="Wingdings" pitchFamily="2" charset="2"/>
              </a:rPr>
              <a:t> </a:t>
            </a:r>
            <a:r>
              <a:rPr lang="en-US" dirty="0" err="1">
                <a:sym typeface="Wingdings" pitchFamily="2" charset="2"/>
              </a:rPr>
              <a:t>điều</a:t>
            </a:r>
            <a:r>
              <a:rPr lang="en-US" dirty="0">
                <a:sym typeface="Wingdings" pitchFamily="2" charset="2"/>
              </a:rPr>
              <a:t> </a:t>
            </a:r>
            <a:r>
              <a:rPr lang="en-US" dirty="0" err="1">
                <a:sym typeface="Wingdings" pitchFamily="2" charset="2"/>
              </a:rPr>
              <a:t>hết</a:t>
            </a:r>
            <a:r>
              <a:rPr lang="en-US" dirty="0">
                <a:sym typeface="Wingdings" pitchFamily="2" charset="2"/>
              </a:rPr>
              <a:t> </a:t>
            </a:r>
            <a:r>
              <a:rPr lang="en-US" dirty="0" err="1">
                <a:sym typeface="Wingdings" pitchFamily="2" charset="2"/>
              </a:rPr>
              <a:t>sức</a:t>
            </a:r>
            <a:r>
              <a:rPr lang="en-US" dirty="0">
                <a:sym typeface="Wingdings" pitchFamily="2" charset="2"/>
              </a:rPr>
              <a:t> </a:t>
            </a:r>
            <a:r>
              <a:rPr lang="en-US" dirty="0" err="1">
                <a:sym typeface="Wingdings" pitchFamily="2" charset="2"/>
              </a:rPr>
              <a:t>tự</a:t>
            </a:r>
            <a:r>
              <a:rPr lang="en-US" dirty="0">
                <a:sym typeface="Wingdings" pitchFamily="2" charset="2"/>
              </a:rPr>
              <a:t> </a:t>
            </a:r>
            <a:r>
              <a:rPr lang="en-US" dirty="0" err="1">
                <a:sym typeface="Wingdings" pitchFamily="2" charset="2"/>
              </a:rPr>
              <a:t>nhiên</a:t>
            </a:r>
            <a:r>
              <a:rPr lang="en-US" dirty="0">
                <a:sym typeface="Wingdings" pitchFamily="2" charset="2"/>
              </a:rPr>
              <a:t> </a:t>
            </a:r>
            <a:r>
              <a:rPr lang="en-US" dirty="0" err="1">
                <a:sym typeface="Wingdings" pitchFamily="2" charset="2"/>
              </a:rPr>
              <a:t>xảy</a:t>
            </a:r>
            <a:r>
              <a:rPr lang="en-US" dirty="0">
                <a:sym typeface="Wingdings" pitchFamily="2" charset="2"/>
              </a:rPr>
              <a:t> ra </a:t>
            </a:r>
            <a:r>
              <a:rPr lang="en-US" dirty="0" err="1">
                <a:sym typeface="Wingdings" pitchFamily="2" charset="2"/>
              </a:rPr>
              <a:t>trong</a:t>
            </a:r>
            <a:r>
              <a:rPr lang="en-US" dirty="0">
                <a:sym typeface="Wingdings" pitchFamily="2" charset="2"/>
              </a:rPr>
              <a:t> </a:t>
            </a:r>
            <a:r>
              <a:rPr lang="en-US" dirty="0" err="1">
                <a:sym typeface="Wingdings" pitchFamily="2" charset="2"/>
              </a:rPr>
              <a:t>một</a:t>
            </a:r>
            <a:r>
              <a:rPr lang="en-US" dirty="0">
                <a:sym typeface="Wingdings" pitchFamily="2" charset="2"/>
              </a:rPr>
              <a:t> </a:t>
            </a:r>
            <a:r>
              <a:rPr lang="en-US" dirty="0" err="1">
                <a:sym typeface="Wingdings" pitchFamily="2" charset="2"/>
              </a:rPr>
              <a:t>đứa</a:t>
            </a:r>
            <a:r>
              <a:rPr lang="en-US" dirty="0">
                <a:sym typeface="Wingdings" pitchFamily="2" charset="2"/>
              </a:rPr>
              <a:t> </a:t>
            </a:r>
            <a:r>
              <a:rPr lang="en-US" dirty="0" err="1">
                <a:sym typeface="Wingdings" pitchFamily="2" charset="2"/>
              </a:rPr>
              <a:t>trẻ</a:t>
            </a:r>
            <a:r>
              <a:rPr lang="en-US" dirty="0">
                <a:sym typeface="Wingdings" pitchFamily="2" charset="2"/>
              </a:rPr>
              <a:t> </a:t>
            </a:r>
            <a:r>
              <a:rPr lang="en-US" dirty="0" err="1">
                <a:sym typeface="Wingdings" pitchFamily="2" charset="2"/>
              </a:rPr>
              <a:t>vào</a:t>
            </a:r>
            <a:r>
              <a:rPr lang="en-US" dirty="0">
                <a:sym typeface="Wingdings" pitchFamily="2" charset="2"/>
              </a:rPr>
              <a:t> </a:t>
            </a:r>
            <a:r>
              <a:rPr lang="en-US" dirty="0" err="1">
                <a:sym typeface="Wingdings" pitchFamily="2" charset="2"/>
              </a:rPr>
              <a:t>ngày</a:t>
            </a:r>
            <a:r>
              <a:rPr lang="en-US" dirty="0">
                <a:sym typeface="Wingdings" pitchFamily="2" charset="2"/>
              </a:rPr>
              <a:t> </a:t>
            </a:r>
            <a:r>
              <a:rPr lang="en-US" dirty="0" err="1">
                <a:sym typeface="Wingdings" pitchFamily="2" charset="2"/>
              </a:rPr>
              <a:t>tựu</a:t>
            </a:r>
            <a:r>
              <a:rPr lang="en-US" dirty="0">
                <a:sym typeface="Wingdings" pitchFamily="2" charset="2"/>
              </a:rPr>
              <a:t> </a:t>
            </a:r>
            <a:r>
              <a:rPr lang="en-US" dirty="0" err="1">
                <a:sym typeface="Wingdings" pitchFamily="2" charset="2"/>
              </a:rPr>
              <a:t>trường</a:t>
            </a:r>
            <a:r>
              <a:rPr lang="en-US" dirty="0">
                <a:sym typeface="Wingdings" pitchFamily="2" charset="2"/>
              </a:rPr>
              <a:t> </a:t>
            </a:r>
            <a:r>
              <a:rPr lang="en-US" dirty="0" err="1">
                <a:sym typeface="Wingdings" pitchFamily="2" charset="2"/>
              </a:rPr>
              <a:t>đầu</a:t>
            </a:r>
            <a:r>
              <a:rPr lang="en-US" dirty="0">
                <a:sym typeface="Wingdings" pitchFamily="2" charset="2"/>
              </a:rPr>
              <a:t> </a:t>
            </a:r>
            <a:r>
              <a:rPr lang="en-US" dirty="0" err="1">
                <a:sym typeface="Wingdings" pitchFamily="2" charset="2"/>
              </a:rPr>
              <a:t>tiên</a:t>
            </a:r>
            <a:r>
              <a:rPr lang="en-US" dirty="0">
                <a:sym typeface="Wingdings" pitchFamily="2" charset="2"/>
              </a:rPr>
              <a:t>, </a:t>
            </a:r>
            <a:r>
              <a:rPr lang="en-US" dirty="0" err="1">
                <a:sym typeface="Wingdings" pitchFamily="2" charset="2"/>
              </a:rPr>
              <a:t>là</a:t>
            </a:r>
            <a:r>
              <a:rPr lang="en-US" dirty="0">
                <a:sym typeface="Wingdings" pitchFamily="2" charset="2"/>
              </a:rPr>
              <a:t> </a:t>
            </a:r>
            <a:r>
              <a:rPr lang="en-US" dirty="0" err="1">
                <a:sym typeface="Wingdings" pitchFamily="2" charset="2"/>
              </a:rPr>
              <a:t>những</a:t>
            </a:r>
            <a:r>
              <a:rPr lang="en-US" dirty="0">
                <a:sym typeface="Wingdings" pitchFamily="2" charset="2"/>
              </a:rPr>
              <a:t> </a:t>
            </a:r>
            <a:r>
              <a:rPr lang="en-US" dirty="0" err="1">
                <a:sym typeface="Wingdings" pitchFamily="2" charset="2"/>
              </a:rPr>
              <a:t>hồi</a:t>
            </a:r>
            <a:r>
              <a:rPr lang="en-US" dirty="0">
                <a:sym typeface="Wingdings" pitchFamily="2" charset="2"/>
              </a:rPr>
              <a:t> </a:t>
            </a:r>
            <a:r>
              <a:rPr lang="en-US" dirty="0" err="1">
                <a:sym typeface="Wingdings" pitchFamily="2" charset="2"/>
              </a:rPr>
              <a:t>ức</a:t>
            </a:r>
            <a:r>
              <a:rPr lang="en-US" dirty="0">
                <a:sym typeface="Wingdings" pitchFamily="2" charset="2"/>
              </a:rPr>
              <a:t> </a:t>
            </a:r>
            <a:r>
              <a:rPr lang="en-US" dirty="0" err="1">
                <a:sym typeface="Wingdings" pitchFamily="2" charset="2"/>
              </a:rPr>
              <a:t>trong</a:t>
            </a:r>
            <a:r>
              <a:rPr lang="en-US" dirty="0">
                <a:sym typeface="Wingdings" pitchFamily="2" charset="2"/>
              </a:rPr>
              <a:t> </a:t>
            </a:r>
            <a:r>
              <a:rPr lang="en-US" dirty="0" err="1">
                <a:sym typeface="Wingdings" pitchFamily="2" charset="2"/>
              </a:rPr>
              <a:t>sáng</a:t>
            </a:r>
            <a:r>
              <a:rPr lang="en-US" dirty="0">
                <a:sym typeface="Wingdings" pitchFamily="2" charset="2"/>
              </a:rPr>
              <a:t> </a:t>
            </a:r>
            <a:r>
              <a:rPr lang="en-US" dirty="0" err="1">
                <a:sym typeface="Wingdings" pitchFamily="2" charset="2"/>
              </a:rPr>
              <a:t>và</a:t>
            </a:r>
            <a:r>
              <a:rPr lang="en-US" dirty="0">
                <a:sym typeface="Wingdings" pitchFamily="2" charset="2"/>
              </a:rPr>
              <a:t> </a:t>
            </a:r>
            <a:r>
              <a:rPr lang="en-US" dirty="0" err="1">
                <a:sym typeface="Wingdings" pitchFamily="2" charset="2"/>
              </a:rPr>
              <a:t>đầy</a:t>
            </a:r>
            <a:r>
              <a:rPr lang="en-US" dirty="0">
                <a:sym typeface="Wingdings" pitchFamily="2" charset="2"/>
              </a:rPr>
              <a:t> </a:t>
            </a:r>
            <a:r>
              <a:rPr lang="en-US" dirty="0" err="1">
                <a:sym typeface="Wingdings" pitchFamily="2" charset="2"/>
              </a:rPr>
              <a:t>hồn</a:t>
            </a:r>
            <a:r>
              <a:rPr lang="en-US" dirty="0">
                <a:sym typeface="Wingdings" pitchFamily="2" charset="2"/>
              </a:rPr>
              <a:t> </a:t>
            </a:r>
            <a:r>
              <a:rPr lang="en-US" dirty="0" err="1">
                <a:sym typeface="Wingdings" pitchFamily="2" charset="2"/>
              </a:rPr>
              <a:t>nhiên</a:t>
            </a:r>
            <a:r>
              <a:rPr lang="en-US" dirty="0">
                <a:sym typeface="Wingdings" pitchFamily="2" charset="2"/>
              </a:rPr>
              <a:t> </a:t>
            </a:r>
            <a:r>
              <a:rPr lang="en-US" dirty="0" err="1">
                <a:sym typeface="Wingdings" pitchFamily="2" charset="2"/>
              </a:rPr>
              <a:t>của</a:t>
            </a:r>
            <a:r>
              <a:rPr lang="en-US" dirty="0">
                <a:sym typeface="Wingdings" pitchFamily="2" charset="2"/>
              </a:rPr>
              <a:t> </a:t>
            </a:r>
            <a:r>
              <a:rPr lang="en-US" dirty="0" err="1">
                <a:sym typeface="Wingdings" pitchFamily="2" charset="2"/>
              </a:rPr>
              <a:t>tác</a:t>
            </a:r>
            <a:r>
              <a:rPr lang="en-US" dirty="0">
                <a:sym typeface="Wingdings" pitchFamily="2" charset="2"/>
              </a:rPr>
              <a:t> </a:t>
            </a:r>
            <a:r>
              <a:rPr lang="en-US" dirty="0" err="1">
                <a:sym typeface="Wingdings" pitchFamily="2" charset="2"/>
              </a:rPr>
              <a:t>giả</a:t>
            </a:r>
            <a:r>
              <a:rPr lang="en-US" dirty="0">
                <a:sym typeface="Wingdings" pitchFamily="2" charset="2"/>
              </a:rPr>
              <a:t>.</a:t>
            </a:r>
          </a:p>
        </p:txBody>
      </p:sp>
      <p:sp>
        <p:nvSpPr>
          <p:cNvPr id="4" name="Slide Number Placeholder 3"/>
          <p:cNvSpPr>
            <a:spLocks noGrp="1"/>
          </p:cNvSpPr>
          <p:nvPr>
            <p:ph type="sldNum" sz="quarter" idx="5"/>
          </p:nvPr>
        </p:nvSpPr>
        <p:spPr/>
        <p:txBody>
          <a:bodyPr/>
          <a:lstStyle/>
          <a:p>
            <a:fld id="{1D6753FE-09BF-9F4E-8560-BE0BED18382A}" type="slidenum">
              <a:rPr lang="en-VN" smtClean="0"/>
              <a:t>7</a:t>
            </a:fld>
            <a:endParaRPr lang="en-VN"/>
          </a:p>
        </p:txBody>
      </p:sp>
    </p:spTree>
    <p:extLst>
      <p:ext uri="{BB962C8B-B14F-4D97-AF65-F5344CB8AC3E}">
        <p14:creationId xmlns:p14="http://schemas.microsoft.com/office/powerpoint/2010/main" val="198778667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28600" indent="-228600">
              <a:buAutoNum type="alphaLcParenR"/>
            </a:pPr>
            <a:r>
              <a:rPr lang="en-US" dirty="0" err="1"/>
              <a:t>Đường</a:t>
            </a:r>
            <a:r>
              <a:rPr lang="en-US" dirty="0"/>
              <a:t> </a:t>
            </a:r>
            <a:r>
              <a:rPr lang="en-US" dirty="0" err="1"/>
              <a:t>đến</a:t>
            </a:r>
            <a:r>
              <a:rPr lang="en-US" dirty="0"/>
              <a:t> </a:t>
            </a:r>
            <a:r>
              <a:rPr lang="en-US" dirty="0" err="1"/>
              <a:t>trường</a:t>
            </a:r>
            <a:r>
              <a:rPr lang="en-US" dirty="0"/>
              <a:t>:</a:t>
            </a:r>
            <a:br>
              <a:rPr lang="en-US" dirty="0"/>
            </a:br>
            <a:r>
              <a:rPr lang="en-US" dirty="0"/>
              <a:t>- </a:t>
            </a:r>
            <a:r>
              <a:rPr lang="en-US" dirty="0" err="1"/>
              <a:t>Quen</a:t>
            </a:r>
            <a:r>
              <a:rPr lang="en-US" dirty="0"/>
              <a:t> </a:t>
            </a:r>
            <a:r>
              <a:rPr lang="en-US" dirty="0" err="1"/>
              <a:t>nhưng</a:t>
            </a:r>
            <a:r>
              <a:rPr lang="en-US" dirty="0"/>
              <a:t> </a:t>
            </a:r>
            <a:r>
              <a:rPr lang="en-US" dirty="0" err="1"/>
              <a:t>lần</a:t>
            </a:r>
            <a:r>
              <a:rPr lang="en-US" dirty="0"/>
              <a:t> </a:t>
            </a:r>
            <a:r>
              <a:rPr lang="en-US" dirty="0" err="1"/>
              <a:t>này</a:t>
            </a:r>
            <a:r>
              <a:rPr lang="en-US" dirty="0"/>
              <a:t> </a:t>
            </a:r>
            <a:r>
              <a:rPr lang="en-US" dirty="0" err="1"/>
              <a:t>thấy</a:t>
            </a:r>
            <a:r>
              <a:rPr lang="en-US" dirty="0"/>
              <a:t> </a:t>
            </a:r>
            <a:r>
              <a:rPr lang="en-US" dirty="0" err="1"/>
              <a:t>lạ</a:t>
            </a:r>
            <a:r>
              <a:rPr lang="en-US" dirty="0"/>
              <a:t>. </a:t>
            </a:r>
            <a:br>
              <a:rPr lang="en-US" dirty="0"/>
            </a:br>
            <a:r>
              <a:rPr lang="en-US" dirty="0"/>
              <a:t>- </a:t>
            </a:r>
            <a:r>
              <a:rPr lang="en-US" dirty="0" err="1"/>
              <a:t>Thấy</a:t>
            </a:r>
            <a:r>
              <a:rPr lang="en-US" dirty="0"/>
              <a:t> </a:t>
            </a:r>
            <a:r>
              <a:rPr lang="en-US" dirty="0" err="1"/>
              <a:t>trang</a:t>
            </a:r>
            <a:r>
              <a:rPr lang="en-US" dirty="0"/>
              <a:t> </a:t>
            </a:r>
            <a:r>
              <a:rPr lang="en-US" dirty="0" err="1"/>
              <a:t>trọng</a:t>
            </a:r>
            <a:r>
              <a:rPr lang="en-US" dirty="0"/>
              <a:t>, </a:t>
            </a:r>
            <a:r>
              <a:rPr lang="en-US" dirty="0" err="1"/>
              <a:t>đứng</a:t>
            </a:r>
            <a:r>
              <a:rPr lang="en-US" dirty="0"/>
              <a:t> </a:t>
            </a:r>
            <a:r>
              <a:rPr lang="en-US" dirty="0" err="1"/>
              <a:t>đắn</a:t>
            </a:r>
            <a:r>
              <a:rPr lang="en-US" dirty="0"/>
              <a:t>.</a:t>
            </a:r>
            <a:br>
              <a:rPr lang="en-US" dirty="0"/>
            </a:br>
            <a:r>
              <a:rPr lang="en-US" dirty="0"/>
              <a:t>- </a:t>
            </a:r>
            <a:r>
              <a:rPr lang="en-US" dirty="0" err="1"/>
              <a:t>Cố</a:t>
            </a:r>
            <a:r>
              <a:rPr lang="en-US" dirty="0"/>
              <a:t> gang </a:t>
            </a:r>
            <a:r>
              <a:rPr lang="en-US" dirty="0" err="1"/>
              <a:t>lấy</a:t>
            </a:r>
            <a:r>
              <a:rPr lang="en-US" dirty="0"/>
              <a:t> </a:t>
            </a:r>
            <a:r>
              <a:rPr lang="en-US" dirty="0" err="1"/>
              <a:t>tay</a:t>
            </a:r>
            <a:r>
              <a:rPr lang="en-US" dirty="0"/>
              <a:t> </a:t>
            </a:r>
            <a:r>
              <a:rPr lang="en-US" dirty="0" err="1"/>
              <a:t>bặm</a:t>
            </a:r>
            <a:r>
              <a:rPr lang="en-US" dirty="0"/>
              <a:t>, </a:t>
            </a:r>
            <a:r>
              <a:rPr lang="en-US" dirty="0" err="1"/>
              <a:t>ghì</a:t>
            </a:r>
            <a:r>
              <a:rPr lang="en-US" dirty="0"/>
              <a:t>, </a:t>
            </a:r>
            <a:r>
              <a:rPr lang="en-US" dirty="0" err="1"/>
              <a:t>xóc</a:t>
            </a:r>
            <a:r>
              <a:rPr lang="en-US" dirty="0"/>
              <a:t> </a:t>
            </a:r>
            <a:r>
              <a:rPr lang="en-US" dirty="0" err="1"/>
              <a:t>lại</a:t>
            </a:r>
            <a:r>
              <a:rPr lang="en-US" dirty="0"/>
              <a:t> </a:t>
            </a:r>
            <a:r>
              <a:rPr lang="en-US" dirty="0" err="1"/>
              <a:t>sách</a:t>
            </a:r>
            <a:r>
              <a:rPr lang="en-US" dirty="0"/>
              <a:t> </a:t>
            </a:r>
            <a:r>
              <a:rPr lang="en-US" dirty="0" err="1"/>
              <a:t>vở</a:t>
            </a:r>
            <a:r>
              <a:rPr lang="en-US" dirty="0"/>
              <a:t> </a:t>
            </a:r>
            <a:r>
              <a:rPr lang="en-US" dirty="0" err="1"/>
              <a:t>cho</a:t>
            </a:r>
            <a:r>
              <a:rPr lang="en-US" dirty="0"/>
              <a:t> </a:t>
            </a:r>
            <a:r>
              <a:rPr lang="en-US" dirty="0" err="1"/>
              <a:t>cẩn</a:t>
            </a:r>
            <a:r>
              <a:rPr lang="en-US" dirty="0"/>
              <a:t> </a:t>
            </a:r>
            <a:r>
              <a:rPr lang="en-US" dirty="0" err="1"/>
              <a:t>thận</a:t>
            </a:r>
            <a:r>
              <a:rPr lang="en-US" dirty="0"/>
              <a:t>, </a:t>
            </a:r>
            <a:r>
              <a:rPr lang="en-US" dirty="0" err="1"/>
              <a:t>thạo</a:t>
            </a:r>
            <a:r>
              <a:rPr lang="en-US" dirty="0"/>
              <a:t> ra </a:t>
            </a:r>
            <a:r>
              <a:rPr lang="en-US" dirty="0" err="1"/>
              <a:t>dáng</a:t>
            </a:r>
            <a:r>
              <a:rPr lang="en-US" dirty="0"/>
              <a:t> </a:t>
            </a:r>
            <a:r>
              <a:rPr lang="en-US" dirty="0" err="1"/>
              <a:t>người</a:t>
            </a:r>
            <a:r>
              <a:rPr lang="en-US" dirty="0"/>
              <a:t> </a:t>
            </a:r>
            <a:r>
              <a:rPr lang="en-US" dirty="0" err="1"/>
              <a:t>lớn</a:t>
            </a:r>
            <a:r>
              <a:rPr lang="en-US" dirty="0"/>
              <a:t>.</a:t>
            </a:r>
          </a:p>
          <a:p>
            <a:pPr marL="228600" indent="-228600">
              <a:buAutoNum type="alphaLcParenR"/>
            </a:pPr>
            <a:r>
              <a:rPr lang="en-US" dirty="0" err="1"/>
              <a:t>Khi</a:t>
            </a:r>
            <a:r>
              <a:rPr lang="en-US" dirty="0"/>
              <a:t> </a:t>
            </a:r>
            <a:r>
              <a:rPr lang="en-US" dirty="0" err="1"/>
              <a:t>bước</a:t>
            </a:r>
            <a:r>
              <a:rPr lang="en-US" dirty="0"/>
              <a:t> </a:t>
            </a:r>
            <a:r>
              <a:rPr lang="en-US" dirty="0" err="1"/>
              <a:t>vào</a:t>
            </a:r>
            <a:r>
              <a:rPr lang="en-US" dirty="0"/>
              <a:t> </a:t>
            </a:r>
            <a:r>
              <a:rPr lang="en-US" dirty="0" err="1"/>
              <a:t>cổng</a:t>
            </a:r>
            <a:r>
              <a:rPr lang="en-US" dirty="0"/>
              <a:t> </a:t>
            </a:r>
            <a:r>
              <a:rPr lang="en-US" dirty="0" err="1"/>
              <a:t>trường</a:t>
            </a:r>
            <a:r>
              <a:rPr lang="en-US" dirty="0"/>
              <a:t>:</a:t>
            </a:r>
            <a:br>
              <a:rPr lang="en-US" dirty="0"/>
            </a:br>
            <a:r>
              <a:rPr lang="en-US" dirty="0"/>
              <a:t>- </a:t>
            </a:r>
            <a:r>
              <a:rPr lang="en-US" dirty="0" err="1"/>
              <a:t>Lòng</a:t>
            </a:r>
            <a:r>
              <a:rPr lang="en-US" dirty="0"/>
              <a:t> lo </a:t>
            </a:r>
            <a:r>
              <a:rPr lang="en-US" dirty="0" err="1"/>
              <a:t>sợ</a:t>
            </a:r>
            <a:r>
              <a:rPr lang="en-US" dirty="0"/>
              <a:t> </a:t>
            </a:r>
            <a:r>
              <a:rPr lang="en-US" dirty="0" err="1"/>
              <a:t>vẩn</a:t>
            </a:r>
            <a:r>
              <a:rPr lang="en-US" dirty="0"/>
              <a:t> </a:t>
            </a:r>
            <a:r>
              <a:rPr lang="en-US" dirty="0" err="1"/>
              <a:t>vơ</a:t>
            </a:r>
            <a:r>
              <a:rPr lang="en-US" dirty="0"/>
              <a:t> </a:t>
            </a:r>
            <a:r>
              <a:rPr lang="en-US" dirty="0" err="1"/>
              <a:t>khi</a:t>
            </a:r>
            <a:r>
              <a:rPr lang="en-US" dirty="0"/>
              <a:t> </a:t>
            </a:r>
            <a:r>
              <a:rPr lang="en-US" dirty="0" err="1"/>
              <a:t>nhìn</a:t>
            </a:r>
            <a:r>
              <a:rPr lang="en-US" dirty="0"/>
              <a:t> </a:t>
            </a:r>
            <a:r>
              <a:rPr lang="en-US" dirty="0" err="1"/>
              <a:t>thấy</a:t>
            </a:r>
            <a:r>
              <a:rPr lang="en-US" dirty="0"/>
              <a:t> </a:t>
            </a:r>
            <a:r>
              <a:rPr lang="en-US" dirty="0" err="1"/>
              <a:t>trường</a:t>
            </a:r>
            <a:r>
              <a:rPr lang="en-US" dirty="0"/>
              <a:t> </a:t>
            </a:r>
            <a:r>
              <a:rPr lang="en-US" dirty="0" err="1"/>
              <a:t>cao</a:t>
            </a:r>
            <a:r>
              <a:rPr lang="en-US" dirty="0"/>
              <a:t> </a:t>
            </a:r>
            <a:r>
              <a:rPr lang="en-US" dirty="0" err="1"/>
              <a:t>và</a:t>
            </a:r>
            <a:r>
              <a:rPr lang="en-US" dirty="0"/>
              <a:t> </a:t>
            </a:r>
            <a:r>
              <a:rPr lang="en-US" dirty="0" err="1"/>
              <a:t>rộng</a:t>
            </a:r>
            <a:r>
              <a:rPr lang="en-US" dirty="0"/>
              <a:t>…</a:t>
            </a:r>
            <a:r>
              <a:rPr lang="en-US" dirty="0" err="1"/>
              <a:t>vì</a:t>
            </a:r>
            <a:r>
              <a:rPr lang="en-US" dirty="0"/>
              <a:t> </a:t>
            </a:r>
            <a:r>
              <a:rPr lang="en-US" dirty="0" err="1"/>
              <a:t>sao</a:t>
            </a:r>
            <a:r>
              <a:rPr lang="en-US" dirty="0"/>
              <a:t>?</a:t>
            </a:r>
            <a:br>
              <a:rPr lang="en-US" dirty="0"/>
            </a:br>
            <a:r>
              <a:rPr lang="en-US" dirty="0"/>
              <a:t>- </a:t>
            </a:r>
            <a:r>
              <a:rPr lang="en-US" dirty="0" err="1"/>
              <a:t>Bỡ</a:t>
            </a:r>
            <a:r>
              <a:rPr lang="en-US" dirty="0"/>
              <a:t> </a:t>
            </a:r>
            <a:r>
              <a:rPr lang="en-US" dirty="0" err="1"/>
              <a:t>ngỡ</a:t>
            </a:r>
            <a:r>
              <a:rPr lang="en-US" dirty="0"/>
              <a:t>, </a:t>
            </a:r>
            <a:r>
              <a:rPr lang="en-US" dirty="0" err="1"/>
              <a:t>ngập</a:t>
            </a:r>
            <a:r>
              <a:rPr lang="en-US" dirty="0"/>
              <a:t> </a:t>
            </a:r>
            <a:r>
              <a:rPr lang="en-US" dirty="0" err="1"/>
              <a:t>ngừng</a:t>
            </a:r>
            <a:r>
              <a:rPr lang="en-US" dirty="0"/>
              <a:t> e </a:t>
            </a:r>
            <a:r>
              <a:rPr lang="en-US" dirty="0" err="1"/>
              <a:t>sợ</a:t>
            </a:r>
            <a:r>
              <a:rPr lang="en-US" dirty="0"/>
              <a:t> </a:t>
            </a:r>
            <a:r>
              <a:rPr lang="en-US" dirty="0" err="1"/>
              <a:t>như</a:t>
            </a:r>
            <a:r>
              <a:rPr lang="en-US" dirty="0"/>
              <a:t> </a:t>
            </a:r>
            <a:r>
              <a:rPr lang="en-US" dirty="0" err="1"/>
              <a:t>mấy</a:t>
            </a:r>
            <a:r>
              <a:rPr lang="en-US" dirty="0"/>
              <a:t> </a:t>
            </a:r>
            <a:r>
              <a:rPr lang="en-US" dirty="0" err="1"/>
              <a:t>chú</a:t>
            </a:r>
            <a:r>
              <a:rPr lang="en-US" dirty="0"/>
              <a:t> </a:t>
            </a:r>
            <a:r>
              <a:rPr lang="en-US" dirty="0" err="1"/>
              <a:t>chim</a:t>
            </a:r>
            <a:r>
              <a:rPr lang="en-US" dirty="0"/>
              <a:t> non </a:t>
            </a:r>
            <a:r>
              <a:rPr lang="en-US" dirty="0" err="1"/>
              <a:t>sắp</a:t>
            </a:r>
            <a:r>
              <a:rPr lang="en-US" dirty="0"/>
              <a:t> </a:t>
            </a:r>
            <a:r>
              <a:rPr lang="en-US" dirty="0" err="1"/>
              <a:t>rời</a:t>
            </a:r>
            <a:r>
              <a:rPr lang="en-US" dirty="0"/>
              <a:t> </a:t>
            </a:r>
            <a:r>
              <a:rPr lang="en-US" dirty="0" err="1"/>
              <a:t>tổ</a:t>
            </a:r>
            <a:r>
              <a:rPr lang="en-US" dirty="0"/>
              <a:t>.</a:t>
            </a:r>
            <a:br>
              <a:rPr lang="en-US" dirty="0"/>
            </a:br>
            <a:r>
              <a:rPr lang="en-US" dirty="0"/>
              <a:t>- </a:t>
            </a:r>
            <a:r>
              <a:rPr lang="en-US" dirty="0" err="1"/>
              <a:t>Thèm</a:t>
            </a:r>
            <a:r>
              <a:rPr lang="en-US" dirty="0"/>
              <a:t> </a:t>
            </a:r>
            <a:r>
              <a:rPr lang="en-US" dirty="0" err="1"/>
              <a:t>có</a:t>
            </a:r>
            <a:r>
              <a:rPr lang="en-US" dirty="0"/>
              <a:t> </a:t>
            </a:r>
            <a:r>
              <a:rPr lang="en-US" dirty="0" err="1"/>
              <a:t>cảm</a:t>
            </a:r>
            <a:r>
              <a:rPr lang="en-US" dirty="0"/>
              <a:t> </a:t>
            </a:r>
            <a:r>
              <a:rPr lang="en-US" dirty="0" err="1"/>
              <a:t>giác</a:t>
            </a:r>
            <a:r>
              <a:rPr lang="en-US" dirty="0"/>
              <a:t> </a:t>
            </a:r>
            <a:r>
              <a:rPr lang="en-US" dirty="0" err="1"/>
              <a:t>như</a:t>
            </a:r>
            <a:r>
              <a:rPr lang="en-US" dirty="0"/>
              <a:t> </a:t>
            </a:r>
            <a:r>
              <a:rPr lang="en-US" dirty="0" err="1"/>
              <a:t>các</a:t>
            </a:r>
            <a:r>
              <a:rPr lang="en-US" dirty="0"/>
              <a:t> </a:t>
            </a:r>
            <a:r>
              <a:rPr lang="en-US" dirty="0" err="1"/>
              <a:t>anh</a:t>
            </a:r>
            <a:r>
              <a:rPr lang="en-US" dirty="0"/>
              <a:t> </a:t>
            </a:r>
            <a:r>
              <a:rPr lang="en-US" dirty="0" err="1"/>
              <a:t>chị</a:t>
            </a:r>
            <a:r>
              <a:rPr lang="en-US" dirty="0"/>
              <a:t> </a:t>
            </a:r>
            <a:r>
              <a:rPr lang="en-US" dirty="0" err="1"/>
              <a:t>lớn</a:t>
            </a:r>
            <a:r>
              <a:rPr lang="en-US" dirty="0"/>
              <a:t>: </a:t>
            </a:r>
            <a:r>
              <a:rPr lang="en-US" dirty="0" err="1"/>
              <a:t>quen</a:t>
            </a:r>
            <a:r>
              <a:rPr lang="en-US" dirty="0"/>
              <a:t> </a:t>
            </a:r>
            <a:r>
              <a:rPr lang="en-US" dirty="0" err="1"/>
              <a:t>biết</a:t>
            </a:r>
            <a:r>
              <a:rPr lang="en-US" dirty="0"/>
              <a:t> </a:t>
            </a:r>
            <a:r>
              <a:rPr lang="en-US" dirty="0" err="1"/>
              <a:t>bạn</a:t>
            </a:r>
            <a:r>
              <a:rPr lang="en-US" dirty="0"/>
              <a:t> </a:t>
            </a:r>
            <a:r>
              <a:rPr lang="en-US" dirty="0" err="1"/>
              <a:t>bè</a:t>
            </a:r>
            <a:r>
              <a:rPr lang="en-US" dirty="0"/>
              <a:t>, </a:t>
            </a:r>
            <a:r>
              <a:rPr lang="en-US" dirty="0" err="1"/>
              <a:t>trường</a:t>
            </a:r>
            <a:r>
              <a:rPr lang="en-US" dirty="0"/>
              <a:t> </a:t>
            </a:r>
            <a:r>
              <a:rPr lang="en-US" dirty="0" err="1"/>
              <a:t>lớp</a:t>
            </a:r>
            <a:r>
              <a:rPr lang="en-US" dirty="0"/>
              <a:t> </a:t>
            </a:r>
            <a:r>
              <a:rPr lang="en-US" dirty="0" err="1"/>
              <a:t>từ</a:t>
            </a:r>
            <a:r>
              <a:rPr lang="en-US" dirty="0"/>
              <a:t> </a:t>
            </a:r>
            <a:r>
              <a:rPr lang="en-US" dirty="0" err="1"/>
              <a:t>lâu</a:t>
            </a:r>
            <a:r>
              <a:rPr lang="en-US" dirty="0"/>
              <a:t>.</a:t>
            </a:r>
          </a:p>
          <a:p>
            <a:pPr marL="228600" indent="-228600">
              <a:buAutoNum type="alphaLcParenR"/>
            </a:pPr>
            <a:r>
              <a:rPr lang="en-US" dirty="0" err="1"/>
              <a:t>Khi</a:t>
            </a:r>
            <a:r>
              <a:rPr lang="en-US" dirty="0"/>
              <a:t> </a:t>
            </a:r>
            <a:r>
              <a:rPr lang="en-US" dirty="0" err="1"/>
              <a:t>đi</a:t>
            </a:r>
            <a:r>
              <a:rPr lang="en-US" dirty="0"/>
              <a:t> </a:t>
            </a:r>
            <a:r>
              <a:rPr lang="en-US" dirty="0" err="1"/>
              <a:t>vào</a:t>
            </a:r>
            <a:r>
              <a:rPr lang="en-US" dirty="0"/>
              <a:t> </a:t>
            </a:r>
            <a:r>
              <a:rPr lang="en-US" dirty="0" err="1"/>
              <a:t>lớp</a:t>
            </a:r>
            <a:r>
              <a:rPr lang="en-US" dirty="0"/>
              <a:t>:</a:t>
            </a:r>
            <a:br>
              <a:rPr lang="en-US" dirty="0"/>
            </a:br>
            <a:r>
              <a:rPr lang="en-US" dirty="0"/>
              <a:t>- </a:t>
            </a:r>
            <a:r>
              <a:rPr lang="en-US" dirty="0" err="1"/>
              <a:t>Thấy</a:t>
            </a:r>
            <a:r>
              <a:rPr lang="en-US" dirty="0"/>
              <a:t> </a:t>
            </a:r>
            <a:r>
              <a:rPr lang="en-US" dirty="0" err="1"/>
              <a:t>chơ</a:t>
            </a:r>
            <a:r>
              <a:rPr lang="en-US" dirty="0"/>
              <a:t> </a:t>
            </a:r>
            <a:r>
              <a:rPr lang="en-US" dirty="0" err="1"/>
              <a:t>vơ</a:t>
            </a:r>
            <a:r>
              <a:rPr lang="en-US" dirty="0"/>
              <a:t>, </a:t>
            </a:r>
            <a:r>
              <a:rPr lang="en-US" dirty="0" err="1"/>
              <a:t>vụng</a:t>
            </a:r>
            <a:r>
              <a:rPr lang="en-US" dirty="0"/>
              <a:t> </a:t>
            </a:r>
            <a:r>
              <a:rPr lang="en-US" dirty="0" err="1"/>
              <a:t>về</a:t>
            </a:r>
            <a:r>
              <a:rPr lang="en-US" dirty="0"/>
              <a:t>, </a:t>
            </a:r>
            <a:r>
              <a:rPr lang="en-US" dirty="0" err="1"/>
              <a:t>lúng</a:t>
            </a:r>
            <a:r>
              <a:rPr lang="en-US" dirty="0"/>
              <a:t> </a:t>
            </a:r>
            <a:r>
              <a:rPr lang="en-US" dirty="0" err="1"/>
              <a:t>túng</a:t>
            </a:r>
            <a:r>
              <a:rPr lang="en-US" dirty="0"/>
              <a:t>. (</a:t>
            </a:r>
            <a:r>
              <a:rPr lang="en-US" dirty="0" err="1"/>
              <a:t>vì</a:t>
            </a:r>
            <a:r>
              <a:rPr lang="en-US" dirty="0"/>
              <a:t> </a:t>
            </a:r>
            <a:r>
              <a:rPr lang="en-US" dirty="0" err="1"/>
              <a:t>chưa</a:t>
            </a:r>
            <a:r>
              <a:rPr lang="en-US" dirty="0"/>
              <a:t> </a:t>
            </a:r>
            <a:r>
              <a:rPr lang="en-US" dirty="0" err="1"/>
              <a:t>biết</a:t>
            </a:r>
            <a:r>
              <a:rPr lang="en-US" dirty="0"/>
              <a:t> </a:t>
            </a:r>
            <a:r>
              <a:rPr lang="en-US" dirty="0" err="1"/>
              <a:t>ngồi</a:t>
            </a:r>
            <a:r>
              <a:rPr lang="en-US" dirty="0"/>
              <a:t> </a:t>
            </a:r>
            <a:r>
              <a:rPr lang="en-US" dirty="0" err="1"/>
              <a:t>đầu</a:t>
            </a:r>
            <a:r>
              <a:rPr lang="en-US" dirty="0"/>
              <a:t> </a:t>
            </a:r>
            <a:r>
              <a:rPr lang="en-US" dirty="0" err="1"/>
              <a:t>bàn</a:t>
            </a:r>
            <a:r>
              <a:rPr lang="en-US" dirty="0"/>
              <a:t> hay </a:t>
            </a:r>
            <a:r>
              <a:rPr lang="en-US" dirty="0" err="1"/>
              <a:t>cuối</a:t>
            </a:r>
            <a:r>
              <a:rPr lang="en-US" dirty="0"/>
              <a:t> </a:t>
            </a:r>
            <a:r>
              <a:rPr lang="en-US" dirty="0" err="1"/>
              <a:t>dãy</a:t>
            </a:r>
            <a:r>
              <a:rPr lang="en-US" dirty="0"/>
              <a:t>…</a:t>
            </a:r>
            <a:r>
              <a:rPr lang="en-US" dirty="0" err="1"/>
              <a:t>ngồi</a:t>
            </a:r>
            <a:r>
              <a:rPr lang="en-US" dirty="0"/>
              <a:t> </a:t>
            </a:r>
            <a:r>
              <a:rPr lang="en-US" dirty="0" err="1"/>
              <a:t>ngoài</a:t>
            </a:r>
            <a:r>
              <a:rPr lang="en-US" dirty="0"/>
              <a:t> </a:t>
            </a:r>
            <a:r>
              <a:rPr lang="en-US" dirty="0" err="1"/>
              <a:t>cửa</a:t>
            </a:r>
            <a:r>
              <a:rPr lang="en-US" dirty="0"/>
              <a:t> hay </a:t>
            </a:r>
            <a:r>
              <a:rPr lang="en-US" dirty="0" err="1"/>
              <a:t>bên</a:t>
            </a:r>
            <a:r>
              <a:rPr lang="en-US" dirty="0"/>
              <a:t> </a:t>
            </a:r>
            <a:r>
              <a:rPr lang="en-US" dirty="0" err="1"/>
              <a:t>trong</a:t>
            </a:r>
            <a:r>
              <a:rPr lang="en-US" dirty="0"/>
              <a:t> </a:t>
            </a:r>
            <a:r>
              <a:rPr lang="en-US" dirty="0" err="1"/>
              <a:t>góc</a:t>
            </a:r>
            <a:r>
              <a:rPr lang="en-US" dirty="0"/>
              <a:t> </a:t>
            </a:r>
            <a:r>
              <a:rPr lang="en-US" dirty="0" err="1"/>
              <a:t>lớp</a:t>
            </a:r>
            <a:r>
              <a:rPr lang="en-US" dirty="0"/>
              <a:t>…</a:t>
            </a:r>
            <a:br>
              <a:rPr lang="en-US" dirty="0"/>
            </a:br>
            <a:r>
              <a:rPr lang="en-US" dirty="0"/>
              <a:t>- </a:t>
            </a:r>
            <a:r>
              <a:rPr lang="en-US" dirty="0" err="1"/>
              <a:t>Nấn</a:t>
            </a:r>
            <a:r>
              <a:rPr lang="en-US" dirty="0"/>
              <a:t> </a:t>
            </a:r>
            <a:r>
              <a:rPr lang="en-US" dirty="0" err="1"/>
              <a:t>ná</a:t>
            </a:r>
            <a:r>
              <a:rPr lang="en-US" dirty="0"/>
              <a:t> </a:t>
            </a:r>
            <a:r>
              <a:rPr lang="en-US" dirty="0" err="1"/>
              <a:t>nửa</a:t>
            </a:r>
            <a:r>
              <a:rPr lang="en-US" dirty="0"/>
              <a:t> </a:t>
            </a:r>
            <a:r>
              <a:rPr lang="en-US" dirty="0" err="1"/>
              <a:t>muốn</a:t>
            </a:r>
            <a:r>
              <a:rPr lang="en-US" dirty="0"/>
              <a:t> </a:t>
            </a:r>
            <a:r>
              <a:rPr lang="en-US" dirty="0" err="1"/>
              <a:t>đi</a:t>
            </a:r>
            <a:r>
              <a:rPr lang="en-US" dirty="0"/>
              <a:t> </a:t>
            </a:r>
            <a:r>
              <a:rPr lang="en-US" dirty="0" err="1"/>
              <a:t>nửa</a:t>
            </a:r>
            <a:r>
              <a:rPr lang="en-US" dirty="0"/>
              <a:t> </a:t>
            </a:r>
            <a:r>
              <a:rPr lang="en-US" dirty="0" err="1"/>
              <a:t>muốn</a:t>
            </a:r>
            <a:r>
              <a:rPr lang="en-US" dirty="0"/>
              <a:t> </a:t>
            </a:r>
            <a:r>
              <a:rPr lang="en-US" dirty="0" err="1"/>
              <a:t>đứng</a:t>
            </a:r>
            <a:r>
              <a:rPr lang="en-US" dirty="0"/>
              <a:t> </a:t>
            </a:r>
            <a:r>
              <a:rPr lang="en-US" dirty="0" err="1"/>
              <a:t>lại</a:t>
            </a:r>
            <a:r>
              <a:rPr lang="en-US" dirty="0"/>
              <a:t>.</a:t>
            </a:r>
            <a:br>
              <a:rPr lang="en-US" dirty="0"/>
            </a:br>
            <a:r>
              <a:rPr lang="en-US" dirty="0"/>
              <a:t>- </a:t>
            </a:r>
            <a:r>
              <a:rPr lang="en-US" dirty="0" err="1"/>
              <a:t>Thấy</a:t>
            </a:r>
            <a:r>
              <a:rPr lang="en-US" dirty="0"/>
              <a:t> </a:t>
            </a:r>
            <a:r>
              <a:rPr lang="en-US" dirty="0" err="1"/>
              <a:t>bạn</a:t>
            </a:r>
            <a:r>
              <a:rPr lang="en-US" dirty="0"/>
              <a:t> </a:t>
            </a:r>
            <a:r>
              <a:rPr lang="en-US" dirty="0" err="1"/>
              <a:t>khóc</a:t>
            </a:r>
            <a:r>
              <a:rPr lang="en-US" dirty="0"/>
              <a:t> </a:t>
            </a:r>
            <a:r>
              <a:rPr lang="en-US" dirty="0" err="1"/>
              <a:t>khi</a:t>
            </a:r>
            <a:r>
              <a:rPr lang="en-US" dirty="0"/>
              <a:t> </a:t>
            </a:r>
            <a:r>
              <a:rPr lang="en-US" dirty="0" err="1"/>
              <a:t>xa</a:t>
            </a:r>
            <a:r>
              <a:rPr lang="en-US" dirty="0"/>
              <a:t> </a:t>
            </a:r>
            <a:r>
              <a:rPr lang="en-US" dirty="0" err="1"/>
              <a:t>mẹ</a:t>
            </a:r>
            <a:r>
              <a:rPr lang="en-US" dirty="0"/>
              <a:t> </a:t>
            </a:r>
            <a:r>
              <a:rPr lang="en-US" dirty="0">
                <a:sym typeface="Wingdings" pitchFamily="2" charset="2"/>
              </a:rPr>
              <a:t> </a:t>
            </a:r>
            <a:r>
              <a:rPr lang="en-US" dirty="0" err="1">
                <a:sym typeface="Wingdings" pitchFamily="2" charset="2"/>
              </a:rPr>
              <a:t>khóc</a:t>
            </a:r>
            <a:r>
              <a:rPr lang="en-US" dirty="0">
                <a:sym typeface="Wingdings" pitchFamily="2" charset="2"/>
              </a:rPr>
              <a:t> </a:t>
            </a:r>
            <a:r>
              <a:rPr lang="en-US" dirty="0" err="1">
                <a:sym typeface="Wingdings" pitchFamily="2" charset="2"/>
              </a:rPr>
              <a:t>theo.</a:t>
            </a:r>
            <a:br>
              <a:rPr lang="en-US" dirty="0">
                <a:sym typeface="Wingdings" pitchFamily="2" charset="2"/>
              </a:rPr>
            </a:br>
            <a:r>
              <a:rPr lang="en-US" dirty="0">
                <a:sym typeface="Wingdings" pitchFamily="2" charset="2"/>
              </a:rPr>
              <a:t>- </a:t>
            </a:r>
            <a:r>
              <a:rPr lang="en-US" dirty="0" err="1">
                <a:sym typeface="Wingdings" pitchFamily="2" charset="2"/>
              </a:rPr>
              <a:t>Nhìn</a:t>
            </a:r>
            <a:r>
              <a:rPr lang="en-US" dirty="0">
                <a:sym typeface="Wingdings" pitchFamily="2" charset="2"/>
              </a:rPr>
              <a:t> </a:t>
            </a:r>
            <a:r>
              <a:rPr lang="en-US" dirty="0" err="1">
                <a:sym typeface="Wingdings" pitchFamily="2" charset="2"/>
              </a:rPr>
              <a:t>bạn</a:t>
            </a:r>
            <a:r>
              <a:rPr lang="en-US" dirty="0">
                <a:sym typeface="Wingdings" pitchFamily="2" charset="2"/>
              </a:rPr>
              <a:t> </a:t>
            </a:r>
            <a:r>
              <a:rPr lang="en-US" dirty="0" err="1">
                <a:sym typeface="Wingdings" pitchFamily="2" charset="2"/>
              </a:rPr>
              <a:t>cùng</a:t>
            </a:r>
            <a:r>
              <a:rPr lang="en-US" dirty="0">
                <a:sym typeface="Wingdings" pitchFamily="2" charset="2"/>
              </a:rPr>
              <a:t> </a:t>
            </a:r>
            <a:r>
              <a:rPr lang="en-US" dirty="0" err="1">
                <a:sym typeface="Wingdings" pitchFamily="2" charset="2"/>
              </a:rPr>
              <a:t>bàn</a:t>
            </a:r>
            <a:r>
              <a:rPr lang="en-US" dirty="0">
                <a:sym typeface="Wingdings" pitchFamily="2" charset="2"/>
              </a:rPr>
              <a:t> </a:t>
            </a:r>
            <a:r>
              <a:rPr lang="en-US" dirty="0" err="1">
                <a:sym typeface="Wingdings" pitchFamily="2" charset="2"/>
              </a:rPr>
              <a:t>nhưng</a:t>
            </a:r>
            <a:r>
              <a:rPr lang="en-US" dirty="0">
                <a:sym typeface="Wingdings" pitchFamily="2" charset="2"/>
              </a:rPr>
              <a:t> </a:t>
            </a:r>
            <a:r>
              <a:rPr lang="en-US" dirty="0" err="1">
                <a:sym typeface="Wingdings" pitchFamily="2" charset="2"/>
              </a:rPr>
              <a:t>lại</a:t>
            </a:r>
            <a:r>
              <a:rPr lang="en-US" dirty="0">
                <a:sym typeface="Wingdings" pitchFamily="2" charset="2"/>
              </a:rPr>
              <a:t> </a:t>
            </a:r>
            <a:r>
              <a:rPr lang="en-US" dirty="0" err="1">
                <a:sym typeface="Wingdings" pitchFamily="2" charset="2"/>
              </a:rPr>
              <a:t>thấy</a:t>
            </a:r>
            <a:r>
              <a:rPr lang="en-US" dirty="0">
                <a:sym typeface="Wingdings" pitchFamily="2" charset="2"/>
              </a:rPr>
              <a:t> </a:t>
            </a:r>
            <a:r>
              <a:rPr lang="en-US" dirty="0" err="1">
                <a:sym typeface="Wingdings" pitchFamily="2" charset="2"/>
              </a:rPr>
              <a:t>có</a:t>
            </a:r>
            <a:r>
              <a:rPr lang="en-US" dirty="0">
                <a:sym typeface="Wingdings" pitchFamily="2" charset="2"/>
              </a:rPr>
              <a:t> </a:t>
            </a:r>
            <a:r>
              <a:rPr lang="en-US" dirty="0" err="1">
                <a:sym typeface="Wingdings" pitchFamily="2" charset="2"/>
              </a:rPr>
              <a:t>sự</a:t>
            </a:r>
            <a:r>
              <a:rPr lang="en-US" dirty="0">
                <a:sym typeface="Wingdings" pitchFamily="2" charset="2"/>
              </a:rPr>
              <a:t> </a:t>
            </a:r>
            <a:r>
              <a:rPr lang="en-US" dirty="0" err="1">
                <a:sym typeface="Wingdings" pitchFamily="2" charset="2"/>
              </a:rPr>
              <a:t>gần</a:t>
            </a:r>
            <a:r>
              <a:rPr lang="en-US" dirty="0">
                <a:sym typeface="Wingdings" pitchFamily="2" charset="2"/>
              </a:rPr>
              <a:t> </a:t>
            </a:r>
            <a:r>
              <a:rPr lang="en-US" dirty="0" err="1">
                <a:sym typeface="Wingdings" pitchFamily="2" charset="2"/>
              </a:rPr>
              <a:t>gũi</a:t>
            </a:r>
            <a:r>
              <a:rPr lang="en-US" dirty="0">
                <a:sym typeface="Wingdings" pitchFamily="2" charset="2"/>
              </a:rPr>
              <a:t>, </a:t>
            </a:r>
            <a:r>
              <a:rPr lang="en-US" dirty="0" err="1">
                <a:sym typeface="Wingdings" pitchFamily="2" charset="2"/>
              </a:rPr>
              <a:t>không</a:t>
            </a:r>
            <a:r>
              <a:rPr lang="en-US" dirty="0">
                <a:sym typeface="Wingdings" pitchFamily="2" charset="2"/>
              </a:rPr>
              <a:t> </a:t>
            </a:r>
            <a:r>
              <a:rPr lang="en-US" dirty="0" err="1">
                <a:sym typeface="Wingdings" pitchFamily="2" charset="2"/>
              </a:rPr>
              <a:t>hề</a:t>
            </a:r>
            <a:r>
              <a:rPr lang="en-US" dirty="0">
                <a:sym typeface="Wingdings" pitchFamily="2" charset="2"/>
              </a:rPr>
              <a:t> </a:t>
            </a:r>
            <a:r>
              <a:rPr lang="en-US" dirty="0" err="1">
                <a:sym typeface="Wingdings" pitchFamily="2" charset="2"/>
              </a:rPr>
              <a:t>xa</a:t>
            </a:r>
            <a:r>
              <a:rPr lang="en-US" dirty="0">
                <a:sym typeface="Wingdings" pitchFamily="2" charset="2"/>
              </a:rPr>
              <a:t> </a:t>
            </a:r>
            <a:r>
              <a:rPr lang="en-US" dirty="0" err="1">
                <a:sym typeface="Wingdings" pitchFamily="2" charset="2"/>
              </a:rPr>
              <a:t>lạ</a:t>
            </a:r>
            <a:r>
              <a:rPr lang="en-US" dirty="0">
                <a:sym typeface="Wingdings" pitchFamily="2" charset="2"/>
              </a:rPr>
              <a:t> </a:t>
            </a:r>
            <a:r>
              <a:rPr lang="en-US" dirty="0" err="1">
                <a:sym typeface="Wingdings" pitchFamily="2" charset="2"/>
              </a:rPr>
              <a:t>chút</a:t>
            </a:r>
            <a:r>
              <a:rPr lang="en-US" dirty="0">
                <a:sym typeface="Wingdings" pitchFamily="2" charset="2"/>
              </a:rPr>
              <a:t> </a:t>
            </a:r>
            <a:r>
              <a:rPr lang="en-US" dirty="0" err="1">
                <a:sym typeface="Wingdings" pitchFamily="2" charset="2"/>
              </a:rPr>
              <a:t>nào</a:t>
            </a:r>
            <a:r>
              <a:rPr lang="en-US" dirty="0">
                <a:sym typeface="Wingdings" pitchFamily="2" charset="2"/>
              </a:rPr>
              <a:t>. (</a:t>
            </a:r>
            <a:r>
              <a:rPr lang="en-US" dirty="0" err="1">
                <a:sym typeface="Wingdings" pitchFamily="2" charset="2"/>
              </a:rPr>
              <a:t>vì</a:t>
            </a:r>
            <a:r>
              <a:rPr lang="en-US" dirty="0">
                <a:sym typeface="Wingdings" pitchFamily="2" charset="2"/>
              </a:rPr>
              <a:t> </a:t>
            </a:r>
            <a:r>
              <a:rPr lang="en-US" dirty="0" err="1">
                <a:sym typeface="Wingdings" pitchFamily="2" charset="2"/>
              </a:rPr>
              <a:t>sao</a:t>
            </a:r>
            <a:r>
              <a:rPr lang="en-US" dirty="0">
                <a:sym typeface="Wingdings" pitchFamily="2" charset="2"/>
              </a:rPr>
              <a:t>)</a:t>
            </a:r>
            <a:br>
              <a:rPr lang="en-US" dirty="0">
                <a:sym typeface="Wingdings" pitchFamily="2" charset="2"/>
              </a:rPr>
            </a:br>
            <a:r>
              <a:rPr lang="en-US" dirty="0">
                <a:sym typeface="Wingdings" pitchFamily="2" charset="2"/>
              </a:rPr>
              <a:t> </a:t>
            </a:r>
            <a:r>
              <a:rPr lang="en-US" dirty="0" err="1">
                <a:sym typeface="Wingdings" pitchFamily="2" charset="2"/>
              </a:rPr>
              <a:t>đó</a:t>
            </a:r>
            <a:r>
              <a:rPr lang="en-US" dirty="0">
                <a:sym typeface="Wingdings" pitchFamily="2" charset="2"/>
              </a:rPr>
              <a:t> </a:t>
            </a:r>
            <a:r>
              <a:rPr lang="en-US" dirty="0" err="1">
                <a:sym typeface="Wingdings" pitchFamily="2" charset="2"/>
              </a:rPr>
              <a:t>là</a:t>
            </a:r>
            <a:r>
              <a:rPr lang="en-US" dirty="0">
                <a:sym typeface="Wingdings" pitchFamily="2" charset="2"/>
              </a:rPr>
              <a:t> </a:t>
            </a:r>
            <a:r>
              <a:rPr lang="en-US" dirty="0" err="1">
                <a:sym typeface="Wingdings" pitchFamily="2" charset="2"/>
              </a:rPr>
              <a:t>những</a:t>
            </a:r>
            <a:r>
              <a:rPr lang="en-US" dirty="0">
                <a:sym typeface="Wingdings" pitchFamily="2" charset="2"/>
              </a:rPr>
              <a:t> </a:t>
            </a:r>
            <a:r>
              <a:rPr lang="en-US" dirty="0" err="1">
                <a:sym typeface="Wingdings" pitchFamily="2" charset="2"/>
              </a:rPr>
              <a:t>điều</a:t>
            </a:r>
            <a:r>
              <a:rPr lang="en-US" dirty="0">
                <a:sym typeface="Wingdings" pitchFamily="2" charset="2"/>
              </a:rPr>
              <a:t> </a:t>
            </a:r>
            <a:r>
              <a:rPr lang="en-US" dirty="0" err="1">
                <a:sym typeface="Wingdings" pitchFamily="2" charset="2"/>
              </a:rPr>
              <a:t>hết</a:t>
            </a:r>
            <a:r>
              <a:rPr lang="en-US" dirty="0">
                <a:sym typeface="Wingdings" pitchFamily="2" charset="2"/>
              </a:rPr>
              <a:t> </a:t>
            </a:r>
            <a:r>
              <a:rPr lang="en-US" dirty="0" err="1">
                <a:sym typeface="Wingdings" pitchFamily="2" charset="2"/>
              </a:rPr>
              <a:t>sức</a:t>
            </a:r>
            <a:r>
              <a:rPr lang="en-US" dirty="0">
                <a:sym typeface="Wingdings" pitchFamily="2" charset="2"/>
              </a:rPr>
              <a:t> </a:t>
            </a:r>
            <a:r>
              <a:rPr lang="en-US" dirty="0" err="1">
                <a:sym typeface="Wingdings" pitchFamily="2" charset="2"/>
              </a:rPr>
              <a:t>tự</a:t>
            </a:r>
            <a:r>
              <a:rPr lang="en-US" dirty="0">
                <a:sym typeface="Wingdings" pitchFamily="2" charset="2"/>
              </a:rPr>
              <a:t> </a:t>
            </a:r>
            <a:r>
              <a:rPr lang="en-US" dirty="0" err="1">
                <a:sym typeface="Wingdings" pitchFamily="2" charset="2"/>
              </a:rPr>
              <a:t>nhiên</a:t>
            </a:r>
            <a:r>
              <a:rPr lang="en-US" dirty="0">
                <a:sym typeface="Wingdings" pitchFamily="2" charset="2"/>
              </a:rPr>
              <a:t> </a:t>
            </a:r>
            <a:r>
              <a:rPr lang="en-US" dirty="0" err="1">
                <a:sym typeface="Wingdings" pitchFamily="2" charset="2"/>
              </a:rPr>
              <a:t>xảy</a:t>
            </a:r>
            <a:r>
              <a:rPr lang="en-US" dirty="0">
                <a:sym typeface="Wingdings" pitchFamily="2" charset="2"/>
              </a:rPr>
              <a:t> ra </a:t>
            </a:r>
            <a:r>
              <a:rPr lang="en-US" dirty="0" err="1">
                <a:sym typeface="Wingdings" pitchFamily="2" charset="2"/>
              </a:rPr>
              <a:t>trong</a:t>
            </a:r>
            <a:r>
              <a:rPr lang="en-US" dirty="0">
                <a:sym typeface="Wingdings" pitchFamily="2" charset="2"/>
              </a:rPr>
              <a:t> </a:t>
            </a:r>
            <a:r>
              <a:rPr lang="en-US" dirty="0" err="1">
                <a:sym typeface="Wingdings" pitchFamily="2" charset="2"/>
              </a:rPr>
              <a:t>một</a:t>
            </a:r>
            <a:r>
              <a:rPr lang="en-US" dirty="0">
                <a:sym typeface="Wingdings" pitchFamily="2" charset="2"/>
              </a:rPr>
              <a:t> </a:t>
            </a:r>
            <a:r>
              <a:rPr lang="en-US" dirty="0" err="1">
                <a:sym typeface="Wingdings" pitchFamily="2" charset="2"/>
              </a:rPr>
              <a:t>đứa</a:t>
            </a:r>
            <a:r>
              <a:rPr lang="en-US" dirty="0">
                <a:sym typeface="Wingdings" pitchFamily="2" charset="2"/>
              </a:rPr>
              <a:t> </a:t>
            </a:r>
            <a:r>
              <a:rPr lang="en-US" dirty="0" err="1">
                <a:sym typeface="Wingdings" pitchFamily="2" charset="2"/>
              </a:rPr>
              <a:t>trẻ</a:t>
            </a:r>
            <a:r>
              <a:rPr lang="en-US" dirty="0">
                <a:sym typeface="Wingdings" pitchFamily="2" charset="2"/>
              </a:rPr>
              <a:t> </a:t>
            </a:r>
            <a:r>
              <a:rPr lang="en-US" dirty="0" err="1">
                <a:sym typeface="Wingdings" pitchFamily="2" charset="2"/>
              </a:rPr>
              <a:t>vào</a:t>
            </a:r>
            <a:r>
              <a:rPr lang="en-US" dirty="0">
                <a:sym typeface="Wingdings" pitchFamily="2" charset="2"/>
              </a:rPr>
              <a:t> </a:t>
            </a:r>
            <a:r>
              <a:rPr lang="en-US" dirty="0" err="1">
                <a:sym typeface="Wingdings" pitchFamily="2" charset="2"/>
              </a:rPr>
              <a:t>ngày</a:t>
            </a:r>
            <a:r>
              <a:rPr lang="en-US" dirty="0">
                <a:sym typeface="Wingdings" pitchFamily="2" charset="2"/>
              </a:rPr>
              <a:t> </a:t>
            </a:r>
            <a:r>
              <a:rPr lang="en-US" dirty="0" err="1">
                <a:sym typeface="Wingdings" pitchFamily="2" charset="2"/>
              </a:rPr>
              <a:t>tựu</a:t>
            </a:r>
            <a:r>
              <a:rPr lang="en-US" dirty="0">
                <a:sym typeface="Wingdings" pitchFamily="2" charset="2"/>
              </a:rPr>
              <a:t> </a:t>
            </a:r>
            <a:r>
              <a:rPr lang="en-US" dirty="0" err="1">
                <a:sym typeface="Wingdings" pitchFamily="2" charset="2"/>
              </a:rPr>
              <a:t>trường</a:t>
            </a:r>
            <a:r>
              <a:rPr lang="en-US" dirty="0">
                <a:sym typeface="Wingdings" pitchFamily="2" charset="2"/>
              </a:rPr>
              <a:t> </a:t>
            </a:r>
            <a:r>
              <a:rPr lang="en-US" dirty="0" err="1">
                <a:sym typeface="Wingdings" pitchFamily="2" charset="2"/>
              </a:rPr>
              <a:t>đầu</a:t>
            </a:r>
            <a:r>
              <a:rPr lang="en-US" dirty="0">
                <a:sym typeface="Wingdings" pitchFamily="2" charset="2"/>
              </a:rPr>
              <a:t> </a:t>
            </a:r>
            <a:r>
              <a:rPr lang="en-US" dirty="0" err="1">
                <a:sym typeface="Wingdings" pitchFamily="2" charset="2"/>
              </a:rPr>
              <a:t>tiên</a:t>
            </a:r>
            <a:r>
              <a:rPr lang="en-US" dirty="0">
                <a:sym typeface="Wingdings" pitchFamily="2" charset="2"/>
              </a:rPr>
              <a:t>, </a:t>
            </a:r>
            <a:r>
              <a:rPr lang="en-US" dirty="0" err="1">
                <a:sym typeface="Wingdings" pitchFamily="2" charset="2"/>
              </a:rPr>
              <a:t>là</a:t>
            </a:r>
            <a:r>
              <a:rPr lang="en-US" dirty="0">
                <a:sym typeface="Wingdings" pitchFamily="2" charset="2"/>
              </a:rPr>
              <a:t> </a:t>
            </a:r>
            <a:r>
              <a:rPr lang="en-US" dirty="0" err="1">
                <a:sym typeface="Wingdings" pitchFamily="2" charset="2"/>
              </a:rPr>
              <a:t>những</a:t>
            </a:r>
            <a:r>
              <a:rPr lang="en-US" dirty="0">
                <a:sym typeface="Wingdings" pitchFamily="2" charset="2"/>
              </a:rPr>
              <a:t> </a:t>
            </a:r>
            <a:r>
              <a:rPr lang="en-US" dirty="0" err="1">
                <a:sym typeface="Wingdings" pitchFamily="2" charset="2"/>
              </a:rPr>
              <a:t>hồi</a:t>
            </a:r>
            <a:r>
              <a:rPr lang="en-US" dirty="0">
                <a:sym typeface="Wingdings" pitchFamily="2" charset="2"/>
              </a:rPr>
              <a:t> </a:t>
            </a:r>
            <a:r>
              <a:rPr lang="en-US" dirty="0" err="1">
                <a:sym typeface="Wingdings" pitchFamily="2" charset="2"/>
              </a:rPr>
              <a:t>ức</a:t>
            </a:r>
            <a:r>
              <a:rPr lang="en-US" dirty="0">
                <a:sym typeface="Wingdings" pitchFamily="2" charset="2"/>
              </a:rPr>
              <a:t> </a:t>
            </a:r>
            <a:r>
              <a:rPr lang="en-US" dirty="0" err="1">
                <a:sym typeface="Wingdings" pitchFamily="2" charset="2"/>
              </a:rPr>
              <a:t>trong</a:t>
            </a:r>
            <a:r>
              <a:rPr lang="en-US" dirty="0">
                <a:sym typeface="Wingdings" pitchFamily="2" charset="2"/>
              </a:rPr>
              <a:t> </a:t>
            </a:r>
            <a:r>
              <a:rPr lang="en-US" dirty="0" err="1">
                <a:sym typeface="Wingdings" pitchFamily="2" charset="2"/>
              </a:rPr>
              <a:t>sáng</a:t>
            </a:r>
            <a:r>
              <a:rPr lang="en-US" dirty="0">
                <a:sym typeface="Wingdings" pitchFamily="2" charset="2"/>
              </a:rPr>
              <a:t> </a:t>
            </a:r>
            <a:r>
              <a:rPr lang="en-US" dirty="0" err="1">
                <a:sym typeface="Wingdings" pitchFamily="2" charset="2"/>
              </a:rPr>
              <a:t>và</a:t>
            </a:r>
            <a:r>
              <a:rPr lang="en-US" dirty="0">
                <a:sym typeface="Wingdings" pitchFamily="2" charset="2"/>
              </a:rPr>
              <a:t> </a:t>
            </a:r>
            <a:r>
              <a:rPr lang="en-US" dirty="0" err="1">
                <a:sym typeface="Wingdings" pitchFamily="2" charset="2"/>
              </a:rPr>
              <a:t>đầy</a:t>
            </a:r>
            <a:r>
              <a:rPr lang="en-US" dirty="0">
                <a:sym typeface="Wingdings" pitchFamily="2" charset="2"/>
              </a:rPr>
              <a:t> </a:t>
            </a:r>
            <a:r>
              <a:rPr lang="en-US" dirty="0" err="1">
                <a:sym typeface="Wingdings" pitchFamily="2" charset="2"/>
              </a:rPr>
              <a:t>hồn</a:t>
            </a:r>
            <a:r>
              <a:rPr lang="en-US" dirty="0">
                <a:sym typeface="Wingdings" pitchFamily="2" charset="2"/>
              </a:rPr>
              <a:t> </a:t>
            </a:r>
            <a:r>
              <a:rPr lang="en-US" dirty="0" err="1">
                <a:sym typeface="Wingdings" pitchFamily="2" charset="2"/>
              </a:rPr>
              <a:t>nhiên</a:t>
            </a:r>
            <a:r>
              <a:rPr lang="en-US" dirty="0">
                <a:sym typeface="Wingdings" pitchFamily="2" charset="2"/>
              </a:rPr>
              <a:t> </a:t>
            </a:r>
            <a:r>
              <a:rPr lang="en-US" dirty="0" err="1">
                <a:sym typeface="Wingdings" pitchFamily="2" charset="2"/>
              </a:rPr>
              <a:t>của</a:t>
            </a:r>
            <a:r>
              <a:rPr lang="en-US" dirty="0">
                <a:sym typeface="Wingdings" pitchFamily="2" charset="2"/>
              </a:rPr>
              <a:t> </a:t>
            </a:r>
            <a:r>
              <a:rPr lang="en-US" dirty="0" err="1">
                <a:sym typeface="Wingdings" pitchFamily="2" charset="2"/>
              </a:rPr>
              <a:t>tác</a:t>
            </a:r>
            <a:r>
              <a:rPr lang="en-US" dirty="0">
                <a:sym typeface="Wingdings" pitchFamily="2" charset="2"/>
              </a:rPr>
              <a:t> </a:t>
            </a:r>
            <a:r>
              <a:rPr lang="en-US" dirty="0" err="1">
                <a:sym typeface="Wingdings" pitchFamily="2" charset="2"/>
              </a:rPr>
              <a:t>giả</a:t>
            </a:r>
            <a:r>
              <a:rPr lang="en-US" dirty="0">
                <a:sym typeface="Wingdings" pitchFamily="2" charset="2"/>
              </a:rPr>
              <a:t>.</a:t>
            </a:r>
          </a:p>
        </p:txBody>
      </p:sp>
      <p:sp>
        <p:nvSpPr>
          <p:cNvPr id="4" name="Slide Number Placeholder 3"/>
          <p:cNvSpPr>
            <a:spLocks noGrp="1"/>
          </p:cNvSpPr>
          <p:nvPr>
            <p:ph type="sldNum" sz="quarter" idx="5"/>
          </p:nvPr>
        </p:nvSpPr>
        <p:spPr/>
        <p:txBody>
          <a:bodyPr/>
          <a:lstStyle/>
          <a:p>
            <a:fld id="{1D6753FE-09BF-9F4E-8560-BE0BED18382A}" type="slidenum">
              <a:rPr lang="en-VN" smtClean="0"/>
              <a:t>8</a:t>
            </a:fld>
            <a:endParaRPr lang="en-VN"/>
          </a:p>
        </p:txBody>
      </p:sp>
    </p:spTree>
    <p:extLst>
      <p:ext uri="{BB962C8B-B14F-4D97-AF65-F5344CB8AC3E}">
        <p14:creationId xmlns:p14="http://schemas.microsoft.com/office/powerpoint/2010/main" val="370718626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Tx/>
              <a:buChar char="-"/>
            </a:pPr>
            <a:endParaRPr lang="en-VN" dirty="0"/>
          </a:p>
        </p:txBody>
      </p:sp>
      <p:sp>
        <p:nvSpPr>
          <p:cNvPr id="4" name="Slide Number Placeholder 3"/>
          <p:cNvSpPr>
            <a:spLocks noGrp="1"/>
          </p:cNvSpPr>
          <p:nvPr>
            <p:ph type="sldNum" sz="quarter" idx="5"/>
          </p:nvPr>
        </p:nvSpPr>
        <p:spPr/>
        <p:txBody>
          <a:bodyPr/>
          <a:lstStyle/>
          <a:p>
            <a:fld id="{1D6753FE-09BF-9F4E-8560-BE0BED18382A}" type="slidenum">
              <a:rPr lang="en-VN" smtClean="0"/>
              <a:t>9</a:t>
            </a:fld>
            <a:endParaRPr lang="en-VN"/>
          </a:p>
        </p:txBody>
      </p:sp>
    </p:spTree>
    <p:extLst>
      <p:ext uri="{BB962C8B-B14F-4D97-AF65-F5344CB8AC3E}">
        <p14:creationId xmlns:p14="http://schemas.microsoft.com/office/powerpoint/2010/main" val="2951743109"/>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Tx/>
              <a:buChar char="-"/>
            </a:pPr>
            <a:r>
              <a:rPr lang="en-VN" dirty="0"/>
              <a:t>Gia đình: mẹ âu yếm, yêu thương, ủng hộ…</a:t>
            </a:r>
            <a:br>
              <a:rPr lang="en-VN" dirty="0"/>
            </a:br>
            <a:r>
              <a:rPr lang="en-VN" dirty="0">
                <a:sym typeface="Wingdings" pitchFamily="2" charset="2"/>
              </a:rPr>
              <a:t> </a:t>
            </a:r>
            <a:r>
              <a:rPr lang="en-VN" dirty="0"/>
              <a:t>vô cùng quan tâm, chở che, lo lắng và luôn bên cạnh đồng hành với ta trong những trang hành trình của cuộc đời (từ nhỏ đến lớn,…)</a:t>
            </a:r>
          </a:p>
          <a:p>
            <a:pPr marL="171450" indent="-171450">
              <a:buFontTx/>
              <a:buChar char="-"/>
            </a:pPr>
            <a:r>
              <a:rPr lang="en-US" dirty="0"/>
              <a:t>N</a:t>
            </a:r>
            <a:r>
              <a:rPr lang="en-VN" dirty="0"/>
              <a:t>hà trường: ông đốc dỗ dành, động viên, thầy giáo trẻ thân thiện đón chào, các bạn có sự quen thuộc gần gũi…</a:t>
            </a:r>
            <a:br>
              <a:rPr lang="en-VN" dirty="0"/>
            </a:br>
            <a:r>
              <a:rPr lang="en-VN" dirty="0">
                <a:sym typeface="Wingdings" pitchFamily="2" charset="2"/>
              </a:rPr>
              <a:t> </a:t>
            </a:r>
            <a:r>
              <a:rPr lang="en-VN" dirty="0"/>
              <a:t>mái nhà thứ 2 của ta, nơi cho ta biết được không những là kiến thức, mà còn là nơi chỉ dẫn cho ta những điều hay lẽ phải, nơi ta vun đắp những hoài bão, ước mơ trong tương lai…nơi có thể sẽ giúp ta tìm ra được chúng ta muốn trở thành ai…</a:t>
            </a:r>
          </a:p>
        </p:txBody>
      </p:sp>
      <p:sp>
        <p:nvSpPr>
          <p:cNvPr id="4" name="Slide Number Placeholder 3"/>
          <p:cNvSpPr>
            <a:spLocks noGrp="1"/>
          </p:cNvSpPr>
          <p:nvPr>
            <p:ph type="sldNum" sz="quarter" idx="5"/>
          </p:nvPr>
        </p:nvSpPr>
        <p:spPr/>
        <p:txBody>
          <a:bodyPr/>
          <a:lstStyle/>
          <a:p>
            <a:fld id="{1D6753FE-09BF-9F4E-8560-BE0BED18382A}" type="slidenum">
              <a:rPr lang="en-VN" smtClean="0"/>
              <a:t>10</a:t>
            </a:fld>
            <a:endParaRPr lang="en-VN"/>
          </a:p>
        </p:txBody>
      </p:sp>
    </p:spTree>
    <p:extLst>
      <p:ext uri="{BB962C8B-B14F-4D97-AF65-F5344CB8AC3E}">
        <p14:creationId xmlns:p14="http://schemas.microsoft.com/office/powerpoint/2010/main" val="298947885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Tx/>
              <a:buChar char="-"/>
            </a:pPr>
            <a:endParaRPr lang="en-VN" dirty="0"/>
          </a:p>
        </p:txBody>
      </p:sp>
      <p:sp>
        <p:nvSpPr>
          <p:cNvPr id="4" name="Slide Number Placeholder 3"/>
          <p:cNvSpPr>
            <a:spLocks noGrp="1"/>
          </p:cNvSpPr>
          <p:nvPr>
            <p:ph type="sldNum" sz="quarter" idx="5"/>
          </p:nvPr>
        </p:nvSpPr>
        <p:spPr/>
        <p:txBody>
          <a:bodyPr/>
          <a:lstStyle/>
          <a:p>
            <a:fld id="{1D6753FE-09BF-9F4E-8560-BE0BED18382A}" type="slidenum">
              <a:rPr lang="en-VN" smtClean="0"/>
              <a:t>11</a:t>
            </a:fld>
            <a:endParaRPr lang="en-VN"/>
          </a:p>
        </p:txBody>
      </p:sp>
    </p:spTree>
    <p:extLst>
      <p:ext uri="{BB962C8B-B14F-4D97-AF65-F5344CB8AC3E}">
        <p14:creationId xmlns:p14="http://schemas.microsoft.com/office/powerpoint/2010/main" val="2183326280"/>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VN" dirty="0"/>
          </a:p>
        </p:txBody>
      </p:sp>
      <p:sp>
        <p:nvSpPr>
          <p:cNvPr id="4" name="Slide Number Placeholder 3"/>
          <p:cNvSpPr>
            <a:spLocks noGrp="1"/>
          </p:cNvSpPr>
          <p:nvPr>
            <p:ph type="sldNum" sz="quarter" idx="5"/>
          </p:nvPr>
        </p:nvSpPr>
        <p:spPr/>
        <p:txBody>
          <a:bodyPr/>
          <a:lstStyle/>
          <a:p>
            <a:fld id="{1D6753FE-09BF-9F4E-8560-BE0BED18382A}" type="slidenum">
              <a:rPr lang="en-VN" smtClean="0"/>
              <a:t>12</a:t>
            </a:fld>
            <a:endParaRPr lang="en-VN"/>
          </a:p>
        </p:txBody>
      </p:sp>
    </p:spTree>
    <p:extLst>
      <p:ext uri="{BB962C8B-B14F-4D97-AF65-F5344CB8AC3E}">
        <p14:creationId xmlns:p14="http://schemas.microsoft.com/office/powerpoint/2010/main" val="122044189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VN" dirty="0"/>
          </a:p>
        </p:txBody>
      </p:sp>
      <p:sp>
        <p:nvSpPr>
          <p:cNvPr id="4" name="Slide Number Placeholder 3"/>
          <p:cNvSpPr>
            <a:spLocks noGrp="1"/>
          </p:cNvSpPr>
          <p:nvPr>
            <p:ph type="sldNum" sz="quarter" idx="5"/>
          </p:nvPr>
        </p:nvSpPr>
        <p:spPr/>
        <p:txBody>
          <a:bodyPr/>
          <a:lstStyle/>
          <a:p>
            <a:fld id="{1D6753FE-09BF-9F4E-8560-BE0BED18382A}" type="slidenum">
              <a:rPr lang="en-VN" smtClean="0"/>
              <a:t>13</a:t>
            </a:fld>
            <a:endParaRPr lang="en-VN"/>
          </a:p>
        </p:txBody>
      </p:sp>
    </p:spTree>
    <p:extLst>
      <p:ext uri="{BB962C8B-B14F-4D97-AF65-F5344CB8AC3E}">
        <p14:creationId xmlns:p14="http://schemas.microsoft.com/office/powerpoint/2010/main" val="132194737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751012" y="609601"/>
            <a:ext cx="8676222" cy="3200400"/>
          </a:xfrm>
        </p:spPr>
        <p:txBody>
          <a:bodyPr anchor="b">
            <a:normAutofit/>
          </a:bodyPr>
          <a:lstStyle>
            <a:lvl1pPr algn="ctr">
              <a:defRPr sz="4800">
                <a:effectLst>
                  <a:glow rad="38100">
                    <a:schemeClr val="bg1">
                      <a:lumMod val="65000"/>
                      <a:lumOff val="35000"/>
                      <a:alpha val="50000"/>
                    </a:schemeClr>
                  </a:glow>
                  <a:outerShdw blurRad="28575" dist="31750" dir="13200000" algn="tl" rotWithShape="0">
                    <a:srgbClr val="000000">
                      <a:alpha val="25000"/>
                    </a:srgbClr>
                  </a:outerShdw>
                </a:effectLst>
              </a:defRPr>
            </a:lvl1pPr>
          </a:lstStyle>
          <a:p>
            <a:r>
              <a:rPr lang="en-US"/>
              <a:t>Click to edit Master title style</a:t>
            </a:r>
            <a:endParaRPr lang="en-US" dirty="0"/>
          </a:p>
        </p:txBody>
      </p:sp>
      <p:sp>
        <p:nvSpPr>
          <p:cNvPr id="3" name="Subtitle 2"/>
          <p:cNvSpPr>
            <a:spLocks noGrp="1"/>
          </p:cNvSpPr>
          <p:nvPr>
            <p:ph type="subTitle" idx="1"/>
          </p:nvPr>
        </p:nvSpPr>
        <p:spPr>
          <a:xfrm>
            <a:off x="1751012" y="3886200"/>
            <a:ext cx="8676222" cy="1905000"/>
          </a:xfrm>
        </p:spPr>
        <p:txBody>
          <a:bodyPr anchor="t">
            <a:normAutofit/>
          </a:bodyPr>
          <a:lstStyle>
            <a:lvl1pPr marL="0" indent="0" algn="ctr">
              <a:buNone/>
              <a:defRPr sz="2100">
                <a:gradFill flip="none" rotWithShape="1">
                  <a:gsLst>
                    <a:gs pos="0">
                      <a:schemeClr val="tx1"/>
                    </a:gs>
                    <a:gs pos="100000">
                      <a:schemeClr val="tx1">
                        <a:lumMod val="75000"/>
                      </a:schemeClr>
                    </a:gs>
                  </a:gsLst>
                  <a:lin ang="5400000" scaled="0"/>
                  <a:tileRect/>
                </a:gra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EAB528F0-0CEE-8A41-B501-5B99D59F32FC}" type="datetimeFigureOut">
              <a:rPr lang="en-VN" smtClean="0"/>
              <a:t>07/16/2022</a:t>
            </a:fld>
            <a:endParaRPr lang="en-VN"/>
          </a:p>
        </p:txBody>
      </p:sp>
      <p:sp>
        <p:nvSpPr>
          <p:cNvPr id="5" name="Footer Placeholder 4"/>
          <p:cNvSpPr>
            <a:spLocks noGrp="1"/>
          </p:cNvSpPr>
          <p:nvPr>
            <p:ph type="ftr" sz="quarter" idx="11"/>
          </p:nvPr>
        </p:nvSpPr>
        <p:spPr/>
        <p:txBody>
          <a:bodyPr/>
          <a:lstStyle/>
          <a:p>
            <a:endParaRPr lang="en-VN"/>
          </a:p>
        </p:txBody>
      </p:sp>
      <p:sp>
        <p:nvSpPr>
          <p:cNvPr id="6" name="Slide Number Placeholder 5"/>
          <p:cNvSpPr>
            <a:spLocks noGrp="1"/>
          </p:cNvSpPr>
          <p:nvPr>
            <p:ph type="sldNum" sz="quarter" idx="12"/>
          </p:nvPr>
        </p:nvSpPr>
        <p:spPr/>
        <p:txBody>
          <a:bodyPr/>
          <a:lstStyle/>
          <a:p>
            <a:fld id="{790DDF08-36BD-EF43-BCF4-6D7024D52BA0}" type="slidenum">
              <a:rPr lang="en-VN" smtClean="0"/>
              <a:t>‹#›</a:t>
            </a:fld>
            <a:endParaRPr lang="en-VN"/>
          </a:p>
        </p:txBody>
      </p:sp>
    </p:spTree>
    <p:extLst>
      <p:ext uri="{BB962C8B-B14F-4D97-AF65-F5344CB8AC3E}">
        <p14:creationId xmlns:p14="http://schemas.microsoft.com/office/powerpoint/2010/main" val="225939951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nchor="ct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EAB528F0-0CEE-8A41-B501-5B99D59F32FC}" type="datetimeFigureOut">
              <a:rPr lang="en-VN" smtClean="0"/>
              <a:t>07/16/2022</a:t>
            </a:fld>
            <a:endParaRPr lang="en-VN"/>
          </a:p>
        </p:txBody>
      </p:sp>
      <p:sp>
        <p:nvSpPr>
          <p:cNvPr id="5" name="Footer Placeholder 4"/>
          <p:cNvSpPr>
            <a:spLocks noGrp="1"/>
          </p:cNvSpPr>
          <p:nvPr>
            <p:ph type="ftr" sz="quarter" idx="11"/>
          </p:nvPr>
        </p:nvSpPr>
        <p:spPr/>
        <p:txBody>
          <a:bodyPr/>
          <a:lstStyle/>
          <a:p>
            <a:endParaRPr lang="en-VN"/>
          </a:p>
        </p:txBody>
      </p:sp>
      <p:sp>
        <p:nvSpPr>
          <p:cNvPr id="6" name="Slide Number Placeholder 5"/>
          <p:cNvSpPr>
            <a:spLocks noGrp="1"/>
          </p:cNvSpPr>
          <p:nvPr>
            <p:ph type="sldNum" sz="quarter" idx="12"/>
          </p:nvPr>
        </p:nvSpPr>
        <p:spPr/>
        <p:txBody>
          <a:bodyPr/>
          <a:lstStyle/>
          <a:p>
            <a:fld id="{790DDF08-36BD-EF43-BCF4-6D7024D52BA0}" type="slidenum">
              <a:rPr lang="en-VN" smtClean="0"/>
              <a:t>‹#›</a:t>
            </a:fld>
            <a:endParaRPr lang="en-VN"/>
          </a:p>
        </p:txBody>
      </p:sp>
    </p:spTree>
    <p:extLst>
      <p:ext uri="{BB962C8B-B14F-4D97-AF65-F5344CB8AC3E}">
        <p14:creationId xmlns:p14="http://schemas.microsoft.com/office/powerpoint/2010/main" val="390698614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1751013" y="3308581"/>
            <a:ext cx="8686800" cy="1468800"/>
          </a:xfrm>
        </p:spPr>
        <p:txBody>
          <a:bodyPr anchor="b"/>
          <a:lstStyle>
            <a:lvl1pPr algn="r">
              <a:defRPr sz="4000" b="0" cap="all"/>
            </a:lvl1pPr>
          </a:lstStyle>
          <a:p>
            <a:r>
              <a:rPr lang="en-US"/>
              <a:t>Click to edit Master title style</a:t>
            </a:r>
            <a:endParaRPr lang="en-US" dirty="0"/>
          </a:p>
        </p:txBody>
      </p:sp>
      <p:sp>
        <p:nvSpPr>
          <p:cNvPr id="3" name="Text Placeholder 2"/>
          <p:cNvSpPr>
            <a:spLocks noGrp="1"/>
          </p:cNvSpPr>
          <p:nvPr>
            <p:ph type="body" idx="1"/>
          </p:nvPr>
        </p:nvSpPr>
        <p:spPr>
          <a:xfrm>
            <a:off x="1751011" y="4777381"/>
            <a:ext cx="8686801" cy="860400"/>
          </a:xfrm>
        </p:spPr>
        <p:txBody>
          <a:bodyPr anchor="t">
            <a:normAutofit/>
          </a:bodyPr>
          <a:lstStyle>
            <a:lvl1pPr marL="0" indent="0" algn="r">
              <a:buNone/>
              <a:defRPr sz="2000">
                <a:gradFill flip="none" rotWithShape="1">
                  <a:gsLst>
                    <a:gs pos="0">
                      <a:schemeClr val="tx1"/>
                    </a:gs>
                    <a:gs pos="100000">
                      <a:schemeClr val="tx1">
                        <a:lumMod val="75000"/>
                      </a:schemeClr>
                    </a:gs>
                  </a:gsLst>
                  <a:lin ang="5400000" scaled="0"/>
                  <a:tileRect/>
                </a:gra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EAB528F0-0CEE-8A41-B501-5B99D59F32FC}" type="datetimeFigureOut">
              <a:rPr lang="en-VN" smtClean="0"/>
              <a:t>07/16/2022</a:t>
            </a:fld>
            <a:endParaRPr lang="en-VN"/>
          </a:p>
        </p:txBody>
      </p:sp>
      <p:sp>
        <p:nvSpPr>
          <p:cNvPr id="5" name="Footer Placeholder 4"/>
          <p:cNvSpPr>
            <a:spLocks noGrp="1"/>
          </p:cNvSpPr>
          <p:nvPr>
            <p:ph type="ftr" sz="quarter" idx="11"/>
          </p:nvPr>
        </p:nvSpPr>
        <p:spPr/>
        <p:txBody>
          <a:bodyPr/>
          <a:lstStyle/>
          <a:p>
            <a:endParaRPr lang="en-VN"/>
          </a:p>
        </p:txBody>
      </p:sp>
      <p:sp>
        <p:nvSpPr>
          <p:cNvPr id="6" name="Slide Number Placeholder 5"/>
          <p:cNvSpPr>
            <a:spLocks noGrp="1"/>
          </p:cNvSpPr>
          <p:nvPr>
            <p:ph type="sldNum" sz="quarter" idx="12"/>
          </p:nvPr>
        </p:nvSpPr>
        <p:spPr/>
        <p:txBody>
          <a:bodyPr/>
          <a:lstStyle/>
          <a:p>
            <a:fld id="{790DDF08-36BD-EF43-BCF4-6D7024D52BA0}" type="slidenum">
              <a:rPr lang="en-VN" smtClean="0"/>
              <a:t>‹#›</a:t>
            </a:fld>
            <a:endParaRPr lang="en-VN"/>
          </a:p>
        </p:txBody>
      </p:sp>
    </p:spTree>
    <p:extLst>
      <p:ext uri="{BB962C8B-B14F-4D97-AF65-F5344CB8AC3E}">
        <p14:creationId xmlns:p14="http://schemas.microsoft.com/office/powerpoint/2010/main" val="157046163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1141412" y="2666999"/>
            <a:ext cx="4876800" cy="3124201"/>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170612" y="2667000"/>
            <a:ext cx="4876800" cy="3124200"/>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EAB528F0-0CEE-8A41-B501-5B99D59F32FC}" type="datetimeFigureOut">
              <a:rPr lang="en-VN" smtClean="0"/>
              <a:t>07/16/2022</a:t>
            </a:fld>
            <a:endParaRPr lang="en-VN"/>
          </a:p>
        </p:txBody>
      </p:sp>
      <p:sp>
        <p:nvSpPr>
          <p:cNvPr id="6" name="Footer Placeholder 5"/>
          <p:cNvSpPr>
            <a:spLocks noGrp="1"/>
          </p:cNvSpPr>
          <p:nvPr>
            <p:ph type="ftr" sz="quarter" idx="11"/>
          </p:nvPr>
        </p:nvSpPr>
        <p:spPr/>
        <p:txBody>
          <a:bodyPr/>
          <a:lstStyle/>
          <a:p>
            <a:endParaRPr lang="en-VN"/>
          </a:p>
        </p:txBody>
      </p:sp>
      <p:sp>
        <p:nvSpPr>
          <p:cNvPr id="7" name="Slide Number Placeholder 6"/>
          <p:cNvSpPr>
            <a:spLocks noGrp="1"/>
          </p:cNvSpPr>
          <p:nvPr>
            <p:ph type="sldNum" sz="quarter" idx="12"/>
          </p:nvPr>
        </p:nvSpPr>
        <p:spPr/>
        <p:txBody>
          <a:bodyPr/>
          <a:lstStyle/>
          <a:p>
            <a:fld id="{790DDF08-36BD-EF43-BCF4-6D7024D52BA0}" type="slidenum">
              <a:rPr lang="en-VN" smtClean="0"/>
              <a:t>‹#›</a:t>
            </a:fld>
            <a:endParaRPr lang="en-VN"/>
          </a:p>
        </p:txBody>
      </p:sp>
    </p:spTree>
    <p:extLst>
      <p:ext uri="{BB962C8B-B14F-4D97-AF65-F5344CB8AC3E}">
        <p14:creationId xmlns:p14="http://schemas.microsoft.com/office/powerpoint/2010/main" val="316989472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1429280" y="2658533"/>
            <a:ext cx="4588931" cy="576262"/>
          </a:xfrm>
        </p:spPr>
        <p:txBody>
          <a:bodyPr anchor="b">
            <a:noAutofit/>
          </a:bodyPr>
          <a:lstStyle>
            <a:lvl1pPr marL="0" indent="0">
              <a:buNone/>
              <a:defRPr sz="28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1141412" y="3243262"/>
            <a:ext cx="4876800" cy="2547937"/>
          </a:xfrm>
        </p:spPr>
        <p:txBody>
          <a:bodyPr anchor="t">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443133" y="2667000"/>
            <a:ext cx="4604280" cy="576262"/>
          </a:xfrm>
        </p:spPr>
        <p:txBody>
          <a:bodyPr anchor="b">
            <a:noAutofit/>
          </a:bodyPr>
          <a:lstStyle>
            <a:lvl1pPr marL="0" indent="0">
              <a:buNone/>
              <a:defRPr sz="28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70612" y="3243262"/>
            <a:ext cx="4876801" cy="2547937"/>
          </a:xfrm>
        </p:spPr>
        <p:txBody>
          <a:bodyPr anchor="t">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EAB528F0-0CEE-8A41-B501-5B99D59F32FC}" type="datetimeFigureOut">
              <a:rPr lang="en-VN" smtClean="0"/>
              <a:t>07/16/2022</a:t>
            </a:fld>
            <a:endParaRPr lang="en-VN"/>
          </a:p>
        </p:txBody>
      </p:sp>
      <p:sp>
        <p:nvSpPr>
          <p:cNvPr id="8" name="Footer Placeholder 7"/>
          <p:cNvSpPr>
            <a:spLocks noGrp="1"/>
          </p:cNvSpPr>
          <p:nvPr>
            <p:ph type="ftr" sz="quarter" idx="11"/>
          </p:nvPr>
        </p:nvSpPr>
        <p:spPr/>
        <p:txBody>
          <a:bodyPr/>
          <a:lstStyle/>
          <a:p>
            <a:endParaRPr lang="en-VN"/>
          </a:p>
        </p:txBody>
      </p:sp>
      <p:sp>
        <p:nvSpPr>
          <p:cNvPr id="9" name="Slide Number Placeholder 8"/>
          <p:cNvSpPr>
            <a:spLocks noGrp="1"/>
          </p:cNvSpPr>
          <p:nvPr>
            <p:ph type="sldNum" sz="quarter" idx="12"/>
          </p:nvPr>
        </p:nvSpPr>
        <p:spPr/>
        <p:txBody>
          <a:bodyPr/>
          <a:lstStyle/>
          <a:p>
            <a:fld id="{790DDF08-36BD-EF43-BCF4-6D7024D52BA0}" type="slidenum">
              <a:rPr lang="en-VN" smtClean="0"/>
              <a:t>‹#›</a:t>
            </a:fld>
            <a:endParaRPr lang="en-VN"/>
          </a:p>
        </p:txBody>
      </p:sp>
    </p:spTree>
    <p:extLst>
      <p:ext uri="{BB962C8B-B14F-4D97-AF65-F5344CB8AC3E}">
        <p14:creationId xmlns:p14="http://schemas.microsoft.com/office/powerpoint/2010/main" val="390975801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EAB528F0-0CEE-8A41-B501-5B99D59F32FC}" type="datetimeFigureOut">
              <a:rPr lang="en-VN" smtClean="0"/>
              <a:t>07/16/2022</a:t>
            </a:fld>
            <a:endParaRPr lang="en-VN"/>
          </a:p>
        </p:txBody>
      </p:sp>
      <p:sp>
        <p:nvSpPr>
          <p:cNvPr id="4" name="Footer Placeholder 3"/>
          <p:cNvSpPr>
            <a:spLocks noGrp="1"/>
          </p:cNvSpPr>
          <p:nvPr>
            <p:ph type="ftr" sz="quarter" idx="11"/>
          </p:nvPr>
        </p:nvSpPr>
        <p:spPr/>
        <p:txBody>
          <a:bodyPr/>
          <a:lstStyle/>
          <a:p>
            <a:endParaRPr lang="en-VN"/>
          </a:p>
        </p:txBody>
      </p:sp>
      <p:sp>
        <p:nvSpPr>
          <p:cNvPr id="5" name="Slide Number Placeholder 4"/>
          <p:cNvSpPr>
            <a:spLocks noGrp="1"/>
          </p:cNvSpPr>
          <p:nvPr>
            <p:ph type="sldNum" sz="quarter" idx="12"/>
          </p:nvPr>
        </p:nvSpPr>
        <p:spPr/>
        <p:txBody>
          <a:bodyPr/>
          <a:lstStyle/>
          <a:p>
            <a:fld id="{790DDF08-36BD-EF43-BCF4-6D7024D52BA0}" type="slidenum">
              <a:rPr lang="en-VN" smtClean="0"/>
              <a:t>‹#›</a:t>
            </a:fld>
            <a:endParaRPr lang="en-VN"/>
          </a:p>
        </p:txBody>
      </p:sp>
    </p:spTree>
    <p:extLst>
      <p:ext uri="{BB962C8B-B14F-4D97-AF65-F5344CB8AC3E}">
        <p14:creationId xmlns:p14="http://schemas.microsoft.com/office/powerpoint/2010/main" val="381947165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EAB528F0-0CEE-8A41-B501-5B99D59F32FC}" type="datetimeFigureOut">
              <a:rPr lang="en-VN" smtClean="0"/>
              <a:t>07/16/2022</a:t>
            </a:fld>
            <a:endParaRPr lang="en-VN"/>
          </a:p>
        </p:txBody>
      </p:sp>
      <p:sp>
        <p:nvSpPr>
          <p:cNvPr id="3" name="Footer Placeholder 2"/>
          <p:cNvSpPr>
            <a:spLocks noGrp="1"/>
          </p:cNvSpPr>
          <p:nvPr>
            <p:ph type="ftr" sz="quarter" idx="11"/>
          </p:nvPr>
        </p:nvSpPr>
        <p:spPr/>
        <p:txBody>
          <a:bodyPr/>
          <a:lstStyle/>
          <a:p>
            <a:endParaRPr lang="en-VN"/>
          </a:p>
        </p:txBody>
      </p:sp>
      <p:sp>
        <p:nvSpPr>
          <p:cNvPr id="4" name="Slide Number Placeholder 3"/>
          <p:cNvSpPr>
            <a:spLocks noGrp="1"/>
          </p:cNvSpPr>
          <p:nvPr>
            <p:ph type="sldNum" sz="quarter" idx="12"/>
          </p:nvPr>
        </p:nvSpPr>
        <p:spPr/>
        <p:txBody>
          <a:bodyPr/>
          <a:lstStyle/>
          <a:p>
            <a:fld id="{790DDF08-36BD-EF43-BCF4-6D7024D52BA0}" type="slidenum">
              <a:rPr lang="en-VN" smtClean="0"/>
              <a:t>‹#›</a:t>
            </a:fld>
            <a:endParaRPr lang="en-VN"/>
          </a:p>
        </p:txBody>
      </p:sp>
    </p:spTree>
    <p:extLst>
      <p:ext uri="{BB962C8B-B14F-4D97-AF65-F5344CB8AC3E}">
        <p14:creationId xmlns:p14="http://schemas.microsoft.com/office/powerpoint/2010/main" val="301548131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141411" y="1600200"/>
            <a:ext cx="3549121" cy="1371600"/>
          </a:xfrm>
        </p:spPr>
        <p:txBody>
          <a:bodyPr anchor="b">
            <a:normAutofit/>
          </a:bodyPr>
          <a:lstStyle>
            <a:lvl1pPr algn="l">
              <a:defRPr sz="2400" b="0"/>
            </a:lvl1pPr>
          </a:lstStyle>
          <a:p>
            <a:r>
              <a:rPr lang="en-US"/>
              <a:t>Click to edit Master title style</a:t>
            </a:r>
            <a:endParaRPr lang="en-US" dirty="0"/>
          </a:p>
        </p:txBody>
      </p:sp>
      <p:sp>
        <p:nvSpPr>
          <p:cNvPr id="3" name="Content Placeholder 2"/>
          <p:cNvSpPr>
            <a:spLocks noGrp="1"/>
          </p:cNvSpPr>
          <p:nvPr>
            <p:ph idx="1"/>
          </p:nvPr>
        </p:nvSpPr>
        <p:spPr>
          <a:xfrm>
            <a:off x="5103812" y="609601"/>
            <a:ext cx="5943601" cy="5181600"/>
          </a:xfrm>
        </p:spPr>
        <p:txBody>
          <a:bodyPr anchor="ctr">
            <a:normAutofit/>
          </a:bodyPr>
          <a:lstStyle>
            <a:lvl1pPr>
              <a:defRPr sz="2000"/>
            </a:lvl1pPr>
            <a:lvl2pPr>
              <a:defRPr sz="1800"/>
            </a:lvl2pPr>
            <a:lvl3pPr>
              <a:defRPr sz="1600"/>
            </a:lvl3pPr>
            <a:lvl4pPr>
              <a:defRPr sz="1400"/>
            </a:lvl4pPr>
            <a:lvl5pPr>
              <a:defRPr sz="1400"/>
            </a:lvl5pPr>
            <a:lvl6pPr>
              <a:defRPr sz="1400"/>
            </a:lvl6pPr>
            <a:lvl7pPr>
              <a:defRPr sz="1400"/>
            </a:lvl7pPr>
            <a:lvl8pPr>
              <a:defRPr sz="1400"/>
            </a:lvl8pPr>
            <a:lvl9pPr>
              <a:defRPr sz="14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141411" y="2971800"/>
            <a:ext cx="3549121" cy="1828800"/>
          </a:xfrm>
        </p:spPr>
        <p:txBody>
          <a:bodyPr>
            <a:normAutofit/>
          </a:bodyPr>
          <a:lstStyle>
            <a:lvl1pPr marL="0" indent="0">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EAB528F0-0CEE-8A41-B501-5B99D59F32FC}" type="datetimeFigureOut">
              <a:rPr lang="en-VN" smtClean="0"/>
              <a:t>07/16/2022</a:t>
            </a:fld>
            <a:endParaRPr lang="en-VN"/>
          </a:p>
        </p:txBody>
      </p:sp>
      <p:sp>
        <p:nvSpPr>
          <p:cNvPr id="6" name="Footer Placeholder 5"/>
          <p:cNvSpPr>
            <a:spLocks noGrp="1"/>
          </p:cNvSpPr>
          <p:nvPr>
            <p:ph type="ftr" sz="quarter" idx="11"/>
          </p:nvPr>
        </p:nvSpPr>
        <p:spPr/>
        <p:txBody>
          <a:bodyPr/>
          <a:lstStyle/>
          <a:p>
            <a:endParaRPr lang="en-VN"/>
          </a:p>
        </p:txBody>
      </p:sp>
      <p:sp>
        <p:nvSpPr>
          <p:cNvPr id="7" name="Slide Number Placeholder 6"/>
          <p:cNvSpPr>
            <a:spLocks noGrp="1"/>
          </p:cNvSpPr>
          <p:nvPr>
            <p:ph type="sldNum" sz="quarter" idx="12"/>
          </p:nvPr>
        </p:nvSpPr>
        <p:spPr/>
        <p:txBody>
          <a:bodyPr/>
          <a:lstStyle/>
          <a:p>
            <a:fld id="{790DDF08-36BD-EF43-BCF4-6D7024D52BA0}" type="slidenum">
              <a:rPr lang="en-VN" smtClean="0"/>
              <a:t>‹#›</a:t>
            </a:fld>
            <a:endParaRPr lang="en-VN"/>
          </a:p>
        </p:txBody>
      </p:sp>
    </p:spTree>
    <p:extLst>
      <p:ext uri="{BB962C8B-B14F-4D97-AF65-F5344CB8AC3E}">
        <p14:creationId xmlns:p14="http://schemas.microsoft.com/office/powerpoint/2010/main" val="387922707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141411" y="1600200"/>
            <a:ext cx="5334001" cy="1371600"/>
          </a:xfrm>
        </p:spPr>
        <p:txBody>
          <a:bodyPr anchor="b">
            <a:normAutofit/>
          </a:bodyPr>
          <a:lstStyle>
            <a:lvl1pPr algn="l">
              <a:defRPr sz="2800" b="0"/>
            </a:lvl1pPr>
          </a:lstStyle>
          <a:p>
            <a:r>
              <a:rPr lang="en-US"/>
              <a:t>Click to edit Master title style</a:t>
            </a:r>
            <a:endParaRPr lang="en-US" dirty="0"/>
          </a:p>
        </p:txBody>
      </p:sp>
      <p:sp>
        <p:nvSpPr>
          <p:cNvPr id="14" name="Picture Placeholder 2"/>
          <p:cNvSpPr>
            <a:spLocks noGrp="1" noChangeAspect="1"/>
          </p:cNvSpPr>
          <p:nvPr>
            <p:ph type="pic" idx="1"/>
          </p:nvPr>
        </p:nvSpPr>
        <p:spPr>
          <a:xfrm>
            <a:off x="7433733" y="-18288"/>
            <a:ext cx="3276599" cy="6903720"/>
          </a:xfrm>
          <a:ln w="38100">
            <a:gradFill flip="none" rotWithShape="1">
              <a:gsLst>
                <a:gs pos="0">
                  <a:schemeClr val="bg2"/>
                </a:gs>
                <a:gs pos="100000">
                  <a:schemeClr val="bg2">
                    <a:lumMod val="75000"/>
                  </a:schemeClr>
                </a:gs>
              </a:gsLst>
              <a:lin ang="5400000" scaled="0"/>
              <a:tileRect/>
            </a:gradFill>
          </a:ln>
          <a:effectLst>
            <a:innerShdw blurRad="57150" dist="38100" dir="10800000">
              <a:srgbClr val="000000">
                <a:alpha val="70000"/>
              </a:srgbClr>
            </a:inn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1141411" y="2971800"/>
            <a:ext cx="5334001" cy="1828800"/>
          </a:xfrm>
        </p:spPr>
        <p:txBody>
          <a:bodyPr>
            <a:normAutofit/>
          </a:bodyPr>
          <a:lstStyle>
            <a:lvl1pPr marL="0" indent="0">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a:xfrm>
            <a:off x="6399212" y="5883275"/>
            <a:ext cx="914400" cy="365125"/>
          </a:xfrm>
        </p:spPr>
        <p:txBody>
          <a:bodyPr/>
          <a:lstStyle/>
          <a:p>
            <a:fld id="{EAB528F0-0CEE-8A41-B501-5B99D59F32FC}" type="datetimeFigureOut">
              <a:rPr lang="en-VN" smtClean="0"/>
              <a:t>07/16/2022</a:t>
            </a:fld>
            <a:endParaRPr lang="en-VN"/>
          </a:p>
        </p:txBody>
      </p:sp>
      <p:sp>
        <p:nvSpPr>
          <p:cNvPr id="6" name="Footer Placeholder 5"/>
          <p:cNvSpPr>
            <a:spLocks noGrp="1"/>
          </p:cNvSpPr>
          <p:nvPr>
            <p:ph type="ftr" sz="quarter" idx="11"/>
          </p:nvPr>
        </p:nvSpPr>
        <p:spPr>
          <a:xfrm>
            <a:off x="1141412" y="5883275"/>
            <a:ext cx="5105400" cy="365125"/>
          </a:xfrm>
        </p:spPr>
        <p:txBody>
          <a:bodyPr/>
          <a:lstStyle/>
          <a:p>
            <a:endParaRPr lang="en-VN"/>
          </a:p>
        </p:txBody>
      </p:sp>
      <p:sp>
        <p:nvSpPr>
          <p:cNvPr id="7" name="Slide Number Placeholder 6"/>
          <p:cNvSpPr>
            <a:spLocks noGrp="1"/>
          </p:cNvSpPr>
          <p:nvPr>
            <p:ph type="sldNum" sz="quarter" idx="12"/>
          </p:nvPr>
        </p:nvSpPr>
        <p:spPr>
          <a:xfrm>
            <a:off x="10742612" y="5883275"/>
            <a:ext cx="322567" cy="365125"/>
          </a:xfrm>
        </p:spPr>
        <p:txBody>
          <a:bodyPr/>
          <a:lstStyle/>
          <a:p>
            <a:fld id="{790DDF08-36BD-EF43-BCF4-6D7024D52BA0}" type="slidenum">
              <a:rPr lang="en-VN" smtClean="0"/>
              <a:t>‹#›</a:t>
            </a:fld>
            <a:endParaRPr lang="en-VN"/>
          </a:p>
        </p:txBody>
      </p:sp>
    </p:spTree>
    <p:extLst>
      <p:ext uri="{BB962C8B-B14F-4D97-AF65-F5344CB8AC3E}">
        <p14:creationId xmlns:p14="http://schemas.microsoft.com/office/powerpoint/2010/main" val="54414943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141413" y="4732865"/>
            <a:ext cx="9906000" cy="566738"/>
          </a:xfrm>
        </p:spPr>
        <p:txBody>
          <a:bodyPr anchor="b">
            <a:normAutofit/>
          </a:bodyPr>
          <a:lstStyle>
            <a:lvl1pPr algn="l">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1979612" y="932112"/>
            <a:ext cx="8225944" cy="3164976"/>
          </a:xfrm>
          <a:prstGeom prst="roundRect">
            <a:avLst>
              <a:gd name="adj" fmla="val 4380"/>
            </a:avLst>
          </a:prstGeom>
          <a:ln w="38100">
            <a:gradFill flip="none" rotWithShape="1">
              <a:gsLst>
                <a:gs pos="0">
                  <a:schemeClr val="bg2"/>
                </a:gs>
                <a:gs pos="100000">
                  <a:schemeClr val="bg2">
                    <a:lumMod val="75000"/>
                  </a:schemeClr>
                </a:gs>
              </a:gsLst>
              <a:lin ang="5400000" scaled="0"/>
              <a:tileRect/>
            </a:gradFill>
          </a:ln>
          <a:effectLst>
            <a:innerShdw blurRad="57150" dist="38100" dir="14460000">
              <a:srgbClr val="000000">
                <a:alpha val="70000"/>
              </a:srgbClr>
            </a:inn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1141413" y="5299603"/>
            <a:ext cx="9906000" cy="493712"/>
          </a:xfrm>
        </p:spPr>
        <p:txBody>
          <a:bodyPr>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EAB528F0-0CEE-8A41-B501-5B99D59F32FC}" type="datetimeFigureOut">
              <a:rPr lang="en-VN" smtClean="0"/>
              <a:t>07/16/2022</a:t>
            </a:fld>
            <a:endParaRPr lang="en-VN"/>
          </a:p>
        </p:txBody>
      </p:sp>
      <p:sp>
        <p:nvSpPr>
          <p:cNvPr id="6" name="Footer Placeholder 5"/>
          <p:cNvSpPr>
            <a:spLocks noGrp="1"/>
          </p:cNvSpPr>
          <p:nvPr>
            <p:ph type="ftr" sz="quarter" idx="11"/>
          </p:nvPr>
        </p:nvSpPr>
        <p:spPr/>
        <p:txBody>
          <a:bodyPr/>
          <a:lstStyle/>
          <a:p>
            <a:endParaRPr lang="en-VN"/>
          </a:p>
        </p:txBody>
      </p:sp>
      <p:sp>
        <p:nvSpPr>
          <p:cNvPr id="7" name="Slide Number Placeholder 6"/>
          <p:cNvSpPr>
            <a:spLocks noGrp="1"/>
          </p:cNvSpPr>
          <p:nvPr>
            <p:ph type="sldNum" sz="quarter" idx="12"/>
          </p:nvPr>
        </p:nvSpPr>
        <p:spPr/>
        <p:txBody>
          <a:bodyPr/>
          <a:lstStyle/>
          <a:p>
            <a:fld id="{790DDF08-36BD-EF43-BCF4-6D7024D52BA0}" type="slidenum">
              <a:rPr lang="en-VN" smtClean="0"/>
              <a:t>‹#›</a:t>
            </a:fld>
            <a:endParaRPr lang="en-VN"/>
          </a:p>
        </p:txBody>
      </p:sp>
    </p:spTree>
    <p:extLst>
      <p:ext uri="{BB962C8B-B14F-4D97-AF65-F5344CB8AC3E}">
        <p14:creationId xmlns:p14="http://schemas.microsoft.com/office/powerpoint/2010/main" val="115514373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1141412" y="609601"/>
            <a:ext cx="9905999" cy="3124199"/>
          </a:xfrm>
        </p:spPr>
        <p:txBody>
          <a:bodyPr anchor="ctr">
            <a:normAutofit/>
          </a:bodyPr>
          <a:lstStyle>
            <a:lvl1pPr algn="l">
              <a:defRPr sz="3200" b="0" cap="all"/>
            </a:lvl1pPr>
          </a:lstStyle>
          <a:p>
            <a:r>
              <a:rPr lang="en-US"/>
              <a:t>Click to edit Master title style</a:t>
            </a:r>
            <a:endParaRPr lang="en-US" dirty="0"/>
          </a:p>
        </p:txBody>
      </p:sp>
      <p:sp>
        <p:nvSpPr>
          <p:cNvPr id="3" name="Text Placeholder 2"/>
          <p:cNvSpPr>
            <a:spLocks noGrp="1"/>
          </p:cNvSpPr>
          <p:nvPr>
            <p:ph type="body" idx="1"/>
          </p:nvPr>
        </p:nvSpPr>
        <p:spPr>
          <a:xfrm>
            <a:off x="1141411" y="4343400"/>
            <a:ext cx="9906000" cy="1447800"/>
          </a:xfrm>
        </p:spPr>
        <p:txBody>
          <a:bodyPr anchor="ctr">
            <a:normAutofit/>
          </a:bodyPr>
          <a:lstStyle>
            <a:lvl1pPr marL="0" indent="0" algn="l">
              <a:buNone/>
              <a:defRPr sz="2000">
                <a:gradFill flip="none" rotWithShape="1">
                  <a:gsLst>
                    <a:gs pos="0">
                      <a:schemeClr val="tx1"/>
                    </a:gs>
                    <a:gs pos="100000">
                      <a:schemeClr val="tx1">
                        <a:lumMod val="75000"/>
                      </a:schemeClr>
                    </a:gs>
                  </a:gsLst>
                  <a:lin ang="5400000" scaled="0"/>
                  <a:tileRect/>
                </a:gra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EAB528F0-0CEE-8A41-B501-5B99D59F32FC}" type="datetimeFigureOut">
              <a:rPr lang="en-VN" smtClean="0"/>
              <a:t>07/16/2022</a:t>
            </a:fld>
            <a:endParaRPr lang="en-VN"/>
          </a:p>
        </p:txBody>
      </p:sp>
      <p:sp>
        <p:nvSpPr>
          <p:cNvPr id="5" name="Footer Placeholder 4"/>
          <p:cNvSpPr>
            <a:spLocks noGrp="1"/>
          </p:cNvSpPr>
          <p:nvPr>
            <p:ph type="ftr" sz="quarter" idx="11"/>
          </p:nvPr>
        </p:nvSpPr>
        <p:spPr/>
        <p:txBody>
          <a:bodyPr/>
          <a:lstStyle/>
          <a:p>
            <a:endParaRPr lang="en-VN"/>
          </a:p>
        </p:txBody>
      </p:sp>
      <p:sp>
        <p:nvSpPr>
          <p:cNvPr id="6" name="Slide Number Placeholder 5"/>
          <p:cNvSpPr>
            <a:spLocks noGrp="1"/>
          </p:cNvSpPr>
          <p:nvPr>
            <p:ph type="sldNum" sz="quarter" idx="12"/>
          </p:nvPr>
        </p:nvSpPr>
        <p:spPr/>
        <p:txBody>
          <a:bodyPr/>
          <a:lstStyle/>
          <a:p>
            <a:fld id="{790DDF08-36BD-EF43-BCF4-6D7024D52BA0}" type="slidenum">
              <a:rPr lang="en-VN" smtClean="0"/>
              <a:t>‹#›</a:t>
            </a:fld>
            <a:endParaRPr lang="en-VN"/>
          </a:p>
        </p:txBody>
      </p:sp>
    </p:spTree>
    <p:extLst>
      <p:ext uri="{BB962C8B-B14F-4D97-AF65-F5344CB8AC3E}">
        <p14:creationId xmlns:p14="http://schemas.microsoft.com/office/powerpoint/2010/main" val="57281343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14" name="TextBox 13"/>
          <p:cNvSpPr txBox="1"/>
          <p:nvPr/>
        </p:nvSpPr>
        <p:spPr>
          <a:xfrm>
            <a:off x="836612" y="786824"/>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r>
              <a:rPr lang="en-US" sz="8000" dirty="0">
                <a:solidFill>
                  <a:schemeClr val="accent1"/>
                </a:solidFill>
              </a:rPr>
              <a:t>“</a:t>
            </a:r>
          </a:p>
        </p:txBody>
      </p:sp>
      <p:sp>
        <p:nvSpPr>
          <p:cNvPr id="15" name="TextBox 14"/>
          <p:cNvSpPr txBox="1"/>
          <p:nvPr/>
        </p:nvSpPr>
        <p:spPr>
          <a:xfrm>
            <a:off x="10437812" y="2743200"/>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lgn="r"/>
            <a:r>
              <a:rPr lang="en-US" sz="8000" dirty="0">
                <a:solidFill>
                  <a:schemeClr val="accent1"/>
                </a:solidFill>
              </a:rPr>
              <a:t>”</a:t>
            </a:r>
          </a:p>
        </p:txBody>
      </p:sp>
      <p:sp>
        <p:nvSpPr>
          <p:cNvPr id="2" name="Title 1"/>
          <p:cNvSpPr>
            <a:spLocks noGrp="1"/>
          </p:cNvSpPr>
          <p:nvPr>
            <p:ph type="title"/>
          </p:nvPr>
        </p:nvSpPr>
        <p:spPr>
          <a:xfrm>
            <a:off x="1446213" y="609601"/>
            <a:ext cx="9296398" cy="2743199"/>
          </a:xfrm>
        </p:spPr>
        <p:txBody>
          <a:bodyPr anchor="ctr">
            <a:normAutofit/>
          </a:bodyPr>
          <a:lstStyle>
            <a:lvl1pPr algn="l">
              <a:defRPr sz="3200" b="0" cap="all">
                <a:solidFill>
                  <a:schemeClr val="tx1"/>
                </a:solidFill>
              </a:defRPr>
            </a:lvl1pPr>
          </a:lstStyle>
          <a:p>
            <a:r>
              <a:rPr lang="en-US"/>
              <a:t>Click to edit Master title style</a:t>
            </a:r>
            <a:endParaRPr lang="en-US" dirty="0"/>
          </a:p>
        </p:txBody>
      </p:sp>
      <p:sp>
        <p:nvSpPr>
          <p:cNvPr id="10" name="Text Placeholder 9"/>
          <p:cNvSpPr>
            <a:spLocks noGrp="1"/>
          </p:cNvSpPr>
          <p:nvPr>
            <p:ph type="body" sz="quarter" idx="13"/>
          </p:nvPr>
        </p:nvSpPr>
        <p:spPr>
          <a:xfrm>
            <a:off x="1674812" y="3352800"/>
            <a:ext cx="8839202" cy="381000"/>
          </a:xfrm>
        </p:spPr>
        <p:txBody>
          <a:bodyPr anchor="ctr"/>
          <a:lstStyle>
            <a:lvl1pPr marL="0" indent="0">
              <a:buFontTx/>
              <a:buNone/>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1141411" y="4343400"/>
            <a:ext cx="9906000" cy="1447800"/>
          </a:xfrm>
        </p:spPr>
        <p:txBody>
          <a:bodyPr vert="horz" lIns="91440" tIns="45720" rIns="91440" bIns="45720" rtlCol="0" anchor="ctr">
            <a:normAutofit/>
          </a:bodyPr>
          <a:lstStyle>
            <a:lvl1pPr>
              <a:buNone/>
              <a:defRPr lang="en-US" sz="2000">
                <a:gradFill flip="none" rotWithShape="1">
                  <a:gsLst>
                    <a:gs pos="0">
                      <a:schemeClr val="tx1"/>
                    </a:gs>
                    <a:gs pos="100000">
                      <a:schemeClr val="tx1">
                        <a:lumMod val="75000"/>
                      </a:schemeClr>
                    </a:gs>
                  </a:gsLst>
                  <a:lin ang="5400000" scaled="0"/>
                  <a:tileRect/>
                </a:gradFill>
              </a:defRPr>
            </a:lvl1pPr>
          </a:lstStyle>
          <a:p>
            <a:pPr marL="0" lvl="0" indent="0">
              <a:buNone/>
            </a:pPr>
            <a:r>
              <a:rPr lang="en-US"/>
              <a:t>Click to edit Master text styles</a:t>
            </a:r>
          </a:p>
        </p:txBody>
      </p:sp>
      <p:sp>
        <p:nvSpPr>
          <p:cNvPr id="4" name="Date Placeholder 3"/>
          <p:cNvSpPr>
            <a:spLocks noGrp="1"/>
          </p:cNvSpPr>
          <p:nvPr>
            <p:ph type="dt" sz="half" idx="10"/>
          </p:nvPr>
        </p:nvSpPr>
        <p:spPr/>
        <p:txBody>
          <a:bodyPr/>
          <a:lstStyle/>
          <a:p>
            <a:fld id="{EAB528F0-0CEE-8A41-B501-5B99D59F32FC}" type="datetimeFigureOut">
              <a:rPr lang="en-VN" smtClean="0"/>
              <a:t>07/16/2022</a:t>
            </a:fld>
            <a:endParaRPr lang="en-VN"/>
          </a:p>
        </p:txBody>
      </p:sp>
      <p:sp>
        <p:nvSpPr>
          <p:cNvPr id="5" name="Footer Placeholder 4"/>
          <p:cNvSpPr>
            <a:spLocks noGrp="1"/>
          </p:cNvSpPr>
          <p:nvPr>
            <p:ph type="ftr" sz="quarter" idx="11"/>
          </p:nvPr>
        </p:nvSpPr>
        <p:spPr/>
        <p:txBody>
          <a:bodyPr/>
          <a:lstStyle/>
          <a:p>
            <a:endParaRPr lang="en-VN"/>
          </a:p>
        </p:txBody>
      </p:sp>
      <p:sp>
        <p:nvSpPr>
          <p:cNvPr id="6" name="Slide Number Placeholder 5"/>
          <p:cNvSpPr>
            <a:spLocks noGrp="1"/>
          </p:cNvSpPr>
          <p:nvPr>
            <p:ph type="sldNum" sz="quarter" idx="12"/>
          </p:nvPr>
        </p:nvSpPr>
        <p:spPr/>
        <p:txBody>
          <a:bodyPr/>
          <a:lstStyle/>
          <a:p>
            <a:fld id="{790DDF08-36BD-EF43-BCF4-6D7024D52BA0}" type="slidenum">
              <a:rPr lang="en-VN" smtClean="0"/>
              <a:t>‹#›</a:t>
            </a:fld>
            <a:endParaRPr lang="en-VN"/>
          </a:p>
        </p:txBody>
      </p:sp>
    </p:spTree>
    <p:extLst>
      <p:ext uri="{BB962C8B-B14F-4D97-AF65-F5344CB8AC3E}">
        <p14:creationId xmlns:p14="http://schemas.microsoft.com/office/powerpoint/2010/main" val="1799261765"/>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1141412" y="3308581"/>
            <a:ext cx="9906000" cy="1468800"/>
          </a:xfrm>
        </p:spPr>
        <p:txBody>
          <a:bodyPr anchor="b">
            <a:normAutofit/>
          </a:bodyPr>
          <a:lstStyle>
            <a:lvl1pPr algn="l">
              <a:defRPr sz="3200" b="0" cap="all"/>
            </a:lvl1pPr>
          </a:lstStyle>
          <a:p>
            <a:r>
              <a:rPr lang="en-US"/>
              <a:t>Click to edit Master title style</a:t>
            </a:r>
            <a:endParaRPr lang="en-US" dirty="0"/>
          </a:p>
        </p:txBody>
      </p:sp>
      <p:sp>
        <p:nvSpPr>
          <p:cNvPr id="3" name="Text Placeholder 2"/>
          <p:cNvSpPr>
            <a:spLocks noGrp="1"/>
          </p:cNvSpPr>
          <p:nvPr>
            <p:ph type="body" idx="1"/>
          </p:nvPr>
        </p:nvSpPr>
        <p:spPr>
          <a:xfrm>
            <a:off x="1141410" y="4777381"/>
            <a:ext cx="9906001" cy="860400"/>
          </a:xfrm>
        </p:spPr>
        <p:txBody>
          <a:bodyPr vert="horz" lIns="91440" tIns="45720" rIns="91440" bIns="45720" rtlCol="0" anchor="t">
            <a:normAutofit/>
          </a:bodyPr>
          <a:lstStyle>
            <a:lvl1pPr>
              <a:defRPr lang="en-US" sz="2000">
                <a:gradFill flip="none" rotWithShape="1">
                  <a:gsLst>
                    <a:gs pos="0">
                      <a:schemeClr val="tx1"/>
                    </a:gs>
                    <a:gs pos="100000">
                      <a:schemeClr val="tx1">
                        <a:lumMod val="75000"/>
                      </a:schemeClr>
                    </a:gs>
                  </a:gsLst>
                  <a:lin ang="5400000" scaled="0"/>
                  <a:tileRect/>
                </a:gradFill>
              </a:defRPr>
            </a:lvl1pPr>
          </a:lstStyle>
          <a:p>
            <a:pPr marL="0" lvl="0" indent="0">
              <a:buNone/>
            </a:pPr>
            <a:r>
              <a:rPr lang="en-US"/>
              <a:t>Click to edit Master text styles</a:t>
            </a:r>
          </a:p>
        </p:txBody>
      </p:sp>
      <p:sp>
        <p:nvSpPr>
          <p:cNvPr id="4" name="Date Placeholder 3"/>
          <p:cNvSpPr>
            <a:spLocks noGrp="1"/>
          </p:cNvSpPr>
          <p:nvPr>
            <p:ph type="dt" sz="half" idx="10"/>
          </p:nvPr>
        </p:nvSpPr>
        <p:spPr/>
        <p:txBody>
          <a:bodyPr/>
          <a:lstStyle/>
          <a:p>
            <a:fld id="{EAB528F0-0CEE-8A41-B501-5B99D59F32FC}" type="datetimeFigureOut">
              <a:rPr lang="en-VN" smtClean="0"/>
              <a:t>07/16/2022</a:t>
            </a:fld>
            <a:endParaRPr lang="en-VN"/>
          </a:p>
        </p:txBody>
      </p:sp>
      <p:sp>
        <p:nvSpPr>
          <p:cNvPr id="5" name="Footer Placeholder 4"/>
          <p:cNvSpPr>
            <a:spLocks noGrp="1"/>
          </p:cNvSpPr>
          <p:nvPr>
            <p:ph type="ftr" sz="quarter" idx="11"/>
          </p:nvPr>
        </p:nvSpPr>
        <p:spPr/>
        <p:txBody>
          <a:bodyPr/>
          <a:lstStyle/>
          <a:p>
            <a:endParaRPr lang="en-VN"/>
          </a:p>
        </p:txBody>
      </p:sp>
      <p:sp>
        <p:nvSpPr>
          <p:cNvPr id="6" name="Slide Number Placeholder 5"/>
          <p:cNvSpPr>
            <a:spLocks noGrp="1"/>
          </p:cNvSpPr>
          <p:nvPr>
            <p:ph type="sldNum" sz="quarter" idx="12"/>
          </p:nvPr>
        </p:nvSpPr>
        <p:spPr/>
        <p:txBody>
          <a:bodyPr/>
          <a:lstStyle/>
          <a:p>
            <a:fld id="{790DDF08-36BD-EF43-BCF4-6D7024D52BA0}" type="slidenum">
              <a:rPr lang="en-VN" smtClean="0"/>
              <a:t>‹#›</a:t>
            </a:fld>
            <a:endParaRPr lang="en-VN"/>
          </a:p>
        </p:txBody>
      </p:sp>
    </p:spTree>
    <p:extLst>
      <p:ext uri="{BB962C8B-B14F-4D97-AF65-F5344CB8AC3E}">
        <p14:creationId xmlns:p14="http://schemas.microsoft.com/office/powerpoint/2010/main" val="2640218509"/>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14" name="TextBox 13"/>
          <p:cNvSpPr txBox="1"/>
          <p:nvPr/>
        </p:nvSpPr>
        <p:spPr>
          <a:xfrm>
            <a:off x="836612" y="786824"/>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r>
              <a:rPr lang="en-US" sz="8000" dirty="0">
                <a:solidFill>
                  <a:schemeClr val="accent1"/>
                </a:solidFill>
              </a:rPr>
              <a:t>“</a:t>
            </a:r>
          </a:p>
        </p:txBody>
      </p:sp>
      <p:sp>
        <p:nvSpPr>
          <p:cNvPr id="15" name="TextBox 14"/>
          <p:cNvSpPr txBox="1"/>
          <p:nvPr/>
        </p:nvSpPr>
        <p:spPr>
          <a:xfrm>
            <a:off x="10437812" y="2743200"/>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lgn="r"/>
            <a:r>
              <a:rPr lang="en-US" sz="8000" dirty="0">
                <a:solidFill>
                  <a:schemeClr val="accent1"/>
                </a:solidFill>
              </a:rPr>
              <a:t>”</a:t>
            </a:r>
          </a:p>
        </p:txBody>
      </p:sp>
      <p:sp>
        <p:nvSpPr>
          <p:cNvPr id="2" name="Title 1"/>
          <p:cNvSpPr>
            <a:spLocks noGrp="1"/>
          </p:cNvSpPr>
          <p:nvPr>
            <p:ph type="title"/>
          </p:nvPr>
        </p:nvSpPr>
        <p:spPr>
          <a:xfrm>
            <a:off x="1446213" y="609601"/>
            <a:ext cx="9296398" cy="2743199"/>
          </a:xfrm>
        </p:spPr>
        <p:txBody>
          <a:bodyPr anchor="ctr">
            <a:normAutofit/>
          </a:bodyPr>
          <a:lstStyle>
            <a:lvl1pPr algn="l">
              <a:defRPr sz="3200" b="0" cap="all">
                <a:gradFill flip="none" rotWithShape="1">
                  <a:gsLst>
                    <a:gs pos="0">
                      <a:schemeClr val="tx1"/>
                    </a:gs>
                    <a:gs pos="100000">
                      <a:schemeClr val="tx1">
                        <a:lumMod val="75000"/>
                      </a:schemeClr>
                    </a:gs>
                  </a:gsLst>
                  <a:lin ang="5400000" scaled="0"/>
                  <a:tileRect/>
                </a:gradFill>
              </a:defRPr>
            </a:lvl1pPr>
          </a:lstStyle>
          <a:p>
            <a:r>
              <a:rPr lang="en-US"/>
              <a:t>Click to edit Master title style</a:t>
            </a:r>
            <a:endParaRPr lang="en-US" dirty="0"/>
          </a:p>
        </p:txBody>
      </p:sp>
      <p:sp>
        <p:nvSpPr>
          <p:cNvPr id="10" name="Text Placeholder 9"/>
          <p:cNvSpPr>
            <a:spLocks noGrp="1"/>
          </p:cNvSpPr>
          <p:nvPr>
            <p:ph type="body" sz="quarter" idx="13"/>
          </p:nvPr>
        </p:nvSpPr>
        <p:spPr>
          <a:xfrm>
            <a:off x="1141412" y="3886200"/>
            <a:ext cx="9906000" cy="889000"/>
          </a:xfrm>
        </p:spPr>
        <p:txBody>
          <a:bodyPr vert="horz" lIns="91440" tIns="45720" rIns="91440" bIns="45720" rtlCol="0" anchor="b">
            <a:normAutofit/>
          </a:bodyPr>
          <a:lstStyle>
            <a:lvl1pPr>
              <a:buNone/>
              <a:defRPr lang="en-US" sz="2400" b="0" cap="all" dirty="0">
                <a:ln w="3175" cmpd="sng">
                  <a:noFill/>
                </a:ln>
                <a:gradFill flip="none" rotWithShape="1">
                  <a:gsLst>
                    <a:gs pos="0">
                      <a:schemeClr val="tx1"/>
                    </a:gs>
                    <a:gs pos="100000">
                      <a:schemeClr val="tx1">
                        <a:lumMod val="75000"/>
                      </a:schemeClr>
                    </a:gs>
                  </a:gsLst>
                  <a:lin ang="5400000" scaled="0"/>
                  <a:tileRect/>
                </a:gradFill>
                <a:effectLst>
                  <a:glow rad="38100">
                    <a:schemeClr val="bg1">
                      <a:lumMod val="65000"/>
                      <a:lumOff val="35000"/>
                      <a:alpha val="40000"/>
                    </a:schemeClr>
                  </a:glow>
                  <a:outerShdw blurRad="28575" dist="38100" dir="14040000" algn="tl" rotWithShape="0">
                    <a:srgbClr val="000000">
                      <a:alpha val="25000"/>
                    </a:srgbClr>
                  </a:outerShdw>
                </a:effectLst>
              </a:defRPr>
            </a:lvl1pPr>
          </a:lstStyle>
          <a:p>
            <a:pPr marL="0" lvl="0">
              <a:spcBef>
                <a:spcPct val="0"/>
              </a:spcBef>
              <a:buNone/>
            </a:pPr>
            <a:r>
              <a:rPr lang="en-US"/>
              <a:t>Click to edit Master text styles</a:t>
            </a:r>
          </a:p>
        </p:txBody>
      </p:sp>
      <p:sp>
        <p:nvSpPr>
          <p:cNvPr id="3" name="Text Placeholder 2"/>
          <p:cNvSpPr>
            <a:spLocks noGrp="1"/>
          </p:cNvSpPr>
          <p:nvPr>
            <p:ph type="body" idx="1"/>
          </p:nvPr>
        </p:nvSpPr>
        <p:spPr>
          <a:xfrm>
            <a:off x="1141411" y="4775200"/>
            <a:ext cx="9906000" cy="1016000"/>
          </a:xfrm>
        </p:spPr>
        <p:txBody>
          <a:bodyPr anchor="t">
            <a:normAutofit/>
          </a:bodyPr>
          <a:lstStyle>
            <a:lvl1pPr marL="0" indent="0" algn="l">
              <a:buNone/>
              <a:defRPr sz="1800">
                <a:gradFill flip="none" rotWithShape="1">
                  <a:gsLst>
                    <a:gs pos="0">
                      <a:schemeClr val="tx1"/>
                    </a:gs>
                    <a:gs pos="100000">
                      <a:schemeClr val="tx1">
                        <a:lumMod val="75000"/>
                      </a:schemeClr>
                    </a:gs>
                  </a:gsLst>
                  <a:lin ang="5400000" scaled="0"/>
                  <a:tileRect/>
                </a:gra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EAB528F0-0CEE-8A41-B501-5B99D59F32FC}" type="datetimeFigureOut">
              <a:rPr lang="en-VN" smtClean="0"/>
              <a:t>07/16/2022</a:t>
            </a:fld>
            <a:endParaRPr lang="en-VN"/>
          </a:p>
        </p:txBody>
      </p:sp>
      <p:sp>
        <p:nvSpPr>
          <p:cNvPr id="5" name="Footer Placeholder 4"/>
          <p:cNvSpPr>
            <a:spLocks noGrp="1"/>
          </p:cNvSpPr>
          <p:nvPr>
            <p:ph type="ftr" sz="quarter" idx="11"/>
          </p:nvPr>
        </p:nvSpPr>
        <p:spPr/>
        <p:txBody>
          <a:bodyPr/>
          <a:lstStyle/>
          <a:p>
            <a:endParaRPr lang="en-VN"/>
          </a:p>
        </p:txBody>
      </p:sp>
      <p:sp>
        <p:nvSpPr>
          <p:cNvPr id="6" name="Slide Number Placeholder 5"/>
          <p:cNvSpPr>
            <a:spLocks noGrp="1"/>
          </p:cNvSpPr>
          <p:nvPr>
            <p:ph type="sldNum" sz="quarter" idx="12"/>
          </p:nvPr>
        </p:nvSpPr>
        <p:spPr/>
        <p:txBody>
          <a:bodyPr/>
          <a:lstStyle/>
          <a:p>
            <a:fld id="{790DDF08-36BD-EF43-BCF4-6D7024D52BA0}" type="slidenum">
              <a:rPr lang="en-VN" smtClean="0"/>
              <a:t>‹#›</a:t>
            </a:fld>
            <a:endParaRPr lang="en-VN"/>
          </a:p>
        </p:txBody>
      </p:sp>
    </p:spTree>
    <p:extLst>
      <p:ext uri="{BB962C8B-B14F-4D97-AF65-F5344CB8AC3E}">
        <p14:creationId xmlns:p14="http://schemas.microsoft.com/office/powerpoint/2010/main" val="939027347"/>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1141412" y="609601"/>
            <a:ext cx="9905999" cy="2743199"/>
          </a:xfrm>
        </p:spPr>
        <p:txBody>
          <a:bodyPr vert="horz" lIns="91440" tIns="45720" rIns="91440" bIns="45720" rtlCol="0" anchor="ctr">
            <a:normAutofit/>
          </a:bodyPr>
          <a:lstStyle>
            <a:lvl1pPr>
              <a:defRPr lang="en-US" b="0" dirty="0"/>
            </a:lvl1pPr>
          </a:lstStyle>
          <a:p>
            <a:pPr marL="0" lvl="0"/>
            <a:r>
              <a:rPr lang="en-US"/>
              <a:t>Click to edit Master title style</a:t>
            </a:r>
            <a:endParaRPr lang="en-US" dirty="0"/>
          </a:p>
        </p:txBody>
      </p:sp>
      <p:sp>
        <p:nvSpPr>
          <p:cNvPr id="10" name="Text Placeholder 9"/>
          <p:cNvSpPr>
            <a:spLocks noGrp="1"/>
          </p:cNvSpPr>
          <p:nvPr>
            <p:ph type="body" sz="quarter" idx="13"/>
          </p:nvPr>
        </p:nvSpPr>
        <p:spPr>
          <a:xfrm>
            <a:off x="1141412" y="3505200"/>
            <a:ext cx="9906000" cy="838200"/>
          </a:xfrm>
        </p:spPr>
        <p:txBody>
          <a:bodyPr vert="horz" lIns="91440" tIns="45720" rIns="91440" bIns="45720" rtlCol="0" anchor="b">
            <a:normAutofit/>
          </a:bodyPr>
          <a:lstStyle>
            <a:lvl1pPr>
              <a:buNone/>
              <a:defRPr lang="en-US" sz="2800" b="0" cap="all" dirty="0">
                <a:ln w="3175" cmpd="sng">
                  <a:noFill/>
                </a:ln>
                <a:gradFill flip="none" rotWithShape="1">
                  <a:gsLst>
                    <a:gs pos="0">
                      <a:schemeClr val="tx1"/>
                    </a:gs>
                    <a:gs pos="100000">
                      <a:schemeClr val="tx1">
                        <a:lumMod val="75000"/>
                      </a:schemeClr>
                    </a:gs>
                  </a:gsLst>
                  <a:lin ang="5400000" scaled="0"/>
                  <a:tileRect/>
                </a:gradFill>
                <a:effectLst>
                  <a:glow rad="38100">
                    <a:schemeClr val="bg1">
                      <a:lumMod val="65000"/>
                      <a:lumOff val="35000"/>
                      <a:alpha val="40000"/>
                    </a:schemeClr>
                  </a:glow>
                  <a:outerShdw blurRad="28575" dist="38100" dir="14040000" algn="tl" rotWithShape="0">
                    <a:srgbClr val="000000">
                      <a:alpha val="25000"/>
                    </a:srgbClr>
                  </a:outerShdw>
                </a:effectLst>
              </a:defRPr>
            </a:lvl1pPr>
          </a:lstStyle>
          <a:p>
            <a:pPr marL="0" lvl="0">
              <a:spcBef>
                <a:spcPct val="0"/>
              </a:spcBef>
              <a:buNone/>
            </a:pPr>
            <a:r>
              <a:rPr lang="en-US"/>
              <a:t>Click to edit Master text styles</a:t>
            </a:r>
          </a:p>
        </p:txBody>
      </p:sp>
      <p:sp>
        <p:nvSpPr>
          <p:cNvPr id="3" name="Text Placeholder 2"/>
          <p:cNvSpPr>
            <a:spLocks noGrp="1"/>
          </p:cNvSpPr>
          <p:nvPr>
            <p:ph type="body" idx="1"/>
          </p:nvPr>
        </p:nvSpPr>
        <p:spPr>
          <a:xfrm>
            <a:off x="1141411" y="4343400"/>
            <a:ext cx="9906000" cy="1447800"/>
          </a:xfrm>
        </p:spPr>
        <p:txBody>
          <a:bodyPr anchor="t">
            <a:normAutofit/>
          </a:bodyPr>
          <a:lstStyle>
            <a:lvl1pPr marL="0" indent="0" algn="l">
              <a:buNone/>
              <a:defRPr sz="1800">
                <a:gradFill flip="none" rotWithShape="1">
                  <a:gsLst>
                    <a:gs pos="0">
                      <a:schemeClr val="tx1"/>
                    </a:gs>
                    <a:gs pos="100000">
                      <a:schemeClr val="tx1">
                        <a:lumMod val="75000"/>
                      </a:schemeClr>
                    </a:gs>
                  </a:gsLst>
                  <a:lin ang="5400000" scaled="0"/>
                  <a:tileRect/>
                </a:gra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EAB528F0-0CEE-8A41-B501-5B99D59F32FC}" type="datetimeFigureOut">
              <a:rPr lang="en-VN" smtClean="0"/>
              <a:t>07/16/2022</a:t>
            </a:fld>
            <a:endParaRPr lang="en-VN"/>
          </a:p>
        </p:txBody>
      </p:sp>
      <p:sp>
        <p:nvSpPr>
          <p:cNvPr id="5" name="Footer Placeholder 4"/>
          <p:cNvSpPr>
            <a:spLocks noGrp="1"/>
          </p:cNvSpPr>
          <p:nvPr>
            <p:ph type="ftr" sz="quarter" idx="11"/>
          </p:nvPr>
        </p:nvSpPr>
        <p:spPr/>
        <p:txBody>
          <a:bodyPr/>
          <a:lstStyle/>
          <a:p>
            <a:endParaRPr lang="en-VN"/>
          </a:p>
        </p:txBody>
      </p:sp>
      <p:sp>
        <p:nvSpPr>
          <p:cNvPr id="6" name="Slide Number Placeholder 5"/>
          <p:cNvSpPr>
            <a:spLocks noGrp="1"/>
          </p:cNvSpPr>
          <p:nvPr>
            <p:ph type="sldNum" sz="quarter" idx="12"/>
          </p:nvPr>
        </p:nvSpPr>
        <p:spPr/>
        <p:txBody>
          <a:bodyPr/>
          <a:lstStyle/>
          <a:p>
            <a:fld id="{790DDF08-36BD-EF43-BCF4-6D7024D52BA0}" type="slidenum">
              <a:rPr lang="en-VN" smtClean="0"/>
              <a:t>‹#›</a:t>
            </a:fld>
            <a:endParaRPr lang="en-VN"/>
          </a:p>
        </p:txBody>
      </p:sp>
    </p:spTree>
    <p:extLst>
      <p:ext uri="{BB962C8B-B14F-4D97-AF65-F5344CB8AC3E}">
        <p14:creationId xmlns:p14="http://schemas.microsoft.com/office/powerpoint/2010/main" val="3062182185"/>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7" name="Title 1"/>
          <p:cNvSpPr>
            <a:spLocks noGrp="1"/>
          </p:cNvSpPr>
          <p:nvPr>
            <p:ph type="title"/>
          </p:nvPr>
        </p:nvSpPr>
        <p:spPr>
          <a:xfrm>
            <a:off x="1141413" y="609600"/>
            <a:ext cx="9905998" cy="1905000"/>
          </a:xfrm>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EAB528F0-0CEE-8A41-B501-5B99D59F32FC}" type="datetimeFigureOut">
              <a:rPr lang="en-VN" smtClean="0"/>
              <a:t>07/16/2022</a:t>
            </a:fld>
            <a:endParaRPr lang="en-VN"/>
          </a:p>
        </p:txBody>
      </p:sp>
      <p:sp>
        <p:nvSpPr>
          <p:cNvPr id="5" name="Footer Placeholder 4"/>
          <p:cNvSpPr>
            <a:spLocks noGrp="1"/>
          </p:cNvSpPr>
          <p:nvPr>
            <p:ph type="ftr" sz="quarter" idx="11"/>
          </p:nvPr>
        </p:nvSpPr>
        <p:spPr/>
        <p:txBody>
          <a:bodyPr/>
          <a:lstStyle/>
          <a:p>
            <a:endParaRPr lang="en-VN"/>
          </a:p>
        </p:txBody>
      </p:sp>
      <p:sp>
        <p:nvSpPr>
          <p:cNvPr id="6" name="Slide Number Placeholder 5"/>
          <p:cNvSpPr>
            <a:spLocks noGrp="1"/>
          </p:cNvSpPr>
          <p:nvPr>
            <p:ph type="sldNum" sz="quarter" idx="12"/>
          </p:nvPr>
        </p:nvSpPr>
        <p:spPr/>
        <p:txBody>
          <a:bodyPr/>
          <a:lstStyle/>
          <a:p>
            <a:fld id="{790DDF08-36BD-EF43-BCF4-6D7024D52BA0}" type="slidenum">
              <a:rPr lang="en-VN" smtClean="0"/>
              <a:t>‹#›</a:t>
            </a:fld>
            <a:endParaRPr lang="en-VN"/>
          </a:p>
        </p:txBody>
      </p:sp>
    </p:spTree>
    <p:extLst>
      <p:ext uri="{BB962C8B-B14F-4D97-AF65-F5344CB8AC3E}">
        <p14:creationId xmlns:p14="http://schemas.microsoft.com/office/powerpoint/2010/main" val="3945488626"/>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6898" y="609599"/>
            <a:ext cx="2210514" cy="5181601"/>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1141412" y="609600"/>
            <a:ext cx="7543800" cy="5181600"/>
          </a:xfrm>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EAB528F0-0CEE-8A41-B501-5B99D59F32FC}" type="datetimeFigureOut">
              <a:rPr lang="en-VN" smtClean="0"/>
              <a:t>07/16/2022</a:t>
            </a:fld>
            <a:endParaRPr lang="en-VN"/>
          </a:p>
        </p:txBody>
      </p:sp>
      <p:sp>
        <p:nvSpPr>
          <p:cNvPr id="5" name="Footer Placeholder 4"/>
          <p:cNvSpPr>
            <a:spLocks noGrp="1"/>
          </p:cNvSpPr>
          <p:nvPr>
            <p:ph type="ftr" sz="quarter" idx="11"/>
          </p:nvPr>
        </p:nvSpPr>
        <p:spPr/>
        <p:txBody>
          <a:bodyPr/>
          <a:lstStyle/>
          <a:p>
            <a:endParaRPr lang="en-VN"/>
          </a:p>
        </p:txBody>
      </p:sp>
      <p:sp>
        <p:nvSpPr>
          <p:cNvPr id="6" name="Slide Number Placeholder 5"/>
          <p:cNvSpPr>
            <a:spLocks noGrp="1"/>
          </p:cNvSpPr>
          <p:nvPr>
            <p:ph type="sldNum" sz="quarter" idx="12"/>
          </p:nvPr>
        </p:nvSpPr>
        <p:spPr/>
        <p:txBody>
          <a:bodyPr/>
          <a:lstStyle/>
          <a:p>
            <a:fld id="{790DDF08-36BD-EF43-BCF4-6D7024D52BA0}" type="slidenum">
              <a:rPr lang="en-VN" smtClean="0"/>
              <a:t>‹#›</a:t>
            </a:fld>
            <a:endParaRPr lang="en-VN"/>
          </a:p>
        </p:txBody>
      </p:sp>
    </p:spTree>
    <p:extLst>
      <p:ext uri="{BB962C8B-B14F-4D97-AF65-F5344CB8AC3E}">
        <p14:creationId xmlns:p14="http://schemas.microsoft.com/office/powerpoint/2010/main" val="321602690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rgbClr val="FFFAE9"/>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141413" y="609600"/>
            <a:ext cx="9905998" cy="1905000"/>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141413" y="2666999"/>
            <a:ext cx="9905998" cy="3124201"/>
          </a:xfrm>
          <a:prstGeom prst="rect">
            <a:avLst/>
          </a:prstGeom>
        </p:spPr>
        <p:txBody>
          <a:bodyPr vert="horz" lIns="91440" tIns="45720" rIns="91440" bIns="45720" rtlCol="0" anchor="ct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8837612" y="5883275"/>
            <a:ext cx="1600200" cy="365125"/>
          </a:xfrm>
          <a:prstGeom prst="rect">
            <a:avLst/>
          </a:prstGeom>
        </p:spPr>
        <p:txBody>
          <a:bodyPr vert="horz" lIns="91440" tIns="45720" rIns="91440" bIns="45720" rtlCol="0" anchor="ctr"/>
          <a:lstStyle>
            <a:lvl1pPr algn="r">
              <a:defRPr sz="900" b="1" i="0">
                <a:solidFill>
                  <a:schemeClr val="tx1">
                    <a:lumMod val="75000"/>
                  </a:schemeClr>
                </a:solidFill>
                <a:effectLst>
                  <a:outerShdw blurRad="50800" dist="38100" dir="2700000" algn="tl" rotWithShape="0">
                    <a:srgbClr val="000000">
                      <a:alpha val="43000"/>
                    </a:srgbClr>
                  </a:outerShdw>
                </a:effectLst>
                <a:latin typeface="+mn-lt"/>
              </a:defRPr>
            </a:lvl1pPr>
          </a:lstStyle>
          <a:p>
            <a:fld id="{EAB528F0-0CEE-8A41-B501-5B99D59F32FC}" type="datetimeFigureOut">
              <a:rPr lang="en-VN" smtClean="0"/>
              <a:t>07/16/2022</a:t>
            </a:fld>
            <a:endParaRPr lang="en-VN"/>
          </a:p>
        </p:txBody>
      </p:sp>
      <p:sp>
        <p:nvSpPr>
          <p:cNvPr id="5" name="Footer Placeholder 4"/>
          <p:cNvSpPr>
            <a:spLocks noGrp="1"/>
          </p:cNvSpPr>
          <p:nvPr>
            <p:ph type="ftr" sz="quarter" idx="3"/>
          </p:nvPr>
        </p:nvSpPr>
        <p:spPr>
          <a:xfrm>
            <a:off x="1141412" y="5883275"/>
            <a:ext cx="7543800" cy="365125"/>
          </a:xfrm>
          <a:prstGeom prst="rect">
            <a:avLst/>
          </a:prstGeom>
        </p:spPr>
        <p:txBody>
          <a:bodyPr vert="horz" lIns="91440" tIns="45720" rIns="91440" bIns="45720" rtlCol="0" anchor="ctr"/>
          <a:lstStyle>
            <a:lvl1pPr algn="l">
              <a:defRPr sz="900" b="1" i="0">
                <a:solidFill>
                  <a:schemeClr val="tx1">
                    <a:lumMod val="75000"/>
                  </a:schemeClr>
                </a:solidFill>
                <a:effectLst>
                  <a:outerShdw blurRad="50800" dist="38100" dir="2700000" algn="tl" rotWithShape="0">
                    <a:srgbClr val="000000">
                      <a:alpha val="43000"/>
                    </a:srgbClr>
                  </a:outerShdw>
                </a:effectLst>
                <a:latin typeface="+mn-lt"/>
              </a:defRPr>
            </a:lvl1pPr>
          </a:lstStyle>
          <a:p>
            <a:endParaRPr lang="en-VN"/>
          </a:p>
        </p:txBody>
      </p:sp>
      <p:sp>
        <p:nvSpPr>
          <p:cNvPr id="6" name="Slide Number Placeholder 5"/>
          <p:cNvSpPr>
            <a:spLocks noGrp="1"/>
          </p:cNvSpPr>
          <p:nvPr>
            <p:ph type="sldNum" sz="quarter" idx="4"/>
          </p:nvPr>
        </p:nvSpPr>
        <p:spPr>
          <a:xfrm>
            <a:off x="10514012" y="5883275"/>
            <a:ext cx="551167" cy="365125"/>
          </a:xfrm>
          <a:prstGeom prst="rect">
            <a:avLst/>
          </a:prstGeom>
        </p:spPr>
        <p:txBody>
          <a:bodyPr vert="horz" lIns="91440" tIns="45720" rIns="91440" bIns="45720" rtlCol="0" anchor="ctr"/>
          <a:lstStyle>
            <a:lvl1pPr algn="r">
              <a:defRPr sz="900" b="1" i="0">
                <a:solidFill>
                  <a:schemeClr val="tx1">
                    <a:lumMod val="75000"/>
                  </a:schemeClr>
                </a:solidFill>
                <a:effectLst>
                  <a:outerShdw blurRad="50800" dist="38100" dir="2700000" algn="tl" rotWithShape="0">
                    <a:srgbClr val="000000">
                      <a:alpha val="43000"/>
                    </a:srgbClr>
                  </a:outerShdw>
                </a:effectLst>
                <a:latin typeface="+mn-lt"/>
              </a:defRPr>
            </a:lvl1pPr>
          </a:lstStyle>
          <a:p>
            <a:fld id="{790DDF08-36BD-EF43-BCF4-6D7024D52BA0}" type="slidenum">
              <a:rPr lang="en-VN" smtClean="0"/>
              <a:t>‹#›</a:t>
            </a:fld>
            <a:endParaRPr lang="en-VN"/>
          </a:p>
        </p:txBody>
      </p:sp>
    </p:spTree>
    <p:extLst>
      <p:ext uri="{BB962C8B-B14F-4D97-AF65-F5344CB8AC3E}">
        <p14:creationId xmlns:p14="http://schemas.microsoft.com/office/powerpoint/2010/main" val="1146513382"/>
      </p:ext>
    </p:extLst>
  </p:cSld>
  <p:clrMap bg1="dk1" tx1="lt1" bg2="dk2" tx2="lt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 id="2147483674" r:id="rId14"/>
    <p:sldLayoutId id="2147483675" r:id="rId15"/>
    <p:sldLayoutId id="2147483676" r:id="rId16"/>
    <p:sldLayoutId id="2147483677" r:id="rId17"/>
  </p:sldLayoutIdLst>
  <p:txStyles>
    <p:titleStyle>
      <a:lvl1pPr algn="l" defTabSz="457200" rtl="0" eaLnBrk="1" latinLnBrk="0" hangingPunct="1">
        <a:spcBef>
          <a:spcPct val="0"/>
        </a:spcBef>
        <a:buNone/>
        <a:defRPr sz="3200" kern="1200" cap="all">
          <a:ln w="3175" cmpd="sng">
            <a:noFill/>
          </a:ln>
          <a:gradFill flip="none" rotWithShape="1">
            <a:gsLst>
              <a:gs pos="0">
                <a:schemeClr val="tx1"/>
              </a:gs>
              <a:gs pos="100000">
                <a:schemeClr val="tx1">
                  <a:lumMod val="65000"/>
                </a:schemeClr>
              </a:gs>
            </a:gsLst>
            <a:lin ang="5580000" scaled="0"/>
            <a:tileRect/>
          </a:gradFill>
          <a:effectLst>
            <a:glow rad="38100">
              <a:schemeClr val="bg1">
                <a:lumMod val="65000"/>
                <a:lumOff val="35000"/>
                <a:alpha val="40000"/>
              </a:schemeClr>
            </a:glow>
            <a:outerShdw blurRad="28575" dist="38100" dir="14040000" algn="tl" rotWithShape="0">
              <a:srgbClr val="000000">
                <a:alpha val="25000"/>
              </a:srgbClr>
            </a:outerShdw>
          </a:effectLst>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285750" indent="-285750" algn="l" defTabSz="457200" rtl="0" eaLnBrk="1" latinLnBrk="0" hangingPunct="1">
        <a:spcBef>
          <a:spcPct val="20000"/>
        </a:spcBef>
        <a:spcAft>
          <a:spcPts val="600"/>
        </a:spcAft>
        <a:buClr>
          <a:schemeClr val="tx1"/>
        </a:buClr>
        <a:buSzPct val="100000"/>
        <a:buFont typeface="Arial"/>
        <a:buChar char="•"/>
        <a:defRPr sz="2000" kern="1200" cap="small">
          <a:gradFill flip="none" rotWithShape="1">
            <a:gsLst>
              <a:gs pos="0">
                <a:schemeClr val="tx1"/>
              </a:gs>
              <a:gs pos="100000">
                <a:schemeClr val="tx1">
                  <a:lumMod val="75000"/>
                </a:schemeClr>
              </a:gs>
            </a:gsLst>
            <a:lin ang="5580000" scaled="0"/>
            <a:tileRect/>
          </a:gradFill>
          <a:effectLst>
            <a:glow rad="38100">
              <a:schemeClr val="bg1">
                <a:lumMod val="50000"/>
                <a:lumOff val="50000"/>
                <a:alpha val="20000"/>
              </a:schemeClr>
            </a:glow>
            <a:outerShdw blurRad="44450" dist="12700" dir="13860000" algn="tl" rotWithShape="0">
              <a:srgbClr val="000000">
                <a:alpha val="20000"/>
              </a:srgbClr>
            </a:outerShdw>
          </a:effectLst>
          <a:latin typeface="+mn-lt"/>
          <a:ea typeface="+mn-ea"/>
          <a:cs typeface="+mn-cs"/>
        </a:defRPr>
      </a:lvl1pPr>
      <a:lvl2pPr marL="742950" indent="-285750" algn="l" defTabSz="457200" rtl="0" eaLnBrk="1" latinLnBrk="0" hangingPunct="1">
        <a:spcBef>
          <a:spcPct val="20000"/>
        </a:spcBef>
        <a:spcAft>
          <a:spcPts val="600"/>
        </a:spcAft>
        <a:buClr>
          <a:schemeClr val="tx1"/>
        </a:buClr>
        <a:buSzPct val="100000"/>
        <a:buFont typeface="Arial"/>
        <a:buChar char="•"/>
        <a:defRPr sz="1800" kern="1200" cap="small">
          <a:gradFill flip="none" rotWithShape="1">
            <a:gsLst>
              <a:gs pos="0">
                <a:schemeClr val="tx1"/>
              </a:gs>
              <a:gs pos="100000">
                <a:schemeClr val="tx1">
                  <a:lumMod val="75000"/>
                </a:schemeClr>
              </a:gs>
            </a:gsLst>
            <a:lin ang="5580000" scaled="0"/>
            <a:tileRect/>
          </a:gradFill>
          <a:effectLst>
            <a:glow rad="38100">
              <a:schemeClr val="bg1">
                <a:lumMod val="50000"/>
                <a:lumOff val="50000"/>
                <a:alpha val="20000"/>
              </a:schemeClr>
            </a:glow>
            <a:outerShdw blurRad="44450" dist="12700" dir="13860000" algn="tl" rotWithShape="0">
              <a:srgbClr val="000000">
                <a:alpha val="20000"/>
              </a:srgbClr>
            </a:outerShdw>
          </a:effectLst>
          <a:latin typeface="+mn-lt"/>
          <a:ea typeface="+mn-ea"/>
          <a:cs typeface="+mn-cs"/>
        </a:defRPr>
      </a:lvl2pPr>
      <a:lvl3pPr marL="1200150" indent="-285750" algn="l" defTabSz="457200" rtl="0" eaLnBrk="1" latinLnBrk="0" hangingPunct="1">
        <a:spcBef>
          <a:spcPct val="20000"/>
        </a:spcBef>
        <a:spcAft>
          <a:spcPts val="600"/>
        </a:spcAft>
        <a:buClr>
          <a:schemeClr val="tx1"/>
        </a:buClr>
        <a:buSzPct val="100000"/>
        <a:buFont typeface="Arial"/>
        <a:buChar char="•"/>
        <a:defRPr sz="1600" kern="1200" cap="small">
          <a:gradFill flip="none" rotWithShape="1">
            <a:gsLst>
              <a:gs pos="0">
                <a:schemeClr val="tx1"/>
              </a:gs>
              <a:gs pos="100000">
                <a:schemeClr val="tx1">
                  <a:lumMod val="75000"/>
                </a:schemeClr>
              </a:gs>
            </a:gsLst>
            <a:lin ang="5580000" scaled="0"/>
            <a:tileRect/>
          </a:gradFill>
          <a:effectLst>
            <a:glow rad="38100">
              <a:schemeClr val="bg1">
                <a:lumMod val="50000"/>
                <a:lumOff val="50000"/>
                <a:alpha val="20000"/>
              </a:schemeClr>
            </a:glow>
            <a:outerShdw blurRad="44450" dist="12700" dir="13860000" algn="tl" rotWithShape="0">
              <a:srgbClr val="000000">
                <a:alpha val="20000"/>
              </a:srgbClr>
            </a:outerShdw>
          </a:effectLst>
          <a:latin typeface="+mn-lt"/>
          <a:ea typeface="+mn-ea"/>
          <a:cs typeface="+mn-cs"/>
        </a:defRPr>
      </a:lvl3pPr>
      <a:lvl4pPr marL="1543050" indent="-171450" algn="l" defTabSz="457200" rtl="0" eaLnBrk="1" latinLnBrk="0" hangingPunct="1">
        <a:spcBef>
          <a:spcPct val="20000"/>
        </a:spcBef>
        <a:spcAft>
          <a:spcPts val="600"/>
        </a:spcAft>
        <a:buClr>
          <a:schemeClr val="tx1"/>
        </a:buClr>
        <a:buSzPct val="100000"/>
        <a:buFont typeface="Arial"/>
        <a:buChar char="•"/>
        <a:defRPr sz="1400" kern="1200" cap="small">
          <a:gradFill flip="none" rotWithShape="1">
            <a:gsLst>
              <a:gs pos="0">
                <a:schemeClr val="tx1"/>
              </a:gs>
              <a:gs pos="100000">
                <a:schemeClr val="tx1">
                  <a:lumMod val="75000"/>
                </a:schemeClr>
              </a:gs>
            </a:gsLst>
            <a:lin ang="5580000" scaled="0"/>
            <a:tileRect/>
          </a:gradFill>
          <a:effectLst>
            <a:glow rad="38100">
              <a:schemeClr val="bg1">
                <a:lumMod val="50000"/>
                <a:lumOff val="50000"/>
                <a:alpha val="20000"/>
              </a:schemeClr>
            </a:glow>
            <a:outerShdw blurRad="44450" dist="12700" dir="13860000" algn="tl" rotWithShape="0">
              <a:srgbClr val="000000">
                <a:alpha val="20000"/>
              </a:srgbClr>
            </a:outerShdw>
          </a:effectLst>
          <a:latin typeface="+mn-lt"/>
          <a:ea typeface="+mn-ea"/>
          <a:cs typeface="+mn-cs"/>
        </a:defRPr>
      </a:lvl4pPr>
      <a:lvl5pPr marL="2000250" indent="-171450" algn="l" defTabSz="457200" rtl="0" eaLnBrk="1" latinLnBrk="0" hangingPunct="1">
        <a:spcBef>
          <a:spcPct val="20000"/>
        </a:spcBef>
        <a:spcAft>
          <a:spcPts val="600"/>
        </a:spcAft>
        <a:buClr>
          <a:schemeClr val="tx1"/>
        </a:buClr>
        <a:buSzPct val="100000"/>
        <a:buFont typeface="Arial"/>
        <a:buChar char="•"/>
        <a:defRPr sz="1400" kern="1200" cap="small">
          <a:gradFill flip="none" rotWithShape="1">
            <a:gsLst>
              <a:gs pos="0">
                <a:schemeClr val="tx1"/>
              </a:gs>
              <a:gs pos="100000">
                <a:schemeClr val="tx1">
                  <a:lumMod val="75000"/>
                </a:schemeClr>
              </a:gs>
            </a:gsLst>
            <a:lin ang="5580000" scaled="0"/>
            <a:tileRect/>
          </a:gradFill>
          <a:effectLst>
            <a:glow rad="38100">
              <a:schemeClr val="bg1">
                <a:lumMod val="50000"/>
                <a:lumOff val="50000"/>
                <a:alpha val="20000"/>
              </a:schemeClr>
            </a:glow>
            <a:outerShdw blurRad="44450" dist="12700" dir="13860000" algn="tl" rotWithShape="0">
              <a:srgbClr val="000000">
                <a:alpha val="20000"/>
              </a:srgbClr>
            </a:outerShdw>
          </a:effectLst>
          <a:latin typeface="+mn-lt"/>
          <a:ea typeface="+mn-ea"/>
          <a:cs typeface="+mn-cs"/>
        </a:defRPr>
      </a:lvl5pPr>
      <a:lvl6pPr marL="2514600" indent="-228600" algn="l" defTabSz="457200" rtl="0" eaLnBrk="1" latinLnBrk="0" hangingPunct="1">
        <a:spcBef>
          <a:spcPct val="20000"/>
        </a:spcBef>
        <a:spcAft>
          <a:spcPts val="600"/>
        </a:spcAft>
        <a:buClr>
          <a:schemeClr val="tx1"/>
        </a:buClr>
        <a:buSzPct val="100000"/>
        <a:buFont typeface="Arial"/>
        <a:buChar char="•"/>
        <a:defRPr sz="1200" kern="1200" cap="small">
          <a:gradFill flip="none" rotWithShape="1">
            <a:gsLst>
              <a:gs pos="0">
                <a:schemeClr val="tx1"/>
              </a:gs>
              <a:gs pos="100000">
                <a:schemeClr val="tx1">
                  <a:lumMod val="75000"/>
                </a:schemeClr>
              </a:gs>
            </a:gsLst>
            <a:lin ang="5580000" scaled="0"/>
            <a:tileRect/>
          </a:gradFill>
          <a:effectLst>
            <a:glow rad="38100">
              <a:schemeClr val="bg1">
                <a:lumMod val="50000"/>
                <a:lumOff val="50000"/>
                <a:alpha val="20000"/>
              </a:schemeClr>
            </a:glow>
            <a:outerShdw blurRad="44450" dist="12700" dir="13860000" algn="tl" rotWithShape="0">
              <a:srgbClr val="000000">
                <a:alpha val="20000"/>
              </a:srgbClr>
            </a:outerShdw>
          </a:effectLst>
          <a:latin typeface="+mn-lt"/>
          <a:ea typeface="+mn-ea"/>
          <a:cs typeface="+mn-cs"/>
        </a:defRPr>
      </a:lvl6pPr>
      <a:lvl7pPr marL="2971800" indent="-228600" algn="l" defTabSz="457200" rtl="0" eaLnBrk="1" latinLnBrk="0" hangingPunct="1">
        <a:spcBef>
          <a:spcPct val="20000"/>
        </a:spcBef>
        <a:spcAft>
          <a:spcPts val="600"/>
        </a:spcAft>
        <a:buClr>
          <a:schemeClr val="tx1"/>
        </a:buClr>
        <a:buSzPct val="100000"/>
        <a:buFont typeface="Arial"/>
        <a:buChar char="•"/>
        <a:defRPr sz="1200" kern="1200" cap="small">
          <a:gradFill flip="none" rotWithShape="1">
            <a:gsLst>
              <a:gs pos="0">
                <a:schemeClr val="tx1"/>
              </a:gs>
              <a:gs pos="100000">
                <a:schemeClr val="tx1">
                  <a:lumMod val="75000"/>
                </a:schemeClr>
              </a:gs>
            </a:gsLst>
            <a:lin ang="5580000" scaled="0"/>
            <a:tileRect/>
          </a:gradFill>
          <a:effectLst>
            <a:glow rad="38100">
              <a:schemeClr val="bg1">
                <a:lumMod val="50000"/>
                <a:lumOff val="50000"/>
                <a:alpha val="20000"/>
              </a:schemeClr>
            </a:glow>
            <a:outerShdw blurRad="44450" dist="12700" dir="13860000" algn="tl" rotWithShape="0">
              <a:srgbClr val="000000">
                <a:alpha val="20000"/>
              </a:srgbClr>
            </a:outerShdw>
          </a:effectLst>
          <a:latin typeface="+mn-lt"/>
          <a:ea typeface="+mn-ea"/>
          <a:cs typeface="+mn-cs"/>
        </a:defRPr>
      </a:lvl7pPr>
      <a:lvl8pPr marL="3429000" indent="-228600" algn="l" defTabSz="457200" rtl="0" eaLnBrk="1" latinLnBrk="0" hangingPunct="1">
        <a:spcBef>
          <a:spcPct val="20000"/>
        </a:spcBef>
        <a:spcAft>
          <a:spcPts val="600"/>
        </a:spcAft>
        <a:buClr>
          <a:schemeClr val="tx1"/>
        </a:buClr>
        <a:buSzPct val="100000"/>
        <a:buFont typeface="Arial"/>
        <a:buChar char="•"/>
        <a:defRPr sz="1200" kern="1200" cap="small">
          <a:gradFill flip="none" rotWithShape="1">
            <a:gsLst>
              <a:gs pos="0">
                <a:schemeClr val="tx1"/>
              </a:gs>
              <a:gs pos="100000">
                <a:schemeClr val="tx1">
                  <a:lumMod val="75000"/>
                </a:schemeClr>
              </a:gs>
            </a:gsLst>
            <a:lin ang="5580000" scaled="0"/>
            <a:tileRect/>
          </a:gradFill>
          <a:effectLst>
            <a:glow rad="38100">
              <a:schemeClr val="bg1">
                <a:lumMod val="50000"/>
                <a:lumOff val="50000"/>
                <a:alpha val="20000"/>
              </a:schemeClr>
            </a:glow>
            <a:outerShdw blurRad="44450" dist="12700" dir="13860000" algn="tl" rotWithShape="0">
              <a:srgbClr val="000000">
                <a:alpha val="20000"/>
              </a:srgbClr>
            </a:outerShdw>
          </a:effectLst>
          <a:latin typeface="+mn-lt"/>
          <a:ea typeface="+mn-ea"/>
          <a:cs typeface="+mn-cs"/>
        </a:defRPr>
      </a:lvl8pPr>
      <a:lvl9pPr marL="3886200" indent="-228600" algn="l" defTabSz="457200" rtl="0" eaLnBrk="1" latinLnBrk="0" hangingPunct="1">
        <a:spcBef>
          <a:spcPct val="20000"/>
        </a:spcBef>
        <a:spcAft>
          <a:spcPts val="600"/>
        </a:spcAft>
        <a:buClr>
          <a:schemeClr val="tx1"/>
        </a:buClr>
        <a:buSzPct val="100000"/>
        <a:buFont typeface="Arial"/>
        <a:buChar char="•"/>
        <a:defRPr sz="1200" kern="1200" cap="small">
          <a:gradFill flip="none" rotWithShape="1">
            <a:gsLst>
              <a:gs pos="0">
                <a:schemeClr val="tx1"/>
              </a:gs>
              <a:gs pos="100000">
                <a:schemeClr val="tx1">
                  <a:lumMod val="75000"/>
                </a:schemeClr>
              </a:gs>
            </a:gsLst>
            <a:lin ang="5580000" scaled="0"/>
            <a:tileRect/>
          </a:gradFill>
          <a:effectLst>
            <a:glow rad="38100">
              <a:schemeClr val="bg1">
                <a:lumMod val="50000"/>
                <a:lumOff val="50000"/>
                <a:alpha val="20000"/>
              </a:schemeClr>
            </a:glow>
            <a:outerShdw blurRad="44450" dist="12700" dir="13860000" algn="tl" rotWithShape="0">
              <a:srgbClr val="000000">
                <a:alpha val="20000"/>
              </a:srgbClr>
            </a:outerShdw>
          </a:effectLst>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svg"/><Relationship Id="rId2" Type="http://schemas.openxmlformats.org/officeDocument/2006/relationships/image" Target="../media/image2.png"/><Relationship Id="rId1" Type="http://schemas.openxmlformats.org/officeDocument/2006/relationships/slideLayout" Target="../slideLayouts/slideLayout6.xml"/></Relationships>
</file>

<file path=ppt/slides/_rels/slide2.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6.xml"/></Relationships>
</file>

<file path=ppt/slides/_rels/slide3.xml.rels><?xml version="1.0" encoding="UTF-8" standalone="yes"?>
<Relationships xmlns="http://schemas.openxmlformats.org/package/2006/relationships"><Relationship Id="rId8" Type="http://schemas.openxmlformats.org/officeDocument/2006/relationships/image" Target="../media/image11.png"/><Relationship Id="rId3" Type="http://schemas.openxmlformats.org/officeDocument/2006/relationships/image" Target="../media/image6.svg"/><Relationship Id="rId7" Type="http://schemas.openxmlformats.org/officeDocument/2006/relationships/image" Target="../media/image10.svg"/><Relationship Id="rId2" Type="http://schemas.openxmlformats.org/officeDocument/2006/relationships/image" Target="../media/image5.png"/><Relationship Id="rId1" Type="http://schemas.openxmlformats.org/officeDocument/2006/relationships/slideLayout" Target="../slideLayouts/slideLayout6.xml"/><Relationship Id="rId6" Type="http://schemas.openxmlformats.org/officeDocument/2006/relationships/image" Target="../media/image9.png"/><Relationship Id="rId5" Type="http://schemas.openxmlformats.org/officeDocument/2006/relationships/image" Target="../media/image8.svg"/><Relationship Id="rId4" Type="http://schemas.openxmlformats.org/officeDocument/2006/relationships/image" Target="../media/image7.png"/><Relationship Id="rId9" Type="http://schemas.microsoft.com/office/2007/relationships/hdphoto" Target="../media/hdphoto1.wdp"/></Relationships>
</file>

<file path=ppt/slides/_rels/slide4.xml.rels><?xml version="1.0" encoding="UTF-8" standalone="yes"?>
<Relationships xmlns="http://schemas.openxmlformats.org/package/2006/relationships"><Relationship Id="rId3" Type="http://schemas.openxmlformats.org/officeDocument/2006/relationships/image" Target="../media/image6.svg"/><Relationship Id="rId7" Type="http://schemas.openxmlformats.org/officeDocument/2006/relationships/image" Target="../media/image13.png"/><Relationship Id="rId2" Type="http://schemas.openxmlformats.org/officeDocument/2006/relationships/image" Target="../media/image5.png"/><Relationship Id="rId1" Type="http://schemas.openxmlformats.org/officeDocument/2006/relationships/slideLayout" Target="../slideLayouts/slideLayout6.xml"/><Relationship Id="rId6" Type="http://schemas.openxmlformats.org/officeDocument/2006/relationships/image" Target="../media/image12.png"/><Relationship Id="rId5" Type="http://schemas.openxmlformats.org/officeDocument/2006/relationships/image" Target="../media/image10.svg"/><Relationship Id="rId4" Type="http://schemas.openxmlformats.org/officeDocument/2006/relationships/image" Target="../media/image9.png"/></Relationships>
</file>

<file path=ppt/slides/_rels/slide5.xml.rels><?xml version="1.0" encoding="UTF-8" standalone="yes"?>
<Relationships xmlns="http://schemas.openxmlformats.org/package/2006/relationships"><Relationship Id="rId3" Type="http://schemas.openxmlformats.org/officeDocument/2006/relationships/image" Target="../media/image6.svg"/><Relationship Id="rId7" Type="http://schemas.openxmlformats.org/officeDocument/2006/relationships/image" Target="../media/image10.svg"/><Relationship Id="rId2" Type="http://schemas.openxmlformats.org/officeDocument/2006/relationships/image" Target="../media/image5.png"/><Relationship Id="rId1" Type="http://schemas.openxmlformats.org/officeDocument/2006/relationships/slideLayout" Target="../slideLayouts/slideLayout6.xml"/><Relationship Id="rId6" Type="http://schemas.openxmlformats.org/officeDocument/2006/relationships/image" Target="../media/image9.png"/><Relationship Id="rId5" Type="http://schemas.openxmlformats.org/officeDocument/2006/relationships/image" Target="../media/image8.svg"/><Relationship Id="rId4" Type="http://schemas.openxmlformats.org/officeDocument/2006/relationships/image" Target="../media/image7.png"/></Relationships>
</file>

<file path=ppt/slides/_rels/slide6.xml.rels><?xml version="1.0" encoding="UTF-8" standalone="yes"?>
<Relationships xmlns="http://schemas.openxmlformats.org/package/2006/relationships"><Relationship Id="rId8" Type="http://schemas.openxmlformats.org/officeDocument/2006/relationships/image" Target="../media/image19.svg"/><Relationship Id="rId13" Type="http://schemas.openxmlformats.org/officeDocument/2006/relationships/image" Target="../media/image24.png"/><Relationship Id="rId3" Type="http://schemas.openxmlformats.org/officeDocument/2006/relationships/image" Target="../media/image14.png"/><Relationship Id="rId7" Type="http://schemas.openxmlformats.org/officeDocument/2006/relationships/image" Target="../media/image18.png"/><Relationship Id="rId12" Type="http://schemas.openxmlformats.org/officeDocument/2006/relationships/image" Target="../media/image23.svg"/><Relationship Id="rId2" Type="http://schemas.openxmlformats.org/officeDocument/2006/relationships/notesSlide" Target="../notesSlides/notesSlide1.xml"/><Relationship Id="rId1" Type="http://schemas.openxmlformats.org/officeDocument/2006/relationships/slideLayout" Target="../slideLayouts/slideLayout6.xml"/><Relationship Id="rId6" Type="http://schemas.openxmlformats.org/officeDocument/2006/relationships/image" Target="../media/image17.svg"/><Relationship Id="rId11" Type="http://schemas.openxmlformats.org/officeDocument/2006/relationships/image" Target="../media/image22.png"/><Relationship Id="rId5" Type="http://schemas.openxmlformats.org/officeDocument/2006/relationships/image" Target="../media/image16.png"/><Relationship Id="rId10" Type="http://schemas.openxmlformats.org/officeDocument/2006/relationships/image" Target="../media/image21.svg"/><Relationship Id="rId4" Type="http://schemas.openxmlformats.org/officeDocument/2006/relationships/image" Target="../media/image15.svg"/><Relationship Id="rId9" Type="http://schemas.openxmlformats.org/officeDocument/2006/relationships/image" Target="../media/image20.png"/><Relationship Id="rId14" Type="http://schemas.openxmlformats.org/officeDocument/2006/relationships/image" Target="../media/image25.svg"/></Relationships>
</file>

<file path=ppt/slides/_rels/slide7.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2.xml"/><Relationship Id="rId1" Type="http://schemas.openxmlformats.org/officeDocument/2006/relationships/slideLayout" Target="../slideLayouts/slideLayout6.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8.xml.rels><?xml version="1.0" encoding="UTF-8" standalone="yes"?>
<Relationships xmlns="http://schemas.openxmlformats.org/package/2006/relationships"><Relationship Id="rId3" Type="http://schemas.openxmlformats.org/officeDocument/2006/relationships/diagramData" Target="../diagrams/data2.xml"/><Relationship Id="rId7" Type="http://schemas.microsoft.com/office/2007/relationships/diagramDrawing" Target="../diagrams/drawing2.xml"/><Relationship Id="rId2" Type="http://schemas.openxmlformats.org/officeDocument/2006/relationships/notesSlide" Target="../notesSlides/notesSlide3.xml"/><Relationship Id="rId1" Type="http://schemas.openxmlformats.org/officeDocument/2006/relationships/slideLayout" Target="../slideLayouts/slideLayout6.xml"/><Relationship Id="rId6" Type="http://schemas.openxmlformats.org/officeDocument/2006/relationships/diagramColors" Target="../diagrams/colors2.xml"/><Relationship Id="rId5" Type="http://schemas.openxmlformats.org/officeDocument/2006/relationships/diagramQuickStyle" Target="../diagrams/quickStyle2.xml"/><Relationship Id="rId4" Type="http://schemas.openxmlformats.org/officeDocument/2006/relationships/diagramLayout" Target="../diagrams/layout2.xml"/></Relationships>
</file>

<file path=ppt/slides/_rels/slide9.xml.rels><?xml version="1.0" encoding="UTF-8" standalone="yes"?>
<Relationships xmlns="http://schemas.openxmlformats.org/package/2006/relationships"><Relationship Id="rId3" Type="http://schemas.openxmlformats.org/officeDocument/2006/relationships/diagramData" Target="../diagrams/data3.xml"/><Relationship Id="rId7" Type="http://schemas.microsoft.com/office/2007/relationships/diagramDrawing" Target="../diagrams/drawing3.xml"/><Relationship Id="rId2" Type="http://schemas.openxmlformats.org/officeDocument/2006/relationships/notesSlide" Target="../notesSlides/notesSlide4.xml"/><Relationship Id="rId1" Type="http://schemas.openxmlformats.org/officeDocument/2006/relationships/slideLayout" Target="../slideLayouts/slideLayout6.xml"/><Relationship Id="rId6" Type="http://schemas.openxmlformats.org/officeDocument/2006/relationships/diagramColors" Target="../diagrams/colors3.xml"/><Relationship Id="rId5" Type="http://schemas.openxmlformats.org/officeDocument/2006/relationships/diagramQuickStyle" Target="../diagrams/quickStyle3.xml"/><Relationship Id="rId4" Type="http://schemas.openxmlformats.org/officeDocument/2006/relationships/diagramLayout" Target="../diagrams/layout3.xml"/></Relationships>
</file>

<file path=ppt/slides/_rels/slide10.xml.rels><?xml version="1.0" encoding="UTF-8" standalone="yes"?>
<Relationships xmlns="http://schemas.openxmlformats.org/package/2006/relationships"><Relationship Id="rId8" Type="http://schemas.openxmlformats.org/officeDocument/2006/relationships/diagramLayout" Target="../diagrams/layout4.xml"/><Relationship Id="rId3" Type="http://schemas.openxmlformats.org/officeDocument/2006/relationships/image" Target="../media/image26.png"/><Relationship Id="rId7" Type="http://schemas.openxmlformats.org/officeDocument/2006/relationships/diagramData" Target="../diagrams/data4.xml"/><Relationship Id="rId2" Type="http://schemas.openxmlformats.org/officeDocument/2006/relationships/notesSlide" Target="../notesSlides/notesSlide5.xml"/><Relationship Id="rId1" Type="http://schemas.openxmlformats.org/officeDocument/2006/relationships/slideLayout" Target="../slideLayouts/slideLayout6.xml"/><Relationship Id="rId6" Type="http://schemas.openxmlformats.org/officeDocument/2006/relationships/image" Target="../media/image29.svg"/><Relationship Id="rId11" Type="http://schemas.microsoft.com/office/2007/relationships/diagramDrawing" Target="../diagrams/drawing4.xml"/><Relationship Id="rId5" Type="http://schemas.openxmlformats.org/officeDocument/2006/relationships/image" Target="../media/image28.png"/><Relationship Id="rId10" Type="http://schemas.openxmlformats.org/officeDocument/2006/relationships/diagramColors" Target="../diagrams/colors4.xml"/><Relationship Id="rId4" Type="http://schemas.openxmlformats.org/officeDocument/2006/relationships/image" Target="../media/image27.svg"/><Relationship Id="rId9" Type="http://schemas.openxmlformats.org/officeDocument/2006/relationships/diagramQuickStyle" Target="../diagrams/quickStyle4.xml"/></Relationships>
</file>

<file path=ppt/slides/_rels/slide11.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notesSlide" Target="../notesSlides/notesSlide6.xml"/><Relationship Id="rId1" Type="http://schemas.openxmlformats.org/officeDocument/2006/relationships/slideLayout" Target="../slideLayouts/slideLayout6.xml"/><Relationship Id="rId4" Type="http://schemas.openxmlformats.org/officeDocument/2006/relationships/image" Target="../media/image31.svg"/></Relationships>
</file>

<file path=ppt/slides/_rels/slide12.xml.rels><?xml version="1.0" encoding="UTF-8" standalone="yes"?>
<Relationships xmlns="http://schemas.openxmlformats.org/package/2006/relationships"><Relationship Id="rId3" Type="http://schemas.openxmlformats.org/officeDocument/2006/relationships/image" Target="../media/image32.png"/><Relationship Id="rId2" Type="http://schemas.openxmlformats.org/officeDocument/2006/relationships/notesSlide" Target="../notesSlides/notesSlide7.xml"/><Relationship Id="rId1" Type="http://schemas.openxmlformats.org/officeDocument/2006/relationships/slideLayout" Target="../slideLayouts/slideLayout1.xml"/><Relationship Id="rId4" Type="http://schemas.microsoft.com/office/2007/relationships/hdphoto" Target="../media/hdphoto2.wdp"/></Relationships>
</file>

<file path=ppt/slides/_rels/slide13.xml.rels><?xml version="1.0" encoding="UTF-8" standalone="yes"?>
<Relationships xmlns="http://schemas.openxmlformats.org/package/2006/relationships"><Relationship Id="rId8" Type="http://schemas.openxmlformats.org/officeDocument/2006/relationships/image" Target="../media/image38.svg"/><Relationship Id="rId3" Type="http://schemas.openxmlformats.org/officeDocument/2006/relationships/image" Target="../media/image33.png"/><Relationship Id="rId7" Type="http://schemas.openxmlformats.org/officeDocument/2006/relationships/image" Target="../media/image37.png"/><Relationship Id="rId2" Type="http://schemas.openxmlformats.org/officeDocument/2006/relationships/notesSlide" Target="../notesSlides/notesSlide8.xml"/><Relationship Id="rId1" Type="http://schemas.openxmlformats.org/officeDocument/2006/relationships/slideLayout" Target="../slideLayouts/slideLayout6.xml"/><Relationship Id="rId6" Type="http://schemas.openxmlformats.org/officeDocument/2006/relationships/image" Target="../media/image36.svg"/><Relationship Id="rId5" Type="http://schemas.openxmlformats.org/officeDocument/2006/relationships/image" Target="../media/image35.png"/><Relationship Id="rId10" Type="http://schemas.openxmlformats.org/officeDocument/2006/relationships/image" Target="../media/image40.svg"/><Relationship Id="rId4" Type="http://schemas.openxmlformats.org/officeDocument/2006/relationships/image" Target="../media/image34.svg"/><Relationship Id="rId9" Type="http://schemas.openxmlformats.org/officeDocument/2006/relationships/image" Target="../media/image39.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C58233BB-E9EB-854A-8422-B6B1C868A168}"/>
              </a:ext>
            </a:extLst>
          </p:cNvPr>
          <p:cNvPicPr>
            <a:picLocks noChangeAspect="1"/>
          </p:cNvPicPr>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rcRect/>
          <a:stretch>
            <a:fillRect/>
          </a:stretch>
        </p:blipFill>
        <p:spPr>
          <a:xfrm>
            <a:off x="1484416" y="66970"/>
            <a:ext cx="10070275" cy="6791030"/>
          </a:xfrm>
          <a:prstGeom prst="rect">
            <a:avLst/>
          </a:prstGeom>
        </p:spPr>
      </p:pic>
      <p:sp>
        <p:nvSpPr>
          <p:cNvPr id="7" name="Hộp Văn bản 6">
            <a:extLst>
              <a:ext uri="{FF2B5EF4-FFF2-40B4-BE49-F238E27FC236}">
                <a16:creationId xmlns:a16="http://schemas.microsoft.com/office/drawing/2014/main" id="{AFDE3C38-039B-162C-766F-0C5E8DC56055}"/>
              </a:ext>
            </a:extLst>
          </p:cNvPr>
          <p:cNvSpPr txBox="1"/>
          <p:nvPr/>
        </p:nvSpPr>
        <p:spPr>
          <a:xfrm>
            <a:off x="3480189" y="1784308"/>
            <a:ext cx="5513120" cy="2844105"/>
          </a:xfrm>
          <a:prstGeom prst="roundRect">
            <a:avLst>
              <a:gd name="adj" fmla="val 33407"/>
            </a:avLst>
          </a:prstGeom>
          <a:solidFill>
            <a:schemeClr val="tx1"/>
          </a:solidFill>
        </p:spPr>
        <p:txBody>
          <a:bodyPr wrap="square" rtlCol="0">
            <a:spAutoFit/>
          </a:bodyPr>
          <a:lstStyle/>
          <a:p>
            <a:pPr algn="ctr"/>
            <a:r>
              <a:rPr lang="vi-VN" sz="3600">
                <a:solidFill>
                  <a:schemeClr val="bg1"/>
                </a:solidFill>
                <a:latin typeface="Times New Roman" panose="02020603050405020304" pitchFamily="18" charset="0"/>
                <a:cs typeface="Times New Roman" panose="02020603050405020304" pitchFamily="18" charset="0"/>
              </a:rPr>
              <a:t>Ngày đầu tiên vào lớp một của em như thế nào? Có sự việc gì xảy ra khiến em nhớ mãi không? </a:t>
            </a:r>
          </a:p>
        </p:txBody>
      </p:sp>
    </p:spTree>
    <p:extLst>
      <p:ext uri="{BB962C8B-B14F-4D97-AF65-F5344CB8AC3E}">
        <p14:creationId xmlns:p14="http://schemas.microsoft.com/office/powerpoint/2010/main" val="219086017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7">
                                            <p:txEl>
                                              <p:pRg st="0" end="0"/>
                                            </p:txEl>
                                          </p:spTgt>
                                        </p:tgtEl>
                                        <p:attrNameLst>
                                          <p:attrName>style.visibility</p:attrName>
                                        </p:attrNameLst>
                                      </p:cBhvr>
                                      <p:to>
                                        <p:strVal val="visible"/>
                                      </p:to>
                                    </p:set>
                                    <p:animEffect transition="in" filter="randombar(horizontal)">
                                      <p:cBhvr>
                                        <p:cTn id="7" dur="500"/>
                                        <p:tgtEl>
                                          <p:spTgt spid="7">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Hình ảnh 2">
            <a:extLst>
              <a:ext uri="{FF2B5EF4-FFF2-40B4-BE49-F238E27FC236}">
                <a16:creationId xmlns:a16="http://schemas.microsoft.com/office/drawing/2014/main" id="{40B9E771-6584-5541-41E7-4E7FE9561CEB}"/>
              </a:ext>
            </a:extLst>
          </p:cNvPr>
          <p:cNvPicPr>
            <a:picLocks noChangeAspect="1"/>
          </p:cNvPicPr>
          <p:nvPr/>
        </p:nvPicPr>
        <p:blipFill rotWithShape="1">
          <a:blip r:embed="rId2">
            <a:alphaModFix amt="50000"/>
          </a:blip>
          <a:srcRect l="14001" t="18104" r="13999" b="3255"/>
          <a:stretch/>
        </p:blipFill>
        <p:spPr>
          <a:xfrm>
            <a:off x="-1" y="0"/>
            <a:ext cx="12192001" cy="6873648"/>
          </a:xfrm>
          <a:prstGeom prst="rect">
            <a:avLst/>
          </a:prstGeom>
        </p:spPr>
      </p:pic>
      <p:grpSp>
        <p:nvGrpSpPr>
          <p:cNvPr id="8" name="Nhóm 7">
            <a:extLst>
              <a:ext uri="{FF2B5EF4-FFF2-40B4-BE49-F238E27FC236}">
                <a16:creationId xmlns:a16="http://schemas.microsoft.com/office/drawing/2014/main" id="{DB321251-A865-4CA4-A94E-C5626E503D27}"/>
              </a:ext>
            </a:extLst>
          </p:cNvPr>
          <p:cNvGrpSpPr/>
          <p:nvPr/>
        </p:nvGrpSpPr>
        <p:grpSpPr>
          <a:xfrm>
            <a:off x="1056107" y="526596"/>
            <a:ext cx="10664405" cy="4548429"/>
            <a:chOff x="1056107" y="526596"/>
            <a:chExt cx="10664405" cy="4548429"/>
          </a:xfrm>
        </p:grpSpPr>
        <p:sp>
          <p:nvSpPr>
            <p:cNvPr id="4" name="Hộp Văn bản 3">
              <a:extLst>
                <a:ext uri="{FF2B5EF4-FFF2-40B4-BE49-F238E27FC236}">
                  <a16:creationId xmlns:a16="http://schemas.microsoft.com/office/drawing/2014/main" id="{C6D67435-B8CE-CEA5-5E84-BBF202C7E124}"/>
                </a:ext>
              </a:extLst>
            </p:cNvPr>
            <p:cNvSpPr txBox="1"/>
            <p:nvPr/>
          </p:nvSpPr>
          <p:spPr>
            <a:xfrm>
              <a:off x="1332515" y="1583871"/>
              <a:ext cx="9803378" cy="2516029"/>
            </a:xfrm>
            <a:custGeom>
              <a:avLst/>
              <a:gdLst>
                <a:gd name="connsiteX0" fmla="*/ 0 w 9803378"/>
                <a:gd name="connsiteY0" fmla="*/ 538002 h 2516029"/>
                <a:gd name="connsiteX1" fmla="*/ 538002 w 9803378"/>
                <a:gd name="connsiteY1" fmla="*/ 0 h 2516029"/>
                <a:gd name="connsiteX2" fmla="*/ 1294374 w 9803378"/>
                <a:gd name="connsiteY2" fmla="*/ 0 h 2516029"/>
                <a:gd name="connsiteX3" fmla="*/ 2050747 w 9803378"/>
                <a:gd name="connsiteY3" fmla="*/ 0 h 2516029"/>
                <a:gd name="connsiteX4" fmla="*/ 2719846 w 9803378"/>
                <a:gd name="connsiteY4" fmla="*/ 0 h 2516029"/>
                <a:gd name="connsiteX5" fmla="*/ 3476218 w 9803378"/>
                <a:gd name="connsiteY5" fmla="*/ 0 h 2516029"/>
                <a:gd name="connsiteX6" fmla="*/ 4145317 w 9803378"/>
                <a:gd name="connsiteY6" fmla="*/ 0 h 2516029"/>
                <a:gd name="connsiteX7" fmla="*/ 4465320 w 9803378"/>
                <a:gd name="connsiteY7" fmla="*/ 0 h 2516029"/>
                <a:gd name="connsiteX8" fmla="*/ 5221693 w 9803378"/>
                <a:gd name="connsiteY8" fmla="*/ 0 h 2516029"/>
                <a:gd name="connsiteX9" fmla="*/ 5541696 w 9803378"/>
                <a:gd name="connsiteY9" fmla="*/ 0 h 2516029"/>
                <a:gd name="connsiteX10" fmla="*/ 5861700 w 9803378"/>
                <a:gd name="connsiteY10" fmla="*/ 0 h 2516029"/>
                <a:gd name="connsiteX11" fmla="*/ 6530799 w 9803378"/>
                <a:gd name="connsiteY11" fmla="*/ 0 h 2516029"/>
                <a:gd name="connsiteX12" fmla="*/ 7287171 w 9803378"/>
                <a:gd name="connsiteY12" fmla="*/ 0 h 2516029"/>
                <a:gd name="connsiteX13" fmla="*/ 8043544 w 9803378"/>
                <a:gd name="connsiteY13" fmla="*/ 0 h 2516029"/>
                <a:gd name="connsiteX14" fmla="*/ 9265376 w 9803378"/>
                <a:gd name="connsiteY14" fmla="*/ 0 h 2516029"/>
                <a:gd name="connsiteX15" fmla="*/ 9803378 w 9803378"/>
                <a:gd name="connsiteY15" fmla="*/ 538002 h 2516029"/>
                <a:gd name="connsiteX16" fmla="*/ 9803378 w 9803378"/>
                <a:gd name="connsiteY16" fmla="*/ 1046811 h 2516029"/>
                <a:gd name="connsiteX17" fmla="*/ 9803378 w 9803378"/>
                <a:gd name="connsiteY17" fmla="*/ 1483618 h 2516029"/>
                <a:gd name="connsiteX18" fmla="*/ 9803378 w 9803378"/>
                <a:gd name="connsiteY18" fmla="*/ 1978027 h 2516029"/>
                <a:gd name="connsiteX19" fmla="*/ 9265376 w 9803378"/>
                <a:gd name="connsiteY19" fmla="*/ 2516029 h 2516029"/>
                <a:gd name="connsiteX20" fmla="*/ 8770825 w 9803378"/>
                <a:gd name="connsiteY20" fmla="*/ 2516029 h 2516029"/>
                <a:gd name="connsiteX21" fmla="*/ 8189000 w 9803378"/>
                <a:gd name="connsiteY21" fmla="*/ 2516029 h 2516029"/>
                <a:gd name="connsiteX22" fmla="*/ 7432627 w 9803378"/>
                <a:gd name="connsiteY22" fmla="*/ 2516029 h 2516029"/>
                <a:gd name="connsiteX23" fmla="*/ 6850803 w 9803378"/>
                <a:gd name="connsiteY23" fmla="*/ 2516029 h 2516029"/>
                <a:gd name="connsiteX24" fmla="*/ 6443525 w 9803378"/>
                <a:gd name="connsiteY24" fmla="*/ 2516029 h 2516029"/>
                <a:gd name="connsiteX25" fmla="*/ 6036248 w 9803378"/>
                <a:gd name="connsiteY25" fmla="*/ 2516029 h 2516029"/>
                <a:gd name="connsiteX26" fmla="*/ 5541696 w 9803378"/>
                <a:gd name="connsiteY26" fmla="*/ 2516029 h 2516029"/>
                <a:gd name="connsiteX27" fmla="*/ 5221693 w 9803378"/>
                <a:gd name="connsiteY27" fmla="*/ 2516029 h 2516029"/>
                <a:gd name="connsiteX28" fmla="*/ 4814415 w 9803378"/>
                <a:gd name="connsiteY28" fmla="*/ 2516029 h 2516029"/>
                <a:gd name="connsiteX29" fmla="*/ 4407138 w 9803378"/>
                <a:gd name="connsiteY29" fmla="*/ 2516029 h 2516029"/>
                <a:gd name="connsiteX30" fmla="*/ 3738039 w 9803378"/>
                <a:gd name="connsiteY30" fmla="*/ 2516029 h 2516029"/>
                <a:gd name="connsiteX31" fmla="*/ 2981667 w 9803378"/>
                <a:gd name="connsiteY31" fmla="*/ 2516029 h 2516029"/>
                <a:gd name="connsiteX32" fmla="*/ 2661663 w 9803378"/>
                <a:gd name="connsiteY32" fmla="*/ 2516029 h 2516029"/>
                <a:gd name="connsiteX33" fmla="*/ 2079838 w 9803378"/>
                <a:gd name="connsiteY33" fmla="*/ 2516029 h 2516029"/>
                <a:gd name="connsiteX34" fmla="*/ 1672561 w 9803378"/>
                <a:gd name="connsiteY34" fmla="*/ 2516029 h 2516029"/>
                <a:gd name="connsiteX35" fmla="*/ 1090736 w 9803378"/>
                <a:gd name="connsiteY35" fmla="*/ 2516029 h 2516029"/>
                <a:gd name="connsiteX36" fmla="*/ 538002 w 9803378"/>
                <a:gd name="connsiteY36" fmla="*/ 2516029 h 2516029"/>
                <a:gd name="connsiteX37" fmla="*/ 0 w 9803378"/>
                <a:gd name="connsiteY37" fmla="*/ 1978027 h 2516029"/>
                <a:gd name="connsiteX38" fmla="*/ 0 w 9803378"/>
                <a:gd name="connsiteY38" fmla="*/ 1541219 h 2516029"/>
                <a:gd name="connsiteX39" fmla="*/ 0 w 9803378"/>
                <a:gd name="connsiteY39" fmla="*/ 1090012 h 2516029"/>
                <a:gd name="connsiteX40" fmla="*/ 0 w 9803378"/>
                <a:gd name="connsiteY40" fmla="*/ 538002 h 251602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Lst>
              <a:rect l="l" t="t" r="r" b="b"/>
              <a:pathLst>
                <a:path w="9803378" h="2516029" fill="none" extrusionOk="0">
                  <a:moveTo>
                    <a:pt x="0" y="538002"/>
                  </a:moveTo>
                  <a:cubicBezTo>
                    <a:pt x="10716" y="238013"/>
                    <a:pt x="244352" y="-74216"/>
                    <a:pt x="538002" y="0"/>
                  </a:cubicBezTo>
                  <a:cubicBezTo>
                    <a:pt x="742280" y="-44236"/>
                    <a:pt x="1141731" y="63022"/>
                    <a:pt x="1294374" y="0"/>
                  </a:cubicBezTo>
                  <a:cubicBezTo>
                    <a:pt x="1447017" y="-63022"/>
                    <a:pt x="1810316" y="3195"/>
                    <a:pt x="2050747" y="0"/>
                  </a:cubicBezTo>
                  <a:cubicBezTo>
                    <a:pt x="2291178" y="-3195"/>
                    <a:pt x="2409220" y="72926"/>
                    <a:pt x="2719846" y="0"/>
                  </a:cubicBezTo>
                  <a:cubicBezTo>
                    <a:pt x="3030472" y="-72926"/>
                    <a:pt x="3287421" y="11852"/>
                    <a:pt x="3476218" y="0"/>
                  </a:cubicBezTo>
                  <a:cubicBezTo>
                    <a:pt x="3665015" y="-11852"/>
                    <a:pt x="3923818" y="70121"/>
                    <a:pt x="4145317" y="0"/>
                  </a:cubicBezTo>
                  <a:cubicBezTo>
                    <a:pt x="4366816" y="-70121"/>
                    <a:pt x="4363377" y="16419"/>
                    <a:pt x="4465320" y="0"/>
                  </a:cubicBezTo>
                  <a:cubicBezTo>
                    <a:pt x="4567263" y="-16419"/>
                    <a:pt x="5012157" y="89867"/>
                    <a:pt x="5221693" y="0"/>
                  </a:cubicBezTo>
                  <a:cubicBezTo>
                    <a:pt x="5431229" y="-89867"/>
                    <a:pt x="5461585" y="12971"/>
                    <a:pt x="5541696" y="0"/>
                  </a:cubicBezTo>
                  <a:cubicBezTo>
                    <a:pt x="5621807" y="-12971"/>
                    <a:pt x="5754295" y="24215"/>
                    <a:pt x="5861700" y="0"/>
                  </a:cubicBezTo>
                  <a:cubicBezTo>
                    <a:pt x="5969105" y="-24215"/>
                    <a:pt x="6281678" y="59044"/>
                    <a:pt x="6530799" y="0"/>
                  </a:cubicBezTo>
                  <a:cubicBezTo>
                    <a:pt x="6779920" y="-59044"/>
                    <a:pt x="7063517" y="26051"/>
                    <a:pt x="7287171" y="0"/>
                  </a:cubicBezTo>
                  <a:cubicBezTo>
                    <a:pt x="7510825" y="-26051"/>
                    <a:pt x="7798711" y="90110"/>
                    <a:pt x="8043544" y="0"/>
                  </a:cubicBezTo>
                  <a:cubicBezTo>
                    <a:pt x="8288377" y="-90110"/>
                    <a:pt x="8742218" y="50217"/>
                    <a:pt x="9265376" y="0"/>
                  </a:cubicBezTo>
                  <a:cubicBezTo>
                    <a:pt x="9584027" y="-40119"/>
                    <a:pt x="9889593" y="220320"/>
                    <a:pt x="9803378" y="538002"/>
                  </a:cubicBezTo>
                  <a:cubicBezTo>
                    <a:pt x="9819039" y="645076"/>
                    <a:pt x="9749992" y="860480"/>
                    <a:pt x="9803378" y="1046811"/>
                  </a:cubicBezTo>
                  <a:cubicBezTo>
                    <a:pt x="9856764" y="1233142"/>
                    <a:pt x="9758292" y="1302279"/>
                    <a:pt x="9803378" y="1483618"/>
                  </a:cubicBezTo>
                  <a:cubicBezTo>
                    <a:pt x="9848464" y="1664957"/>
                    <a:pt x="9799109" y="1836775"/>
                    <a:pt x="9803378" y="1978027"/>
                  </a:cubicBezTo>
                  <a:cubicBezTo>
                    <a:pt x="9866234" y="2323831"/>
                    <a:pt x="9500187" y="2555465"/>
                    <a:pt x="9265376" y="2516029"/>
                  </a:cubicBezTo>
                  <a:cubicBezTo>
                    <a:pt x="9070874" y="2535353"/>
                    <a:pt x="8938203" y="2514627"/>
                    <a:pt x="8770825" y="2516029"/>
                  </a:cubicBezTo>
                  <a:cubicBezTo>
                    <a:pt x="8603447" y="2517431"/>
                    <a:pt x="8399857" y="2491107"/>
                    <a:pt x="8189000" y="2516029"/>
                  </a:cubicBezTo>
                  <a:cubicBezTo>
                    <a:pt x="7978144" y="2540951"/>
                    <a:pt x="7677694" y="2459076"/>
                    <a:pt x="7432627" y="2516029"/>
                  </a:cubicBezTo>
                  <a:cubicBezTo>
                    <a:pt x="7187560" y="2572982"/>
                    <a:pt x="7106981" y="2498189"/>
                    <a:pt x="6850803" y="2516029"/>
                  </a:cubicBezTo>
                  <a:cubicBezTo>
                    <a:pt x="6594625" y="2533869"/>
                    <a:pt x="6623990" y="2472497"/>
                    <a:pt x="6443525" y="2516029"/>
                  </a:cubicBezTo>
                  <a:cubicBezTo>
                    <a:pt x="6263060" y="2559561"/>
                    <a:pt x="6184367" y="2509257"/>
                    <a:pt x="6036248" y="2516029"/>
                  </a:cubicBezTo>
                  <a:cubicBezTo>
                    <a:pt x="5888129" y="2522801"/>
                    <a:pt x="5657743" y="2474835"/>
                    <a:pt x="5541696" y="2516029"/>
                  </a:cubicBezTo>
                  <a:cubicBezTo>
                    <a:pt x="5425649" y="2557223"/>
                    <a:pt x="5326010" y="2491327"/>
                    <a:pt x="5221693" y="2516029"/>
                  </a:cubicBezTo>
                  <a:cubicBezTo>
                    <a:pt x="5117376" y="2540731"/>
                    <a:pt x="4907574" y="2507741"/>
                    <a:pt x="4814415" y="2516029"/>
                  </a:cubicBezTo>
                  <a:cubicBezTo>
                    <a:pt x="4721256" y="2524317"/>
                    <a:pt x="4609580" y="2493916"/>
                    <a:pt x="4407138" y="2516029"/>
                  </a:cubicBezTo>
                  <a:cubicBezTo>
                    <a:pt x="4204696" y="2538142"/>
                    <a:pt x="3960754" y="2487347"/>
                    <a:pt x="3738039" y="2516029"/>
                  </a:cubicBezTo>
                  <a:cubicBezTo>
                    <a:pt x="3515324" y="2544711"/>
                    <a:pt x="3279379" y="2509079"/>
                    <a:pt x="2981667" y="2516029"/>
                  </a:cubicBezTo>
                  <a:cubicBezTo>
                    <a:pt x="2683955" y="2522979"/>
                    <a:pt x="2790199" y="2479276"/>
                    <a:pt x="2661663" y="2516029"/>
                  </a:cubicBezTo>
                  <a:cubicBezTo>
                    <a:pt x="2533127" y="2552782"/>
                    <a:pt x="2223445" y="2469277"/>
                    <a:pt x="2079838" y="2516029"/>
                  </a:cubicBezTo>
                  <a:cubicBezTo>
                    <a:pt x="1936232" y="2562781"/>
                    <a:pt x="1762850" y="2505539"/>
                    <a:pt x="1672561" y="2516029"/>
                  </a:cubicBezTo>
                  <a:cubicBezTo>
                    <a:pt x="1582272" y="2526519"/>
                    <a:pt x="1366537" y="2462809"/>
                    <a:pt x="1090736" y="2516029"/>
                  </a:cubicBezTo>
                  <a:cubicBezTo>
                    <a:pt x="814936" y="2569249"/>
                    <a:pt x="764722" y="2482870"/>
                    <a:pt x="538002" y="2516029"/>
                  </a:cubicBezTo>
                  <a:cubicBezTo>
                    <a:pt x="183354" y="2518883"/>
                    <a:pt x="62644" y="2234208"/>
                    <a:pt x="0" y="1978027"/>
                  </a:cubicBezTo>
                  <a:cubicBezTo>
                    <a:pt x="-18667" y="1805132"/>
                    <a:pt x="10061" y="1705008"/>
                    <a:pt x="0" y="1541219"/>
                  </a:cubicBezTo>
                  <a:cubicBezTo>
                    <a:pt x="-10061" y="1377430"/>
                    <a:pt x="15620" y="1207925"/>
                    <a:pt x="0" y="1090012"/>
                  </a:cubicBezTo>
                  <a:cubicBezTo>
                    <a:pt x="-15620" y="972099"/>
                    <a:pt x="17896" y="689340"/>
                    <a:pt x="0" y="538002"/>
                  </a:cubicBezTo>
                  <a:close/>
                </a:path>
                <a:path w="9803378" h="2516029" stroke="0" extrusionOk="0">
                  <a:moveTo>
                    <a:pt x="0" y="538002"/>
                  </a:moveTo>
                  <a:cubicBezTo>
                    <a:pt x="1184" y="221463"/>
                    <a:pt x="204282" y="-966"/>
                    <a:pt x="538002" y="0"/>
                  </a:cubicBezTo>
                  <a:cubicBezTo>
                    <a:pt x="792863" y="-47454"/>
                    <a:pt x="961393" y="11704"/>
                    <a:pt x="1207101" y="0"/>
                  </a:cubicBezTo>
                  <a:cubicBezTo>
                    <a:pt x="1452809" y="-11704"/>
                    <a:pt x="1625095" y="36638"/>
                    <a:pt x="1788926" y="0"/>
                  </a:cubicBezTo>
                  <a:cubicBezTo>
                    <a:pt x="1952757" y="-36638"/>
                    <a:pt x="2232706" y="46716"/>
                    <a:pt x="2458024" y="0"/>
                  </a:cubicBezTo>
                  <a:cubicBezTo>
                    <a:pt x="2683342" y="-46716"/>
                    <a:pt x="2862882" y="3721"/>
                    <a:pt x="3039849" y="0"/>
                  </a:cubicBezTo>
                  <a:cubicBezTo>
                    <a:pt x="3216817" y="-3721"/>
                    <a:pt x="3461498" y="74433"/>
                    <a:pt x="3796222" y="0"/>
                  </a:cubicBezTo>
                  <a:cubicBezTo>
                    <a:pt x="4130946" y="-74433"/>
                    <a:pt x="4237677" y="88749"/>
                    <a:pt x="4552594" y="0"/>
                  </a:cubicBezTo>
                  <a:cubicBezTo>
                    <a:pt x="4867511" y="-88749"/>
                    <a:pt x="4987742" y="53437"/>
                    <a:pt x="5134419" y="0"/>
                  </a:cubicBezTo>
                  <a:cubicBezTo>
                    <a:pt x="5281097" y="-53437"/>
                    <a:pt x="5308819" y="10046"/>
                    <a:pt x="5454423" y="0"/>
                  </a:cubicBezTo>
                  <a:cubicBezTo>
                    <a:pt x="5600027" y="-10046"/>
                    <a:pt x="5666397" y="12436"/>
                    <a:pt x="5774426" y="0"/>
                  </a:cubicBezTo>
                  <a:cubicBezTo>
                    <a:pt x="5882455" y="-12436"/>
                    <a:pt x="6186780" y="42785"/>
                    <a:pt x="6356251" y="0"/>
                  </a:cubicBezTo>
                  <a:cubicBezTo>
                    <a:pt x="6525723" y="-42785"/>
                    <a:pt x="6634070" y="10943"/>
                    <a:pt x="6850803" y="0"/>
                  </a:cubicBezTo>
                  <a:cubicBezTo>
                    <a:pt x="7067536" y="-10943"/>
                    <a:pt x="7349367" y="20542"/>
                    <a:pt x="7519901" y="0"/>
                  </a:cubicBezTo>
                  <a:cubicBezTo>
                    <a:pt x="7690435" y="-20542"/>
                    <a:pt x="7971524" y="35313"/>
                    <a:pt x="8189000" y="0"/>
                  </a:cubicBezTo>
                  <a:cubicBezTo>
                    <a:pt x="8406476" y="-35313"/>
                    <a:pt x="8443695" y="45999"/>
                    <a:pt x="8683551" y="0"/>
                  </a:cubicBezTo>
                  <a:cubicBezTo>
                    <a:pt x="8923407" y="-45999"/>
                    <a:pt x="9112995" y="68054"/>
                    <a:pt x="9265376" y="0"/>
                  </a:cubicBezTo>
                  <a:cubicBezTo>
                    <a:pt x="9600865" y="-38419"/>
                    <a:pt x="9778117" y="245575"/>
                    <a:pt x="9803378" y="538002"/>
                  </a:cubicBezTo>
                  <a:cubicBezTo>
                    <a:pt x="9841490" y="763943"/>
                    <a:pt x="9758686" y="830699"/>
                    <a:pt x="9803378" y="1018010"/>
                  </a:cubicBezTo>
                  <a:cubicBezTo>
                    <a:pt x="9848070" y="1205321"/>
                    <a:pt x="9754073" y="1341614"/>
                    <a:pt x="9803378" y="1498019"/>
                  </a:cubicBezTo>
                  <a:cubicBezTo>
                    <a:pt x="9852683" y="1654424"/>
                    <a:pt x="9769391" y="1843444"/>
                    <a:pt x="9803378" y="1978027"/>
                  </a:cubicBezTo>
                  <a:cubicBezTo>
                    <a:pt x="9826204" y="2244385"/>
                    <a:pt x="9547044" y="2521362"/>
                    <a:pt x="9265376" y="2516029"/>
                  </a:cubicBezTo>
                  <a:cubicBezTo>
                    <a:pt x="9040858" y="2590193"/>
                    <a:pt x="8858095" y="2454151"/>
                    <a:pt x="8509004" y="2516029"/>
                  </a:cubicBezTo>
                  <a:cubicBezTo>
                    <a:pt x="8159913" y="2577907"/>
                    <a:pt x="8261627" y="2473781"/>
                    <a:pt x="8101726" y="2516029"/>
                  </a:cubicBezTo>
                  <a:cubicBezTo>
                    <a:pt x="7941825" y="2558277"/>
                    <a:pt x="7844167" y="2488263"/>
                    <a:pt x="7607175" y="2516029"/>
                  </a:cubicBezTo>
                  <a:cubicBezTo>
                    <a:pt x="7370183" y="2543795"/>
                    <a:pt x="7247875" y="2511575"/>
                    <a:pt x="6938076" y="2516029"/>
                  </a:cubicBezTo>
                  <a:cubicBezTo>
                    <a:pt x="6628277" y="2520483"/>
                    <a:pt x="6569845" y="2469717"/>
                    <a:pt x="6268978" y="2516029"/>
                  </a:cubicBezTo>
                  <a:cubicBezTo>
                    <a:pt x="5968111" y="2562341"/>
                    <a:pt x="6014343" y="2471384"/>
                    <a:pt x="5861700" y="2516029"/>
                  </a:cubicBezTo>
                  <a:cubicBezTo>
                    <a:pt x="5709057" y="2560674"/>
                    <a:pt x="5629032" y="2489346"/>
                    <a:pt x="5541696" y="2516029"/>
                  </a:cubicBezTo>
                  <a:cubicBezTo>
                    <a:pt x="5454360" y="2542712"/>
                    <a:pt x="5130539" y="2463140"/>
                    <a:pt x="4785324" y="2516029"/>
                  </a:cubicBezTo>
                  <a:cubicBezTo>
                    <a:pt x="4440109" y="2568918"/>
                    <a:pt x="4441209" y="2478615"/>
                    <a:pt x="4290773" y="2516029"/>
                  </a:cubicBezTo>
                  <a:cubicBezTo>
                    <a:pt x="4140337" y="2553443"/>
                    <a:pt x="3816599" y="2455027"/>
                    <a:pt x="3621674" y="2516029"/>
                  </a:cubicBezTo>
                  <a:cubicBezTo>
                    <a:pt x="3426749" y="2577031"/>
                    <a:pt x="3125132" y="2494124"/>
                    <a:pt x="2952575" y="2516029"/>
                  </a:cubicBezTo>
                  <a:cubicBezTo>
                    <a:pt x="2780018" y="2537934"/>
                    <a:pt x="2699673" y="2486740"/>
                    <a:pt x="2545298" y="2516029"/>
                  </a:cubicBezTo>
                  <a:cubicBezTo>
                    <a:pt x="2390923" y="2545318"/>
                    <a:pt x="2208166" y="2465846"/>
                    <a:pt x="1963473" y="2516029"/>
                  </a:cubicBezTo>
                  <a:cubicBezTo>
                    <a:pt x="1718780" y="2566212"/>
                    <a:pt x="1677248" y="2466073"/>
                    <a:pt x="1468922" y="2516029"/>
                  </a:cubicBezTo>
                  <a:cubicBezTo>
                    <a:pt x="1260596" y="2565985"/>
                    <a:pt x="997914" y="2494501"/>
                    <a:pt x="538002" y="2516029"/>
                  </a:cubicBezTo>
                  <a:cubicBezTo>
                    <a:pt x="318278" y="2495288"/>
                    <a:pt x="-8067" y="2269422"/>
                    <a:pt x="0" y="1978027"/>
                  </a:cubicBezTo>
                  <a:cubicBezTo>
                    <a:pt x="-51542" y="1764180"/>
                    <a:pt x="3806" y="1639849"/>
                    <a:pt x="0" y="1512419"/>
                  </a:cubicBezTo>
                  <a:cubicBezTo>
                    <a:pt x="-3806" y="1384989"/>
                    <a:pt x="26934" y="1144433"/>
                    <a:pt x="0" y="1003610"/>
                  </a:cubicBezTo>
                  <a:cubicBezTo>
                    <a:pt x="-26934" y="862787"/>
                    <a:pt x="33356" y="646675"/>
                    <a:pt x="0" y="538002"/>
                  </a:cubicBezTo>
                  <a:close/>
                </a:path>
              </a:pathLst>
            </a:custGeom>
            <a:solidFill>
              <a:schemeClr val="tx1">
                <a:alpha val="57000"/>
              </a:schemeClr>
            </a:solidFill>
            <a:ln w="38100">
              <a:solidFill>
                <a:schemeClr val="tx1"/>
              </a:solidFill>
              <a:extLst>
                <a:ext uri="{C807C97D-BFC1-408E-A445-0C87EB9F89A2}">
                  <ask:lineSketchStyleProps xmlns:ask="http://schemas.microsoft.com/office/drawing/2018/sketchyshapes" sd="3584522078">
                    <a:prstGeom prst="roundRect">
                      <a:avLst>
                        <a:gd name="adj" fmla="val 21383"/>
                      </a:avLst>
                    </a:prstGeom>
                    <ask:type>
                      <ask:lineSketchScribble/>
                    </ask:type>
                  </ask:lineSketchStyleProps>
                </a:ext>
              </a:extLst>
            </a:ln>
          </p:spPr>
          <p:txBody>
            <a:bodyPr wrap="none" rtlCol="0">
              <a:spAutoFit/>
            </a:bodyPr>
            <a:lstStyle/>
            <a:p>
              <a:r>
                <a:rPr lang="en-US" sz="13800" b="1">
                  <a:ln w="28575">
                    <a:solidFill>
                      <a:srgbClr val="002060"/>
                    </a:solidFill>
                  </a:ln>
                  <a:solidFill>
                    <a:srgbClr val="FFFF00"/>
                  </a:solidFill>
                  <a:effectLst>
                    <a:glow rad="228600">
                      <a:srgbClr val="FFFF00">
                        <a:alpha val="40000"/>
                      </a:srgbClr>
                    </a:glow>
                  </a:effectLst>
                  <a:latin typeface="#9Slide03 IcielPanton Black" panose="00000A00000000000000" pitchFamily="2" charset="0"/>
                </a:rPr>
                <a:t>TÔI ĐI HỌC</a:t>
              </a:r>
            </a:p>
          </p:txBody>
        </p:sp>
        <p:sp>
          <p:nvSpPr>
            <p:cNvPr id="5" name="Hộp Văn bản 4">
              <a:extLst>
                <a:ext uri="{FF2B5EF4-FFF2-40B4-BE49-F238E27FC236}">
                  <a16:creationId xmlns:a16="http://schemas.microsoft.com/office/drawing/2014/main" id="{266DA9B6-9085-0E46-5F86-221D87CE37A9}"/>
                </a:ext>
              </a:extLst>
            </p:cNvPr>
            <p:cNvSpPr txBox="1"/>
            <p:nvPr/>
          </p:nvSpPr>
          <p:spPr>
            <a:xfrm>
              <a:off x="1056107" y="526596"/>
              <a:ext cx="3187172" cy="1057275"/>
            </a:xfrm>
            <a:custGeom>
              <a:avLst/>
              <a:gdLst>
                <a:gd name="connsiteX0" fmla="*/ 0 w 3187172"/>
                <a:gd name="connsiteY0" fmla="*/ 241482 h 1057275"/>
                <a:gd name="connsiteX1" fmla="*/ 241482 w 3187172"/>
                <a:gd name="connsiteY1" fmla="*/ 0 h 1057275"/>
                <a:gd name="connsiteX2" fmla="*/ 809366 w 3187172"/>
                <a:gd name="connsiteY2" fmla="*/ 0 h 1057275"/>
                <a:gd name="connsiteX3" fmla="*/ 1404291 w 3187172"/>
                <a:gd name="connsiteY3" fmla="*/ 0 h 1057275"/>
                <a:gd name="connsiteX4" fmla="*/ 1864007 w 3187172"/>
                <a:gd name="connsiteY4" fmla="*/ 0 h 1057275"/>
                <a:gd name="connsiteX5" fmla="*/ 2458933 w 3187172"/>
                <a:gd name="connsiteY5" fmla="*/ 0 h 1057275"/>
                <a:gd name="connsiteX6" fmla="*/ 2945690 w 3187172"/>
                <a:gd name="connsiteY6" fmla="*/ 0 h 1057275"/>
                <a:gd name="connsiteX7" fmla="*/ 3187172 w 3187172"/>
                <a:gd name="connsiteY7" fmla="*/ 241482 h 1057275"/>
                <a:gd name="connsiteX8" fmla="*/ 3187172 w 3187172"/>
                <a:gd name="connsiteY8" fmla="*/ 815793 h 1057275"/>
                <a:gd name="connsiteX9" fmla="*/ 2945690 w 3187172"/>
                <a:gd name="connsiteY9" fmla="*/ 1057275 h 1057275"/>
                <a:gd name="connsiteX10" fmla="*/ 2377806 w 3187172"/>
                <a:gd name="connsiteY10" fmla="*/ 1057275 h 1057275"/>
                <a:gd name="connsiteX11" fmla="*/ 1891049 w 3187172"/>
                <a:gd name="connsiteY11" fmla="*/ 1057275 h 1057275"/>
                <a:gd name="connsiteX12" fmla="*/ 1350207 w 3187172"/>
                <a:gd name="connsiteY12" fmla="*/ 1057275 h 1057275"/>
                <a:gd name="connsiteX13" fmla="*/ 809366 w 3187172"/>
                <a:gd name="connsiteY13" fmla="*/ 1057275 h 1057275"/>
                <a:gd name="connsiteX14" fmla="*/ 241482 w 3187172"/>
                <a:gd name="connsiteY14" fmla="*/ 1057275 h 1057275"/>
                <a:gd name="connsiteX15" fmla="*/ 0 w 3187172"/>
                <a:gd name="connsiteY15" fmla="*/ 815793 h 1057275"/>
                <a:gd name="connsiteX16" fmla="*/ 0 w 3187172"/>
                <a:gd name="connsiteY16" fmla="*/ 241482 h 105727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Lst>
              <a:rect l="l" t="t" r="r" b="b"/>
              <a:pathLst>
                <a:path w="3187172" h="1057275" fill="none" extrusionOk="0">
                  <a:moveTo>
                    <a:pt x="0" y="241482"/>
                  </a:moveTo>
                  <a:cubicBezTo>
                    <a:pt x="-36890" y="95065"/>
                    <a:pt x="105729" y="10336"/>
                    <a:pt x="241482" y="0"/>
                  </a:cubicBezTo>
                  <a:cubicBezTo>
                    <a:pt x="416700" y="-20140"/>
                    <a:pt x="667216" y="22526"/>
                    <a:pt x="809366" y="0"/>
                  </a:cubicBezTo>
                  <a:cubicBezTo>
                    <a:pt x="951516" y="-22526"/>
                    <a:pt x="1248929" y="50493"/>
                    <a:pt x="1404291" y="0"/>
                  </a:cubicBezTo>
                  <a:cubicBezTo>
                    <a:pt x="1559653" y="-50493"/>
                    <a:pt x="1771126" y="1178"/>
                    <a:pt x="1864007" y="0"/>
                  </a:cubicBezTo>
                  <a:cubicBezTo>
                    <a:pt x="1956888" y="-1178"/>
                    <a:pt x="2284215" y="35292"/>
                    <a:pt x="2458933" y="0"/>
                  </a:cubicBezTo>
                  <a:cubicBezTo>
                    <a:pt x="2633651" y="-35292"/>
                    <a:pt x="2806067" y="27808"/>
                    <a:pt x="2945690" y="0"/>
                  </a:cubicBezTo>
                  <a:cubicBezTo>
                    <a:pt x="3048461" y="4979"/>
                    <a:pt x="3202312" y="85146"/>
                    <a:pt x="3187172" y="241482"/>
                  </a:cubicBezTo>
                  <a:cubicBezTo>
                    <a:pt x="3231244" y="424428"/>
                    <a:pt x="3151382" y="594954"/>
                    <a:pt x="3187172" y="815793"/>
                  </a:cubicBezTo>
                  <a:cubicBezTo>
                    <a:pt x="3173260" y="964470"/>
                    <a:pt x="3095223" y="1064672"/>
                    <a:pt x="2945690" y="1057275"/>
                  </a:cubicBezTo>
                  <a:cubicBezTo>
                    <a:pt x="2810465" y="1093920"/>
                    <a:pt x="2539879" y="1055483"/>
                    <a:pt x="2377806" y="1057275"/>
                  </a:cubicBezTo>
                  <a:cubicBezTo>
                    <a:pt x="2215733" y="1059067"/>
                    <a:pt x="2090648" y="1004314"/>
                    <a:pt x="1891049" y="1057275"/>
                  </a:cubicBezTo>
                  <a:cubicBezTo>
                    <a:pt x="1691450" y="1110236"/>
                    <a:pt x="1607200" y="1019381"/>
                    <a:pt x="1350207" y="1057275"/>
                  </a:cubicBezTo>
                  <a:cubicBezTo>
                    <a:pt x="1093214" y="1095169"/>
                    <a:pt x="921996" y="1004471"/>
                    <a:pt x="809366" y="1057275"/>
                  </a:cubicBezTo>
                  <a:cubicBezTo>
                    <a:pt x="696736" y="1110079"/>
                    <a:pt x="512879" y="1039635"/>
                    <a:pt x="241482" y="1057275"/>
                  </a:cubicBezTo>
                  <a:cubicBezTo>
                    <a:pt x="104222" y="1060883"/>
                    <a:pt x="7356" y="948077"/>
                    <a:pt x="0" y="815793"/>
                  </a:cubicBezTo>
                  <a:cubicBezTo>
                    <a:pt x="-67268" y="544315"/>
                    <a:pt x="17166" y="462056"/>
                    <a:pt x="0" y="241482"/>
                  </a:cubicBezTo>
                  <a:close/>
                </a:path>
                <a:path w="3187172" h="1057275" stroke="0" extrusionOk="0">
                  <a:moveTo>
                    <a:pt x="0" y="241482"/>
                  </a:moveTo>
                  <a:cubicBezTo>
                    <a:pt x="3365" y="106363"/>
                    <a:pt x="77493" y="23358"/>
                    <a:pt x="241482" y="0"/>
                  </a:cubicBezTo>
                  <a:cubicBezTo>
                    <a:pt x="400588" y="-55916"/>
                    <a:pt x="607241" y="63313"/>
                    <a:pt x="782324" y="0"/>
                  </a:cubicBezTo>
                  <a:cubicBezTo>
                    <a:pt x="957407" y="-63313"/>
                    <a:pt x="1097822" y="19402"/>
                    <a:pt x="1242039" y="0"/>
                  </a:cubicBezTo>
                  <a:cubicBezTo>
                    <a:pt x="1386256" y="-19402"/>
                    <a:pt x="1571453" y="44555"/>
                    <a:pt x="1701754" y="0"/>
                  </a:cubicBezTo>
                  <a:cubicBezTo>
                    <a:pt x="1832056" y="-44555"/>
                    <a:pt x="2017348" y="12197"/>
                    <a:pt x="2269638" y="0"/>
                  </a:cubicBezTo>
                  <a:cubicBezTo>
                    <a:pt x="2521928" y="-12197"/>
                    <a:pt x="2785334" y="29730"/>
                    <a:pt x="2945690" y="0"/>
                  </a:cubicBezTo>
                  <a:cubicBezTo>
                    <a:pt x="3082456" y="1834"/>
                    <a:pt x="3163288" y="125913"/>
                    <a:pt x="3187172" y="241482"/>
                  </a:cubicBezTo>
                  <a:cubicBezTo>
                    <a:pt x="3255043" y="398120"/>
                    <a:pt x="3126105" y="649640"/>
                    <a:pt x="3187172" y="815793"/>
                  </a:cubicBezTo>
                  <a:cubicBezTo>
                    <a:pt x="3152645" y="961558"/>
                    <a:pt x="3079897" y="1066242"/>
                    <a:pt x="2945690" y="1057275"/>
                  </a:cubicBezTo>
                  <a:cubicBezTo>
                    <a:pt x="2773644" y="1091350"/>
                    <a:pt x="2580931" y="1010055"/>
                    <a:pt x="2485975" y="1057275"/>
                  </a:cubicBezTo>
                  <a:cubicBezTo>
                    <a:pt x="2391019" y="1104495"/>
                    <a:pt x="2159106" y="1037548"/>
                    <a:pt x="2026259" y="1057275"/>
                  </a:cubicBezTo>
                  <a:cubicBezTo>
                    <a:pt x="1893412" y="1077002"/>
                    <a:pt x="1686674" y="1032296"/>
                    <a:pt x="1539502" y="1057275"/>
                  </a:cubicBezTo>
                  <a:cubicBezTo>
                    <a:pt x="1392330" y="1082254"/>
                    <a:pt x="1254472" y="1025576"/>
                    <a:pt x="1025702" y="1057275"/>
                  </a:cubicBezTo>
                  <a:cubicBezTo>
                    <a:pt x="796932" y="1088974"/>
                    <a:pt x="462201" y="1055075"/>
                    <a:pt x="241482" y="1057275"/>
                  </a:cubicBezTo>
                  <a:cubicBezTo>
                    <a:pt x="83241" y="1053855"/>
                    <a:pt x="-3242" y="953226"/>
                    <a:pt x="0" y="815793"/>
                  </a:cubicBezTo>
                  <a:cubicBezTo>
                    <a:pt x="-1638" y="638762"/>
                    <a:pt x="63887" y="483148"/>
                    <a:pt x="0" y="241482"/>
                  </a:cubicBezTo>
                  <a:close/>
                </a:path>
              </a:pathLst>
            </a:custGeom>
            <a:solidFill>
              <a:schemeClr val="tx1">
                <a:alpha val="57000"/>
              </a:schemeClr>
            </a:solidFill>
            <a:ln>
              <a:solidFill>
                <a:schemeClr val="tx1"/>
              </a:solidFill>
              <a:prstDash val="solid"/>
              <a:extLst>
                <a:ext uri="{C807C97D-BFC1-408E-A445-0C87EB9F89A2}">
                  <ask:lineSketchStyleProps xmlns:ask="http://schemas.microsoft.com/office/drawing/2018/sketchyshapes" sd="1621179816">
                    <a:prstGeom prst="roundRect">
                      <a:avLst>
                        <a:gd name="adj" fmla="val 22840"/>
                      </a:avLst>
                    </a:prstGeom>
                    <ask:type>
                      <ask:lineSketchScribble/>
                    </ask:type>
                  </ask:lineSketchStyleProps>
                </a:ext>
              </a:extLst>
            </a:ln>
          </p:spPr>
          <p:txBody>
            <a:bodyPr wrap="none" rtlCol="0">
              <a:spAutoFit/>
            </a:bodyPr>
            <a:lstStyle/>
            <a:p>
              <a:r>
                <a:rPr lang="en-US" sz="5400" b="1" spc="600">
                  <a:solidFill>
                    <a:srgbClr val="0070C0"/>
                  </a:solidFill>
                  <a:latin typeface="#9Slide05 Aquarelle" panose="02040603050506020204" pitchFamily="18" charset="0"/>
                </a:rPr>
                <a:t>Văn bản</a:t>
              </a:r>
            </a:p>
          </p:txBody>
        </p:sp>
        <p:sp>
          <p:nvSpPr>
            <p:cNvPr id="6" name="Hộp Văn bản 5">
              <a:extLst>
                <a:ext uri="{FF2B5EF4-FFF2-40B4-BE49-F238E27FC236}">
                  <a16:creationId xmlns:a16="http://schemas.microsoft.com/office/drawing/2014/main" id="{E38674D9-F180-B56B-A6A1-1234D08D0EC8}"/>
                </a:ext>
              </a:extLst>
            </p:cNvPr>
            <p:cNvSpPr txBox="1"/>
            <p:nvPr/>
          </p:nvSpPr>
          <p:spPr>
            <a:xfrm>
              <a:off x="7588155" y="4123477"/>
              <a:ext cx="4132357" cy="951548"/>
            </a:xfrm>
            <a:custGeom>
              <a:avLst/>
              <a:gdLst>
                <a:gd name="connsiteX0" fmla="*/ 0 w 4132357"/>
                <a:gd name="connsiteY0" fmla="*/ 217334 h 951548"/>
                <a:gd name="connsiteX1" fmla="*/ 217334 w 4132357"/>
                <a:gd name="connsiteY1" fmla="*/ 0 h 951548"/>
                <a:gd name="connsiteX2" fmla="*/ 819529 w 4132357"/>
                <a:gd name="connsiteY2" fmla="*/ 0 h 951548"/>
                <a:gd name="connsiteX3" fmla="*/ 1384747 w 4132357"/>
                <a:gd name="connsiteY3" fmla="*/ 0 h 951548"/>
                <a:gd name="connsiteX4" fmla="*/ 1839035 w 4132357"/>
                <a:gd name="connsiteY4" fmla="*/ 0 h 951548"/>
                <a:gd name="connsiteX5" fmla="*/ 2367276 w 4132357"/>
                <a:gd name="connsiteY5" fmla="*/ 0 h 951548"/>
                <a:gd name="connsiteX6" fmla="*/ 2895517 w 4132357"/>
                <a:gd name="connsiteY6" fmla="*/ 0 h 951548"/>
                <a:gd name="connsiteX7" fmla="*/ 3312828 w 4132357"/>
                <a:gd name="connsiteY7" fmla="*/ 0 h 951548"/>
                <a:gd name="connsiteX8" fmla="*/ 3915023 w 4132357"/>
                <a:gd name="connsiteY8" fmla="*/ 0 h 951548"/>
                <a:gd name="connsiteX9" fmla="*/ 4132357 w 4132357"/>
                <a:gd name="connsiteY9" fmla="*/ 217334 h 951548"/>
                <a:gd name="connsiteX10" fmla="*/ 4132357 w 4132357"/>
                <a:gd name="connsiteY10" fmla="*/ 734214 h 951548"/>
                <a:gd name="connsiteX11" fmla="*/ 3915023 w 4132357"/>
                <a:gd name="connsiteY11" fmla="*/ 951548 h 951548"/>
                <a:gd name="connsiteX12" fmla="*/ 3423759 w 4132357"/>
                <a:gd name="connsiteY12" fmla="*/ 951548 h 951548"/>
                <a:gd name="connsiteX13" fmla="*/ 3006448 w 4132357"/>
                <a:gd name="connsiteY13" fmla="*/ 951548 h 951548"/>
                <a:gd name="connsiteX14" fmla="*/ 2404253 w 4132357"/>
                <a:gd name="connsiteY14" fmla="*/ 951548 h 951548"/>
                <a:gd name="connsiteX15" fmla="*/ 1912989 w 4132357"/>
                <a:gd name="connsiteY15" fmla="*/ 951548 h 951548"/>
                <a:gd name="connsiteX16" fmla="*/ 1310793 w 4132357"/>
                <a:gd name="connsiteY16" fmla="*/ 951548 h 951548"/>
                <a:gd name="connsiteX17" fmla="*/ 708598 w 4132357"/>
                <a:gd name="connsiteY17" fmla="*/ 951548 h 951548"/>
                <a:gd name="connsiteX18" fmla="*/ 217334 w 4132357"/>
                <a:gd name="connsiteY18" fmla="*/ 951548 h 951548"/>
                <a:gd name="connsiteX19" fmla="*/ 0 w 4132357"/>
                <a:gd name="connsiteY19" fmla="*/ 734214 h 951548"/>
                <a:gd name="connsiteX20" fmla="*/ 0 w 4132357"/>
                <a:gd name="connsiteY20" fmla="*/ 217334 h 95154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Lst>
              <a:rect l="l" t="t" r="r" b="b"/>
              <a:pathLst>
                <a:path w="4132357" h="951548" fill="none" extrusionOk="0">
                  <a:moveTo>
                    <a:pt x="0" y="217334"/>
                  </a:moveTo>
                  <a:cubicBezTo>
                    <a:pt x="-22443" y="72526"/>
                    <a:pt x="101864" y="27267"/>
                    <a:pt x="217334" y="0"/>
                  </a:cubicBezTo>
                  <a:cubicBezTo>
                    <a:pt x="340921" y="-30608"/>
                    <a:pt x="659531" y="28082"/>
                    <a:pt x="819529" y="0"/>
                  </a:cubicBezTo>
                  <a:cubicBezTo>
                    <a:pt x="979528" y="-28082"/>
                    <a:pt x="1202590" y="43538"/>
                    <a:pt x="1384747" y="0"/>
                  </a:cubicBezTo>
                  <a:cubicBezTo>
                    <a:pt x="1566904" y="-43538"/>
                    <a:pt x="1639190" y="24774"/>
                    <a:pt x="1839035" y="0"/>
                  </a:cubicBezTo>
                  <a:cubicBezTo>
                    <a:pt x="2038880" y="-24774"/>
                    <a:pt x="2105542" y="43118"/>
                    <a:pt x="2367276" y="0"/>
                  </a:cubicBezTo>
                  <a:cubicBezTo>
                    <a:pt x="2629010" y="-43118"/>
                    <a:pt x="2686258" y="61546"/>
                    <a:pt x="2895517" y="0"/>
                  </a:cubicBezTo>
                  <a:cubicBezTo>
                    <a:pt x="3104776" y="-61546"/>
                    <a:pt x="3138246" y="28630"/>
                    <a:pt x="3312828" y="0"/>
                  </a:cubicBezTo>
                  <a:cubicBezTo>
                    <a:pt x="3487410" y="-28630"/>
                    <a:pt x="3767527" y="12683"/>
                    <a:pt x="3915023" y="0"/>
                  </a:cubicBezTo>
                  <a:cubicBezTo>
                    <a:pt x="4050904" y="17472"/>
                    <a:pt x="4140119" y="71441"/>
                    <a:pt x="4132357" y="217334"/>
                  </a:cubicBezTo>
                  <a:cubicBezTo>
                    <a:pt x="4142466" y="471506"/>
                    <a:pt x="4095131" y="622778"/>
                    <a:pt x="4132357" y="734214"/>
                  </a:cubicBezTo>
                  <a:cubicBezTo>
                    <a:pt x="4141453" y="849295"/>
                    <a:pt x="4046615" y="938752"/>
                    <a:pt x="3915023" y="951548"/>
                  </a:cubicBezTo>
                  <a:cubicBezTo>
                    <a:pt x="3698027" y="955954"/>
                    <a:pt x="3567765" y="923263"/>
                    <a:pt x="3423759" y="951548"/>
                  </a:cubicBezTo>
                  <a:cubicBezTo>
                    <a:pt x="3279753" y="979833"/>
                    <a:pt x="3108405" y="945015"/>
                    <a:pt x="3006448" y="951548"/>
                  </a:cubicBezTo>
                  <a:cubicBezTo>
                    <a:pt x="2904491" y="958081"/>
                    <a:pt x="2647163" y="946964"/>
                    <a:pt x="2404253" y="951548"/>
                  </a:cubicBezTo>
                  <a:cubicBezTo>
                    <a:pt x="2161343" y="956132"/>
                    <a:pt x="2043647" y="894738"/>
                    <a:pt x="1912989" y="951548"/>
                  </a:cubicBezTo>
                  <a:cubicBezTo>
                    <a:pt x="1782331" y="1008358"/>
                    <a:pt x="1453214" y="926299"/>
                    <a:pt x="1310793" y="951548"/>
                  </a:cubicBezTo>
                  <a:cubicBezTo>
                    <a:pt x="1168372" y="976797"/>
                    <a:pt x="865006" y="904698"/>
                    <a:pt x="708598" y="951548"/>
                  </a:cubicBezTo>
                  <a:cubicBezTo>
                    <a:pt x="552191" y="998398"/>
                    <a:pt x="318859" y="905541"/>
                    <a:pt x="217334" y="951548"/>
                  </a:cubicBezTo>
                  <a:cubicBezTo>
                    <a:pt x="77435" y="935261"/>
                    <a:pt x="3097" y="879153"/>
                    <a:pt x="0" y="734214"/>
                  </a:cubicBezTo>
                  <a:cubicBezTo>
                    <a:pt x="-12747" y="576386"/>
                    <a:pt x="15957" y="327891"/>
                    <a:pt x="0" y="217334"/>
                  </a:cubicBezTo>
                  <a:close/>
                </a:path>
                <a:path w="4132357" h="951548" stroke="0" extrusionOk="0">
                  <a:moveTo>
                    <a:pt x="0" y="217334"/>
                  </a:moveTo>
                  <a:cubicBezTo>
                    <a:pt x="31897" y="80693"/>
                    <a:pt x="85127" y="9289"/>
                    <a:pt x="217334" y="0"/>
                  </a:cubicBezTo>
                  <a:cubicBezTo>
                    <a:pt x="324892" y="-21634"/>
                    <a:pt x="632554" y="4042"/>
                    <a:pt x="745575" y="0"/>
                  </a:cubicBezTo>
                  <a:cubicBezTo>
                    <a:pt x="858596" y="-4042"/>
                    <a:pt x="996358" y="7521"/>
                    <a:pt x="1162886" y="0"/>
                  </a:cubicBezTo>
                  <a:cubicBezTo>
                    <a:pt x="1329414" y="-7521"/>
                    <a:pt x="1400044" y="37918"/>
                    <a:pt x="1580197" y="0"/>
                  </a:cubicBezTo>
                  <a:cubicBezTo>
                    <a:pt x="1760350" y="-37918"/>
                    <a:pt x="1988596" y="34162"/>
                    <a:pt x="2145415" y="0"/>
                  </a:cubicBezTo>
                  <a:cubicBezTo>
                    <a:pt x="2302234" y="-34162"/>
                    <a:pt x="2477363" y="15088"/>
                    <a:pt x="2673656" y="0"/>
                  </a:cubicBezTo>
                  <a:cubicBezTo>
                    <a:pt x="2869949" y="-15088"/>
                    <a:pt x="3033786" y="6330"/>
                    <a:pt x="3201897" y="0"/>
                  </a:cubicBezTo>
                  <a:cubicBezTo>
                    <a:pt x="3370008" y="-6330"/>
                    <a:pt x="3616941" y="24445"/>
                    <a:pt x="3915023" y="0"/>
                  </a:cubicBezTo>
                  <a:cubicBezTo>
                    <a:pt x="4059200" y="4359"/>
                    <a:pt x="4107349" y="102663"/>
                    <a:pt x="4132357" y="217334"/>
                  </a:cubicBezTo>
                  <a:cubicBezTo>
                    <a:pt x="4167097" y="347705"/>
                    <a:pt x="4083154" y="546767"/>
                    <a:pt x="4132357" y="734214"/>
                  </a:cubicBezTo>
                  <a:cubicBezTo>
                    <a:pt x="4105540" y="855677"/>
                    <a:pt x="4025414" y="963330"/>
                    <a:pt x="3915023" y="951548"/>
                  </a:cubicBezTo>
                  <a:cubicBezTo>
                    <a:pt x="3733876" y="967973"/>
                    <a:pt x="3535058" y="922550"/>
                    <a:pt x="3349805" y="951548"/>
                  </a:cubicBezTo>
                  <a:cubicBezTo>
                    <a:pt x="3164552" y="980546"/>
                    <a:pt x="3065568" y="940950"/>
                    <a:pt x="2858540" y="951548"/>
                  </a:cubicBezTo>
                  <a:cubicBezTo>
                    <a:pt x="2651512" y="962146"/>
                    <a:pt x="2465870" y="942857"/>
                    <a:pt x="2367276" y="951548"/>
                  </a:cubicBezTo>
                  <a:cubicBezTo>
                    <a:pt x="2268682" y="960239"/>
                    <a:pt x="2096725" y="903873"/>
                    <a:pt x="1949965" y="951548"/>
                  </a:cubicBezTo>
                  <a:cubicBezTo>
                    <a:pt x="1803205" y="999223"/>
                    <a:pt x="1610319" y="905617"/>
                    <a:pt x="1495678" y="951548"/>
                  </a:cubicBezTo>
                  <a:cubicBezTo>
                    <a:pt x="1381037" y="997479"/>
                    <a:pt x="1161252" y="927528"/>
                    <a:pt x="1041390" y="951548"/>
                  </a:cubicBezTo>
                  <a:cubicBezTo>
                    <a:pt x="921528" y="975568"/>
                    <a:pt x="607085" y="929994"/>
                    <a:pt x="217334" y="951548"/>
                  </a:cubicBezTo>
                  <a:cubicBezTo>
                    <a:pt x="108318" y="948316"/>
                    <a:pt x="13857" y="869519"/>
                    <a:pt x="0" y="734214"/>
                  </a:cubicBezTo>
                  <a:cubicBezTo>
                    <a:pt x="-2226" y="554250"/>
                    <a:pt x="9698" y="431500"/>
                    <a:pt x="0" y="217334"/>
                  </a:cubicBezTo>
                  <a:close/>
                </a:path>
              </a:pathLst>
            </a:custGeom>
            <a:solidFill>
              <a:schemeClr val="tx1">
                <a:alpha val="57000"/>
              </a:schemeClr>
            </a:solidFill>
            <a:ln>
              <a:solidFill>
                <a:schemeClr val="tx1"/>
              </a:solidFill>
              <a:prstDash val="solid"/>
              <a:extLst>
                <a:ext uri="{C807C97D-BFC1-408E-A445-0C87EB9F89A2}">
                  <ask:lineSketchStyleProps xmlns:ask="http://schemas.microsoft.com/office/drawing/2018/sketchyshapes" sd="1621179816">
                    <a:prstGeom prst="roundRect">
                      <a:avLst>
                        <a:gd name="adj" fmla="val 22840"/>
                      </a:avLst>
                    </a:prstGeom>
                    <ask:type>
                      <ask:lineSketchScribble/>
                    </ask:type>
                  </ask:lineSketchStyleProps>
                </a:ext>
              </a:extLst>
            </a:ln>
          </p:spPr>
          <p:txBody>
            <a:bodyPr wrap="none" rtlCol="0">
              <a:spAutoFit/>
            </a:bodyPr>
            <a:lstStyle/>
            <a:p>
              <a:r>
                <a:rPr lang="en-US" sz="4800" b="1" spc="600">
                  <a:solidFill>
                    <a:srgbClr val="0070C0"/>
                  </a:solidFill>
                  <a:latin typeface="#9Slide05 Aquarelle" panose="02040603050506020204" pitchFamily="18" charset="0"/>
                </a:rPr>
                <a:t>Thanh Tịnh</a:t>
              </a:r>
            </a:p>
          </p:txBody>
        </p:sp>
      </p:grpSp>
    </p:spTree>
    <p:extLst>
      <p:ext uri="{BB962C8B-B14F-4D97-AF65-F5344CB8AC3E}">
        <p14:creationId xmlns:p14="http://schemas.microsoft.com/office/powerpoint/2010/main" val="206401404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p:cTn id="7" dur="500" fill="hold"/>
                                        <p:tgtEl>
                                          <p:spTgt spid="8"/>
                                        </p:tgtEl>
                                        <p:attrNameLst>
                                          <p:attrName>ppt_w</p:attrName>
                                        </p:attrNameLst>
                                      </p:cBhvr>
                                      <p:tavLst>
                                        <p:tav tm="0">
                                          <p:val>
                                            <p:fltVal val="0"/>
                                          </p:val>
                                        </p:tav>
                                        <p:tav tm="100000">
                                          <p:val>
                                            <p:strVal val="#ppt_w"/>
                                          </p:val>
                                        </p:tav>
                                      </p:tavLst>
                                    </p:anim>
                                    <p:anim calcmode="lin" valueType="num">
                                      <p:cBhvr>
                                        <p:cTn id="8" dur="500" fill="hold"/>
                                        <p:tgtEl>
                                          <p:spTgt spid="8"/>
                                        </p:tgtEl>
                                        <p:attrNameLst>
                                          <p:attrName>ppt_h</p:attrName>
                                        </p:attrNameLst>
                                      </p:cBhvr>
                                      <p:tavLst>
                                        <p:tav tm="0">
                                          <p:val>
                                            <p:fltVal val="0"/>
                                          </p:val>
                                        </p:tav>
                                        <p:tav tm="100000">
                                          <p:val>
                                            <p:strVal val="#ppt_h"/>
                                          </p:val>
                                        </p:tav>
                                      </p:tavLst>
                                    </p:anim>
                                    <p:animEffect transition="in" filter="fade">
                                      <p:cBhvr>
                                        <p:cTn id="9"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86EBBC3-7AD8-3C43-80EC-23CD50289C4E}"/>
              </a:ext>
            </a:extLst>
          </p:cNvPr>
          <p:cNvSpPr>
            <a:spLocks noGrp="1"/>
          </p:cNvSpPr>
          <p:nvPr>
            <p:ph type="title"/>
          </p:nvPr>
        </p:nvSpPr>
        <p:spPr>
          <a:xfrm>
            <a:off x="1298853" y="-69304"/>
            <a:ext cx="5261012" cy="1325563"/>
          </a:xfrm>
        </p:spPr>
        <p:txBody>
          <a:bodyPr>
            <a:normAutofit/>
          </a:bodyPr>
          <a:lstStyle/>
          <a:p>
            <a:r>
              <a:rPr lang="en-VN" sz="4000" b="1" dirty="0">
                <a:ln w="3175" cmpd="sng">
                  <a:solidFill>
                    <a:schemeClr val="tx1"/>
                  </a:solidFill>
                </a:ln>
                <a:solidFill>
                  <a:srgbClr val="C00000"/>
                </a:solidFill>
                <a:effectLst>
                  <a:glow rad="38100">
                    <a:schemeClr val="bg1">
                      <a:lumMod val="65000"/>
                      <a:lumOff val="35000"/>
                      <a:alpha val="40000"/>
                    </a:schemeClr>
                  </a:glow>
                </a:effectLst>
                <a:latin typeface="#9Slide03 IcielPanton Black" panose="00000A00000000000000" pitchFamily="2" charset="0"/>
              </a:rPr>
              <a:t>I. Tìm hiểu chung:</a:t>
            </a:r>
          </a:p>
        </p:txBody>
      </p:sp>
      <p:sp>
        <p:nvSpPr>
          <p:cNvPr id="3" name="TextBox 2">
            <a:extLst>
              <a:ext uri="{FF2B5EF4-FFF2-40B4-BE49-F238E27FC236}">
                <a16:creationId xmlns:a16="http://schemas.microsoft.com/office/drawing/2014/main" id="{C273CF02-A077-2D4F-9AC9-5D67088D2B04}"/>
              </a:ext>
            </a:extLst>
          </p:cNvPr>
          <p:cNvSpPr txBox="1"/>
          <p:nvPr/>
        </p:nvSpPr>
        <p:spPr>
          <a:xfrm>
            <a:off x="1253168" y="1204435"/>
            <a:ext cx="3198311" cy="964367"/>
          </a:xfrm>
          <a:prstGeom prst="rect">
            <a:avLst/>
          </a:prstGeom>
          <a:noFill/>
        </p:spPr>
        <p:txBody>
          <a:bodyPr wrap="none" rtlCol="0">
            <a:spAutoFit/>
          </a:bodyPr>
          <a:lstStyle/>
          <a:p>
            <a:pPr marL="342900" indent="-342900" algn="just">
              <a:lnSpc>
                <a:spcPts val="3360"/>
              </a:lnSpc>
              <a:buAutoNum type="arabicPeriod"/>
            </a:pPr>
            <a:r>
              <a:rPr lang="en-VN" sz="3200" b="1" dirty="0">
                <a:solidFill>
                  <a:srgbClr val="C00000"/>
                </a:solidFill>
                <a:latin typeface="Times New Roman" panose="02020603050405020304" pitchFamily="18" charset="0"/>
                <a:cs typeface="Times New Roman" panose="02020603050405020304" pitchFamily="18" charset="0"/>
              </a:rPr>
              <a:t>Tác giả</a:t>
            </a:r>
            <a:r>
              <a:rPr lang="en-VN" sz="3200" b="1">
                <a:solidFill>
                  <a:srgbClr val="C00000"/>
                </a:solidFill>
                <a:latin typeface="Times New Roman" panose="02020603050405020304" pitchFamily="18" charset="0"/>
                <a:cs typeface="Times New Roman" panose="02020603050405020304" pitchFamily="18" charset="0"/>
              </a:rPr>
              <a:t>: </a:t>
            </a:r>
            <a:r>
              <a:rPr lang="en-US" sz="3200">
                <a:solidFill>
                  <a:schemeClr val="bg1"/>
                </a:solidFill>
                <a:latin typeface="Times New Roman" panose="02020603050405020304" pitchFamily="18" charset="0"/>
                <a:cs typeface="Times New Roman" panose="02020603050405020304" pitchFamily="18" charset="0"/>
              </a:rPr>
              <a:t>S</a:t>
            </a:r>
            <a:r>
              <a:rPr lang="en-VN" sz="3200">
                <a:solidFill>
                  <a:schemeClr val="bg1"/>
                </a:solidFill>
                <a:latin typeface="Times New Roman" panose="02020603050405020304" pitchFamily="18" charset="0"/>
                <a:cs typeface="Times New Roman" panose="02020603050405020304" pitchFamily="18" charset="0"/>
              </a:rPr>
              <a:t>GK/</a:t>
            </a:r>
            <a:r>
              <a:rPr lang="en-VN" sz="3200" dirty="0">
                <a:solidFill>
                  <a:schemeClr val="bg1"/>
                </a:solidFill>
                <a:latin typeface="Times New Roman" panose="02020603050405020304" pitchFamily="18" charset="0"/>
                <a:cs typeface="Times New Roman" panose="02020603050405020304" pitchFamily="18" charset="0"/>
              </a:rPr>
              <a:t>8</a:t>
            </a:r>
          </a:p>
          <a:p>
            <a:pPr marL="342900" indent="-342900" algn="just">
              <a:lnSpc>
                <a:spcPts val="3360"/>
              </a:lnSpc>
              <a:buAutoNum type="arabicPeriod"/>
            </a:pPr>
            <a:r>
              <a:rPr lang="en-VN" sz="3200">
                <a:latin typeface="Times New Roman" panose="02020603050405020304" pitchFamily="18" charset="0"/>
                <a:cs typeface="Times New Roman" panose="02020603050405020304" pitchFamily="18" charset="0"/>
              </a:rPr>
              <a:t>.</a:t>
            </a:r>
            <a:endParaRPr lang="en-VN" sz="3200" dirty="0">
              <a:latin typeface="Times New Roman" panose="02020603050405020304" pitchFamily="18" charset="0"/>
              <a:cs typeface="Times New Roman" panose="02020603050405020304" pitchFamily="18" charset="0"/>
            </a:endParaRPr>
          </a:p>
        </p:txBody>
      </p:sp>
      <p:pic>
        <p:nvPicPr>
          <p:cNvPr id="8" name="Picture 8">
            <a:extLst>
              <a:ext uri="{FF2B5EF4-FFF2-40B4-BE49-F238E27FC236}">
                <a16:creationId xmlns:a16="http://schemas.microsoft.com/office/drawing/2014/main" id="{1D3D3143-6834-9346-B575-355E3FBD4AD7}"/>
              </a:ext>
            </a:extLst>
          </p:cNvPr>
          <p:cNvPicPr>
            <a:picLocks noChangeAspect="1"/>
          </p:cNvPicPr>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rcRect/>
          <a:stretch>
            <a:fillRect/>
          </a:stretch>
        </p:blipFill>
        <p:spPr>
          <a:xfrm rot="3412007" flipH="1">
            <a:off x="151880" y="5506788"/>
            <a:ext cx="589451" cy="1428185"/>
          </a:xfrm>
          <a:prstGeom prst="rect">
            <a:avLst/>
          </a:prstGeom>
        </p:spPr>
      </p:pic>
      <p:pic>
        <p:nvPicPr>
          <p:cNvPr id="9" name="Picture 9">
            <a:extLst>
              <a:ext uri="{FF2B5EF4-FFF2-40B4-BE49-F238E27FC236}">
                <a16:creationId xmlns:a16="http://schemas.microsoft.com/office/drawing/2014/main" id="{84312736-CB2A-7F45-B8DD-B4AC21ECE83B}"/>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rcRect/>
          <a:stretch>
            <a:fillRect/>
          </a:stretch>
        </p:blipFill>
        <p:spPr>
          <a:xfrm rot="18398213" flipV="1">
            <a:off x="11340010" y="5886959"/>
            <a:ext cx="540450" cy="1309460"/>
          </a:xfrm>
          <a:prstGeom prst="rect">
            <a:avLst/>
          </a:prstGeom>
        </p:spPr>
      </p:pic>
      <p:pic>
        <p:nvPicPr>
          <p:cNvPr id="10" name="Picture 10">
            <a:extLst>
              <a:ext uri="{FF2B5EF4-FFF2-40B4-BE49-F238E27FC236}">
                <a16:creationId xmlns:a16="http://schemas.microsoft.com/office/drawing/2014/main" id="{6D39447E-7D02-9D4F-B324-63EB8D5702AE}"/>
              </a:ext>
            </a:extLst>
          </p:cNvPr>
          <p:cNvPicPr>
            <a:picLocks noChangeAspect="1"/>
          </p:cNvPicPr>
          <p:nvPr/>
        </p:nvPicPr>
        <p:blipFill>
          <a:blip r:embed="rId6">
            <a:extLst>
              <a:ext uri="{28A0092B-C50C-407E-A947-70E740481C1C}">
                <a14:useLocalDpi xmlns:a14="http://schemas.microsoft.com/office/drawing/2010/main" val="0"/>
              </a:ext>
              <a:ext uri="{96DAC541-7B7A-43D3-8B79-37D633B846F1}">
                <asvg:svgBlip xmlns:asvg="http://schemas.microsoft.com/office/drawing/2016/SVG/main" r:embed="rId7"/>
              </a:ext>
            </a:extLst>
          </a:blip>
          <a:srcRect/>
          <a:stretch>
            <a:fillRect/>
          </a:stretch>
        </p:blipFill>
        <p:spPr>
          <a:xfrm rot="19805162">
            <a:off x="-230751" y="-65443"/>
            <a:ext cx="1518153" cy="1317841"/>
          </a:xfrm>
          <a:prstGeom prst="rect">
            <a:avLst/>
          </a:prstGeom>
        </p:spPr>
      </p:pic>
      <p:pic>
        <p:nvPicPr>
          <p:cNvPr id="11" name="Picture 11">
            <a:extLst>
              <a:ext uri="{FF2B5EF4-FFF2-40B4-BE49-F238E27FC236}">
                <a16:creationId xmlns:a16="http://schemas.microsoft.com/office/drawing/2014/main" id="{732152CC-627D-8042-ABE1-618D02559591}"/>
              </a:ext>
            </a:extLst>
          </p:cNvPr>
          <p:cNvPicPr>
            <a:picLocks noChangeAspect="1"/>
          </p:cNvPicPr>
          <p:nvPr/>
        </p:nvPicPr>
        <p:blipFill>
          <a:blip r:embed="rId6">
            <a:extLst>
              <a:ext uri="{28A0092B-C50C-407E-A947-70E740481C1C}">
                <a14:useLocalDpi xmlns:a14="http://schemas.microsoft.com/office/drawing/2010/main" val="0"/>
              </a:ext>
              <a:ext uri="{96DAC541-7B7A-43D3-8B79-37D633B846F1}">
                <asvg:svgBlip xmlns:asvg="http://schemas.microsoft.com/office/drawing/2016/SVG/main" r:embed="rId7"/>
              </a:ext>
            </a:extLst>
          </a:blip>
          <a:srcRect/>
          <a:stretch>
            <a:fillRect/>
          </a:stretch>
        </p:blipFill>
        <p:spPr>
          <a:xfrm rot="929727" flipH="1">
            <a:off x="10787140" y="113239"/>
            <a:ext cx="1842391" cy="1599298"/>
          </a:xfrm>
          <a:prstGeom prst="rect">
            <a:avLst/>
          </a:prstGeom>
        </p:spPr>
      </p:pic>
      <p:sp>
        <p:nvSpPr>
          <p:cNvPr id="13" name="Hộp Văn bản 12">
            <a:extLst>
              <a:ext uri="{FF2B5EF4-FFF2-40B4-BE49-F238E27FC236}">
                <a16:creationId xmlns:a16="http://schemas.microsoft.com/office/drawing/2014/main" id="{F5096B3A-EAE6-89FD-9787-82867F8B38DB}"/>
              </a:ext>
            </a:extLst>
          </p:cNvPr>
          <p:cNvSpPr txBox="1"/>
          <p:nvPr/>
        </p:nvSpPr>
        <p:spPr>
          <a:xfrm>
            <a:off x="610205" y="2072758"/>
            <a:ext cx="7100543" cy="2062103"/>
          </a:xfrm>
          <a:prstGeom prst="rect">
            <a:avLst/>
          </a:prstGeom>
          <a:noFill/>
        </p:spPr>
        <p:txBody>
          <a:bodyPr wrap="square">
            <a:spAutoFit/>
          </a:bodyPr>
          <a:lstStyle/>
          <a:p>
            <a:pPr algn="just"/>
            <a:r>
              <a:rPr lang="en-US" sz="3200">
                <a:solidFill>
                  <a:schemeClr val="bg1"/>
                </a:solidFill>
                <a:latin typeface="Times New Roman" panose="02020603050405020304" pitchFamily="18" charset="0"/>
                <a:cs typeface="Times New Roman" panose="02020603050405020304" pitchFamily="18" charset="0"/>
              </a:rPr>
              <a:t>- Tên thật : Trần Văn Ninh</a:t>
            </a:r>
          </a:p>
          <a:p>
            <a:pPr algn="just"/>
            <a:r>
              <a:rPr lang="en-US" sz="3200">
                <a:solidFill>
                  <a:schemeClr val="bg1"/>
                </a:solidFill>
                <a:latin typeface="Times New Roman" panose="02020603050405020304" pitchFamily="18" charset="0"/>
                <a:cs typeface="Times New Roman" panose="02020603050405020304" pitchFamily="18" charset="0"/>
              </a:rPr>
              <a:t>- Quê quán: Ngoại ô thành phố Huế.</a:t>
            </a:r>
          </a:p>
          <a:p>
            <a:pPr algn="just"/>
            <a:r>
              <a:rPr lang="en-US" sz="3200">
                <a:solidFill>
                  <a:schemeClr val="bg1"/>
                </a:solidFill>
                <a:latin typeface="Times New Roman" panose="02020603050405020304" pitchFamily="18" charset="0"/>
                <a:cs typeface="Times New Roman" panose="02020603050405020304" pitchFamily="18" charset="0"/>
              </a:rPr>
              <a:t>- Sáng tác của ông đều toát lên vẻ đẹp đằm thắm, tình cảm trong trẻo êm dịu.</a:t>
            </a:r>
          </a:p>
        </p:txBody>
      </p:sp>
      <p:grpSp>
        <p:nvGrpSpPr>
          <p:cNvPr id="15" name="Nhóm 14">
            <a:extLst>
              <a:ext uri="{FF2B5EF4-FFF2-40B4-BE49-F238E27FC236}">
                <a16:creationId xmlns:a16="http://schemas.microsoft.com/office/drawing/2014/main" id="{D55174E0-C952-3BFA-F3DC-92C77276C987}"/>
              </a:ext>
            </a:extLst>
          </p:cNvPr>
          <p:cNvGrpSpPr/>
          <p:nvPr/>
        </p:nvGrpSpPr>
        <p:grpSpPr>
          <a:xfrm>
            <a:off x="7631109" y="886169"/>
            <a:ext cx="3616696" cy="5955917"/>
            <a:chOff x="7631109" y="886169"/>
            <a:chExt cx="3616696" cy="5955917"/>
          </a:xfrm>
        </p:grpSpPr>
        <p:pic>
          <p:nvPicPr>
            <p:cNvPr id="5" name="Hình ảnh 4">
              <a:extLst>
                <a:ext uri="{FF2B5EF4-FFF2-40B4-BE49-F238E27FC236}">
                  <a16:creationId xmlns:a16="http://schemas.microsoft.com/office/drawing/2014/main" id="{038B225E-AAA8-03FC-C273-20AB68CA9D54}"/>
                </a:ext>
              </a:extLst>
            </p:cNvPr>
            <p:cNvPicPr>
              <a:picLocks noChangeAspect="1"/>
            </p:cNvPicPr>
            <p:nvPr/>
          </p:nvPicPr>
          <p:blipFill rotWithShape="1">
            <a:blip r:embed="rId8">
              <a:extLst>
                <a:ext uri="{BEBA8EAE-BF5A-486C-A8C5-ECC9F3942E4B}">
                  <a14:imgProps xmlns:a14="http://schemas.microsoft.com/office/drawing/2010/main">
                    <a14:imgLayer r:embed="rId9">
                      <a14:imgEffect>
                        <a14:backgroundRemoval t="1394" b="98258" l="54894" r="97660">
                          <a14:foregroundMark x1="74255" y1="14286" x2="82340" y2="14634"/>
                          <a14:foregroundMark x1="82340" y1="14634" x2="94255" y2="29965"/>
                          <a14:foregroundMark x1="94255" y1="29965" x2="94468" y2="31359"/>
                          <a14:foregroundMark x1="61702" y1="22648" x2="57021" y2="44251"/>
                          <a14:foregroundMark x1="69362" y1="24390" x2="87660" y2="29965"/>
                          <a14:foregroundMark x1="78936" y1="24390" x2="93191" y2="28223"/>
                          <a14:foregroundMark x1="93191" y1="28223" x2="93404" y2="28920"/>
                          <a14:foregroundMark x1="82340" y1="6620" x2="77687" y2="2963"/>
                          <a14:foregroundMark x1="80638" y1="1742" x2="81637" y2="3093"/>
                          <a14:foregroundMark x1="85532" y1="8362" x2="85532" y2="8711"/>
                          <a14:foregroundMark x1="73193" y1="5636" x2="72766" y2="5575"/>
                          <a14:foregroundMark x1="67811" y1="3644" x2="67234" y2="3833"/>
                          <a14:foregroundMark x1="71489" y1="2439" x2="69966" y2="2938"/>
                          <a14:foregroundMark x1="91915" y1="27178" x2="95106" y2="38676"/>
                          <a14:foregroundMark x1="95106" y1="38676" x2="95106" y2="41115"/>
                          <a14:foregroundMark x1="96596" y1="30662" x2="95106" y2="47038"/>
                          <a14:foregroundMark x1="95106" y1="47038" x2="94043" y2="50523"/>
                          <a14:foregroundMark x1="89787" y1="38328" x2="77872" y2="72822"/>
                          <a14:foregroundMark x1="77872" y1="73868" x2="77447" y2="91986"/>
                          <a14:foregroundMark x1="91258" y1="69996" x2="92381" y2="75820"/>
                          <a14:foregroundMark x1="93422" y1="94493" x2="81915" y2="94774"/>
                          <a14:foregroundMark x1="86170" y1="89199" x2="69787" y2="93728"/>
                          <a14:foregroundMark x1="65319" y1="73171" x2="58486" y2="86924"/>
                          <a14:foregroundMark x1="62766" y1="93380" x2="58936" y2="98258"/>
                          <a14:foregroundMark x1="89149" y1="77352" x2="93644" y2="84476"/>
                          <a14:foregroundMark x1="94255" y1="77352" x2="95745" y2="84321"/>
                          <a14:foregroundMark x1="93830" y1="88850" x2="94894" y2="91638"/>
                          <a14:foregroundMark x1="92979" y1="94077" x2="95745" y2="97213"/>
                          <a14:backgroundMark x1="66170" y1="4530" x2="57021" y2="14286"/>
                          <a14:backgroundMark x1="70851" y1="5923" x2="67660" y2="3136"/>
                          <a14:backgroundMark x1="67447" y1="4181" x2="65319" y2="4878"/>
                          <a14:backgroundMark x1="96383" y1="55052" x2="95319" y2="70732"/>
                          <a14:backgroundMark x1="93404" y1="63066" x2="94681" y2="66202"/>
                          <a14:backgroundMark x1="98655" y1="83984" x2="99149" y2="86063"/>
                          <a14:backgroundMark x1="96170" y1="73519" x2="96753" y2="75975"/>
                          <a14:backgroundMark x1="97866" y1="93860" x2="98936" y2="96864"/>
                          <a14:backgroundMark x1="98298" y1="88524" x2="98298" y2="89547"/>
                          <a14:backgroundMark x1="97021" y1="97213" x2="95319" y2="98258"/>
                          <a14:backgroundMark x1="55745" y1="84321" x2="51702" y2="94425"/>
                          <a14:backgroundMark x1="99286" y1="92025" x2="99787" y2="95819"/>
                          <a14:backgroundMark x1="98767" y1="88094" x2="99241" y2="91686"/>
                          <a14:backgroundMark x1="98085" y1="82927" x2="98596" y2="86798"/>
                          <a14:backgroundMark x1="84468" y1="2091" x2="80638" y2="0"/>
                          <a14:backgroundMark x1="77234" y1="1742" x2="71489" y2="1045"/>
                        </a14:backgroundRemoval>
                      </a14:imgEffect>
                      <a14:imgEffect>
                        <a14:sharpenSoften amount="50000"/>
                      </a14:imgEffect>
                      <a14:imgEffect>
                        <a14:saturation sat="400000"/>
                      </a14:imgEffect>
                      <a14:imgEffect>
                        <a14:brightnessContrast contrast="20000"/>
                      </a14:imgEffect>
                    </a14:imgLayer>
                  </a14:imgProps>
                </a:ext>
              </a:extLst>
            </a:blip>
            <a:srcRect l="53360"/>
            <a:stretch/>
          </p:blipFill>
          <p:spPr>
            <a:xfrm flipH="1">
              <a:off x="7710748" y="886169"/>
              <a:ext cx="3457418" cy="4526659"/>
            </a:xfrm>
            <a:prstGeom prst="rect">
              <a:avLst/>
            </a:prstGeom>
            <a:effectLst>
              <a:outerShdw blurRad="76200" dist="152400" dir="18900000" sy="23000" kx="-1200000" algn="bl" rotWithShape="0">
                <a:prstClr val="black">
                  <a:alpha val="20000"/>
                </a:prstClr>
              </a:outerShdw>
              <a:softEdge rad="0"/>
            </a:effectLst>
          </p:spPr>
        </p:pic>
        <p:sp>
          <p:nvSpPr>
            <p:cNvPr id="14" name="TextBox 2">
              <a:extLst>
                <a:ext uri="{FF2B5EF4-FFF2-40B4-BE49-F238E27FC236}">
                  <a16:creationId xmlns:a16="http://schemas.microsoft.com/office/drawing/2014/main" id="{BBE74B1D-BA6A-F021-40E2-46CF299C7B7E}"/>
                </a:ext>
              </a:extLst>
            </p:cNvPr>
            <p:cNvSpPr txBox="1"/>
            <p:nvPr/>
          </p:nvSpPr>
          <p:spPr>
            <a:xfrm>
              <a:off x="7631109" y="5518647"/>
              <a:ext cx="3616696" cy="1323439"/>
            </a:xfrm>
            <a:prstGeom prst="rect">
              <a:avLst/>
            </a:prstGeom>
            <a:noFill/>
          </p:spPr>
          <p:txBody>
            <a:bodyPr wrap="none" rtlCol="0">
              <a:spAutoFit/>
            </a:bodyPr>
            <a:lstStyle/>
            <a:p>
              <a:pPr algn="ctr"/>
              <a:r>
                <a:rPr lang="en-US" sz="4000" b="1" spc="600">
                  <a:solidFill>
                    <a:srgbClr val="C00000"/>
                  </a:solidFill>
                  <a:latin typeface="#9Slide05 Aquarelle" panose="02040603050506020204" pitchFamily="18" charset="0"/>
                  <a:cs typeface="Times New Roman" panose="02020603050405020304" pitchFamily="18" charset="0"/>
                </a:rPr>
                <a:t>Thanh Tịnh</a:t>
              </a:r>
            </a:p>
            <a:p>
              <a:pPr algn="ctr"/>
              <a:r>
                <a:rPr lang="en-US" sz="4000" b="1" spc="600">
                  <a:solidFill>
                    <a:srgbClr val="C00000"/>
                  </a:solidFill>
                  <a:latin typeface="#9Slide05 Aquarelle" panose="02040603050506020204" pitchFamily="18" charset="0"/>
                  <a:cs typeface="Times New Roman" panose="02020603050405020304" pitchFamily="18" charset="0"/>
                </a:rPr>
                <a:t>(1911-1988)</a:t>
              </a:r>
              <a:endParaRPr lang="en-VN" sz="4000" spc="600" dirty="0">
                <a:latin typeface="#9Slide05 Aquarelle" panose="02040603050506020204" pitchFamily="18" charset="0"/>
                <a:cs typeface="Times New Roman" panose="02020603050405020304" pitchFamily="18" charset="0"/>
              </a:endParaRPr>
            </a:p>
          </p:txBody>
        </p:sp>
      </p:grpSp>
    </p:spTree>
    <p:extLst>
      <p:ext uri="{BB962C8B-B14F-4D97-AF65-F5344CB8AC3E}">
        <p14:creationId xmlns:p14="http://schemas.microsoft.com/office/powerpoint/2010/main" val="1528589839"/>
      </p:ext>
    </p:extLst>
  </p:cSld>
  <p:clrMapOvr>
    <a:masterClrMapping/>
  </p:clrMapOvr>
  <mc:AlternateContent xmlns:mc="http://schemas.openxmlformats.org/markup-compatibility/2006">
    <mc:Choice xmlns:p14="http://schemas.microsoft.com/office/powerpoint/2010/main" Requires="p14">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500"/>
                                            <p:tgtEl>
                                              <p:spTgt spid="3"/>
                                            </p:tgtEl>
                                          </p:cBhvr>
                                        </p:animEffect>
                                      </p:childTnLst>
                                    </p:cTn>
                                  </p:par>
                                </p:childTnLst>
                              </p:cTn>
                            </p:par>
                          </p:childTnLst>
                        </p:cTn>
                      </p:par>
                      <p:par>
                        <p:cTn id="8" fill="hold">
                          <p:stCondLst>
                            <p:cond delay="indefinite"/>
                          </p:stCondLst>
                          <p:childTnLst>
                            <p:par>
                              <p:cTn id="9" fill="hold">
                                <p:stCondLst>
                                  <p:cond delay="0"/>
                                </p:stCondLst>
                                <p:childTnLst>
                                  <p:par>
                                    <p:cTn id="10" presetID="2" presetClass="entr" presetSubtype="2" fill="hold" nodeType="clickEffect" p14:presetBounceEnd="60000">
                                      <p:stCondLst>
                                        <p:cond delay="0"/>
                                      </p:stCondLst>
                                      <p:childTnLst>
                                        <p:set>
                                          <p:cBhvr>
                                            <p:cTn id="11" dur="1" fill="hold">
                                              <p:stCondLst>
                                                <p:cond delay="0"/>
                                              </p:stCondLst>
                                            </p:cTn>
                                            <p:tgtEl>
                                              <p:spTgt spid="15"/>
                                            </p:tgtEl>
                                            <p:attrNameLst>
                                              <p:attrName>style.visibility</p:attrName>
                                            </p:attrNameLst>
                                          </p:cBhvr>
                                          <p:to>
                                            <p:strVal val="visible"/>
                                          </p:to>
                                        </p:set>
                                        <p:anim calcmode="lin" valueType="num" p14:bounceEnd="60000">
                                          <p:cBhvr additive="base">
                                            <p:cTn id="12" dur="1500" fill="hold"/>
                                            <p:tgtEl>
                                              <p:spTgt spid="15"/>
                                            </p:tgtEl>
                                            <p:attrNameLst>
                                              <p:attrName>ppt_x</p:attrName>
                                            </p:attrNameLst>
                                          </p:cBhvr>
                                          <p:tavLst>
                                            <p:tav tm="0">
                                              <p:val>
                                                <p:strVal val="1+#ppt_w/2"/>
                                              </p:val>
                                            </p:tav>
                                            <p:tav tm="100000">
                                              <p:val>
                                                <p:strVal val="#ppt_x"/>
                                              </p:val>
                                            </p:tav>
                                          </p:tavLst>
                                        </p:anim>
                                        <p:anim calcmode="lin" valueType="num" p14:bounceEnd="60000">
                                          <p:cBhvr additive="base">
                                            <p:cTn id="13" dur="1500" fill="hold"/>
                                            <p:tgtEl>
                                              <p:spTgt spid="15"/>
                                            </p:tgtEl>
                                            <p:attrNameLst>
                                              <p:attrName>ppt_y</p:attrName>
                                            </p:attrNameLst>
                                          </p:cBhvr>
                                          <p:tavLst>
                                            <p:tav tm="0">
                                              <p:val>
                                                <p:strVal val="#ppt_y"/>
                                              </p:val>
                                            </p:tav>
                                            <p:tav tm="100000">
                                              <p:val>
                                                <p:strVal val="#ppt_y"/>
                                              </p:val>
                                            </p:tav>
                                          </p:tavLst>
                                        </p:anim>
                                      </p:childTnLst>
                                    </p:cTn>
                                  </p:par>
                                </p:childTnLst>
                              </p:cTn>
                            </p:par>
                          </p:childTnLst>
                        </p:cTn>
                      </p:par>
                      <p:par>
                        <p:cTn id="14" fill="hold">
                          <p:stCondLst>
                            <p:cond delay="indefinite"/>
                          </p:stCondLst>
                          <p:childTnLst>
                            <p:par>
                              <p:cTn id="15" fill="hold">
                                <p:stCondLst>
                                  <p:cond delay="0"/>
                                </p:stCondLst>
                                <p:childTnLst>
                                  <p:par>
                                    <p:cTn id="16" presetID="10" presetClass="entr" presetSubtype="0" fill="hold" nodeType="clickEffect">
                                      <p:stCondLst>
                                        <p:cond delay="0"/>
                                      </p:stCondLst>
                                      <p:childTnLst>
                                        <p:set>
                                          <p:cBhvr>
                                            <p:cTn id="17" dur="1" fill="hold">
                                              <p:stCondLst>
                                                <p:cond delay="0"/>
                                              </p:stCondLst>
                                            </p:cTn>
                                            <p:tgtEl>
                                              <p:spTgt spid="13">
                                                <p:txEl>
                                                  <p:pRg st="0" end="0"/>
                                                </p:txEl>
                                              </p:spTgt>
                                            </p:tgtEl>
                                            <p:attrNameLst>
                                              <p:attrName>style.visibility</p:attrName>
                                            </p:attrNameLst>
                                          </p:cBhvr>
                                          <p:to>
                                            <p:strVal val="visible"/>
                                          </p:to>
                                        </p:set>
                                        <p:animEffect transition="in" filter="fade">
                                          <p:cBhvr>
                                            <p:cTn id="18" dur="500"/>
                                            <p:tgtEl>
                                              <p:spTgt spid="13">
                                                <p:txEl>
                                                  <p:pRg st="0" end="0"/>
                                                </p:txEl>
                                              </p:spTgt>
                                            </p:tgtEl>
                                          </p:cBhvr>
                                        </p:animEffect>
                                      </p:childTnLst>
                                    </p:cTn>
                                  </p:par>
                                </p:childTnLst>
                              </p:cTn>
                            </p:par>
                          </p:childTnLst>
                        </p:cTn>
                      </p:par>
                      <p:par>
                        <p:cTn id="19" fill="hold">
                          <p:stCondLst>
                            <p:cond delay="indefinite"/>
                          </p:stCondLst>
                          <p:childTnLst>
                            <p:par>
                              <p:cTn id="20" fill="hold">
                                <p:stCondLst>
                                  <p:cond delay="0"/>
                                </p:stCondLst>
                                <p:childTnLst>
                                  <p:par>
                                    <p:cTn id="21" presetID="10" presetClass="entr" presetSubtype="0" fill="hold" nodeType="clickEffect">
                                      <p:stCondLst>
                                        <p:cond delay="0"/>
                                      </p:stCondLst>
                                      <p:childTnLst>
                                        <p:set>
                                          <p:cBhvr>
                                            <p:cTn id="22" dur="1" fill="hold">
                                              <p:stCondLst>
                                                <p:cond delay="0"/>
                                              </p:stCondLst>
                                            </p:cTn>
                                            <p:tgtEl>
                                              <p:spTgt spid="13">
                                                <p:txEl>
                                                  <p:pRg st="1" end="1"/>
                                                </p:txEl>
                                              </p:spTgt>
                                            </p:tgtEl>
                                            <p:attrNameLst>
                                              <p:attrName>style.visibility</p:attrName>
                                            </p:attrNameLst>
                                          </p:cBhvr>
                                          <p:to>
                                            <p:strVal val="visible"/>
                                          </p:to>
                                        </p:set>
                                        <p:animEffect transition="in" filter="fade">
                                          <p:cBhvr>
                                            <p:cTn id="23" dur="500"/>
                                            <p:tgtEl>
                                              <p:spTgt spid="13">
                                                <p:txEl>
                                                  <p:pRg st="1" end="1"/>
                                                </p:txEl>
                                              </p:spTgt>
                                            </p:tgtEl>
                                          </p:cBhvr>
                                        </p:animEffect>
                                      </p:childTnLst>
                                    </p:cTn>
                                  </p:par>
                                </p:childTnLst>
                              </p:cTn>
                            </p:par>
                          </p:childTnLst>
                        </p:cTn>
                      </p:par>
                      <p:par>
                        <p:cTn id="24" fill="hold">
                          <p:stCondLst>
                            <p:cond delay="indefinite"/>
                          </p:stCondLst>
                          <p:childTnLst>
                            <p:par>
                              <p:cTn id="25" fill="hold">
                                <p:stCondLst>
                                  <p:cond delay="0"/>
                                </p:stCondLst>
                                <p:childTnLst>
                                  <p:par>
                                    <p:cTn id="26" presetID="10" presetClass="entr" presetSubtype="0" fill="hold" nodeType="clickEffect">
                                      <p:stCondLst>
                                        <p:cond delay="0"/>
                                      </p:stCondLst>
                                      <p:childTnLst>
                                        <p:set>
                                          <p:cBhvr>
                                            <p:cTn id="27" dur="1" fill="hold">
                                              <p:stCondLst>
                                                <p:cond delay="0"/>
                                              </p:stCondLst>
                                            </p:cTn>
                                            <p:tgtEl>
                                              <p:spTgt spid="13">
                                                <p:txEl>
                                                  <p:pRg st="2" end="2"/>
                                                </p:txEl>
                                              </p:spTgt>
                                            </p:tgtEl>
                                            <p:attrNameLst>
                                              <p:attrName>style.visibility</p:attrName>
                                            </p:attrNameLst>
                                          </p:cBhvr>
                                          <p:to>
                                            <p:strVal val="visible"/>
                                          </p:to>
                                        </p:set>
                                        <p:animEffect transition="in" filter="fade">
                                          <p:cBhvr>
                                            <p:cTn id="28" dur="500"/>
                                            <p:tgtEl>
                                              <p:spTgt spid="1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mc:Choice>
    <mc:Fallback>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500"/>
                                            <p:tgtEl>
                                              <p:spTgt spid="3"/>
                                            </p:tgtEl>
                                          </p:cBhvr>
                                        </p:animEffect>
                                      </p:childTnLst>
                                    </p:cTn>
                                  </p:par>
                                </p:childTnLst>
                              </p:cTn>
                            </p:par>
                          </p:childTnLst>
                        </p:cTn>
                      </p:par>
                      <p:par>
                        <p:cTn id="8" fill="hold">
                          <p:stCondLst>
                            <p:cond delay="indefinite"/>
                          </p:stCondLst>
                          <p:childTnLst>
                            <p:par>
                              <p:cTn id="9" fill="hold">
                                <p:stCondLst>
                                  <p:cond delay="0"/>
                                </p:stCondLst>
                                <p:childTnLst>
                                  <p:par>
                                    <p:cTn id="10" presetID="2" presetClass="entr" presetSubtype="2" fill="hold" nodeType="clickEffect">
                                      <p:stCondLst>
                                        <p:cond delay="0"/>
                                      </p:stCondLst>
                                      <p:childTnLst>
                                        <p:set>
                                          <p:cBhvr>
                                            <p:cTn id="11" dur="1" fill="hold">
                                              <p:stCondLst>
                                                <p:cond delay="0"/>
                                              </p:stCondLst>
                                            </p:cTn>
                                            <p:tgtEl>
                                              <p:spTgt spid="15"/>
                                            </p:tgtEl>
                                            <p:attrNameLst>
                                              <p:attrName>style.visibility</p:attrName>
                                            </p:attrNameLst>
                                          </p:cBhvr>
                                          <p:to>
                                            <p:strVal val="visible"/>
                                          </p:to>
                                        </p:set>
                                        <p:anim calcmode="lin" valueType="num">
                                          <p:cBhvr additive="base">
                                            <p:cTn id="12" dur="1500" fill="hold"/>
                                            <p:tgtEl>
                                              <p:spTgt spid="15"/>
                                            </p:tgtEl>
                                            <p:attrNameLst>
                                              <p:attrName>ppt_x</p:attrName>
                                            </p:attrNameLst>
                                          </p:cBhvr>
                                          <p:tavLst>
                                            <p:tav tm="0">
                                              <p:val>
                                                <p:strVal val="1+#ppt_w/2"/>
                                              </p:val>
                                            </p:tav>
                                            <p:tav tm="100000">
                                              <p:val>
                                                <p:strVal val="#ppt_x"/>
                                              </p:val>
                                            </p:tav>
                                          </p:tavLst>
                                        </p:anim>
                                        <p:anim calcmode="lin" valueType="num">
                                          <p:cBhvr additive="base">
                                            <p:cTn id="13" dur="1500" fill="hold"/>
                                            <p:tgtEl>
                                              <p:spTgt spid="15"/>
                                            </p:tgtEl>
                                            <p:attrNameLst>
                                              <p:attrName>ppt_y</p:attrName>
                                            </p:attrNameLst>
                                          </p:cBhvr>
                                          <p:tavLst>
                                            <p:tav tm="0">
                                              <p:val>
                                                <p:strVal val="#ppt_y"/>
                                              </p:val>
                                            </p:tav>
                                            <p:tav tm="100000">
                                              <p:val>
                                                <p:strVal val="#ppt_y"/>
                                              </p:val>
                                            </p:tav>
                                          </p:tavLst>
                                        </p:anim>
                                      </p:childTnLst>
                                    </p:cTn>
                                  </p:par>
                                </p:childTnLst>
                              </p:cTn>
                            </p:par>
                          </p:childTnLst>
                        </p:cTn>
                      </p:par>
                      <p:par>
                        <p:cTn id="14" fill="hold">
                          <p:stCondLst>
                            <p:cond delay="indefinite"/>
                          </p:stCondLst>
                          <p:childTnLst>
                            <p:par>
                              <p:cTn id="15" fill="hold">
                                <p:stCondLst>
                                  <p:cond delay="0"/>
                                </p:stCondLst>
                                <p:childTnLst>
                                  <p:par>
                                    <p:cTn id="16" presetID="10" presetClass="entr" presetSubtype="0" fill="hold" nodeType="clickEffect">
                                      <p:stCondLst>
                                        <p:cond delay="0"/>
                                      </p:stCondLst>
                                      <p:childTnLst>
                                        <p:set>
                                          <p:cBhvr>
                                            <p:cTn id="17" dur="1" fill="hold">
                                              <p:stCondLst>
                                                <p:cond delay="0"/>
                                              </p:stCondLst>
                                            </p:cTn>
                                            <p:tgtEl>
                                              <p:spTgt spid="13">
                                                <p:txEl>
                                                  <p:pRg st="0" end="0"/>
                                                </p:txEl>
                                              </p:spTgt>
                                            </p:tgtEl>
                                            <p:attrNameLst>
                                              <p:attrName>style.visibility</p:attrName>
                                            </p:attrNameLst>
                                          </p:cBhvr>
                                          <p:to>
                                            <p:strVal val="visible"/>
                                          </p:to>
                                        </p:set>
                                        <p:animEffect transition="in" filter="fade">
                                          <p:cBhvr>
                                            <p:cTn id="18" dur="500"/>
                                            <p:tgtEl>
                                              <p:spTgt spid="13">
                                                <p:txEl>
                                                  <p:pRg st="0" end="0"/>
                                                </p:txEl>
                                              </p:spTgt>
                                            </p:tgtEl>
                                          </p:cBhvr>
                                        </p:animEffect>
                                      </p:childTnLst>
                                    </p:cTn>
                                  </p:par>
                                </p:childTnLst>
                              </p:cTn>
                            </p:par>
                          </p:childTnLst>
                        </p:cTn>
                      </p:par>
                      <p:par>
                        <p:cTn id="19" fill="hold">
                          <p:stCondLst>
                            <p:cond delay="indefinite"/>
                          </p:stCondLst>
                          <p:childTnLst>
                            <p:par>
                              <p:cTn id="20" fill="hold">
                                <p:stCondLst>
                                  <p:cond delay="0"/>
                                </p:stCondLst>
                                <p:childTnLst>
                                  <p:par>
                                    <p:cTn id="21" presetID="10" presetClass="entr" presetSubtype="0" fill="hold" nodeType="clickEffect">
                                      <p:stCondLst>
                                        <p:cond delay="0"/>
                                      </p:stCondLst>
                                      <p:childTnLst>
                                        <p:set>
                                          <p:cBhvr>
                                            <p:cTn id="22" dur="1" fill="hold">
                                              <p:stCondLst>
                                                <p:cond delay="0"/>
                                              </p:stCondLst>
                                            </p:cTn>
                                            <p:tgtEl>
                                              <p:spTgt spid="13">
                                                <p:txEl>
                                                  <p:pRg st="1" end="1"/>
                                                </p:txEl>
                                              </p:spTgt>
                                            </p:tgtEl>
                                            <p:attrNameLst>
                                              <p:attrName>style.visibility</p:attrName>
                                            </p:attrNameLst>
                                          </p:cBhvr>
                                          <p:to>
                                            <p:strVal val="visible"/>
                                          </p:to>
                                        </p:set>
                                        <p:animEffect transition="in" filter="fade">
                                          <p:cBhvr>
                                            <p:cTn id="23" dur="500"/>
                                            <p:tgtEl>
                                              <p:spTgt spid="13">
                                                <p:txEl>
                                                  <p:pRg st="1" end="1"/>
                                                </p:txEl>
                                              </p:spTgt>
                                            </p:tgtEl>
                                          </p:cBhvr>
                                        </p:animEffect>
                                      </p:childTnLst>
                                    </p:cTn>
                                  </p:par>
                                </p:childTnLst>
                              </p:cTn>
                            </p:par>
                          </p:childTnLst>
                        </p:cTn>
                      </p:par>
                      <p:par>
                        <p:cTn id="24" fill="hold">
                          <p:stCondLst>
                            <p:cond delay="indefinite"/>
                          </p:stCondLst>
                          <p:childTnLst>
                            <p:par>
                              <p:cTn id="25" fill="hold">
                                <p:stCondLst>
                                  <p:cond delay="0"/>
                                </p:stCondLst>
                                <p:childTnLst>
                                  <p:par>
                                    <p:cTn id="26" presetID="10" presetClass="entr" presetSubtype="0" fill="hold" nodeType="clickEffect">
                                      <p:stCondLst>
                                        <p:cond delay="0"/>
                                      </p:stCondLst>
                                      <p:childTnLst>
                                        <p:set>
                                          <p:cBhvr>
                                            <p:cTn id="27" dur="1" fill="hold">
                                              <p:stCondLst>
                                                <p:cond delay="0"/>
                                              </p:stCondLst>
                                            </p:cTn>
                                            <p:tgtEl>
                                              <p:spTgt spid="13">
                                                <p:txEl>
                                                  <p:pRg st="2" end="2"/>
                                                </p:txEl>
                                              </p:spTgt>
                                            </p:tgtEl>
                                            <p:attrNameLst>
                                              <p:attrName>style.visibility</p:attrName>
                                            </p:attrNameLst>
                                          </p:cBhvr>
                                          <p:to>
                                            <p:strVal val="visible"/>
                                          </p:to>
                                        </p:set>
                                        <p:animEffect transition="in" filter="fade">
                                          <p:cBhvr>
                                            <p:cTn id="28" dur="500"/>
                                            <p:tgtEl>
                                              <p:spTgt spid="1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86EBBC3-7AD8-3C43-80EC-23CD50289C4E}"/>
              </a:ext>
            </a:extLst>
          </p:cNvPr>
          <p:cNvSpPr>
            <a:spLocks noGrp="1"/>
          </p:cNvSpPr>
          <p:nvPr>
            <p:ph type="title"/>
          </p:nvPr>
        </p:nvSpPr>
        <p:spPr>
          <a:xfrm>
            <a:off x="1298853" y="-69304"/>
            <a:ext cx="5261012" cy="1325563"/>
          </a:xfrm>
        </p:spPr>
        <p:txBody>
          <a:bodyPr>
            <a:normAutofit/>
          </a:bodyPr>
          <a:lstStyle/>
          <a:p>
            <a:r>
              <a:rPr lang="en-VN" sz="4000" b="1" dirty="0">
                <a:ln w="3175" cmpd="sng">
                  <a:solidFill>
                    <a:schemeClr val="tx1"/>
                  </a:solidFill>
                </a:ln>
                <a:solidFill>
                  <a:srgbClr val="C00000"/>
                </a:solidFill>
                <a:effectLst>
                  <a:glow rad="38100">
                    <a:schemeClr val="bg1">
                      <a:lumMod val="65000"/>
                      <a:lumOff val="35000"/>
                      <a:alpha val="40000"/>
                    </a:schemeClr>
                  </a:glow>
                </a:effectLst>
                <a:latin typeface="#9Slide03 IcielPanton Black" panose="00000A00000000000000" pitchFamily="2" charset="0"/>
              </a:rPr>
              <a:t>I. Tìm hiểu chung:</a:t>
            </a:r>
          </a:p>
        </p:txBody>
      </p:sp>
      <p:sp>
        <p:nvSpPr>
          <p:cNvPr id="3" name="TextBox 2">
            <a:extLst>
              <a:ext uri="{FF2B5EF4-FFF2-40B4-BE49-F238E27FC236}">
                <a16:creationId xmlns:a16="http://schemas.microsoft.com/office/drawing/2014/main" id="{C273CF02-A077-2D4F-9AC9-5D67088D2B04}"/>
              </a:ext>
            </a:extLst>
          </p:cNvPr>
          <p:cNvSpPr txBox="1"/>
          <p:nvPr/>
        </p:nvSpPr>
        <p:spPr>
          <a:xfrm>
            <a:off x="1253168" y="1204435"/>
            <a:ext cx="3198311" cy="964367"/>
          </a:xfrm>
          <a:prstGeom prst="rect">
            <a:avLst/>
          </a:prstGeom>
          <a:noFill/>
        </p:spPr>
        <p:txBody>
          <a:bodyPr wrap="none" rtlCol="0">
            <a:spAutoFit/>
          </a:bodyPr>
          <a:lstStyle/>
          <a:p>
            <a:pPr marL="342900" indent="-342900" algn="just">
              <a:lnSpc>
                <a:spcPts val="3360"/>
              </a:lnSpc>
              <a:buAutoNum type="arabicPeriod"/>
            </a:pPr>
            <a:r>
              <a:rPr lang="en-VN" sz="3200" b="1" dirty="0">
                <a:solidFill>
                  <a:srgbClr val="C00000"/>
                </a:solidFill>
                <a:latin typeface="Times New Roman" panose="02020603050405020304" pitchFamily="18" charset="0"/>
                <a:cs typeface="Times New Roman" panose="02020603050405020304" pitchFamily="18" charset="0"/>
              </a:rPr>
              <a:t>Tác giả</a:t>
            </a:r>
            <a:r>
              <a:rPr lang="en-VN" sz="3200" b="1">
                <a:solidFill>
                  <a:srgbClr val="C00000"/>
                </a:solidFill>
                <a:latin typeface="Times New Roman" panose="02020603050405020304" pitchFamily="18" charset="0"/>
                <a:cs typeface="Times New Roman" panose="02020603050405020304" pitchFamily="18" charset="0"/>
              </a:rPr>
              <a:t>: </a:t>
            </a:r>
            <a:r>
              <a:rPr lang="en-US" sz="3200">
                <a:solidFill>
                  <a:schemeClr val="bg1"/>
                </a:solidFill>
                <a:latin typeface="Times New Roman" panose="02020603050405020304" pitchFamily="18" charset="0"/>
                <a:cs typeface="Times New Roman" panose="02020603050405020304" pitchFamily="18" charset="0"/>
              </a:rPr>
              <a:t>S</a:t>
            </a:r>
            <a:r>
              <a:rPr lang="en-VN" sz="3200">
                <a:solidFill>
                  <a:schemeClr val="bg1"/>
                </a:solidFill>
                <a:latin typeface="Times New Roman" panose="02020603050405020304" pitchFamily="18" charset="0"/>
                <a:cs typeface="Times New Roman" panose="02020603050405020304" pitchFamily="18" charset="0"/>
              </a:rPr>
              <a:t>GK/</a:t>
            </a:r>
            <a:r>
              <a:rPr lang="en-VN" sz="3200" dirty="0">
                <a:solidFill>
                  <a:schemeClr val="bg1"/>
                </a:solidFill>
                <a:latin typeface="Times New Roman" panose="02020603050405020304" pitchFamily="18" charset="0"/>
                <a:cs typeface="Times New Roman" panose="02020603050405020304" pitchFamily="18" charset="0"/>
              </a:rPr>
              <a:t>8</a:t>
            </a:r>
          </a:p>
          <a:p>
            <a:pPr marL="342900" indent="-342900" algn="just">
              <a:lnSpc>
                <a:spcPts val="3360"/>
              </a:lnSpc>
              <a:buAutoNum type="arabicPeriod"/>
            </a:pPr>
            <a:r>
              <a:rPr lang="en-VN" sz="3200">
                <a:latin typeface="Times New Roman" panose="02020603050405020304" pitchFamily="18" charset="0"/>
                <a:cs typeface="Times New Roman" panose="02020603050405020304" pitchFamily="18" charset="0"/>
              </a:rPr>
              <a:t>.</a:t>
            </a:r>
            <a:endParaRPr lang="en-VN" sz="3200" dirty="0">
              <a:latin typeface="Times New Roman" panose="02020603050405020304" pitchFamily="18" charset="0"/>
              <a:cs typeface="Times New Roman" panose="02020603050405020304" pitchFamily="18" charset="0"/>
            </a:endParaRPr>
          </a:p>
        </p:txBody>
      </p:sp>
      <p:pic>
        <p:nvPicPr>
          <p:cNvPr id="8" name="Picture 8">
            <a:extLst>
              <a:ext uri="{FF2B5EF4-FFF2-40B4-BE49-F238E27FC236}">
                <a16:creationId xmlns:a16="http://schemas.microsoft.com/office/drawing/2014/main" id="{1D3D3143-6834-9346-B575-355E3FBD4AD7}"/>
              </a:ext>
            </a:extLst>
          </p:cNvPr>
          <p:cNvPicPr>
            <a:picLocks noChangeAspect="1"/>
          </p:cNvPicPr>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rcRect/>
          <a:stretch>
            <a:fillRect/>
          </a:stretch>
        </p:blipFill>
        <p:spPr>
          <a:xfrm rot="3412007" flipH="1">
            <a:off x="151880" y="5506788"/>
            <a:ext cx="589451" cy="1428185"/>
          </a:xfrm>
          <a:prstGeom prst="rect">
            <a:avLst/>
          </a:prstGeom>
        </p:spPr>
      </p:pic>
      <p:pic>
        <p:nvPicPr>
          <p:cNvPr id="10" name="Picture 10">
            <a:extLst>
              <a:ext uri="{FF2B5EF4-FFF2-40B4-BE49-F238E27FC236}">
                <a16:creationId xmlns:a16="http://schemas.microsoft.com/office/drawing/2014/main" id="{6D39447E-7D02-9D4F-B324-63EB8D5702AE}"/>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rcRect/>
          <a:stretch>
            <a:fillRect/>
          </a:stretch>
        </p:blipFill>
        <p:spPr>
          <a:xfrm rot="19805162">
            <a:off x="-230751" y="-65443"/>
            <a:ext cx="1518153" cy="1317841"/>
          </a:xfrm>
          <a:prstGeom prst="rect">
            <a:avLst/>
          </a:prstGeom>
        </p:spPr>
      </p:pic>
      <p:pic>
        <p:nvPicPr>
          <p:cNvPr id="11" name="Picture 11">
            <a:extLst>
              <a:ext uri="{FF2B5EF4-FFF2-40B4-BE49-F238E27FC236}">
                <a16:creationId xmlns:a16="http://schemas.microsoft.com/office/drawing/2014/main" id="{732152CC-627D-8042-ABE1-618D02559591}"/>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rcRect/>
          <a:stretch>
            <a:fillRect/>
          </a:stretch>
        </p:blipFill>
        <p:spPr>
          <a:xfrm rot="929727" flipH="1">
            <a:off x="10787140" y="113239"/>
            <a:ext cx="1842391" cy="1599298"/>
          </a:xfrm>
          <a:prstGeom prst="rect">
            <a:avLst/>
          </a:prstGeom>
        </p:spPr>
      </p:pic>
      <p:sp>
        <p:nvSpPr>
          <p:cNvPr id="12" name="TextBox 2">
            <a:extLst>
              <a:ext uri="{FF2B5EF4-FFF2-40B4-BE49-F238E27FC236}">
                <a16:creationId xmlns:a16="http://schemas.microsoft.com/office/drawing/2014/main" id="{A4FB10CF-45C3-2123-2812-769E9A922C21}"/>
              </a:ext>
            </a:extLst>
          </p:cNvPr>
          <p:cNvSpPr txBox="1"/>
          <p:nvPr/>
        </p:nvSpPr>
        <p:spPr>
          <a:xfrm>
            <a:off x="1253169" y="1929580"/>
            <a:ext cx="5231949" cy="2625078"/>
          </a:xfrm>
          <a:prstGeom prst="rect">
            <a:avLst/>
          </a:prstGeom>
          <a:noFill/>
        </p:spPr>
        <p:txBody>
          <a:bodyPr wrap="square" rtlCol="0">
            <a:spAutoFit/>
          </a:bodyPr>
          <a:lstStyle/>
          <a:p>
            <a:pPr algn="just">
              <a:lnSpc>
                <a:spcPts val="4000"/>
              </a:lnSpc>
            </a:pPr>
            <a:r>
              <a:rPr lang="en-US" sz="3200" b="1">
                <a:solidFill>
                  <a:srgbClr val="C00000"/>
                </a:solidFill>
                <a:latin typeface="Times New Roman" panose="02020603050405020304" pitchFamily="18" charset="0"/>
                <a:cs typeface="Times New Roman" panose="02020603050405020304" pitchFamily="18" charset="0"/>
              </a:rPr>
              <a:t>2. </a:t>
            </a:r>
            <a:r>
              <a:rPr lang="en-VN" sz="3200" b="1">
                <a:solidFill>
                  <a:srgbClr val="C00000"/>
                </a:solidFill>
                <a:latin typeface="Times New Roman" panose="02020603050405020304" pitchFamily="18" charset="0"/>
                <a:cs typeface="Times New Roman" panose="02020603050405020304" pitchFamily="18" charset="0"/>
              </a:rPr>
              <a:t>Tác </a:t>
            </a:r>
            <a:r>
              <a:rPr lang="en-VN" sz="3200" b="1" dirty="0">
                <a:solidFill>
                  <a:srgbClr val="C00000"/>
                </a:solidFill>
                <a:latin typeface="Times New Roman" panose="02020603050405020304" pitchFamily="18" charset="0"/>
                <a:cs typeface="Times New Roman" panose="02020603050405020304" pitchFamily="18" charset="0"/>
              </a:rPr>
              <a:t>phẩm: </a:t>
            </a:r>
          </a:p>
          <a:p>
            <a:pPr algn="just">
              <a:lnSpc>
                <a:spcPts val="4000"/>
              </a:lnSpc>
            </a:pPr>
            <a:r>
              <a:rPr lang="en-VN" sz="3200">
                <a:latin typeface="Times New Roman" panose="02020603050405020304" pitchFamily="18" charset="0"/>
                <a:cs typeface="Times New Roman" panose="02020603050405020304" pitchFamily="18" charset="0"/>
              </a:rPr>
              <a:t>	</a:t>
            </a:r>
            <a:r>
              <a:rPr lang="en-US" sz="3200">
                <a:solidFill>
                  <a:schemeClr val="bg1"/>
                </a:solidFill>
                <a:latin typeface="Times New Roman" panose="02020603050405020304" pitchFamily="18" charset="0"/>
                <a:cs typeface="Times New Roman" panose="02020603050405020304" pitchFamily="18" charset="0"/>
              </a:rPr>
              <a:t>a) </a:t>
            </a:r>
            <a:r>
              <a:rPr lang="en-VN" sz="3200">
                <a:solidFill>
                  <a:schemeClr val="bg1"/>
                </a:solidFill>
                <a:latin typeface="Times New Roman" panose="02020603050405020304" pitchFamily="18" charset="0"/>
                <a:cs typeface="Times New Roman" panose="02020603050405020304" pitchFamily="18" charset="0"/>
              </a:rPr>
              <a:t>Thể </a:t>
            </a:r>
            <a:r>
              <a:rPr lang="en-VN" sz="3200" dirty="0">
                <a:solidFill>
                  <a:schemeClr val="bg1"/>
                </a:solidFill>
                <a:latin typeface="Times New Roman" panose="02020603050405020304" pitchFamily="18" charset="0"/>
                <a:cs typeface="Times New Roman" panose="02020603050405020304" pitchFamily="18" charset="0"/>
              </a:rPr>
              <a:t>loại: truyện ngắn.</a:t>
            </a:r>
          </a:p>
          <a:p>
            <a:pPr algn="just">
              <a:lnSpc>
                <a:spcPts val="4000"/>
              </a:lnSpc>
            </a:pPr>
            <a:r>
              <a:rPr lang="en-VN" sz="3200">
                <a:solidFill>
                  <a:schemeClr val="bg1"/>
                </a:solidFill>
                <a:latin typeface="Times New Roman" panose="02020603050405020304" pitchFamily="18" charset="0"/>
                <a:cs typeface="Times New Roman" panose="02020603050405020304" pitchFamily="18" charset="0"/>
              </a:rPr>
              <a:t>	</a:t>
            </a:r>
            <a:r>
              <a:rPr lang="en-US" sz="3200">
                <a:solidFill>
                  <a:schemeClr val="bg1"/>
                </a:solidFill>
                <a:latin typeface="Times New Roman" panose="02020603050405020304" pitchFamily="18" charset="0"/>
                <a:cs typeface="Times New Roman" panose="02020603050405020304" pitchFamily="18" charset="0"/>
              </a:rPr>
              <a:t>b) </a:t>
            </a:r>
            <a:r>
              <a:rPr lang="en-VN" sz="3200">
                <a:solidFill>
                  <a:schemeClr val="bg1"/>
                </a:solidFill>
                <a:latin typeface="Times New Roman" panose="02020603050405020304" pitchFamily="18" charset="0"/>
                <a:cs typeface="Times New Roman" panose="02020603050405020304" pitchFamily="18" charset="0"/>
              </a:rPr>
              <a:t>Xuất </a:t>
            </a:r>
            <a:r>
              <a:rPr lang="en-VN" sz="3200" dirty="0">
                <a:solidFill>
                  <a:schemeClr val="bg1"/>
                </a:solidFill>
                <a:latin typeface="Times New Roman" panose="02020603050405020304" pitchFamily="18" charset="0"/>
                <a:cs typeface="Times New Roman" panose="02020603050405020304" pitchFamily="18" charset="0"/>
              </a:rPr>
              <a:t>xứ: in trong tập “Quê mẹ”, xuất bản </a:t>
            </a:r>
            <a:r>
              <a:rPr lang="en-VN" sz="3200">
                <a:solidFill>
                  <a:schemeClr val="bg1"/>
                </a:solidFill>
                <a:latin typeface="Times New Roman" panose="02020603050405020304" pitchFamily="18" charset="0"/>
                <a:cs typeface="Times New Roman" panose="02020603050405020304" pitchFamily="18" charset="0"/>
              </a:rPr>
              <a:t>năm 1941</a:t>
            </a:r>
            <a:endParaRPr lang="en-US" sz="3200">
              <a:solidFill>
                <a:schemeClr val="bg1"/>
              </a:solidFill>
              <a:latin typeface="Times New Roman" panose="02020603050405020304" pitchFamily="18" charset="0"/>
              <a:cs typeface="Times New Roman" panose="02020603050405020304" pitchFamily="18" charset="0"/>
            </a:endParaRPr>
          </a:p>
          <a:p>
            <a:pPr algn="just">
              <a:lnSpc>
                <a:spcPts val="4000"/>
              </a:lnSpc>
            </a:pPr>
            <a:r>
              <a:rPr lang="en-US" sz="3200">
                <a:solidFill>
                  <a:schemeClr val="bg1"/>
                </a:solidFill>
                <a:latin typeface="Times New Roman" panose="02020603050405020304" pitchFamily="18" charset="0"/>
                <a:cs typeface="Times New Roman" panose="02020603050405020304" pitchFamily="18" charset="0"/>
              </a:rPr>
              <a:t>	c) Bố cục: 3 phần</a:t>
            </a:r>
          </a:p>
        </p:txBody>
      </p:sp>
      <p:grpSp>
        <p:nvGrpSpPr>
          <p:cNvPr id="7" name="Nhóm 6">
            <a:extLst>
              <a:ext uri="{FF2B5EF4-FFF2-40B4-BE49-F238E27FC236}">
                <a16:creationId xmlns:a16="http://schemas.microsoft.com/office/drawing/2014/main" id="{C2BC63F5-7BD9-1993-3EE6-929BD9622E25}"/>
              </a:ext>
            </a:extLst>
          </p:cNvPr>
          <p:cNvGrpSpPr/>
          <p:nvPr/>
        </p:nvGrpSpPr>
        <p:grpSpPr>
          <a:xfrm>
            <a:off x="6708829" y="376640"/>
            <a:ext cx="5387665" cy="5944940"/>
            <a:chOff x="6605552" y="574377"/>
            <a:chExt cx="5387665" cy="5944940"/>
          </a:xfrm>
        </p:grpSpPr>
        <p:pic>
          <p:nvPicPr>
            <p:cNvPr id="4" name="Hình ảnh 3">
              <a:extLst>
                <a:ext uri="{FF2B5EF4-FFF2-40B4-BE49-F238E27FC236}">
                  <a16:creationId xmlns:a16="http://schemas.microsoft.com/office/drawing/2014/main" id="{029A879A-1952-215E-8BDC-A82551D8AEB1}"/>
                </a:ext>
              </a:extLst>
            </p:cNvPr>
            <p:cNvPicPr>
              <a:picLocks noChangeAspect="1"/>
            </p:cNvPicPr>
            <p:nvPr/>
          </p:nvPicPr>
          <p:blipFill rotWithShape="1">
            <a:blip r:embed="rId6"/>
            <a:srcRect l="18735" t="4291" r="19196" b="4214"/>
            <a:stretch/>
          </p:blipFill>
          <p:spPr>
            <a:xfrm>
              <a:off x="6605552" y="574377"/>
              <a:ext cx="2797110" cy="4320000"/>
            </a:xfrm>
            <a:prstGeom prst="rect">
              <a:avLst/>
            </a:prstGeom>
            <a:effectLst>
              <a:outerShdw blurRad="50800" dist="101600" dir="19800000" rotWithShape="0">
                <a:prstClr val="black">
                  <a:alpha val="40000"/>
                </a:prstClr>
              </a:outerShdw>
            </a:effectLst>
          </p:spPr>
        </p:pic>
        <p:pic>
          <p:nvPicPr>
            <p:cNvPr id="6" name="Hình ảnh 5">
              <a:extLst>
                <a:ext uri="{FF2B5EF4-FFF2-40B4-BE49-F238E27FC236}">
                  <a16:creationId xmlns:a16="http://schemas.microsoft.com/office/drawing/2014/main" id="{07D3BB13-E42C-B8EA-6616-5BB58FEB7B42}"/>
                </a:ext>
              </a:extLst>
            </p:cNvPr>
            <p:cNvPicPr>
              <a:picLocks noChangeAspect="1"/>
            </p:cNvPicPr>
            <p:nvPr/>
          </p:nvPicPr>
          <p:blipFill>
            <a:blip r:embed="rId7"/>
            <a:stretch>
              <a:fillRect/>
            </a:stretch>
          </p:blipFill>
          <p:spPr>
            <a:xfrm>
              <a:off x="9208434" y="2127317"/>
              <a:ext cx="2784783" cy="4392000"/>
            </a:xfrm>
            <a:prstGeom prst="rect">
              <a:avLst/>
            </a:prstGeom>
            <a:effectLst>
              <a:outerShdw blurRad="50800" dist="101600" dir="19800000" algn="l" rotWithShape="0">
                <a:prstClr val="black">
                  <a:alpha val="40000"/>
                </a:prstClr>
              </a:outerShdw>
            </a:effectLst>
          </p:spPr>
        </p:pic>
      </p:grpSp>
    </p:spTree>
    <p:extLst>
      <p:ext uri="{BB962C8B-B14F-4D97-AF65-F5344CB8AC3E}">
        <p14:creationId xmlns:p14="http://schemas.microsoft.com/office/powerpoint/2010/main" val="684760170"/>
      </p:ext>
    </p:extLst>
  </p:cSld>
  <p:clrMapOvr>
    <a:masterClrMapping/>
  </p:clrMapOvr>
  <mc:AlternateContent xmlns:mc="http://schemas.openxmlformats.org/markup-compatibility/2006">
    <mc:Choice xmlns:p14="http://schemas.microsoft.com/office/powerpoint/2010/main" Requires="p14">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2">
                                                <p:txEl>
                                                  <p:pRg st="0" end="0"/>
                                                </p:txEl>
                                              </p:spTgt>
                                            </p:tgtEl>
                                            <p:attrNameLst>
                                              <p:attrName>style.visibility</p:attrName>
                                            </p:attrNameLst>
                                          </p:cBhvr>
                                          <p:to>
                                            <p:strVal val="visible"/>
                                          </p:to>
                                        </p:set>
                                        <p:animEffect transition="in" filter="fade">
                                          <p:cBhvr>
                                            <p:cTn id="7" dur="500"/>
                                            <p:tgtEl>
                                              <p:spTgt spid="12">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12">
                                                <p:txEl>
                                                  <p:pRg st="1" end="1"/>
                                                </p:txEl>
                                              </p:spTgt>
                                            </p:tgtEl>
                                            <p:attrNameLst>
                                              <p:attrName>style.visibility</p:attrName>
                                            </p:attrNameLst>
                                          </p:cBhvr>
                                          <p:to>
                                            <p:strVal val="visible"/>
                                          </p:to>
                                        </p:set>
                                        <p:animEffect transition="in" filter="fade">
                                          <p:cBhvr>
                                            <p:cTn id="12" dur="500"/>
                                            <p:tgtEl>
                                              <p:spTgt spid="12">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12">
                                                <p:txEl>
                                                  <p:pRg st="2" end="2"/>
                                                </p:txEl>
                                              </p:spTgt>
                                            </p:tgtEl>
                                            <p:attrNameLst>
                                              <p:attrName>style.visibility</p:attrName>
                                            </p:attrNameLst>
                                          </p:cBhvr>
                                          <p:to>
                                            <p:strVal val="visible"/>
                                          </p:to>
                                        </p:set>
                                        <p:animEffect transition="in" filter="fade">
                                          <p:cBhvr>
                                            <p:cTn id="17" dur="500"/>
                                            <p:tgtEl>
                                              <p:spTgt spid="12">
                                                <p:txEl>
                                                  <p:pRg st="2" end="2"/>
                                                </p:txEl>
                                              </p:spTgt>
                                            </p:tgtEl>
                                          </p:cBhvr>
                                        </p:animEffect>
                                      </p:childTnLst>
                                    </p:cTn>
                                  </p:par>
                                  <p:par>
                                    <p:cTn id="18" presetID="2" presetClass="entr" presetSubtype="1" fill="hold" nodeType="withEffect" p14:presetBounceEnd="74000">
                                      <p:stCondLst>
                                        <p:cond delay="0"/>
                                      </p:stCondLst>
                                      <p:childTnLst>
                                        <p:set>
                                          <p:cBhvr>
                                            <p:cTn id="19" dur="1" fill="hold">
                                              <p:stCondLst>
                                                <p:cond delay="0"/>
                                              </p:stCondLst>
                                            </p:cTn>
                                            <p:tgtEl>
                                              <p:spTgt spid="7"/>
                                            </p:tgtEl>
                                            <p:attrNameLst>
                                              <p:attrName>style.visibility</p:attrName>
                                            </p:attrNameLst>
                                          </p:cBhvr>
                                          <p:to>
                                            <p:strVal val="visible"/>
                                          </p:to>
                                        </p:set>
                                        <p:anim calcmode="lin" valueType="num" p14:bounceEnd="74000">
                                          <p:cBhvr additive="base">
                                            <p:cTn id="20" dur="2000" fill="hold"/>
                                            <p:tgtEl>
                                              <p:spTgt spid="7"/>
                                            </p:tgtEl>
                                            <p:attrNameLst>
                                              <p:attrName>ppt_x</p:attrName>
                                            </p:attrNameLst>
                                          </p:cBhvr>
                                          <p:tavLst>
                                            <p:tav tm="0">
                                              <p:val>
                                                <p:strVal val="#ppt_x"/>
                                              </p:val>
                                            </p:tav>
                                            <p:tav tm="100000">
                                              <p:val>
                                                <p:strVal val="#ppt_x"/>
                                              </p:val>
                                            </p:tav>
                                          </p:tavLst>
                                        </p:anim>
                                        <p:anim calcmode="lin" valueType="num" p14:bounceEnd="74000">
                                          <p:cBhvr additive="base">
                                            <p:cTn id="21" dur="2000" fill="hold"/>
                                            <p:tgtEl>
                                              <p:spTgt spid="7"/>
                                            </p:tgtEl>
                                            <p:attrNameLst>
                                              <p:attrName>ppt_y</p:attrName>
                                            </p:attrNameLst>
                                          </p:cBhvr>
                                          <p:tavLst>
                                            <p:tav tm="0">
                                              <p:val>
                                                <p:strVal val="0-#ppt_h/2"/>
                                              </p:val>
                                            </p:tav>
                                            <p:tav tm="100000">
                                              <p:val>
                                                <p:strVal val="#ppt_y"/>
                                              </p:val>
                                            </p:tav>
                                          </p:tavLst>
                                        </p:anim>
                                      </p:childTnLst>
                                    </p:cTn>
                                  </p:par>
                                </p:childTnLst>
                              </p:cTn>
                            </p:par>
                          </p:childTnLst>
                        </p:cTn>
                      </p:par>
                      <p:par>
                        <p:cTn id="22" fill="hold">
                          <p:stCondLst>
                            <p:cond delay="indefinite"/>
                          </p:stCondLst>
                          <p:childTnLst>
                            <p:par>
                              <p:cTn id="23" fill="hold">
                                <p:stCondLst>
                                  <p:cond delay="0"/>
                                </p:stCondLst>
                                <p:childTnLst>
                                  <p:par>
                                    <p:cTn id="24" presetID="10" presetClass="entr" presetSubtype="0" fill="hold" nodeType="clickEffect">
                                      <p:stCondLst>
                                        <p:cond delay="0"/>
                                      </p:stCondLst>
                                      <p:childTnLst>
                                        <p:set>
                                          <p:cBhvr>
                                            <p:cTn id="25" dur="1" fill="hold">
                                              <p:stCondLst>
                                                <p:cond delay="0"/>
                                              </p:stCondLst>
                                            </p:cTn>
                                            <p:tgtEl>
                                              <p:spTgt spid="12">
                                                <p:txEl>
                                                  <p:pRg st="3" end="3"/>
                                                </p:txEl>
                                              </p:spTgt>
                                            </p:tgtEl>
                                            <p:attrNameLst>
                                              <p:attrName>style.visibility</p:attrName>
                                            </p:attrNameLst>
                                          </p:cBhvr>
                                          <p:to>
                                            <p:strVal val="visible"/>
                                          </p:to>
                                        </p:set>
                                        <p:animEffect transition="in" filter="fade">
                                          <p:cBhvr>
                                            <p:cTn id="26" dur="500"/>
                                            <p:tgtEl>
                                              <p:spTgt spid="12">
                                                <p:txEl>
                                                  <p:pRg st="3" end="3"/>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mc:Choice>
    <mc:Fallback>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2">
                                                <p:txEl>
                                                  <p:pRg st="0" end="0"/>
                                                </p:txEl>
                                              </p:spTgt>
                                            </p:tgtEl>
                                            <p:attrNameLst>
                                              <p:attrName>style.visibility</p:attrName>
                                            </p:attrNameLst>
                                          </p:cBhvr>
                                          <p:to>
                                            <p:strVal val="visible"/>
                                          </p:to>
                                        </p:set>
                                        <p:animEffect transition="in" filter="fade">
                                          <p:cBhvr>
                                            <p:cTn id="7" dur="500"/>
                                            <p:tgtEl>
                                              <p:spTgt spid="12">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12">
                                                <p:txEl>
                                                  <p:pRg st="1" end="1"/>
                                                </p:txEl>
                                              </p:spTgt>
                                            </p:tgtEl>
                                            <p:attrNameLst>
                                              <p:attrName>style.visibility</p:attrName>
                                            </p:attrNameLst>
                                          </p:cBhvr>
                                          <p:to>
                                            <p:strVal val="visible"/>
                                          </p:to>
                                        </p:set>
                                        <p:animEffect transition="in" filter="fade">
                                          <p:cBhvr>
                                            <p:cTn id="12" dur="500"/>
                                            <p:tgtEl>
                                              <p:spTgt spid="12">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12">
                                                <p:txEl>
                                                  <p:pRg st="2" end="2"/>
                                                </p:txEl>
                                              </p:spTgt>
                                            </p:tgtEl>
                                            <p:attrNameLst>
                                              <p:attrName>style.visibility</p:attrName>
                                            </p:attrNameLst>
                                          </p:cBhvr>
                                          <p:to>
                                            <p:strVal val="visible"/>
                                          </p:to>
                                        </p:set>
                                        <p:animEffect transition="in" filter="fade">
                                          <p:cBhvr>
                                            <p:cTn id="17" dur="500"/>
                                            <p:tgtEl>
                                              <p:spTgt spid="12">
                                                <p:txEl>
                                                  <p:pRg st="2" end="2"/>
                                                </p:txEl>
                                              </p:spTgt>
                                            </p:tgtEl>
                                          </p:cBhvr>
                                        </p:animEffect>
                                      </p:childTnLst>
                                    </p:cTn>
                                  </p:par>
                                  <p:par>
                                    <p:cTn id="18" presetID="2" presetClass="entr" presetSubtype="1" fill="hold" nodeType="withEffect">
                                      <p:stCondLst>
                                        <p:cond delay="0"/>
                                      </p:stCondLst>
                                      <p:childTnLst>
                                        <p:set>
                                          <p:cBhvr>
                                            <p:cTn id="19" dur="1" fill="hold">
                                              <p:stCondLst>
                                                <p:cond delay="0"/>
                                              </p:stCondLst>
                                            </p:cTn>
                                            <p:tgtEl>
                                              <p:spTgt spid="7"/>
                                            </p:tgtEl>
                                            <p:attrNameLst>
                                              <p:attrName>style.visibility</p:attrName>
                                            </p:attrNameLst>
                                          </p:cBhvr>
                                          <p:to>
                                            <p:strVal val="visible"/>
                                          </p:to>
                                        </p:set>
                                        <p:anim calcmode="lin" valueType="num">
                                          <p:cBhvr additive="base">
                                            <p:cTn id="20" dur="2000" fill="hold"/>
                                            <p:tgtEl>
                                              <p:spTgt spid="7"/>
                                            </p:tgtEl>
                                            <p:attrNameLst>
                                              <p:attrName>ppt_x</p:attrName>
                                            </p:attrNameLst>
                                          </p:cBhvr>
                                          <p:tavLst>
                                            <p:tav tm="0">
                                              <p:val>
                                                <p:strVal val="#ppt_x"/>
                                              </p:val>
                                            </p:tav>
                                            <p:tav tm="100000">
                                              <p:val>
                                                <p:strVal val="#ppt_x"/>
                                              </p:val>
                                            </p:tav>
                                          </p:tavLst>
                                        </p:anim>
                                        <p:anim calcmode="lin" valueType="num">
                                          <p:cBhvr additive="base">
                                            <p:cTn id="21" dur="2000" fill="hold"/>
                                            <p:tgtEl>
                                              <p:spTgt spid="7"/>
                                            </p:tgtEl>
                                            <p:attrNameLst>
                                              <p:attrName>ppt_y</p:attrName>
                                            </p:attrNameLst>
                                          </p:cBhvr>
                                          <p:tavLst>
                                            <p:tav tm="0">
                                              <p:val>
                                                <p:strVal val="0-#ppt_h/2"/>
                                              </p:val>
                                            </p:tav>
                                            <p:tav tm="100000">
                                              <p:val>
                                                <p:strVal val="#ppt_y"/>
                                              </p:val>
                                            </p:tav>
                                          </p:tavLst>
                                        </p:anim>
                                      </p:childTnLst>
                                    </p:cTn>
                                  </p:par>
                                </p:childTnLst>
                              </p:cTn>
                            </p:par>
                          </p:childTnLst>
                        </p:cTn>
                      </p:par>
                      <p:par>
                        <p:cTn id="22" fill="hold">
                          <p:stCondLst>
                            <p:cond delay="indefinite"/>
                          </p:stCondLst>
                          <p:childTnLst>
                            <p:par>
                              <p:cTn id="23" fill="hold">
                                <p:stCondLst>
                                  <p:cond delay="0"/>
                                </p:stCondLst>
                                <p:childTnLst>
                                  <p:par>
                                    <p:cTn id="24" presetID="10" presetClass="entr" presetSubtype="0" fill="hold" nodeType="clickEffect">
                                      <p:stCondLst>
                                        <p:cond delay="0"/>
                                      </p:stCondLst>
                                      <p:childTnLst>
                                        <p:set>
                                          <p:cBhvr>
                                            <p:cTn id="25" dur="1" fill="hold">
                                              <p:stCondLst>
                                                <p:cond delay="0"/>
                                              </p:stCondLst>
                                            </p:cTn>
                                            <p:tgtEl>
                                              <p:spTgt spid="12">
                                                <p:txEl>
                                                  <p:pRg st="3" end="3"/>
                                                </p:txEl>
                                              </p:spTgt>
                                            </p:tgtEl>
                                            <p:attrNameLst>
                                              <p:attrName>style.visibility</p:attrName>
                                            </p:attrNameLst>
                                          </p:cBhvr>
                                          <p:to>
                                            <p:strVal val="visible"/>
                                          </p:to>
                                        </p:set>
                                        <p:animEffect transition="in" filter="fade">
                                          <p:cBhvr>
                                            <p:cTn id="26" dur="500"/>
                                            <p:tgtEl>
                                              <p:spTgt spid="12">
                                                <p:txEl>
                                                  <p:pRg st="3" end="3"/>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86EBBC3-7AD8-3C43-80EC-23CD50289C4E}"/>
              </a:ext>
            </a:extLst>
          </p:cNvPr>
          <p:cNvSpPr>
            <a:spLocks noGrp="1"/>
          </p:cNvSpPr>
          <p:nvPr>
            <p:ph type="title"/>
          </p:nvPr>
        </p:nvSpPr>
        <p:spPr>
          <a:xfrm>
            <a:off x="1298853" y="-69304"/>
            <a:ext cx="5261012" cy="1325563"/>
          </a:xfrm>
        </p:spPr>
        <p:txBody>
          <a:bodyPr>
            <a:normAutofit/>
          </a:bodyPr>
          <a:lstStyle/>
          <a:p>
            <a:r>
              <a:rPr lang="en-VN" sz="4000" b="1" dirty="0">
                <a:ln w="3175" cmpd="sng">
                  <a:solidFill>
                    <a:schemeClr val="tx1"/>
                  </a:solidFill>
                </a:ln>
                <a:solidFill>
                  <a:srgbClr val="C00000"/>
                </a:solidFill>
                <a:effectLst>
                  <a:glow rad="38100">
                    <a:schemeClr val="bg1">
                      <a:lumMod val="65000"/>
                      <a:lumOff val="35000"/>
                      <a:alpha val="40000"/>
                    </a:schemeClr>
                  </a:glow>
                </a:effectLst>
                <a:latin typeface="#9Slide03 IcielPanton Black" panose="00000A00000000000000" pitchFamily="2" charset="0"/>
              </a:rPr>
              <a:t>I. Tìm hiểu chung:</a:t>
            </a:r>
          </a:p>
        </p:txBody>
      </p:sp>
      <p:sp>
        <p:nvSpPr>
          <p:cNvPr id="7" name="TextBox 6">
            <a:extLst>
              <a:ext uri="{FF2B5EF4-FFF2-40B4-BE49-F238E27FC236}">
                <a16:creationId xmlns:a16="http://schemas.microsoft.com/office/drawing/2014/main" id="{FC1C4C1E-B820-D146-B473-3DA4A2A56527}"/>
              </a:ext>
            </a:extLst>
          </p:cNvPr>
          <p:cNvSpPr txBox="1"/>
          <p:nvPr/>
        </p:nvSpPr>
        <p:spPr>
          <a:xfrm>
            <a:off x="1298853" y="1222836"/>
            <a:ext cx="10206681" cy="3539430"/>
          </a:xfrm>
          <a:prstGeom prst="rect">
            <a:avLst/>
          </a:prstGeom>
          <a:noFill/>
        </p:spPr>
        <p:txBody>
          <a:bodyPr wrap="square" rtlCol="0">
            <a:spAutoFit/>
          </a:bodyPr>
          <a:lstStyle/>
          <a:p>
            <a:pPr algn="just"/>
            <a:r>
              <a:rPr lang="en-US" sz="3200">
                <a:solidFill>
                  <a:schemeClr val="bg1"/>
                </a:solidFill>
                <a:latin typeface="Times New Roman" panose="02020603050405020304" pitchFamily="18" charset="0"/>
                <a:cs typeface="Times New Roman" panose="02020603050405020304" pitchFamily="18" charset="0"/>
              </a:rPr>
              <a:t>d) </a:t>
            </a:r>
            <a:r>
              <a:rPr lang="en-VN" sz="3200">
                <a:solidFill>
                  <a:schemeClr val="bg1"/>
                </a:solidFill>
                <a:latin typeface="Times New Roman" panose="02020603050405020304" pitchFamily="18" charset="0"/>
                <a:cs typeface="Times New Roman" panose="02020603050405020304" pitchFamily="18" charset="0"/>
              </a:rPr>
              <a:t>Tóm </a:t>
            </a:r>
            <a:r>
              <a:rPr lang="en-VN" sz="3200" dirty="0">
                <a:solidFill>
                  <a:schemeClr val="bg1"/>
                </a:solidFill>
                <a:latin typeface="Times New Roman" panose="02020603050405020304" pitchFamily="18" charset="0"/>
                <a:cs typeface="Times New Roman" panose="02020603050405020304" pitchFamily="18" charset="0"/>
              </a:rPr>
              <a:t>tắt: </a:t>
            </a:r>
          </a:p>
          <a:p>
            <a:pPr algn="just"/>
            <a:r>
              <a:rPr lang="en-VN" sz="3200">
                <a:latin typeface="Times New Roman" panose="02020603050405020304" pitchFamily="18" charset="0"/>
                <a:cs typeface="Times New Roman" panose="02020603050405020304" pitchFamily="18" charset="0"/>
              </a:rPr>
              <a:t>	</a:t>
            </a:r>
            <a:r>
              <a:rPr lang="en-US" sz="3200">
                <a:solidFill>
                  <a:schemeClr val="bg1"/>
                </a:solidFill>
                <a:latin typeface="Times New Roman" panose="02020603050405020304" pitchFamily="18" charset="0"/>
                <a:cs typeface="Times New Roman" panose="02020603050405020304" pitchFamily="18" charset="0"/>
              </a:rPr>
              <a:t>T</a:t>
            </a:r>
            <a:r>
              <a:rPr lang="en-VN" sz="3200">
                <a:solidFill>
                  <a:schemeClr val="bg1"/>
                </a:solidFill>
                <a:latin typeface="Times New Roman" panose="02020603050405020304" pitchFamily="18" charset="0"/>
                <a:cs typeface="Times New Roman" panose="02020603050405020304" pitchFamily="18" charset="0"/>
              </a:rPr>
              <a:t>ác </a:t>
            </a:r>
            <a:r>
              <a:rPr lang="en-VN" sz="3200" dirty="0">
                <a:solidFill>
                  <a:schemeClr val="bg1"/>
                </a:solidFill>
                <a:latin typeface="Times New Roman" panose="02020603050405020304" pitchFamily="18" charset="0"/>
                <a:cs typeface="Times New Roman" panose="02020603050405020304" pitchFamily="18" charset="0"/>
              </a:rPr>
              <a:t>giả nhớ về những kỉ niệm của buổi đi học đầu tiên. Đó là những ngày cuối thu, tác giả được mẹ đưa đến trường, tâm trạng hồi hộp và cảm xúc bỡ ngỡ trong lòng xuất hiện đã khiến cho tác giả nhớ mãi. Đồng thời, những năm tháng tuổi học trò ấy là kí ức hồn nhiên và trong sáng mà tác giả vẫn luôn mang theo bên mình dù thời gian đã trôi qua thật lâu.</a:t>
            </a:r>
          </a:p>
        </p:txBody>
      </p:sp>
      <p:pic>
        <p:nvPicPr>
          <p:cNvPr id="8" name="Picture 8">
            <a:extLst>
              <a:ext uri="{FF2B5EF4-FFF2-40B4-BE49-F238E27FC236}">
                <a16:creationId xmlns:a16="http://schemas.microsoft.com/office/drawing/2014/main" id="{1D3D3143-6834-9346-B575-355E3FBD4AD7}"/>
              </a:ext>
            </a:extLst>
          </p:cNvPr>
          <p:cNvPicPr>
            <a:picLocks noChangeAspect="1"/>
          </p:cNvPicPr>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rcRect/>
          <a:stretch>
            <a:fillRect/>
          </a:stretch>
        </p:blipFill>
        <p:spPr>
          <a:xfrm rot="3412007" flipH="1">
            <a:off x="151880" y="5506788"/>
            <a:ext cx="589451" cy="1428185"/>
          </a:xfrm>
          <a:prstGeom prst="rect">
            <a:avLst/>
          </a:prstGeom>
        </p:spPr>
      </p:pic>
      <p:pic>
        <p:nvPicPr>
          <p:cNvPr id="9" name="Picture 9">
            <a:extLst>
              <a:ext uri="{FF2B5EF4-FFF2-40B4-BE49-F238E27FC236}">
                <a16:creationId xmlns:a16="http://schemas.microsoft.com/office/drawing/2014/main" id="{84312736-CB2A-7F45-B8DD-B4AC21ECE83B}"/>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rcRect/>
          <a:stretch>
            <a:fillRect/>
          </a:stretch>
        </p:blipFill>
        <p:spPr>
          <a:xfrm rot="18398213" flipV="1">
            <a:off x="11340010" y="5886959"/>
            <a:ext cx="540450" cy="1309460"/>
          </a:xfrm>
          <a:prstGeom prst="rect">
            <a:avLst/>
          </a:prstGeom>
        </p:spPr>
      </p:pic>
      <p:pic>
        <p:nvPicPr>
          <p:cNvPr id="10" name="Picture 10">
            <a:extLst>
              <a:ext uri="{FF2B5EF4-FFF2-40B4-BE49-F238E27FC236}">
                <a16:creationId xmlns:a16="http://schemas.microsoft.com/office/drawing/2014/main" id="{6D39447E-7D02-9D4F-B324-63EB8D5702AE}"/>
              </a:ext>
            </a:extLst>
          </p:cNvPr>
          <p:cNvPicPr>
            <a:picLocks noChangeAspect="1"/>
          </p:cNvPicPr>
          <p:nvPr/>
        </p:nvPicPr>
        <p:blipFill>
          <a:blip r:embed="rId6">
            <a:extLst>
              <a:ext uri="{28A0092B-C50C-407E-A947-70E740481C1C}">
                <a14:useLocalDpi xmlns:a14="http://schemas.microsoft.com/office/drawing/2010/main" val="0"/>
              </a:ext>
              <a:ext uri="{96DAC541-7B7A-43D3-8B79-37D633B846F1}">
                <asvg:svgBlip xmlns:asvg="http://schemas.microsoft.com/office/drawing/2016/SVG/main" r:embed="rId7"/>
              </a:ext>
            </a:extLst>
          </a:blip>
          <a:srcRect/>
          <a:stretch>
            <a:fillRect/>
          </a:stretch>
        </p:blipFill>
        <p:spPr>
          <a:xfrm rot="19805162">
            <a:off x="-230751" y="-65443"/>
            <a:ext cx="1518153" cy="1317841"/>
          </a:xfrm>
          <a:prstGeom prst="rect">
            <a:avLst/>
          </a:prstGeom>
        </p:spPr>
      </p:pic>
      <p:pic>
        <p:nvPicPr>
          <p:cNvPr id="11" name="Picture 11">
            <a:extLst>
              <a:ext uri="{FF2B5EF4-FFF2-40B4-BE49-F238E27FC236}">
                <a16:creationId xmlns:a16="http://schemas.microsoft.com/office/drawing/2014/main" id="{732152CC-627D-8042-ABE1-618D02559591}"/>
              </a:ext>
            </a:extLst>
          </p:cNvPr>
          <p:cNvPicPr>
            <a:picLocks noChangeAspect="1"/>
          </p:cNvPicPr>
          <p:nvPr/>
        </p:nvPicPr>
        <p:blipFill>
          <a:blip r:embed="rId6">
            <a:extLst>
              <a:ext uri="{28A0092B-C50C-407E-A947-70E740481C1C}">
                <a14:useLocalDpi xmlns:a14="http://schemas.microsoft.com/office/drawing/2010/main" val="0"/>
              </a:ext>
              <a:ext uri="{96DAC541-7B7A-43D3-8B79-37D633B846F1}">
                <asvg:svgBlip xmlns:asvg="http://schemas.microsoft.com/office/drawing/2016/SVG/main" r:embed="rId7"/>
              </a:ext>
            </a:extLst>
          </a:blip>
          <a:srcRect/>
          <a:stretch>
            <a:fillRect/>
          </a:stretch>
        </p:blipFill>
        <p:spPr>
          <a:xfrm rot="929727" flipH="1">
            <a:off x="10787140" y="113239"/>
            <a:ext cx="1842391" cy="1599298"/>
          </a:xfrm>
          <a:prstGeom prst="rect">
            <a:avLst/>
          </a:prstGeom>
        </p:spPr>
      </p:pic>
    </p:spTree>
    <p:extLst>
      <p:ext uri="{BB962C8B-B14F-4D97-AF65-F5344CB8AC3E}">
        <p14:creationId xmlns:p14="http://schemas.microsoft.com/office/powerpoint/2010/main" val="402411064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7">
                                            <p:txEl>
                                              <p:pRg st="0" end="0"/>
                                            </p:txEl>
                                          </p:spTgt>
                                        </p:tgtEl>
                                        <p:attrNameLst>
                                          <p:attrName>style.visibility</p:attrName>
                                        </p:attrNameLst>
                                      </p:cBhvr>
                                      <p:to>
                                        <p:strVal val="visible"/>
                                      </p:to>
                                    </p:set>
                                    <p:animEffect transition="in" filter="fade">
                                      <p:cBhvr>
                                        <p:cTn id="7" dur="500"/>
                                        <p:tgtEl>
                                          <p:spTgt spid="7">
                                            <p:txEl>
                                              <p:pRg st="0" end="0"/>
                                            </p:txEl>
                                          </p:spTgt>
                                        </p:tgtEl>
                                      </p:cBhvr>
                                    </p:animEffect>
                                  </p:childTnLst>
                                </p:cTn>
                              </p:par>
                              <p:par>
                                <p:cTn id="8" presetID="10" presetClass="entr" presetSubtype="0" fill="hold" nodeType="withEffect">
                                  <p:stCondLst>
                                    <p:cond delay="0"/>
                                  </p:stCondLst>
                                  <p:childTnLst>
                                    <p:set>
                                      <p:cBhvr>
                                        <p:cTn id="9" dur="1" fill="hold">
                                          <p:stCondLst>
                                            <p:cond delay="0"/>
                                          </p:stCondLst>
                                        </p:cTn>
                                        <p:tgtEl>
                                          <p:spTgt spid="7">
                                            <p:txEl>
                                              <p:pRg st="1" end="1"/>
                                            </p:txEl>
                                          </p:spTgt>
                                        </p:tgtEl>
                                        <p:attrNameLst>
                                          <p:attrName>style.visibility</p:attrName>
                                        </p:attrNameLst>
                                      </p:cBhvr>
                                      <p:to>
                                        <p:strVal val="visible"/>
                                      </p:to>
                                    </p:set>
                                    <p:animEffect transition="in" filter="fade">
                                      <p:cBhvr>
                                        <p:cTn id="10" dur="500"/>
                                        <p:tgtEl>
                                          <p:spTgt spid="7">
                                            <p:txEl>
                                              <p:pRg st="1" end="1"/>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2" name="Nhóm 21">
            <a:extLst>
              <a:ext uri="{FF2B5EF4-FFF2-40B4-BE49-F238E27FC236}">
                <a16:creationId xmlns:a16="http://schemas.microsoft.com/office/drawing/2014/main" id="{A8404476-AEB4-D094-6D47-D0E96E7C7DA6}"/>
              </a:ext>
            </a:extLst>
          </p:cNvPr>
          <p:cNvGrpSpPr/>
          <p:nvPr/>
        </p:nvGrpSpPr>
        <p:grpSpPr>
          <a:xfrm>
            <a:off x="3944045" y="79038"/>
            <a:ext cx="8040701" cy="1778046"/>
            <a:chOff x="3944045" y="79038"/>
            <a:chExt cx="8040701" cy="1778046"/>
          </a:xfrm>
        </p:grpSpPr>
        <p:grpSp>
          <p:nvGrpSpPr>
            <p:cNvPr id="12" name="Group 6">
              <a:extLst>
                <a:ext uri="{FF2B5EF4-FFF2-40B4-BE49-F238E27FC236}">
                  <a16:creationId xmlns:a16="http://schemas.microsoft.com/office/drawing/2014/main" id="{C0FB9C05-B3EF-B94E-849A-9750F1C0BCE9}"/>
                </a:ext>
              </a:extLst>
            </p:cNvPr>
            <p:cNvGrpSpPr/>
            <p:nvPr/>
          </p:nvGrpSpPr>
          <p:grpSpPr>
            <a:xfrm rot="300398" flipV="1">
              <a:off x="3944045" y="553522"/>
              <a:ext cx="7087244" cy="1303562"/>
              <a:chOff x="0" y="0"/>
              <a:chExt cx="12786151" cy="6744708"/>
            </a:xfrm>
            <a:solidFill>
              <a:srgbClr val="00B0F0"/>
            </a:solidFill>
          </p:grpSpPr>
          <p:pic>
            <p:nvPicPr>
              <p:cNvPr id="13" name="Picture 7">
                <a:extLst>
                  <a:ext uri="{FF2B5EF4-FFF2-40B4-BE49-F238E27FC236}">
                    <a16:creationId xmlns:a16="http://schemas.microsoft.com/office/drawing/2014/main" id="{CD35FD21-E51D-4B46-86D8-24EB236ABAEB}"/>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rcRect/>
              <a:stretch>
                <a:fillRect/>
              </a:stretch>
            </p:blipFill>
            <p:spPr>
              <a:xfrm rot="496776">
                <a:off x="306400" y="819410"/>
                <a:ext cx="11749950" cy="5105887"/>
              </a:xfrm>
              <a:prstGeom prst="rect">
                <a:avLst/>
              </a:prstGeom>
            </p:spPr>
          </p:pic>
          <p:pic>
            <p:nvPicPr>
              <p:cNvPr id="14" name="Picture 8">
                <a:extLst>
                  <a:ext uri="{FF2B5EF4-FFF2-40B4-BE49-F238E27FC236}">
                    <a16:creationId xmlns:a16="http://schemas.microsoft.com/office/drawing/2014/main" id="{525D0A76-CCCA-7B46-A4DA-C1B4B5D3D5A0}"/>
                  </a:ext>
                </a:extLst>
              </p:cNvPr>
              <p:cNvPicPr>
                <a:picLocks noChangeAspect="1"/>
              </p:cNvPicPr>
              <p:nvPr/>
            </p:nvPicPr>
            <p:blipFill>
              <a:blip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rcRect/>
              <a:stretch>
                <a:fillRect/>
              </a:stretch>
            </p:blipFill>
            <p:spPr>
              <a:xfrm>
                <a:off x="11596688" y="2955743"/>
                <a:ext cx="1189463" cy="960221"/>
              </a:xfrm>
              <a:prstGeom prst="rect">
                <a:avLst/>
              </a:prstGeom>
            </p:spPr>
          </p:pic>
        </p:grpSp>
        <p:pic>
          <p:nvPicPr>
            <p:cNvPr id="15" name="Picture 13">
              <a:extLst>
                <a:ext uri="{FF2B5EF4-FFF2-40B4-BE49-F238E27FC236}">
                  <a16:creationId xmlns:a16="http://schemas.microsoft.com/office/drawing/2014/main" id="{DE0FA65A-2898-484E-9F2F-A2A91E7A4069}"/>
                </a:ext>
              </a:extLst>
            </p:cNvPr>
            <p:cNvPicPr>
              <a:picLocks noChangeAspect="1"/>
            </p:cNvPicPr>
            <p:nvPr/>
          </p:nvPicPr>
          <p:blipFill>
            <a:blip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rcRect/>
            <a:stretch>
              <a:fillRect/>
            </a:stretch>
          </p:blipFill>
          <p:spPr>
            <a:xfrm>
              <a:off x="10871589" y="79038"/>
              <a:ext cx="1113157" cy="1686603"/>
            </a:xfrm>
            <a:prstGeom prst="rect">
              <a:avLst/>
            </a:prstGeom>
          </p:spPr>
        </p:pic>
      </p:grpSp>
      <p:sp>
        <p:nvSpPr>
          <p:cNvPr id="2" name="Title 1">
            <a:extLst>
              <a:ext uri="{FF2B5EF4-FFF2-40B4-BE49-F238E27FC236}">
                <a16:creationId xmlns:a16="http://schemas.microsoft.com/office/drawing/2014/main" id="{88D5681F-1A29-734A-85FF-303C350CFF9F}"/>
              </a:ext>
            </a:extLst>
          </p:cNvPr>
          <p:cNvSpPr>
            <a:spLocks noGrp="1"/>
          </p:cNvSpPr>
          <p:nvPr>
            <p:ph type="title"/>
          </p:nvPr>
        </p:nvSpPr>
        <p:spPr>
          <a:xfrm>
            <a:off x="4185215" y="773416"/>
            <a:ext cx="5776001" cy="792772"/>
          </a:xfrm>
          <a:noFill/>
        </p:spPr>
        <p:txBody>
          <a:bodyPr>
            <a:noAutofit/>
          </a:bodyPr>
          <a:lstStyle/>
          <a:p>
            <a:pPr algn="ctr"/>
            <a:r>
              <a:rPr lang="en-VN" sz="2800" dirty="0">
                <a:solidFill>
                  <a:schemeClr val="tx1"/>
                </a:solidFill>
                <a:latin typeface="#9Slide03 IcielPanton Black" panose="00000A00000000000000" pitchFamily="2" charset="0"/>
              </a:rPr>
              <a:t>Đọc đoạn 1 (sgk/</a:t>
            </a:r>
            <a:r>
              <a:rPr lang="en-VN" sz="2800">
                <a:solidFill>
                  <a:schemeClr val="tx1"/>
                </a:solidFill>
                <a:latin typeface="#9Slide03 IcielPanton Black" panose="00000A00000000000000" pitchFamily="2" charset="0"/>
              </a:rPr>
              <a:t>5)</a:t>
            </a:r>
            <a:endParaRPr lang="en-VN" sz="2800" dirty="0">
              <a:solidFill>
                <a:schemeClr val="tx1"/>
              </a:solidFill>
              <a:latin typeface="#9Slide03 IcielPanton Black" panose="00000A00000000000000" pitchFamily="2" charset="0"/>
            </a:endParaRPr>
          </a:p>
        </p:txBody>
      </p:sp>
      <p:sp>
        <p:nvSpPr>
          <p:cNvPr id="5" name="Rectangle 4">
            <a:extLst>
              <a:ext uri="{FF2B5EF4-FFF2-40B4-BE49-F238E27FC236}">
                <a16:creationId xmlns:a16="http://schemas.microsoft.com/office/drawing/2014/main" id="{1D067E26-E88B-7D4A-950B-547345E0DBBD}"/>
              </a:ext>
            </a:extLst>
          </p:cNvPr>
          <p:cNvSpPr/>
          <p:nvPr/>
        </p:nvSpPr>
        <p:spPr>
          <a:xfrm>
            <a:off x="126950" y="1931108"/>
            <a:ext cx="5687452" cy="954107"/>
          </a:xfrm>
          <a:prstGeom prst="rect">
            <a:avLst/>
          </a:prstGeom>
        </p:spPr>
        <p:txBody>
          <a:bodyPr wrap="square">
            <a:spAutoFit/>
          </a:bodyPr>
          <a:lstStyle/>
          <a:p>
            <a:pPr marL="457200" indent="-457200" algn="ctr">
              <a:buFont typeface="Wingdings" panose="05000000000000000000" pitchFamily="2" charset="2"/>
              <a:buChar char="q"/>
            </a:pPr>
            <a:r>
              <a:rPr lang="en-VN" sz="2800">
                <a:solidFill>
                  <a:schemeClr val="bg1"/>
                </a:solidFill>
                <a:latin typeface="Times New Roman" panose="02020603050405020304" pitchFamily="18" charset="0"/>
                <a:cs typeface="Times New Roman" panose="02020603050405020304" pitchFamily="18" charset="0"/>
              </a:rPr>
              <a:t> </a:t>
            </a:r>
            <a:r>
              <a:rPr lang="en-VN" sz="2800" b="1" dirty="0">
                <a:solidFill>
                  <a:schemeClr val="bg1"/>
                </a:solidFill>
                <a:latin typeface="Times New Roman" panose="02020603050405020304" pitchFamily="18" charset="0"/>
                <a:cs typeface="Times New Roman" panose="02020603050405020304" pitchFamily="18" charset="0"/>
              </a:rPr>
              <a:t>Thời gian </a:t>
            </a:r>
            <a:r>
              <a:rPr lang="en-VN" sz="2800" dirty="0">
                <a:solidFill>
                  <a:schemeClr val="bg1"/>
                </a:solidFill>
                <a:latin typeface="Times New Roman" panose="02020603050405020304" pitchFamily="18" charset="0"/>
                <a:cs typeface="Times New Roman" panose="02020603050405020304" pitchFamily="18" charset="0"/>
              </a:rPr>
              <a:t>và </a:t>
            </a:r>
            <a:r>
              <a:rPr lang="en-VN" sz="2800" b="1" dirty="0">
                <a:solidFill>
                  <a:schemeClr val="bg1"/>
                </a:solidFill>
                <a:latin typeface="Times New Roman" panose="02020603050405020304" pitchFamily="18" charset="0"/>
                <a:cs typeface="Times New Roman" panose="02020603050405020304" pitchFamily="18" charset="0"/>
              </a:rPr>
              <a:t>khung cảnh </a:t>
            </a:r>
            <a:r>
              <a:rPr lang="en-VN" sz="2800" dirty="0">
                <a:solidFill>
                  <a:schemeClr val="bg1"/>
                </a:solidFill>
                <a:latin typeface="Times New Roman" panose="02020603050405020304" pitchFamily="18" charset="0"/>
                <a:cs typeface="Times New Roman" panose="02020603050405020304" pitchFamily="18" charset="0"/>
              </a:rPr>
              <a:t>hiện lên trong kí ức của </a:t>
            </a:r>
            <a:r>
              <a:rPr lang="en-VN" sz="2800">
                <a:solidFill>
                  <a:schemeClr val="bg1"/>
                </a:solidFill>
                <a:latin typeface="Times New Roman" panose="02020603050405020304" pitchFamily="18" charset="0"/>
                <a:cs typeface="Times New Roman" panose="02020603050405020304" pitchFamily="18" charset="0"/>
              </a:rPr>
              <a:t>tác giả</a:t>
            </a:r>
            <a:endParaRPr lang="en-VN" sz="2800" dirty="0">
              <a:solidFill>
                <a:schemeClr val="bg1"/>
              </a:solidFill>
              <a:latin typeface="Times New Roman" panose="02020603050405020304" pitchFamily="18" charset="0"/>
              <a:cs typeface="Times New Roman" panose="02020603050405020304" pitchFamily="18" charset="0"/>
            </a:endParaRPr>
          </a:p>
        </p:txBody>
      </p:sp>
      <p:sp>
        <p:nvSpPr>
          <p:cNvPr id="6" name="Rectangle 5">
            <a:extLst>
              <a:ext uri="{FF2B5EF4-FFF2-40B4-BE49-F238E27FC236}">
                <a16:creationId xmlns:a16="http://schemas.microsoft.com/office/drawing/2014/main" id="{BE735F24-064A-DA47-9216-9FEF8B9B67DA}"/>
              </a:ext>
            </a:extLst>
          </p:cNvPr>
          <p:cNvSpPr/>
          <p:nvPr/>
        </p:nvSpPr>
        <p:spPr>
          <a:xfrm>
            <a:off x="6096000" y="1942280"/>
            <a:ext cx="6307797" cy="954107"/>
          </a:xfrm>
          <a:prstGeom prst="rect">
            <a:avLst/>
          </a:prstGeom>
        </p:spPr>
        <p:txBody>
          <a:bodyPr wrap="square">
            <a:spAutoFit/>
          </a:bodyPr>
          <a:lstStyle/>
          <a:p>
            <a:pPr marL="457200" indent="-457200" algn="ctr">
              <a:buFont typeface="Wingdings" panose="05000000000000000000" pitchFamily="2" charset="2"/>
              <a:buChar char="q"/>
            </a:pPr>
            <a:r>
              <a:rPr lang="en-VN" sz="2800">
                <a:solidFill>
                  <a:schemeClr val="bg1"/>
                </a:solidFill>
                <a:latin typeface="Times New Roman" panose="02020603050405020304" pitchFamily="18" charset="0"/>
                <a:cs typeface="Times New Roman" panose="02020603050405020304" pitchFamily="18" charset="0"/>
              </a:rPr>
              <a:t> </a:t>
            </a:r>
            <a:r>
              <a:rPr lang="en-VN" sz="2800" dirty="0">
                <a:solidFill>
                  <a:schemeClr val="bg1"/>
                </a:solidFill>
                <a:latin typeface="Times New Roman" panose="02020603050405020304" pitchFamily="18" charset="0"/>
                <a:cs typeface="Times New Roman" panose="02020603050405020304" pitchFamily="18" charset="0"/>
              </a:rPr>
              <a:t>Những </a:t>
            </a:r>
            <a:r>
              <a:rPr lang="en-VN" sz="2800" b="1">
                <a:solidFill>
                  <a:schemeClr val="bg1"/>
                </a:solidFill>
                <a:latin typeface="Times New Roman" panose="02020603050405020304" pitchFamily="18" charset="0"/>
                <a:cs typeface="Times New Roman" panose="02020603050405020304" pitchFamily="18" charset="0"/>
              </a:rPr>
              <a:t>cảm giác </a:t>
            </a:r>
            <a:r>
              <a:rPr lang="en-VN" sz="2800">
                <a:solidFill>
                  <a:schemeClr val="bg1"/>
                </a:solidFill>
                <a:latin typeface="Times New Roman" panose="02020603050405020304" pitchFamily="18" charset="0"/>
                <a:cs typeface="Times New Roman" panose="02020603050405020304" pitchFamily="18" charset="0"/>
              </a:rPr>
              <a:t>xuất </a:t>
            </a:r>
            <a:r>
              <a:rPr lang="en-VN" sz="2800" dirty="0">
                <a:solidFill>
                  <a:schemeClr val="bg1"/>
                </a:solidFill>
                <a:latin typeface="Times New Roman" panose="02020603050405020304" pitchFamily="18" charset="0"/>
                <a:cs typeface="Times New Roman" panose="02020603050405020304" pitchFamily="18" charset="0"/>
              </a:rPr>
              <a:t>hiện đầu tiên trong lòng </a:t>
            </a:r>
            <a:r>
              <a:rPr lang="en-VN" sz="2800">
                <a:solidFill>
                  <a:schemeClr val="bg1"/>
                </a:solidFill>
                <a:latin typeface="Times New Roman" panose="02020603050405020304" pitchFamily="18" charset="0"/>
                <a:cs typeface="Times New Roman" panose="02020603050405020304" pitchFamily="18" charset="0"/>
              </a:rPr>
              <a:t>tác giả</a:t>
            </a:r>
            <a:endParaRPr lang="en-VN" sz="2800" dirty="0">
              <a:solidFill>
                <a:schemeClr val="bg1"/>
              </a:solidFill>
              <a:latin typeface="Times New Roman" panose="02020603050405020304" pitchFamily="18" charset="0"/>
              <a:cs typeface="Times New Roman" panose="02020603050405020304" pitchFamily="18" charset="0"/>
            </a:endParaRPr>
          </a:p>
        </p:txBody>
      </p:sp>
      <p:cxnSp>
        <p:nvCxnSpPr>
          <p:cNvPr id="8" name="Straight Connector 7">
            <a:extLst>
              <a:ext uri="{FF2B5EF4-FFF2-40B4-BE49-F238E27FC236}">
                <a16:creationId xmlns:a16="http://schemas.microsoft.com/office/drawing/2014/main" id="{AE7D523C-3EF0-A349-BEF0-8E0FCE63D2DB}"/>
              </a:ext>
            </a:extLst>
          </p:cNvPr>
          <p:cNvCxnSpPr>
            <a:cxnSpLocks/>
          </p:cNvCxnSpPr>
          <p:nvPr/>
        </p:nvCxnSpPr>
        <p:spPr>
          <a:xfrm flipH="1">
            <a:off x="6197916" y="1971190"/>
            <a:ext cx="1" cy="3781551"/>
          </a:xfrm>
          <a:prstGeom prst="line">
            <a:avLst/>
          </a:prstGeom>
          <a:ln w="41275">
            <a:solidFill>
              <a:srgbClr val="00B0F0"/>
            </a:solidFill>
          </a:ln>
        </p:spPr>
        <p:style>
          <a:lnRef idx="1">
            <a:schemeClr val="accent1"/>
          </a:lnRef>
          <a:fillRef idx="0">
            <a:schemeClr val="accent1"/>
          </a:fillRef>
          <a:effectRef idx="0">
            <a:schemeClr val="accent1"/>
          </a:effectRef>
          <a:fontRef idx="minor">
            <a:schemeClr val="tx1"/>
          </a:fontRef>
        </p:style>
      </p:cxnSp>
      <p:grpSp>
        <p:nvGrpSpPr>
          <p:cNvPr id="24" name="Nhóm 23">
            <a:extLst>
              <a:ext uri="{FF2B5EF4-FFF2-40B4-BE49-F238E27FC236}">
                <a16:creationId xmlns:a16="http://schemas.microsoft.com/office/drawing/2014/main" id="{2BEC4600-A03D-798B-955E-9C8ACC17D8C4}"/>
              </a:ext>
            </a:extLst>
          </p:cNvPr>
          <p:cNvGrpSpPr/>
          <p:nvPr/>
        </p:nvGrpSpPr>
        <p:grpSpPr>
          <a:xfrm>
            <a:off x="229266" y="4251124"/>
            <a:ext cx="3242649" cy="853234"/>
            <a:chOff x="229266" y="4251124"/>
            <a:chExt cx="3242649" cy="853234"/>
          </a:xfrm>
        </p:grpSpPr>
        <p:sp>
          <p:nvSpPr>
            <p:cNvPr id="9" name="Rectangle 8">
              <a:extLst>
                <a:ext uri="{FF2B5EF4-FFF2-40B4-BE49-F238E27FC236}">
                  <a16:creationId xmlns:a16="http://schemas.microsoft.com/office/drawing/2014/main" id="{84D31B01-8FBD-EE4E-AA14-5DAB4EB76509}"/>
                </a:ext>
              </a:extLst>
            </p:cNvPr>
            <p:cNvSpPr/>
            <p:nvPr/>
          </p:nvSpPr>
          <p:spPr>
            <a:xfrm>
              <a:off x="900377" y="4581138"/>
              <a:ext cx="2571538" cy="523220"/>
            </a:xfrm>
            <a:prstGeom prst="rect">
              <a:avLst/>
            </a:prstGeom>
          </p:spPr>
          <p:txBody>
            <a:bodyPr wrap="none">
              <a:spAutoFit/>
            </a:bodyPr>
            <a:lstStyle/>
            <a:p>
              <a:pPr marL="285750" indent="-285750">
                <a:buFontTx/>
                <a:buChar char="-"/>
              </a:pPr>
              <a:r>
                <a:rPr lang="en-VN" sz="2800" b="1" dirty="0">
                  <a:solidFill>
                    <a:srgbClr val="00B050"/>
                  </a:solidFill>
                  <a:latin typeface="Times New Roman" panose="02020603050405020304" pitchFamily="18" charset="0"/>
                  <a:cs typeface="Times New Roman" panose="02020603050405020304" pitchFamily="18" charset="0"/>
                </a:rPr>
                <a:t>Khung cảnh: </a:t>
              </a:r>
            </a:p>
          </p:txBody>
        </p:sp>
        <p:pic>
          <p:nvPicPr>
            <p:cNvPr id="10" name="Picture 13">
              <a:extLst>
                <a:ext uri="{FF2B5EF4-FFF2-40B4-BE49-F238E27FC236}">
                  <a16:creationId xmlns:a16="http://schemas.microsoft.com/office/drawing/2014/main" id="{C67D5C40-40CA-EE4B-84A8-AD5D9D97F325}"/>
                </a:ext>
              </a:extLst>
            </p:cNvPr>
            <p:cNvPicPr>
              <a:picLocks noChangeAspect="1"/>
            </p:cNvPicPr>
            <p:nvPr/>
          </p:nvPicPr>
          <p:blipFill>
            <a:blip r:embed="rId9">
              <a:extLst>
                <a:ext uri="{28A0092B-C50C-407E-A947-70E740481C1C}">
                  <a14:useLocalDpi xmlns:a14="http://schemas.microsoft.com/office/drawing/2010/main" val="0"/>
                </a:ext>
                <a:ext uri="{96DAC541-7B7A-43D3-8B79-37D633B846F1}">
                  <asvg:svgBlip xmlns:asvg="http://schemas.microsoft.com/office/drawing/2016/SVG/main" r:embed="rId10"/>
                </a:ext>
              </a:extLst>
            </a:blip>
            <a:srcRect/>
            <a:stretch>
              <a:fillRect/>
            </a:stretch>
          </p:blipFill>
          <p:spPr>
            <a:xfrm>
              <a:off x="229266" y="4251124"/>
              <a:ext cx="541416" cy="853234"/>
            </a:xfrm>
            <a:prstGeom prst="rect">
              <a:avLst/>
            </a:prstGeom>
          </p:spPr>
        </p:pic>
      </p:grpSp>
      <p:grpSp>
        <p:nvGrpSpPr>
          <p:cNvPr id="23" name="Nhóm 22">
            <a:extLst>
              <a:ext uri="{FF2B5EF4-FFF2-40B4-BE49-F238E27FC236}">
                <a16:creationId xmlns:a16="http://schemas.microsoft.com/office/drawing/2014/main" id="{856748A8-2657-A767-EE1B-80C42898E6C3}"/>
              </a:ext>
            </a:extLst>
          </p:cNvPr>
          <p:cNvGrpSpPr/>
          <p:nvPr/>
        </p:nvGrpSpPr>
        <p:grpSpPr>
          <a:xfrm>
            <a:off x="207255" y="2518763"/>
            <a:ext cx="3369430" cy="983888"/>
            <a:chOff x="207255" y="2518763"/>
            <a:chExt cx="3369430" cy="983888"/>
          </a:xfrm>
        </p:grpSpPr>
        <p:sp>
          <p:nvSpPr>
            <p:cNvPr id="3" name="TextBox 2">
              <a:extLst>
                <a:ext uri="{FF2B5EF4-FFF2-40B4-BE49-F238E27FC236}">
                  <a16:creationId xmlns:a16="http://schemas.microsoft.com/office/drawing/2014/main" id="{63F6CA9B-62C3-6141-B441-AAB2C8BC7660}"/>
                </a:ext>
              </a:extLst>
            </p:cNvPr>
            <p:cNvSpPr txBox="1"/>
            <p:nvPr/>
          </p:nvSpPr>
          <p:spPr>
            <a:xfrm>
              <a:off x="1072065" y="2518763"/>
              <a:ext cx="2504620" cy="954107"/>
            </a:xfrm>
            <a:prstGeom prst="rect">
              <a:avLst/>
            </a:prstGeom>
            <a:noFill/>
          </p:spPr>
          <p:txBody>
            <a:bodyPr wrap="square" rtlCol="0">
              <a:spAutoFit/>
            </a:bodyPr>
            <a:lstStyle/>
            <a:p>
              <a:endParaRPr lang="en-VN" sz="2800" b="1" dirty="0">
                <a:solidFill>
                  <a:schemeClr val="bg1"/>
                </a:solidFill>
                <a:latin typeface="Times New Roman" panose="02020603050405020304" pitchFamily="18" charset="0"/>
                <a:cs typeface="Times New Roman" panose="02020603050405020304" pitchFamily="18" charset="0"/>
              </a:endParaRPr>
            </a:p>
            <a:p>
              <a:pPr marL="285750" indent="-285750">
                <a:buFontTx/>
                <a:buChar char="-"/>
              </a:pPr>
              <a:r>
                <a:rPr lang="en-VN" sz="2800" b="1" dirty="0">
                  <a:solidFill>
                    <a:srgbClr val="00B050"/>
                  </a:solidFill>
                  <a:latin typeface="Times New Roman" panose="02020603050405020304" pitchFamily="18" charset="0"/>
                  <a:cs typeface="Times New Roman" panose="02020603050405020304" pitchFamily="18" charset="0"/>
                </a:rPr>
                <a:t>Thời gian:</a:t>
              </a:r>
            </a:p>
          </p:txBody>
        </p:sp>
        <p:pic>
          <p:nvPicPr>
            <p:cNvPr id="11" name="Picture 17">
              <a:extLst>
                <a:ext uri="{FF2B5EF4-FFF2-40B4-BE49-F238E27FC236}">
                  <a16:creationId xmlns:a16="http://schemas.microsoft.com/office/drawing/2014/main" id="{4AF4A11B-521C-444D-9F66-3611403F24C4}"/>
                </a:ext>
              </a:extLst>
            </p:cNvPr>
            <p:cNvPicPr>
              <a:picLocks noChangeAspect="1"/>
            </p:cNvPicPr>
            <p:nvPr/>
          </p:nvPicPr>
          <p:blipFill>
            <a:blip r:embed="rId11">
              <a:extLst>
                <a:ext uri="{28A0092B-C50C-407E-A947-70E740481C1C}">
                  <a14:useLocalDpi xmlns:a14="http://schemas.microsoft.com/office/drawing/2010/main" val="0"/>
                </a:ext>
                <a:ext uri="{96DAC541-7B7A-43D3-8B79-37D633B846F1}">
                  <asvg:svgBlip xmlns:asvg="http://schemas.microsoft.com/office/drawing/2016/SVG/main" r:embed="rId12"/>
                </a:ext>
              </a:extLst>
            </a:blip>
            <a:srcRect/>
            <a:stretch>
              <a:fillRect/>
            </a:stretch>
          </p:blipFill>
          <p:spPr>
            <a:xfrm>
              <a:off x="207255" y="2897876"/>
              <a:ext cx="615974" cy="604775"/>
            </a:xfrm>
            <a:prstGeom prst="rect">
              <a:avLst/>
            </a:prstGeom>
          </p:spPr>
        </p:pic>
      </p:grpSp>
      <p:pic>
        <p:nvPicPr>
          <p:cNvPr id="16" name="Picture 18">
            <a:extLst>
              <a:ext uri="{FF2B5EF4-FFF2-40B4-BE49-F238E27FC236}">
                <a16:creationId xmlns:a16="http://schemas.microsoft.com/office/drawing/2014/main" id="{AFCD3352-DFA2-8E4A-A380-EC60378CA218}"/>
              </a:ext>
            </a:extLst>
          </p:cNvPr>
          <p:cNvPicPr>
            <a:picLocks noChangeAspect="1"/>
          </p:cNvPicPr>
          <p:nvPr/>
        </p:nvPicPr>
        <p:blipFill>
          <a:blip r:embed="rId13">
            <a:extLst>
              <a:ext uri="{28A0092B-C50C-407E-A947-70E740481C1C}">
                <a14:useLocalDpi xmlns:a14="http://schemas.microsoft.com/office/drawing/2010/main" val="0"/>
              </a:ext>
              <a:ext uri="{96DAC541-7B7A-43D3-8B79-37D633B846F1}">
                <asvg:svgBlip xmlns:asvg="http://schemas.microsoft.com/office/drawing/2016/SVG/main" r:embed="rId14"/>
              </a:ext>
            </a:extLst>
          </a:blip>
          <a:srcRect/>
          <a:stretch>
            <a:fillRect/>
          </a:stretch>
        </p:blipFill>
        <p:spPr>
          <a:xfrm rot="1317677">
            <a:off x="11092352" y="3078494"/>
            <a:ext cx="781986" cy="742176"/>
          </a:xfrm>
          <a:prstGeom prst="rect">
            <a:avLst/>
          </a:prstGeom>
        </p:spPr>
      </p:pic>
      <p:sp>
        <p:nvSpPr>
          <p:cNvPr id="7" name="TextBox 6">
            <a:extLst>
              <a:ext uri="{FF2B5EF4-FFF2-40B4-BE49-F238E27FC236}">
                <a16:creationId xmlns:a16="http://schemas.microsoft.com/office/drawing/2014/main" id="{CBF4A402-3984-0F4D-9409-3647FD3D532D}"/>
              </a:ext>
            </a:extLst>
          </p:cNvPr>
          <p:cNvSpPr txBox="1"/>
          <p:nvPr/>
        </p:nvSpPr>
        <p:spPr>
          <a:xfrm>
            <a:off x="3178374" y="6178620"/>
            <a:ext cx="5835252" cy="523220"/>
          </a:xfrm>
          <a:prstGeom prst="rect">
            <a:avLst/>
          </a:prstGeom>
          <a:noFill/>
        </p:spPr>
        <p:txBody>
          <a:bodyPr wrap="none" rtlCol="0">
            <a:spAutoFit/>
          </a:bodyPr>
          <a:lstStyle/>
          <a:p>
            <a:r>
              <a:rPr lang="en-VN" sz="2800" b="1" dirty="0">
                <a:solidFill>
                  <a:srgbClr val="C00000"/>
                </a:solidFill>
                <a:latin typeface="Times New Roman" panose="02020603050405020304" pitchFamily="18" charset="0"/>
                <a:cs typeface="Times New Roman" panose="02020603050405020304" pitchFamily="18" charset="0"/>
                <a:sym typeface="Wingdings" pitchFamily="2" charset="2"/>
              </a:rPr>
              <a:t>  Những cảm xúc chân thật, tinh tế</a:t>
            </a:r>
            <a:endParaRPr lang="en-VN" sz="2800" b="1" dirty="0">
              <a:solidFill>
                <a:srgbClr val="C00000"/>
              </a:solidFill>
              <a:latin typeface="Times New Roman" panose="02020603050405020304" pitchFamily="18" charset="0"/>
              <a:cs typeface="Times New Roman" panose="02020603050405020304" pitchFamily="18" charset="0"/>
            </a:endParaRPr>
          </a:p>
        </p:txBody>
      </p:sp>
      <p:sp>
        <p:nvSpPr>
          <p:cNvPr id="18" name="TextBox 2">
            <a:extLst>
              <a:ext uri="{FF2B5EF4-FFF2-40B4-BE49-F238E27FC236}">
                <a16:creationId xmlns:a16="http://schemas.microsoft.com/office/drawing/2014/main" id="{3EE1001D-CE20-5F57-F262-EC86C749044C}"/>
              </a:ext>
            </a:extLst>
          </p:cNvPr>
          <p:cNvSpPr txBox="1"/>
          <p:nvPr/>
        </p:nvSpPr>
        <p:spPr>
          <a:xfrm>
            <a:off x="1089351" y="3414485"/>
            <a:ext cx="4742337" cy="954107"/>
          </a:xfrm>
          <a:prstGeom prst="rect">
            <a:avLst/>
          </a:prstGeom>
          <a:noFill/>
        </p:spPr>
        <p:txBody>
          <a:bodyPr wrap="square" rtlCol="0">
            <a:spAutoFit/>
          </a:bodyPr>
          <a:lstStyle/>
          <a:p>
            <a:pPr algn="ctr"/>
            <a:r>
              <a:rPr lang="en-US" sz="2800" i="1">
                <a:solidFill>
                  <a:schemeClr val="bg1"/>
                </a:solidFill>
                <a:latin typeface="Times New Roman" panose="02020603050405020304" pitchFamily="18" charset="0"/>
                <a:cs typeface="Times New Roman" panose="02020603050405020304" pitchFamily="18" charset="0"/>
              </a:rPr>
              <a:t>Vào cuối thu (đầu tháng 9), thời điểm khai giảng năm học.</a:t>
            </a:r>
            <a:endParaRPr lang="en-US" sz="2800" i="1" dirty="0">
              <a:solidFill>
                <a:schemeClr val="bg1"/>
              </a:solidFill>
              <a:latin typeface="Times New Roman" panose="02020603050405020304" pitchFamily="18" charset="0"/>
              <a:cs typeface="Times New Roman" panose="02020603050405020304" pitchFamily="18" charset="0"/>
            </a:endParaRPr>
          </a:p>
        </p:txBody>
      </p:sp>
      <p:sp>
        <p:nvSpPr>
          <p:cNvPr id="19" name="TextBox 2">
            <a:extLst>
              <a:ext uri="{FF2B5EF4-FFF2-40B4-BE49-F238E27FC236}">
                <a16:creationId xmlns:a16="http://schemas.microsoft.com/office/drawing/2014/main" id="{8495AE9B-E323-F539-5D1D-76A9237B7EDD}"/>
              </a:ext>
            </a:extLst>
          </p:cNvPr>
          <p:cNvSpPr txBox="1"/>
          <p:nvPr/>
        </p:nvSpPr>
        <p:spPr>
          <a:xfrm>
            <a:off x="1089350" y="5110408"/>
            <a:ext cx="4789899" cy="954107"/>
          </a:xfrm>
          <a:prstGeom prst="rect">
            <a:avLst/>
          </a:prstGeom>
          <a:noFill/>
        </p:spPr>
        <p:txBody>
          <a:bodyPr wrap="square" rtlCol="0">
            <a:spAutoFit/>
          </a:bodyPr>
          <a:lstStyle/>
          <a:p>
            <a:pPr algn="ctr"/>
            <a:r>
              <a:rPr lang="en-US" sz="2800" i="1">
                <a:solidFill>
                  <a:schemeClr val="bg1"/>
                </a:solidFill>
                <a:latin typeface="Times New Roman" panose="02020603050405020304" pitchFamily="18" charset="0"/>
                <a:cs typeface="Times New Roman" panose="02020603050405020304" pitchFamily="18" charset="0"/>
              </a:rPr>
              <a:t>lá rụng nhiều, những đám mây bàng bạc</a:t>
            </a:r>
            <a:endParaRPr lang="en-US" sz="2800" i="1" dirty="0">
              <a:solidFill>
                <a:schemeClr val="bg1"/>
              </a:solidFill>
              <a:latin typeface="Times New Roman" panose="02020603050405020304" pitchFamily="18" charset="0"/>
              <a:cs typeface="Times New Roman" panose="02020603050405020304" pitchFamily="18" charset="0"/>
            </a:endParaRPr>
          </a:p>
        </p:txBody>
      </p:sp>
      <p:sp>
        <p:nvSpPr>
          <p:cNvPr id="20" name="TextBox 2">
            <a:extLst>
              <a:ext uri="{FF2B5EF4-FFF2-40B4-BE49-F238E27FC236}">
                <a16:creationId xmlns:a16="http://schemas.microsoft.com/office/drawing/2014/main" id="{1101391B-C5AE-B263-429B-E5D53BC84F6F}"/>
              </a:ext>
            </a:extLst>
          </p:cNvPr>
          <p:cNvSpPr txBox="1"/>
          <p:nvPr/>
        </p:nvSpPr>
        <p:spPr>
          <a:xfrm>
            <a:off x="6215203" y="3287262"/>
            <a:ext cx="4789899" cy="523220"/>
          </a:xfrm>
          <a:prstGeom prst="rect">
            <a:avLst/>
          </a:prstGeom>
          <a:noFill/>
        </p:spPr>
        <p:txBody>
          <a:bodyPr wrap="square" rtlCol="0">
            <a:spAutoFit/>
          </a:bodyPr>
          <a:lstStyle/>
          <a:p>
            <a:pPr algn="ctr"/>
            <a:r>
              <a:rPr lang="vi-VN" sz="2800" i="1">
                <a:solidFill>
                  <a:schemeClr val="bg1"/>
                </a:solidFill>
                <a:latin typeface="Times New Roman" panose="02020603050405020304" pitchFamily="18" charset="0"/>
                <a:cs typeface="Times New Roman" panose="02020603050405020304" pitchFamily="18" charset="0"/>
              </a:rPr>
              <a:t>mơn mơn, tưng bừng, rộn rã</a:t>
            </a:r>
            <a:r>
              <a:rPr lang="en-US" sz="2800" i="1">
                <a:solidFill>
                  <a:schemeClr val="bg1"/>
                </a:solidFill>
                <a:latin typeface="Times New Roman" panose="02020603050405020304" pitchFamily="18" charset="0"/>
                <a:cs typeface="Times New Roman" panose="02020603050405020304" pitchFamily="18" charset="0"/>
              </a:rPr>
              <a:t>,…</a:t>
            </a:r>
            <a:endParaRPr lang="en-US" sz="2800" i="1" dirty="0">
              <a:solidFill>
                <a:schemeClr val="bg1"/>
              </a:solidFill>
              <a:latin typeface="Times New Roman" panose="02020603050405020304" pitchFamily="18" charset="0"/>
              <a:cs typeface="Times New Roman" panose="02020603050405020304" pitchFamily="18" charset="0"/>
            </a:endParaRPr>
          </a:p>
        </p:txBody>
      </p:sp>
      <p:sp>
        <p:nvSpPr>
          <p:cNvPr id="21" name="Rectangle 2">
            <a:extLst>
              <a:ext uri="{FF2B5EF4-FFF2-40B4-BE49-F238E27FC236}">
                <a16:creationId xmlns:a16="http://schemas.microsoft.com/office/drawing/2014/main" id="{0AC3F494-478F-F400-945D-E10E2E3852CD}"/>
              </a:ext>
            </a:extLst>
          </p:cNvPr>
          <p:cNvSpPr/>
          <p:nvPr/>
        </p:nvSpPr>
        <p:spPr>
          <a:xfrm>
            <a:off x="295273" y="72277"/>
            <a:ext cx="5949064" cy="830997"/>
          </a:xfrm>
          <a:prstGeom prst="rect">
            <a:avLst/>
          </a:prstGeom>
        </p:spPr>
        <p:txBody>
          <a:bodyPr wrap="none">
            <a:spAutoFit/>
          </a:bodyPr>
          <a:lstStyle/>
          <a:p>
            <a:r>
              <a:rPr lang="en-VN" sz="4800" b="1" dirty="0">
                <a:ln w="19050">
                  <a:solidFill>
                    <a:schemeClr val="tx1"/>
                  </a:solidFill>
                </a:ln>
                <a:solidFill>
                  <a:srgbClr val="C00000"/>
                </a:solidFill>
                <a:latin typeface="#9Slide03 IcielPanton Black" panose="00000A00000000000000" pitchFamily="2" charset="0"/>
              </a:rPr>
              <a:t>II. Tìm </a:t>
            </a:r>
            <a:r>
              <a:rPr lang="en-VN" sz="4800" b="1">
                <a:ln w="19050">
                  <a:solidFill>
                    <a:schemeClr val="tx1"/>
                  </a:solidFill>
                </a:ln>
                <a:solidFill>
                  <a:srgbClr val="C00000"/>
                </a:solidFill>
                <a:latin typeface="#9Slide03 IcielPanton Black" panose="00000A00000000000000" pitchFamily="2" charset="0"/>
              </a:rPr>
              <a:t>hiểu </a:t>
            </a:r>
            <a:r>
              <a:rPr lang="en-US" sz="4800" b="1">
                <a:ln w="19050">
                  <a:solidFill>
                    <a:schemeClr val="tx1"/>
                  </a:solidFill>
                </a:ln>
                <a:solidFill>
                  <a:srgbClr val="C00000"/>
                </a:solidFill>
                <a:latin typeface="#9Slide03 IcielPanton Black" panose="00000A00000000000000" pitchFamily="2" charset="0"/>
              </a:rPr>
              <a:t>văn bản</a:t>
            </a:r>
            <a:r>
              <a:rPr lang="en-VN" sz="4800" b="1">
                <a:ln w="19050">
                  <a:solidFill>
                    <a:schemeClr val="tx1"/>
                  </a:solidFill>
                </a:ln>
                <a:solidFill>
                  <a:srgbClr val="C00000"/>
                </a:solidFill>
                <a:latin typeface="#9Slide03 IcielPanton Black" panose="00000A00000000000000" pitchFamily="2" charset="0"/>
              </a:rPr>
              <a:t>:</a:t>
            </a:r>
            <a:endParaRPr lang="en-VN" sz="4800" b="1" dirty="0">
              <a:ln w="19050">
                <a:solidFill>
                  <a:schemeClr val="tx1"/>
                </a:solidFill>
              </a:ln>
              <a:solidFill>
                <a:srgbClr val="C00000"/>
              </a:solidFill>
              <a:latin typeface="#9Slide03 IcielPanton Black" panose="00000A00000000000000" pitchFamily="2" charset="0"/>
            </a:endParaRPr>
          </a:p>
        </p:txBody>
      </p:sp>
    </p:spTree>
    <p:extLst>
      <p:ext uri="{BB962C8B-B14F-4D97-AF65-F5344CB8AC3E}">
        <p14:creationId xmlns:p14="http://schemas.microsoft.com/office/powerpoint/2010/main" val="85870794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22"/>
                                        </p:tgtEl>
                                        <p:attrNameLst>
                                          <p:attrName>style.visibility</p:attrName>
                                        </p:attrNameLst>
                                      </p:cBhvr>
                                      <p:to>
                                        <p:strVal val="visible"/>
                                      </p:to>
                                    </p:set>
                                    <p:animEffect transition="in" filter="fade">
                                      <p:cBhvr>
                                        <p:cTn id="7" dur="500"/>
                                        <p:tgtEl>
                                          <p:spTgt spid="22"/>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2"/>
                                        </p:tgtEl>
                                        <p:attrNameLst>
                                          <p:attrName>style.visibility</p:attrName>
                                        </p:attrNameLst>
                                      </p:cBhvr>
                                      <p:to>
                                        <p:strVal val="visible"/>
                                      </p:to>
                                    </p:set>
                                    <p:animEffect transition="in" filter="fade">
                                      <p:cBhvr>
                                        <p:cTn id="10" dur="500"/>
                                        <p:tgtEl>
                                          <p:spTgt spid="2"/>
                                        </p:tgtEl>
                                      </p:cBhvr>
                                    </p:animEffect>
                                  </p:childTnLst>
                                </p:cTn>
                              </p:par>
                            </p:childTnLst>
                          </p:cTn>
                        </p:par>
                      </p:childTnLst>
                    </p:cTn>
                  </p:par>
                  <p:par>
                    <p:cTn id="11" fill="hold">
                      <p:stCondLst>
                        <p:cond delay="indefinite"/>
                      </p:stCondLst>
                      <p:childTnLst>
                        <p:par>
                          <p:cTn id="12" fill="hold">
                            <p:stCondLst>
                              <p:cond delay="0"/>
                            </p:stCondLst>
                            <p:childTnLst>
                              <p:par>
                                <p:cTn id="13" presetID="2" presetClass="entr" presetSubtype="8" fill="hold" grpId="0" nodeType="clickEffect">
                                  <p:stCondLst>
                                    <p:cond delay="0"/>
                                  </p:stCondLst>
                                  <p:childTnLst>
                                    <p:set>
                                      <p:cBhvr>
                                        <p:cTn id="14" dur="1" fill="hold">
                                          <p:stCondLst>
                                            <p:cond delay="0"/>
                                          </p:stCondLst>
                                        </p:cTn>
                                        <p:tgtEl>
                                          <p:spTgt spid="5"/>
                                        </p:tgtEl>
                                        <p:attrNameLst>
                                          <p:attrName>style.visibility</p:attrName>
                                        </p:attrNameLst>
                                      </p:cBhvr>
                                      <p:to>
                                        <p:strVal val="visible"/>
                                      </p:to>
                                    </p:set>
                                    <p:anim calcmode="lin" valueType="num">
                                      <p:cBhvr additive="base">
                                        <p:cTn id="15" dur="500" fill="hold"/>
                                        <p:tgtEl>
                                          <p:spTgt spid="5"/>
                                        </p:tgtEl>
                                        <p:attrNameLst>
                                          <p:attrName>ppt_x</p:attrName>
                                        </p:attrNameLst>
                                      </p:cBhvr>
                                      <p:tavLst>
                                        <p:tav tm="0">
                                          <p:val>
                                            <p:strVal val="0-#ppt_w/2"/>
                                          </p:val>
                                        </p:tav>
                                        <p:tav tm="100000">
                                          <p:val>
                                            <p:strVal val="#ppt_x"/>
                                          </p:val>
                                        </p:tav>
                                      </p:tavLst>
                                    </p:anim>
                                    <p:anim calcmode="lin" valueType="num">
                                      <p:cBhvr additive="base">
                                        <p:cTn id="16" dur="500" fill="hold"/>
                                        <p:tgtEl>
                                          <p:spTgt spid="5"/>
                                        </p:tgtEl>
                                        <p:attrNameLst>
                                          <p:attrName>ppt_y</p:attrName>
                                        </p:attrNameLst>
                                      </p:cBhvr>
                                      <p:tavLst>
                                        <p:tav tm="0">
                                          <p:val>
                                            <p:strVal val="#ppt_y"/>
                                          </p:val>
                                        </p:tav>
                                        <p:tav tm="100000">
                                          <p:val>
                                            <p:strVal val="#ppt_y"/>
                                          </p:val>
                                        </p:tav>
                                      </p:tavLst>
                                    </p:anim>
                                  </p:childTnLst>
                                </p:cTn>
                              </p:par>
                              <p:par>
                                <p:cTn id="17" presetID="2" presetClass="entr" presetSubtype="8" fill="hold" nodeType="withEffect">
                                  <p:stCondLst>
                                    <p:cond delay="0"/>
                                  </p:stCondLst>
                                  <p:childTnLst>
                                    <p:set>
                                      <p:cBhvr>
                                        <p:cTn id="18" dur="1" fill="hold">
                                          <p:stCondLst>
                                            <p:cond delay="0"/>
                                          </p:stCondLst>
                                        </p:cTn>
                                        <p:tgtEl>
                                          <p:spTgt spid="23"/>
                                        </p:tgtEl>
                                        <p:attrNameLst>
                                          <p:attrName>style.visibility</p:attrName>
                                        </p:attrNameLst>
                                      </p:cBhvr>
                                      <p:to>
                                        <p:strVal val="visible"/>
                                      </p:to>
                                    </p:set>
                                    <p:anim calcmode="lin" valueType="num">
                                      <p:cBhvr additive="base">
                                        <p:cTn id="19" dur="500" fill="hold"/>
                                        <p:tgtEl>
                                          <p:spTgt spid="23"/>
                                        </p:tgtEl>
                                        <p:attrNameLst>
                                          <p:attrName>ppt_x</p:attrName>
                                        </p:attrNameLst>
                                      </p:cBhvr>
                                      <p:tavLst>
                                        <p:tav tm="0">
                                          <p:val>
                                            <p:strVal val="0-#ppt_w/2"/>
                                          </p:val>
                                        </p:tav>
                                        <p:tav tm="100000">
                                          <p:val>
                                            <p:strVal val="#ppt_x"/>
                                          </p:val>
                                        </p:tav>
                                      </p:tavLst>
                                    </p:anim>
                                    <p:anim calcmode="lin" valueType="num">
                                      <p:cBhvr additive="base">
                                        <p:cTn id="20" dur="500" fill="hold"/>
                                        <p:tgtEl>
                                          <p:spTgt spid="23"/>
                                        </p:tgtEl>
                                        <p:attrNameLst>
                                          <p:attrName>ppt_y</p:attrName>
                                        </p:attrNameLst>
                                      </p:cBhvr>
                                      <p:tavLst>
                                        <p:tav tm="0">
                                          <p:val>
                                            <p:strVal val="#ppt_y"/>
                                          </p:val>
                                        </p:tav>
                                        <p:tav tm="100000">
                                          <p:val>
                                            <p:strVal val="#ppt_y"/>
                                          </p:val>
                                        </p:tav>
                                      </p:tavLst>
                                    </p:anim>
                                  </p:childTnLst>
                                </p:cTn>
                              </p:par>
                              <p:par>
                                <p:cTn id="21" presetID="2" presetClass="entr" presetSubtype="8" fill="hold" nodeType="withEffect">
                                  <p:stCondLst>
                                    <p:cond delay="0"/>
                                  </p:stCondLst>
                                  <p:childTnLst>
                                    <p:set>
                                      <p:cBhvr>
                                        <p:cTn id="22" dur="1" fill="hold">
                                          <p:stCondLst>
                                            <p:cond delay="0"/>
                                          </p:stCondLst>
                                        </p:cTn>
                                        <p:tgtEl>
                                          <p:spTgt spid="24"/>
                                        </p:tgtEl>
                                        <p:attrNameLst>
                                          <p:attrName>style.visibility</p:attrName>
                                        </p:attrNameLst>
                                      </p:cBhvr>
                                      <p:to>
                                        <p:strVal val="visible"/>
                                      </p:to>
                                    </p:set>
                                    <p:anim calcmode="lin" valueType="num">
                                      <p:cBhvr additive="base">
                                        <p:cTn id="23" dur="500" fill="hold"/>
                                        <p:tgtEl>
                                          <p:spTgt spid="24"/>
                                        </p:tgtEl>
                                        <p:attrNameLst>
                                          <p:attrName>ppt_x</p:attrName>
                                        </p:attrNameLst>
                                      </p:cBhvr>
                                      <p:tavLst>
                                        <p:tav tm="0">
                                          <p:val>
                                            <p:strVal val="0-#ppt_w/2"/>
                                          </p:val>
                                        </p:tav>
                                        <p:tav tm="100000">
                                          <p:val>
                                            <p:strVal val="#ppt_x"/>
                                          </p:val>
                                        </p:tav>
                                      </p:tavLst>
                                    </p:anim>
                                    <p:anim calcmode="lin" valueType="num">
                                      <p:cBhvr additive="base">
                                        <p:cTn id="24" dur="500" fill="hold"/>
                                        <p:tgtEl>
                                          <p:spTgt spid="24"/>
                                        </p:tgtEl>
                                        <p:attrNameLst>
                                          <p:attrName>ppt_y</p:attrName>
                                        </p:attrNameLst>
                                      </p:cBhvr>
                                      <p:tavLst>
                                        <p:tav tm="0">
                                          <p:val>
                                            <p:strVal val="#ppt_y"/>
                                          </p:val>
                                        </p:tav>
                                        <p:tav tm="100000">
                                          <p:val>
                                            <p:strVal val="#ppt_y"/>
                                          </p:val>
                                        </p:tav>
                                      </p:tavLst>
                                    </p:anim>
                                  </p:childTnLst>
                                </p:cTn>
                              </p:par>
                            </p:childTnLst>
                          </p:cTn>
                        </p:par>
                      </p:childTnLst>
                    </p:cTn>
                  </p:par>
                  <p:par>
                    <p:cTn id="25" fill="hold">
                      <p:stCondLst>
                        <p:cond delay="indefinite"/>
                      </p:stCondLst>
                      <p:childTnLst>
                        <p:par>
                          <p:cTn id="26" fill="hold">
                            <p:stCondLst>
                              <p:cond delay="0"/>
                            </p:stCondLst>
                            <p:childTnLst>
                              <p:par>
                                <p:cTn id="27" presetID="10" presetClass="entr" presetSubtype="0" fill="hold" grpId="0" nodeType="clickEffect">
                                  <p:stCondLst>
                                    <p:cond delay="0"/>
                                  </p:stCondLst>
                                  <p:childTnLst>
                                    <p:set>
                                      <p:cBhvr>
                                        <p:cTn id="28" dur="1" fill="hold">
                                          <p:stCondLst>
                                            <p:cond delay="0"/>
                                          </p:stCondLst>
                                        </p:cTn>
                                        <p:tgtEl>
                                          <p:spTgt spid="18"/>
                                        </p:tgtEl>
                                        <p:attrNameLst>
                                          <p:attrName>style.visibility</p:attrName>
                                        </p:attrNameLst>
                                      </p:cBhvr>
                                      <p:to>
                                        <p:strVal val="visible"/>
                                      </p:to>
                                    </p:set>
                                    <p:animEffect transition="in" filter="fade">
                                      <p:cBhvr>
                                        <p:cTn id="29" dur="500"/>
                                        <p:tgtEl>
                                          <p:spTgt spid="18"/>
                                        </p:tgtEl>
                                      </p:cBhvr>
                                    </p:animEffect>
                                  </p:childTnLst>
                                </p:cTn>
                              </p:par>
                            </p:childTnLst>
                          </p:cTn>
                        </p:par>
                      </p:childTnLst>
                    </p:cTn>
                  </p:par>
                  <p:par>
                    <p:cTn id="30" fill="hold">
                      <p:stCondLst>
                        <p:cond delay="indefinite"/>
                      </p:stCondLst>
                      <p:childTnLst>
                        <p:par>
                          <p:cTn id="31" fill="hold">
                            <p:stCondLst>
                              <p:cond delay="0"/>
                            </p:stCondLst>
                            <p:childTnLst>
                              <p:par>
                                <p:cTn id="32" presetID="10" presetClass="entr" presetSubtype="0" fill="hold" grpId="0" nodeType="clickEffect">
                                  <p:stCondLst>
                                    <p:cond delay="0"/>
                                  </p:stCondLst>
                                  <p:childTnLst>
                                    <p:set>
                                      <p:cBhvr>
                                        <p:cTn id="33" dur="1" fill="hold">
                                          <p:stCondLst>
                                            <p:cond delay="0"/>
                                          </p:stCondLst>
                                        </p:cTn>
                                        <p:tgtEl>
                                          <p:spTgt spid="19"/>
                                        </p:tgtEl>
                                        <p:attrNameLst>
                                          <p:attrName>style.visibility</p:attrName>
                                        </p:attrNameLst>
                                      </p:cBhvr>
                                      <p:to>
                                        <p:strVal val="visible"/>
                                      </p:to>
                                    </p:set>
                                    <p:animEffect transition="in" filter="fade">
                                      <p:cBhvr>
                                        <p:cTn id="34" dur="500"/>
                                        <p:tgtEl>
                                          <p:spTgt spid="19"/>
                                        </p:tgtEl>
                                      </p:cBhvr>
                                    </p:animEffect>
                                  </p:childTnLst>
                                </p:cTn>
                              </p:par>
                            </p:childTnLst>
                          </p:cTn>
                        </p:par>
                      </p:childTnLst>
                    </p:cTn>
                  </p:par>
                  <p:par>
                    <p:cTn id="35" fill="hold">
                      <p:stCondLst>
                        <p:cond delay="indefinite"/>
                      </p:stCondLst>
                      <p:childTnLst>
                        <p:par>
                          <p:cTn id="36" fill="hold">
                            <p:stCondLst>
                              <p:cond delay="0"/>
                            </p:stCondLst>
                            <p:childTnLst>
                              <p:par>
                                <p:cTn id="37" presetID="2" presetClass="entr" presetSubtype="2" fill="hold" grpId="0" nodeType="clickEffect">
                                  <p:stCondLst>
                                    <p:cond delay="0"/>
                                  </p:stCondLst>
                                  <p:childTnLst>
                                    <p:set>
                                      <p:cBhvr>
                                        <p:cTn id="38" dur="1" fill="hold">
                                          <p:stCondLst>
                                            <p:cond delay="0"/>
                                          </p:stCondLst>
                                        </p:cTn>
                                        <p:tgtEl>
                                          <p:spTgt spid="6"/>
                                        </p:tgtEl>
                                        <p:attrNameLst>
                                          <p:attrName>style.visibility</p:attrName>
                                        </p:attrNameLst>
                                      </p:cBhvr>
                                      <p:to>
                                        <p:strVal val="visible"/>
                                      </p:to>
                                    </p:set>
                                    <p:anim calcmode="lin" valueType="num">
                                      <p:cBhvr additive="base">
                                        <p:cTn id="39" dur="500" fill="hold"/>
                                        <p:tgtEl>
                                          <p:spTgt spid="6"/>
                                        </p:tgtEl>
                                        <p:attrNameLst>
                                          <p:attrName>ppt_x</p:attrName>
                                        </p:attrNameLst>
                                      </p:cBhvr>
                                      <p:tavLst>
                                        <p:tav tm="0">
                                          <p:val>
                                            <p:strVal val="1+#ppt_w/2"/>
                                          </p:val>
                                        </p:tav>
                                        <p:tav tm="100000">
                                          <p:val>
                                            <p:strVal val="#ppt_x"/>
                                          </p:val>
                                        </p:tav>
                                      </p:tavLst>
                                    </p:anim>
                                    <p:anim calcmode="lin" valueType="num">
                                      <p:cBhvr additive="base">
                                        <p:cTn id="40" dur="500" fill="hold"/>
                                        <p:tgtEl>
                                          <p:spTgt spid="6"/>
                                        </p:tgtEl>
                                        <p:attrNameLst>
                                          <p:attrName>ppt_y</p:attrName>
                                        </p:attrNameLst>
                                      </p:cBhvr>
                                      <p:tavLst>
                                        <p:tav tm="0">
                                          <p:val>
                                            <p:strVal val="#ppt_y"/>
                                          </p:val>
                                        </p:tav>
                                        <p:tav tm="100000">
                                          <p:val>
                                            <p:strVal val="#ppt_y"/>
                                          </p:val>
                                        </p:tav>
                                      </p:tavLst>
                                    </p:anim>
                                  </p:childTnLst>
                                </p:cTn>
                              </p:par>
                              <p:par>
                                <p:cTn id="41" presetID="2" presetClass="entr" presetSubtype="2" fill="hold" nodeType="withEffect">
                                  <p:stCondLst>
                                    <p:cond delay="0"/>
                                  </p:stCondLst>
                                  <p:childTnLst>
                                    <p:set>
                                      <p:cBhvr>
                                        <p:cTn id="42" dur="1" fill="hold">
                                          <p:stCondLst>
                                            <p:cond delay="0"/>
                                          </p:stCondLst>
                                        </p:cTn>
                                        <p:tgtEl>
                                          <p:spTgt spid="16"/>
                                        </p:tgtEl>
                                        <p:attrNameLst>
                                          <p:attrName>style.visibility</p:attrName>
                                        </p:attrNameLst>
                                      </p:cBhvr>
                                      <p:to>
                                        <p:strVal val="visible"/>
                                      </p:to>
                                    </p:set>
                                    <p:anim calcmode="lin" valueType="num">
                                      <p:cBhvr additive="base">
                                        <p:cTn id="43" dur="500" fill="hold"/>
                                        <p:tgtEl>
                                          <p:spTgt spid="16"/>
                                        </p:tgtEl>
                                        <p:attrNameLst>
                                          <p:attrName>ppt_x</p:attrName>
                                        </p:attrNameLst>
                                      </p:cBhvr>
                                      <p:tavLst>
                                        <p:tav tm="0">
                                          <p:val>
                                            <p:strVal val="1+#ppt_w/2"/>
                                          </p:val>
                                        </p:tav>
                                        <p:tav tm="100000">
                                          <p:val>
                                            <p:strVal val="#ppt_x"/>
                                          </p:val>
                                        </p:tav>
                                      </p:tavLst>
                                    </p:anim>
                                    <p:anim calcmode="lin" valueType="num">
                                      <p:cBhvr additive="base">
                                        <p:cTn id="44" dur="500" fill="hold"/>
                                        <p:tgtEl>
                                          <p:spTgt spid="16"/>
                                        </p:tgtEl>
                                        <p:attrNameLst>
                                          <p:attrName>ppt_y</p:attrName>
                                        </p:attrNameLst>
                                      </p:cBhvr>
                                      <p:tavLst>
                                        <p:tav tm="0">
                                          <p:val>
                                            <p:strVal val="#ppt_y"/>
                                          </p:val>
                                        </p:tav>
                                        <p:tav tm="100000">
                                          <p:val>
                                            <p:strVal val="#ppt_y"/>
                                          </p:val>
                                        </p:tav>
                                      </p:tavLst>
                                    </p:anim>
                                  </p:childTnLst>
                                </p:cTn>
                              </p:par>
                            </p:childTnLst>
                          </p:cTn>
                        </p:par>
                      </p:childTnLst>
                    </p:cTn>
                  </p:par>
                  <p:par>
                    <p:cTn id="45" fill="hold">
                      <p:stCondLst>
                        <p:cond delay="indefinite"/>
                      </p:stCondLst>
                      <p:childTnLst>
                        <p:par>
                          <p:cTn id="46" fill="hold">
                            <p:stCondLst>
                              <p:cond delay="0"/>
                            </p:stCondLst>
                            <p:childTnLst>
                              <p:par>
                                <p:cTn id="47" presetID="10" presetClass="entr" presetSubtype="0" fill="hold" nodeType="clickEffect">
                                  <p:stCondLst>
                                    <p:cond delay="0"/>
                                  </p:stCondLst>
                                  <p:childTnLst>
                                    <p:set>
                                      <p:cBhvr>
                                        <p:cTn id="48" dur="1" fill="hold">
                                          <p:stCondLst>
                                            <p:cond delay="0"/>
                                          </p:stCondLst>
                                        </p:cTn>
                                        <p:tgtEl>
                                          <p:spTgt spid="20">
                                            <p:txEl>
                                              <p:pRg st="0" end="0"/>
                                            </p:txEl>
                                          </p:spTgt>
                                        </p:tgtEl>
                                        <p:attrNameLst>
                                          <p:attrName>style.visibility</p:attrName>
                                        </p:attrNameLst>
                                      </p:cBhvr>
                                      <p:to>
                                        <p:strVal val="visible"/>
                                      </p:to>
                                    </p:set>
                                    <p:animEffect transition="in" filter="fade">
                                      <p:cBhvr>
                                        <p:cTn id="49" dur="500"/>
                                        <p:tgtEl>
                                          <p:spTgt spid="20">
                                            <p:txEl>
                                              <p:pRg st="0" end="0"/>
                                            </p:txEl>
                                          </p:spTgt>
                                        </p:tgtEl>
                                      </p:cBhvr>
                                    </p:animEffect>
                                  </p:childTnLst>
                                </p:cTn>
                              </p:par>
                            </p:childTnLst>
                          </p:cTn>
                        </p:par>
                      </p:childTnLst>
                    </p:cTn>
                  </p:par>
                  <p:par>
                    <p:cTn id="50" fill="hold">
                      <p:stCondLst>
                        <p:cond delay="indefinite"/>
                      </p:stCondLst>
                      <p:childTnLst>
                        <p:par>
                          <p:cTn id="51" fill="hold">
                            <p:stCondLst>
                              <p:cond delay="0"/>
                            </p:stCondLst>
                            <p:childTnLst>
                              <p:par>
                                <p:cTn id="52" presetID="6" presetClass="entr" presetSubtype="16" fill="hold" grpId="0" nodeType="clickEffect">
                                  <p:stCondLst>
                                    <p:cond delay="0"/>
                                  </p:stCondLst>
                                  <p:childTnLst>
                                    <p:set>
                                      <p:cBhvr>
                                        <p:cTn id="53" dur="1" fill="hold">
                                          <p:stCondLst>
                                            <p:cond delay="0"/>
                                          </p:stCondLst>
                                        </p:cTn>
                                        <p:tgtEl>
                                          <p:spTgt spid="7"/>
                                        </p:tgtEl>
                                        <p:attrNameLst>
                                          <p:attrName>style.visibility</p:attrName>
                                        </p:attrNameLst>
                                      </p:cBhvr>
                                      <p:to>
                                        <p:strVal val="visible"/>
                                      </p:to>
                                    </p:set>
                                    <p:animEffect transition="in" filter="circle(in)">
                                      <p:cBhvr>
                                        <p:cTn id="54" dur="20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5" grpId="0"/>
      <p:bldP spid="6" grpId="0"/>
      <p:bldP spid="7" grpId="0"/>
      <p:bldP spid="18" grpId="0"/>
      <p:bldP spid="19"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a:extLst>
              <a:ext uri="{FF2B5EF4-FFF2-40B4-BE49-F238E27FC236}">
                <a16:creationId xmlns:a16="http://schemas.microsoft.com/office/drawing/2014/main" id="{1E457586-EDE1-3D4C-9F91-DB92AD523C77}"/>
              </a:ext>
            </a:extLst>
          </p:cNvPr>
          <p:cNvSpPr/>
          <p:nvPr/>
        </p:nvSpPr>
        <p:spPr>
          <a:xfrm>
            <a:off x="455545" y="0"/>
            <a:ext cx="4988866" cy="707886"/>
          </a:xfrm>
          <a:prstGeom prst="rect">
            <a:avLst/>
          </a:prstGeom>
        </p:spPr>
        <p:txBody>
          <a:bodyPr wrap="none">
            <a:spAutoFit/>
          </a:bodyPr>
          <a:lstStyle/>
          <a:p>
            <a:r>
              <a:rPr lang="en-VN" sz="4000" b="1" dirty="0">
                <a:ln>
                  <a:solidFill>
                    <a:schemeClr val="tx1"/>
                  </a:solidFill>
                </a:ln>
                <a:solidFill>
                  <a:srgbClr val="C00000"/>
                </a:solidFill>
                <a:latin typeface="#9Slide03 IcielPanton Black" panose="00000A00000000000000" pitchFamily="2" charset="0"/>
              </a:rPr>
              <a:t>II. Tìm </a:t>
            </a:r>
            <a:r>
              <a:rPr lang="en-VN" sz="4000" b="1">
                <a:ln>
                  <a:solidFill>
                    <a:schemeClr val="tx1"/>
                  </a:solidFill>
                </a:ln>
                <a:solidFill>
                  <a:srgbClr val="C00000"/>
                </a:solidFill>
                <a:latin typeface="#9Slide03 IcielPanton Black" panose="00000A00000000000000" pitchFamily="2" charset="0"/>
              </a:rPr>
              <a:t>hiểu </a:t>
            </a:r>
            <a:r>
              <a:rPr lang="en-US" sz="4000" b="1">
                <a:ln>
                  <a:solidFill>
                    <a:schemeClr val="tx1"/>
                  </a:solidFill>
                </a:ln>
                <a:solidFill>
                  <a:srgbClr val="C00000"/>
                </a:solidFill>
                <a:latin typeface="#9Slide03 IcielPanton Black" panose="00000A00000000000000" pitchFamily="2" charset="0"/>
              </a:rPr>
              <a:t>văn bản</a:t>
            </a:r>
            <a:r>
              <a:rPr lang="en-VN" sz="4000" b="1">
                <a:ln>
                  <a:solidFill>
                    <a:schemeClr val="tx1"/>
                  </a:solidFill>
                </a:ln>
                <a:solidFill>
                  <a:srgbClr val="C00000"/>
                </a:solidFill>
                <a:latin typeface="#9Slide03 IcielPanton Black" panose="00000A00000000000000" pitchFamily="2" charset="0"/>
              </a:rPr>
              <a:t>:</a:t>
            </a:r>
            <a:endParaRPr lang="en-VN" sz="4000" b="1" dirty="0">
              <a:ln>
                <a:solidFill>
                  <a:schemeClr val="tx1"/>
                </a:solidFill>
              </a:ln>
              <a:solidFill>
                <a:srgbClr val="C00000"/>
              </a:solidFill>
              <a:latin typeface="#9Slide03 IcielPanton Black" panose="00000A00000000000000" pitchFamily="2" charset="0"/>
            </a:endParaRPr>
          </a:p>
        </p:txBody>
      </p:sp>
      <p:sp>
        <p:nvSpPr>
          <p:cNvPr id="4" name="TextBox 3">
            <a:extLst>
              <a:ext uri="{FF2B5EF4-FFF2-40B4-BE49-F238E27FC236}">
                <a16:creationId xmlns:a16="http://schemas.microsoft.com/office/drawing/2014/main" id="{B0D647F5-D78F-224E-B123-68D9942AE7B9}"/>
              </a:ext>
            </a:extLst>
          </p:cNvPr>
          <p:cNvSpPr txBox="1"/>
          <p:nvPr/>
        </p:nvSpPr>
        <p:spPr>
          <a:xfrm>
            <a:off x="1100210" y="563259"/>
            <a:ext cx="10467930" cy="584775"/>
          </a:xfrm>
          <a:prstGeom prst="rect">
            <a:avLst/>
          </a:prstGeom>
          <a:noFill/>
        </p:spPr>
        <p:txBody>
          <a:bodyPr wrap="none" rtlCol="0">
            <a:spAutoFit/>
          </a:bodyPr>
          <a:lstStyle/>
          <a:p>
            <a:r>
              <a:rPr lang="en-VN" sz="3200" b="1" dirty="0">
                <a:solidFill>
                  <a:schemeClr val="bg1"/>
                </a:solidFill>
                <a:latin typeface="Times New Roman" panose="02020603050405020304" pitchFamily="18" charset="0"/>
                <a:cs typeface="Times New Roman" panose="02020603050405020304" pitchFamily="18" charset="0"/>
              </a:rPr>
              <a:t>1. Những diễn biến tâm trạng và cảm xúc của nhân vật </a:t>
            </a:r>
            <a:r>
              <a:rPr lang="en-VN" sz="3200" b="1">
                <a:solidFill>
                  <a:schemeClr val="bg1"/>
                </a:solidFill>
                <a:latin typeface="Times New Roman" panose="02020603050405020304" pitchFamily="18" charset="0"/>
                <a:cs typeface="Times New Roman" panose="02020603050405020304" pitchFamily="18" charset="0"/>
              </a:rPr>
              <a:t>tôi:</a:t>
            </a:r>
            <a:endParaRPr lang="en-VN" sz="3200" b="1" dirty="0">
              <a:solidFill>
                <a:schemeClr val="bg1"/>
              </a:solidFill>
              <a:latin typeface="Times New Roman" panose="02020603050405020304" pitchFamily="18" charset="0"/>
              <a:cs typeface="Times New Roman" panose="02020603050405020304" pitchFamily="18" charset="0"/>
            </a:endParaRPr>
          </a:p>
        </p:txBody>
      </p:sp>
      <p:grpSp>
        <p:nvGrpSpPr>
          <p:cNvPr id="5" name="Nhóm 4">
            <a:extLst>
              <a:ext uri="{FF2B5EF4-FFF2-40B4-BE49-F238E27FC236}">
                <a16:creationId xmlns:a16="http://schemas.microsoft.com/office/drawing/2014/main" id="{D661EA48-5331-84A1-2051-F49CD826391D}"/>
              </a:ext>
            </a:extLst>
          </p:cNvPr>
          <p:cNvGrpSpPr/>
          <p:nvPr/>
        </p:nvGrpSpPr>
        <p:grpSpPr>
          <a:xfrm>
            <a:off x="276675" y="1200516"/>
            <a:ext cx="11569745" cy="862151"/>
            <a:chOff x="276675" y="1200516"/>
            <a:chExt cx="11569745" cy="862151"/>
          </a:xfrm>
        </p:grpSpPr>
        <p:sp>
          <p:nvSpPr>
            <p:cNvPr id="7" name="Rounded Rectangle 6">
              <a:extLst>
                <a:ext uri="{FF2B5EF4-FFF2-40B4-BE49-F238E27FC236}">
                  <a16:creationId xmlns:a16="http://schemas.microsoft.com/office/drawing/2014/main" id="{15E2AD7F-0C63-1347-AF41-7A821FB2ADCE}"/>
                </a:ext>
              </a:extLst>
            </p:cNvPr>
            <p:cNvSpPr/>
            <p:nvPr/>
          </p:nvSpPr>
          <p:spPr>
            <a:xfrm>
              <a:off x="276675" y="1200516"/>
              <a:ext cx="3414884" cy="850605"/>
            </a:xfrm>
            <a:prstGeom prst="roundRect">
              <a:avLst/>
            </a:prstGeom>
            <a:solidFill>
              <a:srgbClr val="FFB5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VN" sz="2400" b="1" dirty="0">
                  <a:solidFill>
                    <a:schemeClr val="bg1"/>
                  </a:solidFill>
                  <a:latin typeface="Times New Roman" panose="02020603050405020304" pitchFamily="18" charset="0"/>
                  <a:cs typeface="Times New Roman" panose="02020603050405020304" pitchFamily="18" charset="0"/>
                </a:rPr>
                <a:t>Trên đường đến trường</a:t>
              </a:r>
            </a:p>
          </p:txBody>
        </p:sp>
        <p:sp>
          <p:nvSpPr>
            <p:cNvPr id="8" name="Rounded Rectangle 7">
              <a:extLst>
                <a:ext uri="{FF2B5EF4-FFF2-40B4-BE49-F238E27FC236}">
                  <a16:creationId xmlns:a16="http://schemas.microsoft.com/office/drawing/2014/main" id="{6C0D9C39-3BDD-C540-B741-9582968D5F8C}"/>
                </a:ext>
              </a:extLst>
            </p:cNvPr>
            <p:cNvSpPr/>
            <p:nvPr/>
          </p:nvSpPr>
          <p:spPr>
            <a:xfrm>
              <a:off x="4484570" y="1206489"/>
              <a:ext cx="3214693" cy="850605"/>
            </a:xfrm>
            <a:prstGeom prst="roundRect">
              <a:avLst/>
            </a:prstGeom>
            <a:solidFill>
              <a:srgbClr val="FFB5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a:solidFill>
                    <a:schemeClr val="bg1"/>
                  </a:solidFill>
                  <a:latin typeface="Times New Roman" panose="02020603050405020304" pitchFamily="18" charset="0"/>
                  <a:cs typeface="Times New Roman" panose="02020603050405020304" pitchFamily="18" charset="0"/>
                </a:rPr>
                <a:t>B</a:t>
              </a:r>
              <a:r>
                <a:rPr lang="en-VN" sz="2400" b="1">
                  <a:solidFill>
                    <a:schemeClr val="bg1"/>
                  </a:solidFill>
                  <a:latin typeface="Times New Roman" panose="02020603050405020304" pitchFamily="18" charset="0"/>
                  <a:cs typeface="Times New Roman" panose="02020603050405020304" pitchFamily="18" charset="0"/>
                </a:rPr>
                <a:t>ước </a:t>
              </a:r>
              <a:r>
                <a:rPr lang="en-VN" sz="2400" b="1" dirty="0">
                  <a:solidFill>
                    <a:schemeClr val="bg1"/>
                  </a:solidFill>
                  <a:latin typeface="Times New Roman" panose="02020603050405020304" pitchFamily="18" charset="0"/>
                  <a:cs typeface="Times New Roman" panose="02020603050405020304" pitchFamily="18" charset="0"/>
                </a:rPr>
                <a:t>vào cổng trường</a:t>
              </a:r>
            </a:p>
          </p:txBody>
        </p:sp>
        <p:sp>
          <p:nvSpPr>
            <p:cNvPr id="9" name="Rounded Rectangle 8">
              <a:extLst>
                <a:ext uri="{FF2B5EF4-FFF2-40B4-BE49-F238E27FC236}">
                  <a16:creationId xmlns:a16="http://schemas.microsoft.com/office/drawing/2014/main" id="{0DC3C92F-A0EE-9E42-9B20-B710522B23B5}"/>
                </a:ext>
              </a:extLst>
            </p:cNvPr>
            <p:cNvSpPr/>
            <p:nvPr/>
          </p:nvSpPr>
          <p:spPr>
            <a:xfrm>
              <a:off x="8761367" y="1212062"/>
              <a:ext cx="3085053" cy="850605"/>
            </a:xfrm>
            <a:prstGeom prst="roundRect">
              <a:avLst/>
            </a:prstGeom>
            <a:solidFill>
              <a:srgbClr val="FFB5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VN" sz="2400" b="1" dirty="0">
                  <a:solidFill>
                    <a:schemeClr val="bg1"/>
                  </a:solidFill>
                  <a:latin typeface="Times New Roman" panose="02020603050405020304" pitchFamily="18" charset="0"/>
                  <a:cs typeface="Times New Roman" panose="02020603050405020304" pitchFamily="18" charset="0"/>
                </a:rPr>
                <a:t>Khi ngồi vào lớp học</a:t>
              </a:r>
            </a:p>
          </p:txBody>
        </p:sp>
        <p:sp>
          <p:nvSpPr>
            <p:cNvPr id="10" name="Right Arrow 9">
              <a:extLst>
                <a:ext uri="{FF2B5EF4-FFF2-40B4-BE49-F238E27FC236}">
                  <a16:creationId xmlns:a16="http://schemas.microsoft.com/office/drawing/2014/main" id="{C8C130E8-31D5-AB47-A3BB-CF9C27D7F58C}"/>
                </a:ext>
              </a:extLst>
            </p:cNvPr>
            <p:cNvSpPr/>
            <p:nvPr/>
          </p:nvSpPr>
          <p:spPr>
            <a:xfrm>
              <a:off x="3831247" y="1636084"/>
              <a:ext cx="582540" cy="224261"/>
            </a:xfrm>
            <a:prstGeom prst="rightArrow">
              <a:avLst/>
            </a:prstGeom>
            <a:solidFill>
              <a:srgbClr val="FFB5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VN"/>
            </a:p>
          </p:txBody>
        </p:sp>
        <p:sp>
          <p:nvSpPr>
            <p:cNvPr id="11" name="Right Arrow 10">
              <a:extLst>
                <a:ext uri="{FF2B5EF4-FFF2-40B4-BE49-F238E27FC236}">
                  <a16:creationId xmlns:a16="http://schemas.microsoft.com/office/drawing/2014/main" id="{5C96631A-7561-E548-98DB-DA55E6EBAAFF}"/>
                </a:ext>
              </a:extLst>
            </p:cNvPr>
            <p:cNvSpPr/>
            <p:nvPr/>
          </p:nvSpPr>
          <p:spPr>
            <a:xfrm>
              <a:off x="7939045" y="1636084"/>
              <a:ext cx="582540" cy="224261"/>
            </a:xfrm>
            <a:prstGeom prst="rightArrow">
              <a:avLst/>
            </a:prstGeom>
            <a:solidFill>
              <a:srgbClr val="FFB5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VN"/>
            </a:p>
          </p:txBody>
        </p:sp>
      </p:grpSp>
      <p:graphicFrame>
        <p:nvGraphicFramePr>
          <p:cNvPr id="12" name="Diagram 11">
            <a:extLst>
              <a:ext uri="{FF2B5EF4-FFF2-40B4-BE49-F238E27FC236}">
                <a16:creationId xmlns:a16="http://schemas.microsoft.com/office/drawing/2014/main" id="{A86F0089-B449-8D41-9D72-05F2640C035A}"/>
              </a:ext>
            </a:extLst>
          </p:cNvPr>
          <p:cNvGraphicFramePr/>
          <p:nvPr>
            <p:extLst>
              <p:ext uri="{D42A27DB-BD31-4B8C-83A1-F6EECF244321}">
                <p14:modId xmlns:p14="http://schemas.microsoft.com/office/powerpoint/2010/main" val="1157211465"/>
              </p:ext>
            </p:extLst>
          </p:nvPr>
        </p:nvGraphicFramePr>
        <p:xfrm>
          <a:off x="276675" y="2156847"/>
          <a:ext cx="11793405" cy="3458227"/>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15" name="Alternate Process 14">
            <a:extLst>
              <a:ext uri="{FF2B5EF4-FFF2-40B4-BE49-F238E27FC236}">
                <a16:creationId xmlns:a16="http://schemas.microsoft.com/office/drawing/2014/main" id="{F29211F4-9321-3346-A059-9DB91FBC1C96}"/>
              </a:ext>
            </a:extLst>
          </p:cNvPr>
          <p:cNvSpPr/>
          <p:nvPr/>
        </p:nvSpPr>
        <p:spPr>
          <a:xfrm>
            <a:off x="207467" y="5743354"/>
            <a:ext cx="3398925" cy="960776"/>
          </a:xfrm>
          <a:prstGeom prst="roundRect">
            <a:avLst>
              <a:gd name="adj" fmla="val 33971"/>
            </a:avLst>
          </a:prstGeom>
          <a:solidFill>
            <a:srgbClr val="FFB5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a:solidFill>
                  <a:schemeClr val="bg1"/>
                </a:solidFill>
                <a:latin typeface="Times New Roman" panose="02020603050405020304" pitchFamily="18" charset="0"/>
                <a:cs typeface="Times New Roman" panose="02020603050405020304" pitchFamily="18" charset="0"/>
                <a:sym typeface="Wingdings" pitchFamily="2" charset="2"/>
              </a:rPr>
              <a:t>Có chí học, chững chạc</a:t>
            </a:r>
            <a:endParaRPr lang="en-VN" sz="2400" b="1" dirty="0">
              <a:solidFill>
                <a:schemeClr val="bg1"/>
              </a:solidFill>
              <a:latin typeface="Times New Roman" panose="02020603050405020304" pitchFamily="18" charset="0"/>
              <a:cs typeface="Times New Roman" panose="02020603050405020304" pitchFamily="18" charset="0"/>
            </a:endParaRPr>
          </a:p>
        </p:txBody>
      </p:sp>
      <p:sp>
        <p:nvSpPr>
          <p:cNvPr id="13" name="Alternate Process 14">
            <a:extLst>
              <a:ext uri="{FF2B5EF4-FFF2-40B4-BE49-F238E27FC236}">
                <a16:creationId xmlns:a16="http://schemas.microsoft.com/office/drawing/2014/main" id="{0CFFD688-0EB8-015A-A344-55A580F84D13}"/>
              </a:ext>
            </a:extLst>
          </p:cNvPr>
          <p:cNvSpPr/>
          <p:nvPr/>
        </p:nvSpPr>
        <p:spPr>
          <a:xfrm>
            <a:off x="4392453" y="5755226"/>
            <a:ext cx="3398925" cy="1102773"/>
          </a:xfrm>
          <a:prstGeom prst="roundRect">
            <a:avLst>
              <a:gd name="adj" fmla="val 33971"/>
            </a:avLst>
          </a:prstGeom>
          <a:solidFill>
            <a:srgbClr val="FFB5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a:solidFill>
                  <a:schemeClr val="bg1"/>
                </a:solidFill>
                <a:latin typeface="Times New Roman" panose="02020603050405020304" pitchFamily="18" charset="0"/>
                <a:cs typeface="Times New Roman" panose="02020603050405020304" pitchFamily="18" charset="0"/>
                <a:sym typeface="Wingdings" pitchFamily="2" charset="2"/>
              </a:rPr>
              <a:t>Khát vọng bay bổng trước sức hấp dẫn của trường học</a:t>
            </a:r>
            <a:endParaRPr lang="en-VN" sz="2400" b="1" dirty="0">
              <a:solidFill>
                <a:schemeClr val="bg1"/>
              </a:solidFill>
              <a:latin typeface="Times New Roman" panose="02020603050405020304" pitchFamily="18" charset="0"/>
              <a:cs typeface="Times New Roman" panose="02020603050405020304" pitchFamily="18" charset="0"/>
            </a:endParaRPr>
          </a:p>
        </p:txBody>
      </p:sp>
      <p:sp>
        <p:nvSpPr>
          <p:cNvPr id="14" name="Alternate Process 14">
            <a:extLst>
              <a:ext uri="{FF2B5EF4-FFF2-40B4-BE49-F238E27FC236}">
                <a16:creationId xmlns:a16="http://schemas.microsoft.com/office/drawing/2014/main" id="{43E99884-E670-5F1A-8E51-762F3A410F9E}"/>
              </a:ext>
            </a:extLst>
          </p:cNvPr>
          <p:cNvSpPr/>
          <p:nvPr/>
        </p:nvSpPr>
        <p:spPr>
          <a:xfrm>
            <a:off x="8585608" y="5743354"/>
            <a:ext cx="3398925" cy="1102773"/>
          </a:xfrm>
          <a:prstGeom prst="roundRect">
            <a:avLst>
              <a:gd name="adj" fmla="val 33971"/>
            </a:avLst>
          </a:prstGeom>
          <a:solidFill>
            <a:srgbClr val="FFB5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a:solidFill>
                  <a:schemeClr val="bg1"/>
                </a:solidFill>
                <a:latin typeface="Times New Roman" panose="02020603050405020304" pitchFamily="18" charset="0"/>
                <a:cs typeface="Times New Roman" panose="02020603050405020304" pitchFamily="18" charset="0"/>
                <a:sym typeface="Wingdings" pitchFamily="2" charset="2"/>
              </a:rPr>
              <a:t>Trưởng thành trong nhận thức, tình cảm</a:t>
            </a:r>
            <a:endParaRPr lang="en-VN" sz="2400" b="1" dirty="0">
              <a:solidFill>
                <a:schemeClr val="bg1"/>
              </a:solidFill>
              <a:latin typeface="Times New Roman" panose="02020603050405020304" pitchFamily="18" charset="0"/>
              <a:cs typeface="Times New Roman" panose="02020603050405020304" pitchFamily="18" charset="0"/>
            </a:endParaRPr>
          </a:p>
        </p:txBody>
      </p:sp>
      <p:sp>
        <p:nvSpPr>
          <p:cNvPr id="6" name="Hình chữ nhật: Góc Tròn 5">
            <a:extLst>
              <a:ext uri="{FF2B5EF4-FFF2-40B4-BE49-F238E27FC236}">
                <a16:creationId xmlns:a16="http://schemas.microsoft.com/office/drawing/2014/main" id="{4426523B-543F-22AD-8788-9D4DCEECDFFF}"/>
              </a:ext>
            </a:extLst>
          </p:cNvPr>
          <p:cNvSpPr/>
          <p:nvPr/>
        </p:nvSpPr>
        <p:spPr>
          <a:xfrm>
            <a:off x="406565" y="2178553"/>
            <a:ext cx="3155104" cy="3402164"/>
          </a:xfrm>
          <a:prstGeom prst="roundRect">
            <a:avLst>
              <a:gd name="adj" fmla="val 10934"/>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Hình chữ nhật: Góc Tròn 15">
            <a:extLst>
              <a:ext uri="{FF2B5EF4-FFF2-40B4-BE49-F238E27FC236}">
                <a16:creationId xmlns:a16="http://schemas.microsoft.com/office/drawing/2014/main" id="{2997CF39-3696-1988-797F-F8DBBAA8D25B}"/>
              </a:ext>
            </a:extLst>
          </p:cNvPr>
          <p:cNvSpPr/>
          <p:nvPr/>
        </p:nvSpPr>
        <p:spPr>
          <a:xfrm>
            <a:off x="4706911" y="2197246"/>
            <a:ext cx="2840646" cy="3402164"/>
          </a:xfrm>
          <a:prstGeom prst="roundRect">
            <a:avLst>
              <a:gd name="adj" fmla="val 10934"/>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Hình chữ nhật: Góc Tròn 16">
            <a:extLst>
              <a:ext uri="{FF2B5EF4-FFF2-40B4-BE49-F238E27FC236}">
                <a16:creationId xmlns:a16="http://schemas.microsoft.com/office/drawing/2014/main" id="{17C5B5CD-A19B-840C-8978-8934AD274857}"/>
              </a:ext>
            </a:extLst>
          </p:cNvPr>
          <p:cNvSpPr/>
          <p:nvPr/>
        </p:nvSpPr>
        <p:spPr>
          <a:xfrm>
            <a:off x="8630333" y="2178553"/>
            <a:ext cx="3155104" cy="3402164"/>
          </a:xfrm>
          <a:prstGeom prst="roundRect">
            <a:avLst>
              <a:gd name="adj" fmla="val 10934"/>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02222026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8"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anim calcmode="lin" valueType="num">
                                      <p:cBhvr additive="base">
                                        <p:cTn id="7" dur="500" fill="hold"/>
                                        <p:tgtEl>
                                          <p:spTgt spid="4">
                                            <p:txEl>
                                              <p:pRg st="0" end="0"/>
                                            </p:txEl>
                                          </p:spTgt>
                                        </p:tgtEl>
                                        <p:attrNameLst>
                                          <p:attrName>ppt_x</p:attrName>
                                        </p:attrNameLst>
                                      </p:cBhvr>
                                      <p:tavLst>
                                        <p:tav tm="0">
                                          <p:val>
                                            <p:strVal val="0-#ppt_w/2"/>
                                          </p:val>
                                        </p:tav>
                                        <p:tav tm="100000">
                                          <p:val>
                                            <p:strVal val="#ppt_x"/>
                                          </p:val>
                                        </p:tav>
                                      </p:tavLst>
                                    </p:anim>
                                    <p:anim calcmode="lin" valueType="num">
                                      <p:cBhvr additive="base">
                                        <p:cTn id="8" dur="500" fill="hold"/>
                                        <p:tgtEl>
                                          <p:spTgt spid="4">
                                            <p:txEl>
                                              <p:pRg st="0" end="0"/>
                                            </p:txEl>
                                          </p:spTgt>
                                        </p:tgtEl>
                                        <p:attrNameLst>
                                          <p:attrName>ppt_y</p:attrName>
                                        </p:attrNameLst>
                                      </p:cBhvr>
                                      <p:tavLst>
                                        <p:tav tm="0">
                                          <p:val>
                                            <p:strVal val="#ppt_y"/>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10" presetClass="entr" presetSubtype="0" fill="hold" nodeType="clickEffect">
                                  <p:stCondLst>
                                    <p:cond delay="0"/>
                                  </p:stCondLst>
                                  <p:childTnLst>
                                    <p:set>
                                      <p:cBhvr>
                                        <p:cTn id="12" dur="1" fill="hold">
                                          <p:stCondLst>
                                            <p:cond delay="0"/>
                                          </p:stCondLst>
                                        </p:cTn>
                                        <p:tgtEl>
                                          <p:spTgt spid="5"/>
                                        </p:tgtEl>
                                        <p:attrNameLst>
                                          <p:attrName>style.visibility</p:attrName>
                                        </p:attrNameLst>
                                      </p:cBhvr>
                                      <p:to>
                                        <p:strVal val="visible"/>
                                      </p:to>
                                    </p:set>
                                    <p:animEffect transition="in" filter="fade">
                                      <p:cBhvr>
                                        <p:cTn id="13" dur="1000"/>
                                        <p:tgtEl>
                                          <p:spTgt spid="5"/>
                                        </p:tgtEl>
                                      </p:cBhvr>
                                    </p:animEffect>
                                  </p:childTnLst>
                                </p:cTn>
                              </p:par>
                            </p:childTnLst>
                          </p:cTn>
                        </p:par>
                      </p:childTnLst>
                    </p:cTn>
                  </p:par>
                  <p:par>
                    <p:cTn id="14" fill="hold">
                      <p:stCondLst>
                        <p:cond delay="indefinite"/>
                      </p:stCondLst>
                      <p:childTnLst>
                        <p:par>
                          <p:cTn id="15" fill="hold">
                            <p:stCondLst>
                              <p:cond delay="0"/>
                            </p:stCondLst>
                            <p:childTnLst>
                              <p:par>
                                <p:cTn id="16" presetID="10" presetClass="exit" presetSubtype="0" fill="hold" grpId="0" nodeType="clickEffect">
                                  <p:stCondLst>
                                    <p:cond delay="0"/>
                                  </p:stCondLst>
                                  <p:childTnLst>
                                    <p:animEffect transition="out" filter="fade">
                                      <p:cBhvr>
                                        <p:cTn id="17" dur="500"/>
                                        <p:tgtEl>
                                          <p:spTgt spid="6"/>
                                        </p:tgtEl>
                                      </p:cBhvr>
                                    </p:animEffect>
                                    <p:set>
                                      <p:cBhvr>
                                        <p:cTn id="18" dur="1" fill="hold">
                                          <p:stCondLst>
                                            <p:cond delay="499"/>
                                          </p:stCondLst>
                                        </p:cTn>
                                        <p:tgtEl>
                                          <p:spTgt spid="6"/>
                                        </p:tgtEl>
                                        <p:attrNameLst>
                                          <p:attrName>style.visibility</p:attrName>
                                        </p:attrNameLst>
                                      </p:cBhvr>
                                      <p:to>
                                        <p:strVal val="hidden"/>
                                      </p:to>
                                    </p:set>
                                  </p:childTnLst>
                                </p:cTn>
                              </p:par>
                            </p:childTnLst>
                          </p:cTn>
                        </p:par>
                      </p:childTnLst>
                    </p:cTn>
                  </p:par>
                  <p:par>
                    <p:cTn id="19" fill="hold">
                      <p:stCondLst>
                        <p:cond delay="indefinite"/>
                      </p:stCondLst>
                      <p:childTnLst>
                        <p:par>
                          <p:cTn id="20" fill="hold">
                            <p:stCondLst>
                              <p:cond delay="0"/>
                            </p:stCondLst>
                            <p:childTnLst>
                              <p:par>
                                <p:cTn id="21" presetID="10" presetClass="exit" presetSubtype="0" fill="hold" grpId="0" nodeType="clickEffect">
                                  <p:stCondLst>
                                    <p:cond delay="0"/>
                                  </p:stCondLst>
                                  <p:childTnLst>
                                    <p:animEffect transition="out" filter="fade">
                                      <p:cBhvr>
                                        <p:cTn id="22" dur="500"/>
                                        <p:tgtEl>
                                          <p:spTgt spid="16"/>
                                        </p:tgtEl>
                                      </p:cBhvr>
                                    </p:animEffect>
                                    <p:set>
                                      <p:cBhvr>
                                        <p:cTn id="23" dur="1" fill="hold">
                                          <p:stCondLst>
                                            <p:cond delay="499"/>
                                          </p:stCondLst>
                                        </p:cTn>
                                        <p:tgtEl>
                                          <p:spTgt spid="16"/>
                                        </p:tgtEl>
                                        <p:attrNameLst>
                                          <p:attrName>style.visibility</p:attrName>
                                        </p:attrNameLst>
                                      </p:cBhvr>
                                      <p:to>
                                        <p:strVal val="hidden"/>
                                      </p:to>
                                    </p:set>
                                  </p:childTnLst>
                                </p:cTn>
                              </p:par>
                            </p:childTnLst>
                          </p:cTn>
                        </p:par>
                      </p:childTnLst>
                    </p:cTn>
                  </p:par>
                  <p:par>
                    <p:cTn id="24" fill="hold">
                      <p:stCondLst>
                        <p:cond delay="indefinite"/>
                      </p:stCondLst>
                      <p:childTnLst>
                        <p:par>
                          <p:cTn id="25" fill="hold">
                            <p:stCondLst>
                              <p:cond delay="0"/>
                            </p:stCondLst>
                            <p:childTnLst>
                              <p:par>
                                <p:cTn id="26" presetID="10" presetClass="exit" presetSubtype="0" fill="hold" grpId="0" nodeType="clickEffect">
                                  <p:stCondLst>
                                    <p:cond delay="0"/>
                                  </p:stCondLst>
                                  <p:childTnLst>
                                    <p:animEffect transition="out" filter="fade">
                                      <p:cBhvr>
                                        <p:cTn id="27" dur="500"/>
                                        <p:tgtEl>
                                          <p:spTgt spid="17"/>
                                        </p:tgtEl>
                                      </p:cBhvr>
                                    </p:animEffect>
                                    <p:set>
                                      <p:cBhvr>
                                        <p:cTn id="28" dur="1" fill="hold">
                                          <p:stCondLst>
                                            <p:cond delay="499"/>
                                          </p:stCondLst>
                                        </p:cTn>
                                        <p:tgtEl>
                                          <p:spTgt spid="17"/>
                                        </p:tgtEl>
                                        <p:attrNameLst>
                                          <p:attrName>style.visibility</p:attrName>
                                        </p:attrNameLst>
                                      </p:cBhvr>
                                      <p:to>
                                        <p:strVal val="hidden"/>
                                      </p:to>
                                    </p:set>
                                  </p:childTnLst>
                                </p:cTn>
                              </p:par>
                            </p:childTnLst>
                          </p:cTn>
                        </p:par>
                      </p:childTnLst>
                    </p:cTn>
                  </p:par>
                  <p:par>
                    <p:cTn id="29" fill="hold">
                      <p:stCondLst>
                        <p:cond delay="indefinite"/>
                      </p:stCondLst>
                      <p:childTnLst>
                        <p:par>
                          <p:cTn id="30" fill="hold">
                            <p:stCondLst>
                              <p:cond delay="0"/>
                            </p:stCondLst>
                            <p:childTnLst>
                              <p:par>
                                <p:cTn id="31" presetID="10" presetClass="entr" presetSubtype="0" fill="hold" grpId="0" nodeType="clickEffect">
                                  <p:stCondLst>
                                    <p:cond delay="0"/>
                                  </p:stCondLst>
                                  <p:childTnLst>
                                    <p:set>
                                      <p:cBhvr>
                                        <p:cTn id="32" dur="1" fill="hold">
                                          <p:stCondLst>
                                            <p:cond delay="0"/>
                                          </p:stCondLst>
                                        </p:cTn>
                                        <p:tgtEl>
                                          <p:spTgt spid="15"/>
                                        </p:tgtEl>
                                        <p:attrNameLst>
                                          <p:attrName>style.visibility</p:attrName>
                                        </p:attrNameLst>
                                      </p:cBhvr>
                                      <p:to>
                                        <p:strVal val="visible"/>
                                      </p:to>
                                    </p:set>
                                    <p:animEffect transition="in" filter="fade">
                                      <p:cBhvr>
                                        <p:cTn id="33" dur="500"/>
                                        <p:tgtEl>
                                          <p:spTgt spid="15"/>
                                        </p:tgtEl>
                                      </p:cBhvr>
                                    </p:animEffect>
                                  </p:childTnLst>
                                </p:cTn>
                              </p:par>
                            </p:childTnLst>
                          </p:cTn>
                        </p:par>
                      </p:childTnLst>
                    </p:cTn>
                  </p:par>
                  <p:par>
                    <p:cTn id="34" fill="hold">
                      <p:stCondLst>
                        <p:cond delay="indefinite"/>
                      </p:stCondLst>
                      <p:childTnLst>
                        <p:par>
                          <p:cTn id="35" fill="hold">
                            <p:stCondLst>
                              <p:cond delay="0"/>
                            </p:stCondLst>
                            <p:childTnLst>
                              <p:par>
                                <p:cTn id="36" presetID="10" presetClass="entr" presetSubtype="0" fill="hold" grpId="0" nodeType="clickEffect">
                                  <p:stCondLst>
                                    <p:cond delay="0"/>
                                  </p:stCondLst>
                                  <p:childTnLst>
                                    <p:set>
                                      <p:cBhvr>
                                        <p:cTn id="37" dur="1" fill="hold">
                                          <p:stCondLst>
                                            <p:cond delay="0"/>
                                          </p:stCondLst>
                                        </p:cTn>
                                        <p:tgtEl>
                                          <p:spTgt spid="13"/>
                                        </p:tgtEl>
                                        <p:attrNameLst>
                                          <p:attrName>style.visibility</p:attrName>
                                        </p:attrNameLst>
                                      </p:cBhvr>
                                      <p:to>
                                        <p:strVal val="visible"/>
                                      </p:to>
                                    </p:set>
                                    <p:animEffect transition="in" filter="fade">
                                      <p:cBhvr>
                                        <p:cTn id="38" dur="500"/>
                                        <p:tgtEl>
                                          <p:spTgt spid="13"/>
                                        </p:tgtEl>
                                      </p:cBhvr>
                                    </p:animEffect>
                                  </p:childTnLst>
                                </p:cTn>
                              </p:par>
                            </p:childTnLst>
                          </p:cTn>
                        </p:par>
                      </p:childTnLst>
                    </p:cTn>
                  </p:par>
                  <p:par>
                    <p:cTn id="39" fill="hold">
                      <p:stCondLst>
                        <p:cond delay="indefinite"/>
                      </p:stCondLst>
                      <p:childTnLst>
                        <p:par>
                          <p:cTn id="40" fill="hold">
                            <p:stCondLst>
                              <p:cond delay="0"/>
                            </p:stCondLst>
                            <p:childTnLst>
                              <p:par>
                                <p:cTn id="41" presetID="10" presetClass="entr" presetSubtype="0" fill="hold" grpId="0" nodeType="clickEffect">
                                  <p:stCondLst>
                                    <p:cond delay="0"/>
                                  </p:stCondLst>
                                  <p:childTnLst>
                                    <p:set>
                                      <p:cBhvr>
                                        <p:cTn id="42" dur="1" fill="hold">
                                          <p:stCondLst>
                                            <p:cond delay="0"/>
                                          </p:stCondLst>
                                        </p:cTn>
                                        <p:tgtEl>
                                          <p:spTgt spid="14"/>
                                        </p:tgtEl>
                                        <p:attrNameLst>
                                          <p:attrName>style.visibility</p:attrName>
                                        </p:attrNameLst>
                                      </p:cBhvr>
                                      <p:to>
                                        <p:strVal val="visible"/>
                                      </p:to>
                                    </p:set>
                                    <p:animEffect transition="in" filter="fade">
                                      <p:cBhvr>
                                        <p:cTn id="43" dur="500"/>
                                        <p:tgtEl>
                                          <p:spTgt spid="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animBg="1"/>
      <p:bldP spid="13" grpId="0" animBg="1"/>
      <p:bldP spid="14" grpId="0" animBg="1"/>
      <p:bldP spid="6" grpId="0" animBg="1"/>
      <p:bldP spid="16" grpId="0" animBg="1"/>
      <p:bldP spid="17" grpId="0" animBg="1"/>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a:extLst>
              <a:ext uri="{FF2B5EF4-FFF2-40B4-BE49-F238E27FC236}">
                <a16:creationId xmlns:a16="http://schemas.microsoft.com/office/drawing/2014/main" id="{1E457586-EDE1-3D4C-9F91-DB92AD523C77}"/>
              </a:ext>
            </a:extLst>
          </p:cNvPr>
          <p:cNvSpPr/>
          <p:nvPr/>
        </p:nvSpPr>
        <p:spPr>
          <a:xfrm>
            <a:off x="455545" y="0"/>
            <a:ext cx="4602542" cy="707886"/>
          </a:xfrm>
          <a:prstGeom prst="rect">
            <a:avLst/>
          </a:prstGeom>
        </p:spPr>
        <p:txBody>
          <a:bodyPr wrap="none">
            <a:spAutoFit/>
          </a:bodyPr>
          <a:lstStyle/>
          <a:p>
            <a:r>
              <a:rPr lang="en-VN" sz="4000" b="1" dirty="0">
                <a:ln>
                  <a:solidFill>
                    <a:schemeClr val="tx1"/>
                  </a:solidFill>
                </a:ln>
                <a:solidFill>
                  <a:srgbClr val="C00000"/>
                </a:solidFill>
                <a:latin typeface="#9Slide03 IcielPanton Black" panose="00000A00000000000000" pitchFamily="2" charset="0"/>
              </a:rPr>
              <a:t>II. Tìm hiểu chung:</a:t>
            </a:r>
          </a:p>
        </p:txBody>
      </p:sp>
      <p:sp>
        <p:nvSpPr>
          <p:cNvPr id="4" name="TextBox 3">
            <a:extLst>
              <a:ext uri="{FF2B5EF4-FFF2-40B4-BE49-F238E27FC236}">
                <a16:creationId xmlns:a16="http://schemas.microsoft.com/office/drawing/2014/main" id="{B0D647F5-D78F-224E-B123-68D9942AE7B9}"/>
              </a:ext>
            </a:extLst>
          </p:cNvPr>
          <p:cNvSpPr txBox="1"/>
          <p:nvPr/>
        </p:nvSpPr>
        <p:spPr>
          <a:xfrm>
            <a:off x="1100210" y="563259"/>
            <a:ext cx="10467930" cy="954107"/>
          </a:xfrm>
          <a:prstGeom prst="rect">
            <a:avLst/>
          </a:prstGeom>
          <a:noFill/>
        </p:spPr>
        <p:txBody>
          <a:bodyPr wrap="none" rtlCol="0">
            <a:spAutoFit/>
          </a:bodyPr>
          <a:lstStyle/>
          <a:p>
            <a:r>
              <a:rPr lang="en-VN" sz="3200" b="1" dirty="0">
                <a:solidFill>
                  <a:schemeClr val="bg1"/>
                </a:solidFill>
                <a:latin typeface="Times New Roman" panose="02020603050405020304" pitchFamily="18" charset="0"/>
                <a:cs typeface="Times New Roman" panose="02020603050405020304" pitchFamily="18" charset="0"/>
              </a:rPr>
              <a:t>1. Những diễn biến tâm trạng và cảm xúc của nhân vật tôi:</a:t>
            </a:r>
          </a:p>
          <a:p>
            <a:r>
              <a:rPr lang="en-VN" sz="2400" dirty="0">
                <a:solidFill>
                  <a:schemeClr val="bg1"/>
                </a:solidFill>
              </a:rPr>
              <a:t>  </a:t>
            </a:r>
          </a:p>
        </p:txBody>
      </p:sp>
      <p:sp>
        <p:nvSpPr>
          <p:cNvPr id="7" name="Rounded Rectangle 6">
            <a:extLst>
              <a:ext uri="{FF2B5EF4-FFF2-40B4-BE49-F238E27FC236}">
                <a16:creationId xmlns:a16="http://schemas.microsoft.com/office/drawing/2014/main" id="{15E2AD7F-0C63-1347-AF41-7A821FB2ADCE}"/>
              </a:ext>
            </a:extLst>
          </p:cNvPr>
          <p:cNvSpPr/>
          <p:nvPr/>
        </p:nvSpPr>
        <p:spPr>
          <a:xfrm>
            <a:off x="345580" y="1206489"/>
            <a:ext cx="3414884" cy="850605"/>
          </a:xfrm>
          <a:prstGeom prst="roundRect">
            <a:avLst/>
          </a:prstGeom>
          <a:solidFill>
            <a:srgbClr val="FFB5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VN" sz="2400" b="1" dirty="0">
                <a:solidFill>
                  <a:schemeClr val="bg1"/>
                </a:solidFill>
                <a:latin typeface="Times New Roman" panose="02020603050405020304" pitchFamily="18" charset="0"/>
                <a:cs typeface="Times New Roman" panose="02020603050405020304" pitchFamily="18" charset="0"/>
              </a:rPr>
              <a:t>Trên đường đến trường</a:t>
            </a:r>
          </a:p>
        </p:txBody>
      </p:sp>
      <p:sp>
        <p:nvSpPr>
          <p:cNvPr id="8" name="Rounded Rectangle 7">
            <a:extLst>
              <a:ext uri="{FF2B5EF4-FFF2-40B4-BE49-F238E27FC236}">
                <a16:creationId xmlns:a16="http://schemas.microsoft.com/office/drawing/2014/main" id="{6C0D9C39-3BDD-C540-B741-9582968D5F8C}"/>
              </a:ext>
            </a:extLst>
          </p:cNvPr>
          <p:cNvSpPr/>
          <p:nvPr/>
        </p:nvSpPr>
        <p:spPr>
          <a:xfrm>
            <a:off x="4484570" y="1206489"/>
            <a:ext cx="3214693" cy="850605"/>
          </a:xfrm>
          <a:prstGeom prst="roundRect">
            <a:avLst/>
          </a:prstGeom>
          <a:solidFill>
            <a:srgbClr val="FFB5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a:solidFill>
                  <a:schemeClr val="bg1"/>
                </a:solidFill>
                <a:latin typeface="Times New Roman" panose="02020603050405020304" pitchFamily="18" charset="0"/>
                <a:cs typeface="Times New Roman" panose="02020603050405020304" pitchFamily="18" charset="0"/>
              </a:rPr>
              <a:t>B</a:t>
            </a:r>
            <a:r>
              <a:rPr lang="en-VN" sz="2400" b="1">
                <a:solidFill>
                  <a:schemeClr val="bg1"/>
                </a:solidFill>
                <a:latin typeface="Times New Roman" panose="02020603050405020304" pitchFamily="18" charset="0"/>
                <a:cs typeface="Times New Roman" panose="02020603050405020304" pitchFamily="18" charset="0"/>
              </a:rPr>
              <a:t>ước </a:t>
            </a:r>
            <a:r>
              <a:rPr lang="en-VN" sz="2400" b="1" dirty="0">
                <a:solidFill>
                  <a:schemeClr val="bg1"/>
                </a:solidFill>
                <a:latin typeface="Times New Roman" panose="02020603050405020304" pitchFamily="18" charset="0"/>
                <a:cs typeface="Times New Roman" panose="02020603050405020304" pitchFamily="18" charset="0"/>
              </a:rPr>
              <a:t>vào cổng trường</a:t>
            </a:r>
          </a:p>
        </p:txBody>
      </p:sp>
      <p:sp>
        <p:nvSpPr>
          <p:cNvPr id="9" name="Rounded Rectangle 8">
            <a:extLst>
              <a:ext uri="{FF2B5EF4-FFF2-40B4-BE49-F238E27FC236}">
                <a16:creationId xmlns:a16="http://schemas.microsoft.com/office/drawing/2014/main" id="{0DC3C92F-A0EE-9E42-9B20-B710522B23B5}"/>
              </a:ext>
            </a:extLst>
          </p:cNvPr>
          <p:cNvSpPr/>
          <p:nvPr/>
        </p:nvSpPr>
        <p:spPr>
          <a:xfrm>
            <a:off x="8761367" y="1212062"/>
            <a:ext cx="3085053" cy="850605"/>
          </a:xfrm>
          <a:prstGeom prst="roundRect">
            <a:avLst/>
          </a:prstGeom>
          <a:solidFill>
            <a:srgbClr val="FFB5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VN" sz="2400" b="1" dirty="0">
                <a:solidFill>
                  <a:schemeClr val="bg1"/>
                </a:solidFill>
                <a:latin typeface="Times New Roman" panose="02020603050405020304" pitchFamily="18" charset="0"/>
                <a:cs typeface="Times New Roman" panose="02020603050405020304" pitchFamily="18" charset="0"/>
              </a:rPr>
              <a:t>Khi ngồi vào lớp học</a:t>
            </a:r>
          </a:p>
        </p:txBody>
      </p:sp>
      <p:sp>
        <p:nvSpPr>
          <p:cNvPr id="10" name="Right Arrow 9">
            <a:extLst>
              <a:ext uri="{FF2B5EF4-FFF2-40B4-BE49-F238E27FC236}">
                <a16:creationId xmlns:a16="http://schemas.microsoft.com/office/drawing/2014/main" id="{C8C130E8-31D5-AB47-A3BB-CF9C27D7F58C}"/>
              </a:ext>
            </a:extLst>
          </p:cNvPr>
          <p:cNvSpPr/>
          <p:nvPr/>
        </p:nvSpPr>
        <p:spPr>
          <a:xfrm>
            <a:off x="3831247" y="1636084"/>
            <a:ext cx="582540" cy="224261"/>
          </a:xfrm>
          <a:prstGeom prst="rightArrow">
            <a:avLst/>
          </a:prstGeom>
          <a:solidFill>
            <a:srgbClr val="FFB5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VN"/>
          </a:p>
        </p:txBody>
      </p:sp>
      <p:sp>
        <p:nvSpPr>
          <p:cNvPr id="11" name="Right Arrow 10">
            <a:extLst>
              <a:ext uri="{FF2B5EF4-FFF2-40B4-BE49-F238E27FC236}">
                <a16:creationId xmlns:a16="http://schemas.microsoft.com/office/drawing/2014/main" id="{5C96631A-7561-E548-98DB-DA55E6EBAAFF}"/>
              </a:ext>
            </a:extLst>
          </p:cNvPr>
          <p:cNvSpPr/>
          <p:nvPr/>
        </p:nvSpPr>
        <p:spPr>
          <a:xfrm>
            <a:off x="7939045" y="1636084"/>
            <a:ext cx="582540" cy="224261"/>
          </a:xfrm>
          <a:prstGeom prst="rightArrow">
            <a:avLst/>
          </a:prstGeom>
          <a:solidFill>
            <a:srgbClr val="FFB5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VN"/>
          </a:p>
        </p:txBody>
      </p:sp>
      <p:graphicFrame>
        <p:nvGraphicFramePr>
          <p:cNvPr id="12" name="Diagram 11">
            <a:extLst>
              <a:ext uri="{FF2B5EF4-FFF2-40B4-BE49-F238E27FC236}">
                <a16:creationId xmlns:a16="http://schemas.microsoft.com/office/drawing/2014/main" id="{A86F0089-B449-8D41-9D72-05F2640C035A}"/>
              </a:ext>
            </a:extLst>
          </p:cNvPr>
          <p:cNvGraphicFramePr/>
          <p:nvPr/>
        </p:nvGraphicFramePr>
        <p:xfrm>
          <a:off x="276675" y="2156847"/>
          <a:ext cx="11793405" cy="3458227"/>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15" name="Alternate Process 14">
            <a:extLst>
              <a:ext uri="{FF2B5EF4-FFF2-40B4-BE49-F238E27FC236}">
                <a16:creationId xmlns:a16="http://schemas.microsoft.com/office/drawing/2014/main" id="{F29211F4-9321-3346-A059-9DB91FBC1C96}"/>
              </a:ext>
            </a:extLst>
          </p:cNvPr>
          <p:cNvSpPr/>
          <p:nvPr/>
        </p:nvSpPr>
        <p:spPr>
          <a:xfrm>
            <a:off x="276675" y="5774167"/>
            <a:ext cx="11793404" cy="960776"/>
          </a:xfrm>
          <a:prstGeom prst="flowChartAlternateProcess">
            <a:avLst/>
          </a:prstGeom>
          <a:solidFill>
            <a:srgbClr val="FFB5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vi-VN" sz="2800" b="1">
                <a:solidFill>
                  <a:schemeClr val="bg1"/>
                </a:solidFill>
                <a:latin typeface="Times New Roman" panose="02020603050405020304" pitchFamily="18" charset="0"/>
                <a:cs typeface="Times New Roman" panose="02020603050405020304" pitchFamily="18" charset="0"/>
                <a:sym typeface="Wingdings" pitchFamily="2" charset="2"/>
              </a:rPr>
              <a:t> </a:t>
            </a:r>
            <a:r>
              <a:rPr lang="en-US" sz="2800" b="1">
                <a:solidFill>
                  <a:schemeClr val="bg1"/>
                </a:solidFill>
                <a:latin typeface="Times New Roman" panose="02020603050405020304" pitchFamily="18" charset="0"/>
                <a:cs typeface="Times New Roman" panose="02020603050405020304" pitchFamily="18" charset="0"/>
                <a:sym typeface="Wingdings" pitchFamily="2" charset="2"/>
              </a:rPr>
              <a:t>Đ</a:t>
            </a:r>
            <a:r>
              <a:rPr lang="vi-VN" sz="2800" b="1">
                <a:solidFill>
                  <a:schemeClr val="bg1"/>
                </a:solidFill>
                <a:latin typeface="Times New Roman" panose="02020603050405020304" pitchFamily="18" charset="0"/>
                <a:cs typeface="Times New Roman" panose="02020603050405020304" pitchFamily="18" charset="0"/>
                <a:sym typeface="Wingdings" pitchFamily="2" charset="2"/>
              </a:rPr>
              <a:t>ó là những điều hết sức tự nhiên xảy ra trong một đứa trẻ vào ngày tựu trường đầu tiên, là những hồi ức trong sáng và đầy hồn nhiên của tác giả.</a:t>
            </a:r>
            <a:endParaRPr lang="en-VN" sz="2800" b="1" dirty="0">
              <a:solidFill>
                <a:schemeClr val="bg1"/>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18242486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5"/>
                                        </p:tgtEl>
                                        <p:attrNameLst>
                                          <p:attrName>style.visibility</p:attrName>
                                        </p:attrNameLst>
                                      </p:cBhvr>
                                      <p:to>
                                        <p:strVal val="visible"/>
                                      </p:to>
                                    </p:set>
                                    <p:anim calcmode="lin" valueType="num">
                                      <p:cBhvr additive="base">
                                        <p:cTn id="7" dur="500" fill="hold"/>
                                        <p:tgtEl>
                                          <p:spTgt spid="15"/>
                                        </p:tgtEl>
                                        <p:attrNameLst>
                                          <p:attrName>ppt_x</p:attrName>
                                        </p:attrNameLst>
                                      </p:cBhvr>
                                      <p:tavLst>
                                        <p:tav tm="0">
                                          <p:val>
                                            <p:strVal val="#ppt_x"/>
                                          </p:val>
                                        </p:tav>
                                        <p:tav tm="100000">
                                          <p:val>
                                            <p:strVal val="#ppt_x"/>
                                          </p:val>
                                        </p:tav>
                                      </p:tavLst>
                                    </p:anim>
                                    <p:anim calcmode="lin" valueType="num">
                                      <p:cBhvr additive="base">
                                        <p:cTn id="8" dur="500" fill="hold"/>
                                        <p:tgtEl>
                                          <p:spTgt spid="15"/>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animBg="1"/>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E68C3B4C-A7F2-454A-B525-C69A7DDEE651}"/>
              </a:ext>
            </a:extLst>
          </p:cNvPr>
          <p:cNvSpPr/>
          <p:nvPr/>
        </p:nvSpPr>
        <p:spPr>
          <a:xfrm>
            <a:off x="254362" y="329836"/>
            <a:ext cx="11507332" cy="584775"/>
          </a:xfrm>
          <a:prstGeom prst="rect">
            <a:avLst/>
          </a:prstGeom>
        </p:spPr>
        <p:txBody>
          <a:bodyPr wrap="square">
            <a:spAutoFit/>
          </a:bodyPr>
          <a:lstStyle/>
          <a:p>
            <a:r>
              <a:rPr lang="en-VN" sz="3200" b="1" dirty="0">
                <a:solidFill>
                  <a:schemeClr val="bg1"/>
                </a:solidFill>
                <a:latin typeface="Times New Roman" panose="02020603050405020304" pitchFamily="18" charset="0"/>
                <a:cs typeface="Times New Roman" panose="02020603050405020304" pitchFamily="18" charset="0"/>
              </a:rPr>
              <a:t>2</a:t>
            </a:r>
            <a:r>
              <a:rPr lang="en-VN" sz="3200" b="1">
                <a:solidFill>
                  <a:schemeClr val="bg1"/>
                </a:solidFill>
                <a:latin typeface="Times New Roman" panose="02020603050405020304" pitchFamily="18" charset="0"/>
                <a:cs typeface="Times New Roman" panose="02020603050405020304" pitchFamily="18" charset="0"/>
              </a:rPr>
              <a:t>. </a:t>
            </a:r>
            <a:r>
              <a:rPr lang="en-US" sz="3200" b="1">
                <a:solidFill>
                  <a:schemeClr val="bg1"/>
                </a:solidFill>
                <a:latin typeface="Times New Roman" panose="02020603050405020304" pitchFamily="18" charset="0"/>
                <a:cs typeface="Times New Roman" panose="02020603050405020304" pitchFamily="18" charset="0"/>
              </a:rPr>
              <a:t>Cảm nhận của nhân vật tôi về thái độ, cử chỉ của người lớn</a:t>
            </a:r>
            <a:r>
              <a:rPr lang="en-VN" sz="3200" b="1">
                <a:solidFill>
                  <a:schemeClr val="bg1"/>
                </a:solidFill>
                <a:latin typeface="Times New Roman" panose="02020603050405020304" pitchFamily="18" charset="0"/>
                <a:cs typeface="Times New Roman" panose="02020603050405020304" pitchFamily="18" charset="0"/>
              </a:rPr>
              <a:t>: </a:t>
            </a:r>
            <a:endParaRPr lang="en-VN" sz="3200" dirty="0">
              <a:latin typeface="Times New Roman" panose="02020603050405020304" pitchFamily="18" charset="0"/>
              <a:cs typeface="Times New Roman" panose="02020603050405020304" pitchFamily="18" charset="0"/>
            </a:endParaRPr>
          </a:p>
        </p:txBody>
      </p:sp>
      <p:graphicFrame>
        <p:nvGraphicFramePr>
          <p:cNvPr id="2" name="Sơ đồ 1">
            <a:extLst>
              <a:ext uri="{FF2B5EF4-FFF2-40B4-BE49-F238E27FC236}">
                <a16:creationId xmlns:a16="http://schemas.microsoft.com/office/drawing/2014/main" id="{61B98040-4B1D-EBAA-D4EF-17EEC41A3513}"/>
              </a:ext>
            </a:extLst>
          </p:cNvPr>
          <p:cNvGraphicFramePr/>
          <p:nvPr>
            <p:extLst>
              <p:ext uri="{D42A27DB-BD31-4B8C-83A1-F6EECF244321}">
                <p14:modId xmlns:p14="http://schemas.microsoft.com/office/powerpoint/2010/main" val="1476048689"/>
              </p:ext>
            </p:extLst>
          </p:nvPr>
        </p:nvGraphicFramePr>
        <p:xfrm>
          <a:off x="174682" y="729101"/>
          <a:ext cx="11842635" cy="7410202"/>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215623832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8" fill="hold" nodeType="clickEffect">
                                  <p:stCondLst>
                                    <p:cond delay="0"/>
                                  </p:stCondLst>
                                  <p:childTnLst>
                                    <p:set>
                                      <p:cBhvr>
                                        <p:cTn id="6" dur="1" fill="hold">
                                          <p:stCondLst>
                                            <p:cond delay="0"/>
                                          </p:stCondLst>
                                        </p:cTn>
                                        <p:tgtEl>
                                          <p:spTgt spid="5">
                                            <p:txEl>
                                              <p:pRg st="0" end="0"/>
                                            </p:txEl>
                                          </p:spTgt>
                                        </p:tgtEl>
                                        <p:attrNameLst>
                                          <p:attrName>style.visibility</p:attrName>
                                        </p:attrNameLst>
                                      </p:cBhvr>
                                      <p:to>
                                        <p:strVal val="visible"/>
                                      </p:to>
                                    </p:set>
                                    <p:anim calcmode="lin" valueType="num">
                                      <p:cBhvr additive="base">
                                        <p:cTn id="7" dur="500" fill="hold"/>
                                        <p:tgtEl>
                                          <p:spTgt spid="5">
                                            <p:txEl>
                                              <p:pRg st="0" end="0"/>
                                            </p:txEl>
                                          </p:spTgt>
                                        </p:tgtEl>
                                        <p:attrNameLst>
                                          <p:attrName>ppt_x</p:attrName>
                                        </p:attrNameLst>
                                      </p:cBhvr>
                                      <p:tavLst>
                                        <p:tav tm="0">
                                          <p:val>
                                            <p:strVal val="0-#ppt_w/2"/>
                                          </p:val>
                                        </p:tav>
                                        <p:tav tm="100000">
                                          <p:val>
                                            <p:strVal val="#ppt_x"/>
                                          </p:val>
                                        </p:tav>
                                      </p:tavLst>
                                    </p:anim>
                                    <p:anim calcmode="lin" valueType="num">
                                      <p:cBhvr additive="base">
                                        <p:cTn id="8" dur="500" fill="hold"/>
                                        <p:tgtEl>
                                          <p:spTgt spid="5">
                                            <p:txEl>
                                              <p:pRg st="0" end="0"/>
                                            </p:txEl>
                                          </p:spTgt>
                                        </p:tgtEl>
                                        <p:attrNameLst>
                                          <p:attrName>ppt_y</p:attrName>
                                        </p:attrNameLst>
                                      </p:cBhvr>
                                      <p:tavLst>
                                        <p:tav tm="0">
                                          <p:val>
                                            <p:strVal val="#ppt_y"/>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53" presetClass="entr" presetSubtype="16" fill="hold" grpId="0" nodeType="clickEffect">
                                  <p:stCondLst>
                                    <p:cond delay="0"/>
                                  </p:stCondLst>
                                  <p:childTnLst>
                                    <p:set>
                                      <p:cBhvr>
                                        <p:cTn id="12" dur="1" fill="hold">
                                          <p:stCondLst>
                                            <p:cond delay="0"/>
                                          </p:stCondLst>
                                        </p:cTn>
                                        <p:tgtEl>
                                          <p:spTgt spid="2"/>
                                        </p:tgtEl>
                                        <p:attrNameLst>
                                          <p:attrName>style.visibility</p:attrName>
                                        </p:attrNameLst>
                                      </p:cBhvr>
                                      <p:to>
                                        <p:strVal val="visible"/>
                                      </p:to>
                                    </p:set>
                                    <p:anim calcmode="lin" valueType="num">
                                      <p:cBhvr>
                                        <p:cTn id="13" dur="500" fill="hold"/>
                                        <p:tgtEl>
                                          <p:spTgt spid="2"/>
                                        </p:tgtEl>
                                        <p:attrNameLst>
                                          <p:attrName>ppt_w</p:attrName>
                                        </p:attrNameLst>
                                      </p:cBhvr>
                                      <p:tavLst>
                                        <p:tav tm="0">
                                          <p:val>
                                            <p:fltVal val="0"/>
                                          </p:val>
                                        </p:tav>
                                        <p:tav tm="100000">
                                          <p:val>
                                            <p:strVal val="#ppt_w"/>
                                          </p:val>
                                        </p:tav>
                                      </p:tavLst>
                                    </p:anim>
                                    <p:anim calcmode="lin" valueType="num">
                                      <p:cBhvr>
                                        <p:cTn id="14" dur="500" fill="hold"/>
                                        <p:tgtEl>
                                          <p:spTgt spid="2"/>
                                        </p:tgtEl>
                                        <p:attrNameLst>
                                          <p:attrName>ppt_h</p:attrName>
                                        </p:attrNameLst>
                                      </p:cBhvr>
                                      <p:tavLst>
                                        <p:tav tm="0">
                                          <p:val>
                                            <p:fltVal val="0"/>
                                          </p:val>
                                        </p:tav>
                                        <p:tav tm="100000">
                                          <p:val>
                                            <p:strVal val="#ppt_h"/>
                                          </p:val>
                                        </p:tav>
                                      </p:tavLst>
                                    </p:anim>
                                    <p:animEffect transition="in" filter="fade">
                                      <p:cBhvr>
                                        <p:cTn id="15"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Graphic spid="2" grpId="0">
        <p:bldAsOne/>
      </p:bldGraphic>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E68C3B4C-A7F2-454A-B525-C69A7DDEE651}"/>
              </a:ext>
            </a:extLst>
          </p:cNvPr>
          <p:cNvSpPr/>
          <p:nvPr/>
        </p:nvSpPr>
        <p:spPr>
          <a:xfrm>
            <a:off x="2024284" y="523243"/>
            <a:ext cx="10099340" cy="584775"/>
          </a:xfrm>
          <a:prstGeom prst="rect">
            <a:avLst/>
          </a:prstGeom>
        </p:spPr>
        <p:txBody>
          <a:bodyPr wrap="square">
            <a:spAutoFit/>
          </a:bodyPr>
          <a:lstStyle/>
          <a:p>
            <a:r>
              <a:rPr lang="en-US" sz="3200" b="1">
                <a:solidFill>
                  <a:schemeClr val="bg1"/>
                </a:solidFill>
                <a:latin typeface="Times New Roman" panose="02020603050405020304" pitchFamily="18" charset="0"/>
                <a:cs typeface="Times New Roman" panose="02020603050405020304" pitchFamily="18" charset="0"/>
              </a:rPr>
              <a:t>* </a:t>
            </a:r>
            <a:r>
              <a:rPr lang="en-VN" sz="3200" b="1">
                <a:solidFill>
                  <a:schemeClr val="bg1"/>
                </a:solidFill>
                <a:latin typeface="Times New Roman" panose="02020603050405020304" pitchFamily="18" charset="0"/>
                <a:cs typeface="Times New Roman" panose="02020603050405020304" pitchFamily="18" charset="0"/>
              </a:rPr>
              <a:t>Điều </a:t>
            </a:r>
            <a:r>
              <a:rPr lang="en-VN" sz="3200" b="1" dirty="0">
                <a:solidFill>
                  <a:schemeClr val="bg1"/>
                </a:solidFill>
                <a:latin typeface="Times New Roman" panose="02020603050405020304" pitchFamily="18" charset="0"/>
                <a:cs typeface="Times New Roman" panose="02020603050405020304" pitchFamily="18" charset="0"/>
              </a:rPr>
              <a:t>ý nghĩa/ thông </a:t>
            </a:r>
            <a:r>
              <a:rPr lang="en-VN" sz="3200" b="1">
                <a:solidFill>
                  <a:schemeClr val="bg1"/>
                </a:solidFill>
                <a:latin typeface="Times New Roman" panose="02020603050405020304" pitchFamily="18" charset="0"/>
                <a:cs typeface="Times New Roman" panose="02020603050405020304" pitchFamily="18" charset="0"/>
              </a:rPr>
              <a:t>điệp </a:t>
            </a:r>
            <a:r>
              <a:rPr lang="en-US" sz="3200" b="1">
                <a:solidFill>
                  <a:schemeClr val="bg1"/>
                </a:solidFill>
                <a:latin typeface="Times New Roman" panose="02020603050405020304" pitchFamily="18" charset="0"/>
                <a:cs typeface="Times New Roman" panose="02020603050405020304" pitchFamily="18" charset="0"/>
              </a:rPr>
              <a:t>của</a:t>
            </a:r>
            <a:r>
              <a:rPr lang="en-VN" sz="3200" b="1">
                <a:solidFill>
                  <a:schemeClr val="bg1"/>
                </a:solidFill>
                <a:latin typeface="Times New Roman" panose="02020603050405020304" pitchFamily="18" charset="0"/>
                <a:cs typeface="Times New Roman" panose="02020603050405020304" pitchFamily="18" charset="0"/>
              </a:rPr>
              <a:t> </a:t>
            </a:r>
            <a:r>
              <a:rPr lang="en-VN" sz="3200" b="1" dirty="0">
                <a:solidFill>
                  <a:schemeClr val="bg1"/>
                </a:solidFill>
                <a:latin typeface="Times New Roman" panose="02020603050405020304" pitchFamily="18" charset="0"/>
                <a:cs typeface="Times New Roman" panose="02020603050405020304" pitchFamily="18" charset="0"/>
              </a:rPr>
              <a:t>văn bản: </a:t>
            </a:r>
            <a:endParaRPr lang="en-VN" sz="3200" dirty="0">
              <a:latin typeface="Times New Roman" panose="02020603050405020304" pitchFamily="18" charset="0"/>
              <a:cs typeface="Times New Roman" panose="02020603050405020304" pitchFamily="18" charset="0"/>
            </a:endParaRPr>
          </a:p>
        </p:txBody>
      </p:sp>
      <p:pic>
        <p:nvPicPr>
          <p:cNvPr id="6" name="Picture 6">
            <a:extLst>
              <a:ext uri="{FF2B5EF4-FFF2-40B4-BE49-F238E27FC236}">
                <a16:creationId xmlns:a16="http://schemas.microsoft.com/office/drawing/2014/main" id="{B2FE6198-8C2F-FB4E-A941-DF0FC268B4F3}"/>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rcRect/>
          <a:stretch>
            <a:fillRect/>
          </a:stretch>
        </p:blipFill>
        <p:spPr>
          <a:xfrm>
            <a:off x="327766" y="270851"/>
            <a:ext cx="1696518" cy="1582003"/>
          </a:xfrm>
          <a:prstGeom prst="rect">
            <a:avLst/>
          </a:prstGeom>
        </p:spPr>
      </p:pic>
      <p:pic>
        <p:nvPicPr>
          <p:cNvPr id="8" name="Picture 3">
            <a:extLst>
              <a:ext uri="{FF2B5EF4-FFF2-40B4-BE49-F238E27FC236}">
                <a16:creationId xmlns:a16="http://schemas.microsoft.com/office/drawing/2014/main" id="{19D48DAC-F209-F046-A1B1-3496D508BDB3}"/>
              </a:ext>
            </a:extLst>
          </p:cNvPr>
          <p:cNvPicPr>
            <a:picLocks noChangeAspect="1"/>
          </p:cNvPicPr>
          <p:nvPr/>
        </p:nvPicPr>
        <p:blipFill>
          <a:blip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rcRect/>
          <a:stretch>
            <a:fillRect/>
          </a:stretch>
        </p:blipFill>
        <p:spPr>
          <a:xfrm>
            <a:off x="9297581" y="3217158"/>
            <a:ext cx="2640057" cy="2072267"/>
          </a:xfrm>
          <a:prstGeom prst="rect">
            <a:avLst/>
          </a:prstGeom>
        </p:spPr>
      </p:pic>
      <p:graphicFrame>
        <p:nvGraphicFramePr>
          <p:cNvPr id="9" name="Diagram 8">
            <a:extLst>
              <a:ext uri="{FF2B5EF4-FFF2-40B4-BE49-F238E27FC236}">
                <a16:creationId xmlns:a16="http://schemas.microsoft.com/office/drawing/2014/main" id="{E180F6BB-70BD-074F-A5B6-5A29510C563A}"/>
              </a:ext>
            </a:extLst>
          </p:cNvPr>
          <p:cNvGraphicFramePr/>
          <p:nvPr>
            <p:extLst>
              <p:ext uri="{D42A27DB-BD31-4B8C-83A1-F6EECF244321}">
                <p14:modId xmlns:p14="http://schemas.microsoft.com/office/powerpoint/2010/main" val="145050366"/>
              </p:ext>
            </p:extLst>
          </p:nvPr>
        </p:nvGraphicFramePr>
        <p:xfrm>
          <a:off x="68375" y="1919435"/>
          <a:ext cx="8955703" cy="4667714"/>
        </p:xfrm>
        <a:graphic>
          <a:graphicData uri="http://schemas.openxmlformats.org/drawingml/2006/diagram">
            <dgm:relIds xmlns:dgm="http://schemas.openxmlformats.org/drawingml/2006/diagram" xmlns:r="http://schemas.openxmlformats.org/officeDocument/2006/relationships" r:dm="rId7" r:lo="rId8" r:qs="rId9" r:cs="rId10"/>
          </a:graphicData>
        </a:graphic>
      </p:graphicFrame>
      <p:sp>
        <p:nvSpPr>
          <p:cNvPr id="11" name="TextBox 10">
            <a:extLst>
              <a:ext uri="{FF2B5EF4-FFF2-40B4-BE49-F238E27FC236}">
                <a16:creationId xmlns:a16="http://schemas.microsoft.com/office/drawing/2014/main" id="{38D1EDF3-758B-1749-B0CB-73142C793274}"/>
              </a:ext>
            </a:extLst>
          </p:cNvPr>
          <p:cNvSpPr txBox="1"/>
          <p:nvPr/>
        </p:nvSpPr>
        <p:spPr>
          <a:xfrm>
            <a:off x="180959" y="2472034"/>
            <a:ext cx="2080103" cy="1200329"/>
          </a:xfrm>
          <a:prstGeom prst="rect">
            <a:avLst/>
          </a:prstGeom>
          <a:noFill/>
        </p:spPr>
        <p:txBody>
          <a:bodyPr wrap="square" rtlCol="0">
            <a:spAutoFit/>
          </a:bodyPr>
          <a:lstStyle/>
          <a:p>
            <a:pPr algn="ctr"/>
            <a:r>
              <a:rPr lang="en-VN" sz="2400" dirty="0">
                <a:solidFill>
                  <a:schemeClr val="bg1"/>
                </a:solidFill>
                <a:latin typeface="Times New Roman" panose="02020603050405020304" pitchFamily="18" charset="0"/>
                <a:cs typeface="Times New Roman" panose="02020603050405020304" pitchFamily="18" charset="0"/>
              </a:rPr>
              <a:t>Gia đình (những người ta thương yêu)</a:t>
            </a:r>
          </a:p>
        </p:txBody>
      </p:sp>
      <p:sp>
        <p:nvSpPr>
          <p:cNvPr id="12" name="TextBox 11">
            <a:extLst>
              <a:ext uri="{FF2B5EF4-FFF2-40B4-BE49-F238E27FC236}">
                <a16:creationId xmlns:a16="http://schemas.microsoft.com/office/drawing/2014/main" id="{123B2C81-FC0F-AA42-ADCE-023C5F758496}"/>
              </a:ext>
            </a:extLst>
          </p:cNvPr>
          <p:cNvSpPr txBox="1"/>
          <p:nvPr/>
        </p:nvSpPr>
        <p:spPr>
          <a:xfrm>
            <a:off x="254362" y="4685666"/>
            <a:ext cx="1843325" cy="1200329"/>
          </a:xfrm>
          <a:prstGeom prst="rect">
            <a:avLst/>
          </a:prstGeom>
          <a:noFill/>
        </p:spPr>
        <p:txBody>
          <a:bodyPr wrap="square" rtlCol="0">
            <a:spAutoFit/>
          </a:bodyPr>
          <a:lstStyle/>
          <a:p>
            <a:pPr algn="ctr"/>
            <a:r>
              <a:rPr lang="en-VN" sz="2400" dirty="0">
                <a:solidFill>
                  <a:schemeClr val="bg1"/>
                </a:solidFill>
                <a:latin typeface="Times New Roman" panose="02020603050405020304" pitchFamily="18" charset="0"/>
                <a:cs typeface="Times New Roman" panose="02020603050405020304" pitchFamily="18" charset="0"/>
              </a:rPr>
              <a:t>Nhà trường (thầy cô giáo và bạn bè)</a:t>
            </a:r>
          </a:p>
        </p:txBody>
      </p:sp>
      <p:sp>
        <p:nvSpPr>
          <p:cNvPr id="2" name="Hình chữ nhật: Một Góc Tròn 1">
            <a:extLst>
              <a:ext uri="{FF2B5EF4-FFF2-40B4-BE49-F238E27FC236}">
                <a16:creationId xmlns:a16="http://schemas.microsoft.com/office/drawing/2014/main" id="{F5295A02-2CDE-C5C9-4EEE-6094EF737BFE}"/>
              </a:ext>
            </a:extLst>
          </p:cNvPr>
          <p:cNvSpPr/>
          <p:nvPr/>
        </p:nvSpPr>
        <p:spPr>
          <a:xfrm>
            <a:off x="2373646" y="2593298"/>
            <a:ext cx="6650432" cy="1200329"/>
          </a:xfrm>
          <a:prstGeom prst="round1Rect">
            <a:avLst/>
          </a:prstGeom>
          <a:solidFill>
            <a:srgbClr val="FFC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Hình chữ nhật: Một Góc Tròn 9">
            <a:extLst>
              <a:ext uri="{FF2B5EF4-FFF2-40B4-BE49-F238E27FC236}">
                <a16:creationId xmlns:a16="http://schemas.microsoft.com/office/drawing/2014/main" id="{40B17964-AEFD-3825-5862-E13A675CCB89}"/>
              </a:ext>
            </a:extLst>
          </p:cNvPr>
          <p:cNvSpPr/>
          <p:nvPr/>
        </p:nvSpPr>
        <p:spPr>
          <a:xfrm>
            <a:off x="2433606" y="4934262"/>
            <a:ext cx="6515521" cy="1200329"/>
          </a:xfrm>
          <a:prstGeom prst="round1Rect">
            <a:avLst/>
          </a:prstGeom>
          <a:solidFill>
            <a:srgbClr val="FFC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16988461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11"/>
                                        </p:tgtEl>
                                        <p:attrNameLst>
                                          <p:attrName>style.visibility</p:attrName>
                                        </p:attrNameLst>
                                      </p:cBhvr>
                                      <p:to>
                                        <p:strVal val="visible"/>
                                      </p:to>
                                    </p:set>
                                    <p:animEffect transition="in" filter="fade">
                                      <p:cBhvr>
                                        <p:cTn id="7" dur="500"/>
                                        <p:tgtEl>
                                          <p:spTgt spid="11"/>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12"/>
                                        </p:tgtEl>
                                        <p:attrNameLst>
                                          <p:attrName>style.visibility</p:attrName>
                                        </p:attrNameLst>
                                      </p:cBhvr>
                                      <p:to>
                                        <p:strVal val="visible"/>
                                      </p:to>
                                    </p:set>
                                    <p:animEffect transition="in" filter="fade">
                                      <p:cBhvr>
                                        <p:cTn id="10" dur="500"/>
                                        <p:tgtEl>
                                          <p:spTgt spid="12"/>
                                        </p:tgtEl>
                                      </p:cBhvr>
                                    </p:animEffect>
                                  </p:childTnLst>
                                </p:cTn>
                              </p:par>
                            </p:childTnLst>
                          </p:cTn>
                        </p:par>
                      </p:childTnLst>
                    </p:cTn>
                  </p:par>
                  <p:par>
                    <p:cTn id="11" fill="hold">
                      <p:stCondLst>
                        <p:cond delay="indefinite"/>
                      </p:stCondLst>
                      <p:childTnLst>
                        <p:par>
                          <p:cTn id="12" fill="hold">
                            <p:stCondLst>
                              <p:cond delay="0"/>
                            </p:stCondLst>
                            <p:childTnLst>
                              <p:par>
                                <p:cTn id="13" presetID="10" presetClass="exit" presetSubtype="0" fill="hold" grpId="0" nodeType="clickEffect">
                                  <p:stCondLst>
                                    <p:cond delay="0"/>
                                  </p:stCondLst>
                                  <p:childTnLst>
                                    <p:animEffect transition="out" filter="fade">
                                      <p:cBhvr>
                                        <p:cTn id="14" dur="500"/>
                                        <p:tgtEl>
                                          <p:spTgt spid="2"/>
                                        </p:tgtEl>
                                      </p:cBhvr>
                                    </p:animEffect>
                                    <p:set>
                                      <p:cBhvr>
                                        <p:cTn id="15" dur="1" fill="hold">
                                          <p:stCondLst>
                                            <p:cond delay="499"/>
                                          </p:stCondLst>
                                        </p:cTn>
                                        <p:tgtEl>
                                          <p:spTgt spid="2"/>
                                        </p:tgtEl>
                                        <p:attrNameLst>
                                          <p:attrName>style.visibility</p:attrName>
                                        </p:attrNameLst>
                                      </p:cBhvr>
                                      <p:to>
                                        <p:strVal val="hidden"/>
                                      </p:to>
                                    </p:set>
                                  </p:childTnLst>
                                </p:cTn>
                              </p:par>
                            </p:childTnLst>
                          </p:cTn>
                        </p:par>
                      </p:childTnLst>
                    </p:cTn>
                  </p:par>
                  <p:par>
                    <p:cTn id="16" fill="hold">
                      <p:stCondLst>
                        <p:cond delay="indefinite"/>
                      </p:stCondLst>
                      <p:childTnLst>
                        <p:par>
                          <p:cTn id="17" fill="hold">
                            <p:stCondLst>
                              <p:cond delay="0"/>
                            </p:stCondLst>
                            <p:childTnLst>
                              <p:par>
                                <p:cTn id="18" presetID="10" presetClass="exit" presetSubtype="0" fill="hold" grpId="0" nodeType="clickEffect">
                                  <p:stCondLst>
                                    <p:cond delay="0"/>
                                  </p:stCondLst>
                                  <p:childTnLst>
                                    <p:animEffect transition="out" filter="fade">
                                      <p:cBhvr>
                                        <p:cTn id="19" dur="500"/>
                                        <p:tgtEl>
                                          <p:spTgt spid="10"/>
                                        </p:tgtEl>
                                      </p:cBhvr>
                                    </p:animEffect>
                                    <p:set>
                                      <p:cBhvr>
                                        <p:cTn id="20" dur="1" fill="hold">
                                          <p:stCondLst>
                                            <p:cond delay="499"/>
                                          </p:stCondLst>
                                        </p:cTn>
                                        <p:tgtEl>
                                          <p:spTgt spid="10"/>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p:bldP spid="12" grpId="0"/>
      <p:bldP spid="2" grpId="0" animBg="1"/>
      <p:bldP spid="10" grpId="0" animBg="1"/>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BA4B682F-B40E-2E43-9710-79767731FAF0}"/>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rcRect/>
          <a:stretch>
            <a:fillRect/>
          </a:stretch>
        </p:blipFill>
        <p:spPr>
          <a:xfrm>
            <a:off x="243929" y="2302405"/>
            <a:ext cx="1488024" cy="1745990"/>
          </a:xfrm>
          <a:prstGeom prst="rect">
            <a:avLst/>
          </a:prstGeom>
        </p:spPr>
      </p:pic>
      <p:sp>
        <p:nvSpPr>
          <p:cNvPr id="3" name="Hình chữ nhật 2">
            <a:extLst>
              <a:ext uri="{FF2B5EF4-FFF2-40B4-BE49-F238E27FC236}">
                <a16:creationId xmlns:a16="http://schemas.microsoft.com/office/drawing/2014/main" id="{8A9691CD-3D52-79D4-9CD1-2D52CFDAF155}"/>
              </a:ext>
            </a:extLst>
          </p:cNvPr>
          <p:cNvSpPr/>
          <p:nvPr/>
        </p:nvSpPr>
        <p:spPr>
          <a:xfrm>
            <a:off x="1731952" y="834326"/>
            <a:ext cx="10216119" cy="5248583"/>
          </a:xfrm>
          <a:prstGeom prst="rect">
            <a:avLst/>
          </a:prstGeom>
          <a:solidFill>
            <a:srgbClr val="FFFAE9"/>
          </a:solidFill>
        </p:spPr>
      </p:sp>
      <p:sp>
        <p:nvSpPr>
          <p:cNvPr id="4" name="Hình tự do: Hình 3">
            <a:extLst>
              <a:ext uri="{FF2B5EF4-FFF2-40B4-BE49-F238E27FC236}">
                <a16:creationId xmlns:a16="http://schemas.microsoft.com/office/drawing/2014/main" id="{F7903BF8-D8DD-A5F5-E9DF-15DD48B7DA52}"/>
              </a:ext>
            </a:extLst>
          </p:cNvPr>
          <p:cNvSpPr/>
          <p:nvPr/>
        </p:nvSpPr>
        <p:spPr>
          <a:xfrm>
            <a:off x="1781902" y="3081346"/>
            <a:ext cx="2823657" cy="558454"/>
          </a:xfrm>
          <a:custGeom>
            <a:avLst/>
            <a:gdLst>
              <a:gd name="connsiteX0" fmla="*/ 0 w 2823657"/>
              <a:gd name="connsiteY0" fmla="*/ 55845 h 558454"/>
              <a:gd name="connsiteX1" fmla="*/ 55845 w 2823657"/>
              <a:gd name="connsiteY1" fmla="*/ 0 h 558454"/>
              <a:gd name="connsiteX2" fmla="*/ 2767812 w 2823657"/>
              <a:gd name="connsiteY2" fmla="*/ 0 h 558454"/>
              <a:gd name="connsiteX3" fmla="*/ 2823657 w 2823657"/>
              <a:gd name="connsiteY3" fmla="*/ 55845 h 558454"/>
              <a:gd name="connsiteX4" fmla="*/ 2823657 w 2823657"/>
              <a:gd name="connsiteY4" fmla="*/ 502609 h 558454"/>
              <a:gd name="connsiteX5" fmla="*/ 2767812 w 2823657"/>
              <a:gd name="connsiteY5" fmla="*/ 558454 h 558454"/>
              <a:gd name="connsiteX6" fmla="*/ 55845 w 2823657"/>
              <a:gd name="connsiteY6" fmla="*/ 558454 h 558454"/>
              <a:gd name="connsiteX7" fmla="*/ 0 w 2823657"/>
              <a:gd name="connsiteY7" fmla="*/ 502609 h 558454"/>
              <a:gd name="connsiteX8" fmla="*/ 0 w 2823657"/>
              <a:gd name="connsiteY8" fmla="*/ 55845 h 55845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2823657" h="558454">
                <a:moveTo>
                  <a:pt x="0" y="55845"/>
                </a:moveTo>
                <a:cubicBezTo>
                  <a:pt x="0" y="25003"/>
                  <a:pt x="25003" y="0"/>
                  <a:pt x="55845" y="0"/>
                </a:cubicBezTo>
                <a:lnTo>
                  <a:pt x="2767812" y="0"/>
                </a:lnTo>
                <a:cubicBezTo>
                  <a:pt x="2798654" y="0"/>
                  <a:pt x="2823657" y="25003"/>
                  <a:pt x="2823657" y="55845"/>
                </a:cubicBezTo>
                <a:lnTo>
                  <a:pt x="2823657" y="502609"/>
                </a:lnTo>
                <a:cubicBezTo>
                  <a:pt x="2823657" y="533451"/>
                  <a:pt x="2798654" y="558454"/>
                  <a:pt x="2767812" y="558454"/>
                </a:cubicBezTo>
                <a:lnTo>
                  <a:pt x="55845" y="558454"/>
                </a:lnTo>
                <a:cubicBezTo>
                  <a:pt x="25003" y="558454"/>
                  <a:pt x="0" y="533451"/>
                  <a:pt x="0" y="502609"/>
                </a:cubicBezTo>
                <a:lnTo>
                  <a:pt x="0" y="55845"/>
                </a:lnTo>
                <a:close/>
              </a:path>
            </a:pathLst>
          </a:custGeom>
          <a:noFill/>
          <a:ln>
            <a:noFill/>
          </a:ln>
        </p:spPr>
        <p:style>
          <a:lnRef idx="2">
            <a:scrgbClr r="0" g="0" b="0"/>
          </a:lnRef>
          <a:fillRef idx="1">
            <a:scrgbClr r="0" g="0" b="0"/>
          </a:fillRef>
          <a:effectRef idx="0">
            <a:schemeClr val="accent1">
              <a:hueOff val="0"/>
              <a:satOff val="0"/>
              <a:lumOff val="0"/>
              <a:alphaOff val="0"/>
            </a:schemeClr>
          </a:effectRef>
          <a:fontRef idx="minor">
            <a:schemeClr val="lt1"/>
          </a:fontRef>
        </p:style>
        <p:txBody>
          <a:bodyPr spcFirstLastPara="0" vert="horz" wrap="square" lIns="39217" tIns="39217" rIns="39217" bIns="39217" numCol="1" spcCol="1270" anchor="ctr" anchorCtr="0">
            <a:noAutofit/>
          </a:bodyPr>
          <a:lstStyle/>
          <a:p>
            <a:pPr marL="0" lvl="0" indent="0" algn="ctr" defTabSz="1600200">
              <a:lnSpc>
                <a:spcPct val="90000"/>
              </a:lnSpc>
              <a:spcBef>
                <a:spcPct val="0"/>
              </a:spcBef>
              <a:spcAft>
                <a:spcPct val="35000"/>
              </a:spcAft>
              <a:buNone/>
            </a:pPr>
            <a:r>
              <a:rPr lang="en-VN" sz="3600" b="1" kern="1200" dirty="0">
                <a:solidFill>
                  <a:srgbClr val="C00000"/>
                </a:solidFill>
              </a:rPr>
              <a:t>III. Tổng kết:</a:t>
            </a:r>
            <a:endParaRPr lang="en-US" sz="3600" kern="1200" dirty="0"/>
          </a:p>
        </p:txBody>
      </p:sp>
      <p:sp>
        <p:nvSpPr>
          <p:cNvPr id="15" name="Hình tự do: Hình 14">
            <a:extLst>
              <a:ext uri="{FF2B5EF4-FFF2-40B4-BE49-F238E27FC236}">
                <a16:creationId xmlns:a16="http://schemas.microsoft.com/office/drawing/2014/main" id="{A55B8F15-73EE-8A89-7E1B-8A6996B4F9C3}"/>
              </a:ext>
            </a:extLst>
          </p:cNvPr>
          <p:cNvSpPr/>
          <p:nvPr/>
        </p:nvSpPr>
        <p:spPr>
          <a:xfrm>
            <a:off x="5699517" y="1091170"/>
            <a:ext cx="6021792" cy="1769242"/>
          </a:xfrm>
          <a:custGeom>
            <a:avLst/>
            <a:gdLst>
              <a:gd name="connsiteX0" fmla="*/ 0 w 6021792"/>
              <a:gd name="connsiteY0" fmla="*/ 176924 h 1769242"/>
              <a:gd name="connsiteX1" fmla="*/ 176924 w 6021792"/>
              <a:gd name="connsiteY1" fmla="*/ 0 h 1769242"/>
              <a:gd name="connsiteX2" fmla="*/ 5844868 w 6021792"/>
              <a:gd name="connsiteY2" fmla="*/ 0 h 1769242"/>
              <a:gd name="connsiteX3" fmla="*/ 6021792 w 6021792"/>
              <a:gd name="connsiteY3" fmla="*/ 176924 h 1769242"/>
              <a:gd name="connsiteX4" fmla="*/ 6021792 w 6021792"/>
              <a:gd name="connsiteY4" fmla="*/ 1592318 h 1769242"/>
              <a:gd name="connsiteX5" fmla="*/ 5844868 w 6021792"/>
              <a:gd name="connsiteY5" fmla="*/ 1769242 h 1769242"/>
              <a:gd name="connsiteX6" fmla="*/ 176924 w 6021792"/>
              <a:gd name="connsiteY6" fmla="*/ 1769242 h 1769242"/>
              <a:gd name="connsiteX7" fmla="*/ 0 w 6021792"/>
              <a:gd name="connsiteY7" fmla="*/ 1592318 h 1769242"/>
              <a:gd name="connsiteX8" fmla="*/ 0 w 6021792"/>
              <a:gd name="connsiteY8" fmla="*/ 176924 h 176924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6021792" h="1769242">
                <a:moveTo>
                  <a:pt x="0" y="176924"/>
                </a:moveTo>
                <a:cubicBezTo>
                  <a:pt x="0" y="79212"/>
                  <a:pt x="79212" y="0"/>
                  <a:pt x="176924" y="0"/>
                </a:cubicBezTo>
                <a:lnTo>
                  <a:pt x="5844868" y="0"/>
                </a:lnTo>
                <a:cubicBezTo>
                  <a:pt x="5942580" y="0"/>
                  <a:pt x="6021792" y="79212"/>
                  <a:pt x="6021792" y="176924"/>
                </a:cubicBezTo>
                <a:lnTo>
                  <a:pt x="6021792" y="1592318"/>
                </a:lnTo>
                <a:cubicBezTo>
                  <a:pt x="6021792" y="1690030"/>
                  <a:pt x="5942580" y="1769242"/>
                  <a:pt x="5844868" y="1769242"/>
                </a:cubicBezTo>
                <a:lnTo>
                  <a:pt x="176924" y="1769242"/>
                </a:lnTo>
                <a:cubicBezTo>
                  <a:pt x="79212" y="1769242"/>
                  <a:pt x="0" y="1690030"/>
                  <a:pt x="0" y="1592318"/>
                </a:cubicBezTo>
                <a:lnTo>
                  <a:pt x="0" y="176924"/>
                </a:lnTo>
                <a:close/>
              </a:path>
            </a:pathLst>
          </a:custGeom>
          <a:solidFill>
            <a:srgbClr val="F85A87"/>
          </a:solidFill>
        </p:spPr>
        <p:style>
          <a:lnRef idx="2">
            <a:schemeClr val="lt1">
              <a:hueOff val="0"/>
              <a:satOff val="0"/>
              <a:lumOff val="0"/>
              <a:alphaOff val="0"/>
            </a:schemeClr>
          </a:lnRef>
          <a:fillRef idx="1">
            <a:scrgbClr r="0" g="0" b="0"/>
          </a:fillRef>
          <a:effectRef idx="0">
            <a:schemeClr val="accent1">
              <a:hueOff val="0"/>
              <a:satOff val="0"/>
              <a:lumOff val="0"/>
              <a:alphaOff val="0"/>
            </a:schemeClr>
          </a:effectRef>
          <a:fontRef idx="minor">
            <a:schemeClr val="lt1"/>
          </a:fontRef>
        </p:style>
        <p:txBody>
          <a:bodyPr spcFirstLastPara="0" vert="horz" wrap="square" lIns="72139" tIns="72139" rIns="72139" bIns="72139" numCol="1" spcCol="1270" anchor="ctr" anchorCtr="0">
            <a:noAutofit/>
          </a:bodyPr>
          <a:lstStyle/>
          <a:p>
            <a:pPr marL="0" lvl="0" indent="0" algn="l" defTabSz="1422400">
              <a:lnSpc>
                <a:spcPct val="90000"/>
              </a:lnSpc>
              <a:spcBef>
                <a:spcPct val="0"/>
              </a:spcBef>
              <a:spcAft>
                <a:spcPct val="35000"/>
              </a:spcAft>
              <a:buNone/>
            </a:pPr>
            <a:endParaRPr lang="en-US" sz="3200" kern="1200" dirty="0">
              <a:latin typeface="Times New Roman" panose="02020603050405020304" pitchFamily="18" charset="0"/>
              <a:cs typeface="Times New Roman" panose="02020603050405020304" pitchFamily="18" charset="0"/>
            </a:endParaRPr>
          </a:p>
        </p:txBody>
      </p:sp>
      <p:sp>
        <p:nvSpPr>
          <p:cNvPr id="17" name="Hình tự do: Hình 16">
            <a:extLst>
              <a:ext uri="{FF2B5EF4-FFF2-40B4-BE49-F238E27FC236}">
                <a16:creationId xmlns:a16="http://schemas.microsoft.com/office/drawing/2014/main" id="{58613DC3-C965-7CC2-FDA4-7EF93E5187AB}"/>
              </a:ext>
            </a:extLst>
          </p:cNvPr>
          <p:cNvSpPr/>
          <p:nvPr/>
        </p:nvSpPr>
        <p:spPr>
          <a:xfrm>
            <a:off x="5629597" y="3307868"/>
            <a:ext cx="6226640" cy="2652391"/>
          </a:xfrm>
          <a:custGeom>
            <a:avLst/>
            <a:gdLst>
              <a:gd name="connsiteX0" fmla="*/ 0 w 6226640"/>
              <a:gd name="connsiteY0" fmla="*/ 265239 h 2652391"/>
              <a:gd name="connsiteX1" fmla="*/ 265239 w 6226640"/>
              <a:gd name="connsiteY1" fmla="*/ 0 h 2652391"/>
              <a:gd name="connsiteX2" fmla="*/ 5961401 w 6226640"/>
              <a:gd name="connsiteY2" fmla="*/ 0 h 2652391"/>
              <a:gd name="connsiteX3" fmla="*/ 6226640 w 6226640"/>
              <a:gd name="connsiteY3" fmla="*/ 265239 h 2652391"/>
              <a:gd name="connsiteX4" fmla="*/ 6226640 w 6226640"/>
              <a:gd name="connsiteY4" fmla="*/ 2387152 h 2652391"/>
              <a:gd name="connsiteX5" fmla="*/ 5961401 w 6226640"/>
              <a:gd name="connsiteY5" fmla="*/ 2652391 h 2652391"/>
              <a:gd name="connsiteX6" fmla="*/ 265239 w 6226640"/>
              <a:gd name="connsiteY6" fmla="*/ 2652391 h 2652391"/>
              <a:gd name="connsiteX7" fmla="*/ 0 w 6226640"/>
              <a:gd name="connsiteY7" fmla="*/ 2387152 h 2652391"/>
              <a:gd name="connsiteX8" fmla="*/ 0 w 6226640"/>
              <a:gd name="connsiteY8" fmla="*/ 265239 h 265239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6226640" h="2652391">
                <a:moveTo>
                  <a:pt x="0" y="265239"/>
                </a:moveTo>
                <a:cubicBezTo>
                  <a:pt x="0" y="118752"/>
                  <a:pt x="118752" y="0"/>
                  <a:pt x="265239" y="0"/>
                </a:cubicBezTo>
                <a:lnTo>
                  <a:pt x="5961401" y="0"/>
                </a:lnTo>
                <a:cubicBezTo>
                  <a:pt x="6107888" y="0"/>
                  <a:pt x="6226640" y="118752"/>
                  <a:pt x="6226640" y="265239"/>
                </a:cubicBezTo>
                <a:lnTo>
                  <a:pt x="6226640" y="2387152"/>
                </a:lnTo>
                <a:cubicBezTo>
                  <a:pt x="6226640" y="2533639"/>
                  <a:pt x="6107888" y="2652391"/>
                  <a:pt x="5961401" y="2652391"/>
                </a:cubicBezTo>
                <a:lnTo>
                  <a:pt x="265239" y="2652391"/>
                </a:lnTo>
                <a:cubicBezTo>
                  <a:pt x="118752" y="2652391"/>
                  <a:pt x="0" y="2533639"/>
                  <a:pt x="0" y="2387152"/>
                </a:cubicBezTo>
                <a:lnTo>
                  <a:pt x="0" y="265239"/>
                </a:lnTo>
                <a:close/>
              </a:path>
            </a:pathLst>
          </a:custGeom>
          <a:solidFill>
            <a:srgbClr val="F85A87"/>
          </a:solidFill>
        </p:spPr>
        <p:style>
          <a:lnRef idx="2">
            <a:schemeClr val="lt1">
              <a:hueOff val="0"/>
              <a:satOff val="0"/>
              <a:lumOff val="0"/>
              <a:alphaOff val="0"/>
            </a:schemeClr>
          </a:lnRef>
          <a:fillRef idx="1">
            <a:scrgbClr r="0" g="0" b="0"/>
          </a:fillRef>
          <a:effectRef idx="0">
            <a:schemeClr val="accent1">
              <a:hueOff val="0"/>
              <a:satOff val="0"/>
              <a:lumOff val="0"/>
              <a:alphaOff val="0"/>
            </a:schemeClr>
          </a:effectRef>
          <a:fontRef idx="minor">
            <a:schemeClr val="lt1"/>
          </a:fontRef>
        </p:style>
        <p:txBody>
          <a:bodyPr spcFirstLastPara="0" vert="horz" wrap="square" lIns="98006" tIns="98006" rIns="98006" bIns="98006" numCol="1" spcCol="1270" anchor="ctr" anchorCtr="0">
            <a:noAutofit/>
          </a:bodyPr>
          <a:lstStyle/>
          <a:p>
            <a:pPr marL="0" lvl="0" indent="0" algn="l" defTabSz="1422400">
              <a:lnSpc>
                <a:spcPct val="90000"/>
              </a:lnSpc>
              <a:spcBef>
                <a:spcPct val="0"/>
              </a:spcBef>
              <a:spcAft>
                <a:spcPct val="35000"/>
              </a:spcAft>
              <a:buNone/>
            </a:pPr>
            <a:endParaRPr lang="en-US" sz="3200" kern="1200" dirty="0">
              <a:latin typeface="Times New Roman" panose="02020603050405020304" pitchFamily="18" charset="0"/>
              <a:cs typeface="Times New Roman" panose="02020603050405020304" pitchFamily="18" charset="0"/>
            </a:endParaRPr>
          </a:p>
        </p:txBody>
      </p:sp>
      <p:grpSp>
        <p:nvGrpSpPr>
          <p:cNvPr id="20" name="Nhóm 19">
            <a:extLst>
              <a:ext uri="{FF2B5EF4-FFF2-40B4-BE49-F238E27FC236}">
                <a16:creationId xmlns:a16="http://schemas.microsoft.com/office/drawing/2014/main" id="{E75F5E2F-A261-DCD8-4FD7-656BBEAABAF4}"/>
              </a:ext>
            </a:extLst>
          </p:cNvPr>
          <p:cNvGrpSpPr/>
          <p:nvPr/>
        </p:nvGrpSpPr>
        <p:grpSpPr>
          <a:xfrm>
            <a:off x="4709958" y="3180247"/>
            <a:ext cx="489885" cy="2028524"/>
            <a:chOff x="4709958" y="3180247"/>
            <a:chExt cx="489885" cy="2028524"/>
          </a:xfrm>
        </p:grpSpPr>
        <p:sp>
          <p:nvSpPr>
            <p:cNvPr id="16" name="Hình tự do: Hình 15">
              <a:extLst>
                <a:ext uri="{FF2B5EF4-FFF2-40B4-BE49-F238E27FC236}">
                  <a16:creationId xmlns:a16="http://schemas.microsoft.com/office/drawing/2014/main" id="{CDF54EAC-ABCF-E610-7C89-CCC0DAB4DD72}"/>
                </a:ext>
              </a:extLst>
            </p:cNvPr>
            <p:cNvSpPr/>
            <p:nvPr/>
          </p:nvSpPr>
          <p:spPr>
            <a:xfrm rot="3071795">
              <a:off x="4300506" y="3972690"/>
              <a:ext cx="1634144" cy="49258"/>
            </a:xfrm>
            <a:custGeom>
              <a:avLst/>
              <a:gdLst>
                <a:gd name="connsiteX0" fmla="*/ 0 w 1634144"/>
                <a:gd name="connsiteY0" fmla="*/ 24629 h 49258"/>
                <a:gd name="connsiteX1" fmla="*/ 1634144 w 1634144"/>
                <a:gd name="connsiteY1" fmla="*/ 24629 h 49258"/>
              </a:gdLst>
              <a:ahLst/>
              <a:cxnLst>
                <a:cxn ang="0">
                  <a:pos x="connsiteX0" y="connsiteY0"/>
                </a:cxn>
                <a:cxn ang="0">
                  <a:pos x="connsiteX1" y="connsiteY1"/>
                </a:cxn>
              </a:cxnLst>
              <a:rect l="l" t="t" r="r" b="b"/>
              <a:pathLst>
                <a:path w="1634144" h="49258">
                  <a:moveTo>
                    <a:pt x="0" y="24629"/>
                  </a:moveTo>
                  <a:lnTo>
                    <a:pt x="1634144" y="24629"/>
                  </a:lnTo>
                </a:path>
              </a:pathLst>
            </a:custGeom>
            <a:noFill/>
          </p:spPr>
          <p:style>
            <a:lnRef idx="2">
              <a:schemeClr val="accent1">
                <a:shade val="60000"/>
                <a:hueOff val="0"/>
                <a:satOff val="0"/>
                <a:lumOff val="0"/>
                <a:alphaOff val="0"/>
              </a:schemeClr>
            </a:lnRef>
            <a:fillRef idx="0">
              <a:scrgbClr r="0" g="0" b="0"/>
            </a:fillRef>
            <a:effectRef idx="0">
              <a:schemeClr val="accent1">
                <a:hueOff val="0"/>
                <a:satOff val="0"/>
                <a:lumOff val="0"/>
                <a:alphaOff val="0"/>
              </a:schemeClr>
            </a:effectRef>
            <a:fontRef idx="minor">
              <a:schemeClr val="tx1">
                <a:hueOff val="0"/>
                <a:satOff val="0"/>
                <a:lumOff val="0"/>
                <a:alphaOff val="0"/>
              </a:schemeClr>
            </a:fontRef>
          </p:style>
          <p:txBody>
            <a:bodyPr spcFirstLastPara="0" vert="horz" wrap="square" lIns="788918" tIns="-16226" rIns="788918" bIns="-16224" numCol="1" spcCol="1270" anchor="ctr" anchorCtr="0">
              <a:noAutofit/>
            </a:bodyPr>
            <a:lstStyle/>
            <a:p>
              <a:pPr marL="0" lvl="0" indent="0" algn="ctr" defTabSz="222250">
                <a:lnSpc>
                  <a:spcPct val="90000"/>
                </a:lnSpc>
                <a:spcBef>
                  <a:spcPct val="0"/>
                </a:spcBef>
                <a:spcAft>
                  <a:spcPct val="35000"/>
                </a:spcAft>
                <a:buNone/>
              </a:pPr>
              <a:endParaRPr lang="en-US" sz="500" kern="1200"/>
            </a:p>
          </p:txBody>
        </p:sp>
        <p:sp>
          <p:nvSpPr>
            <p:cNvPr id="18" name="Hình tự do: Hình 17">
              <a:extLst>
                <a:ext uri="{FF2B5EF4-FFF2-40B4-BE49-F238E27FC236}">
                  <a16:creationId xmlns:a16="http://schemas.microsoft.com/office/drawing/2014/main" id="{9A4C5C5E-B68F-EAAA-776A-A592AE7D6ECF}"/>
                </a:ext>
              </a:extLst>
            </p:cNvPr>
            <p:cNvSpPr/>
            <p:nvPr/>
          </p:nvSpPr>
          <p:spPr>
            <a:xfrm rot="3063345">
              <a:off x="4057030" y="4065957"/>
              <a:ext cx="1795742" cy="489885"/>
            </a:xfrm>
            <a:custGeom>
              <a:avLst/>
              <a:gdLst>
                <a:gd name="connsiteX0" fmla="*/ 0 w 1795742"/>
                <a:gd name="connsiteY0" fmla="*/ 48989 h 489885"/>
                <a:gd name="connsiteX1" fmla="*/ 48989 w 1795742"/>
                <a:gd name="connsiteY1" fmla="*/ 0 h 489885"/>
                <a:gd name="connsiteX2" fmla="*/ 1746754 w 1795742"/>
                <a:gd name="connsiteY2" fmla="*/ 0 h 489885"/>
                <a:gd name="connsiteX3" fmla="*/ 1795743 w 1795742"/>
                <a:gd name="connsiteY3" fmla="*/ 48989 h 489885"/>
                <a:gd name="connsiteX4" fmla="*/ 1795742 w 1795742"/>
                <a:gd name="connsiteY4" fmla="*/ 440897 h 489885"/>
                <a:gd name="connsiteX5" fmla="*/ 1746753 w 1795742"/>
                <a:gd name="connsiteY5" fmla="*/ 489886 h 489885"/>
                <a:gd name="connsiteX6" fmla="*/ 48989 w 1795742"/>
                <a:gd name="connsiteY6" fmla="*/ 489885 h 489885"/>
                <a:gd name="connsiteX7" fmla="*/ 0 w 1795742"/>
                <a:gd name="connsiteY7" fmla="*/ 440896 h 489885"/>
                <a:gd name="connsiteX8" fmla="*/ 0 w 1795742"/>
                <a:gd name="connsiteY8" fmla="*/ 48989 h 48988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1795742" h="489885">
                  <a:moveTo>
                    <a:pt x="0" y="48989"/>
                  </a:moveTo>
                  <a:cubicBezTo>
                    <a:pt x="0" y="21933"/>
                    <a:pt x="21933" y="0"/>
                    <a:pt x="48989" y="0"/>
                  </a:cubicBezTo>
                  <a:lnTo>
                    <a:pt x="1746754" y="0"/>
                  </a:lnTo>
                  <a:cubicBezTo>
                    <a:pt x="1773810" y="0"/>
                    <a:pt x="1795743" y="21933"/>
                    <a:pt x="1795743" y="48989"/>
                  </a:cubicBezTo>
                  <a:cubicBezTo>
                    <a:pt x="1795743" y="179625"/>
                    <a:pt x="1795742" y="310261"/>
                    <a:pt x="1795742" y="440897"/>
                  </a:cubicBezTo>
                  <a:cubicBezTo>
                    <a:pt x="1795742" y="467953"/>
                    <a:pt x="1773809" y="489886"/>
                    <a:pt x="1746753" y="489886"/>
                  </a:cubicBezTo>
                  <a:lnTo>
                    <a:pt x="48989" y="489885"/>
                  </a:lnTo>
                  <a:cubicBezTo>
                    <a:pt x="21933" y="489885"/>
                    <a:pt x="0" y="467952"/>
                    <a:pt x="0" y="440896"/>
                  </a:cubicBezTo>
                  <a:lnTo>
                    <a:pt x="0" y="48989"/>
                  </a:lnTo>
                  <a:close/>
                </a:path>
              </a:pathLst>
            </a:custGeom>
            <a:noFill/>
            <a:ln>
              <a:noFill/>
            </a:ln>
          </p:spPr>
          <p:style>
            <a:lnRef idx="2">
              <a:scrgbClr r="0" g="0" b="0"/>
            </a:lnRef>
            <a:fillRef idx="1">
              <a:scrgbClr r="0" g="0" b="0"/>
            </a:fillRef>
            <a:effectRef idx="0">
              <a:schemeClr val="accent1">
                <a:hueOff val="0"/>
                <a:satOff val="0"/>
                <a:lumOff val="0"/>
                <a:alphaOff val="0"/>
              </a:schemeClr>
            </a:effectRef>
            <a:fontRef idx="minor">
              <a:schemeClr val="lt1"/>
            </a:fontRef>
          </p:style>
          <p:txBody>
            <a:bodyPr spcFirstLastPara="0" vert="horz" wrap="square" lIns="32128" tIns="32127" rIns="32127" bIns="32128" numCol="1" spcCol="1270" anchor="ctr" anchorCtr="0">
              <a:noAutofit/>
            </a:bodyPr>
            <a:lstStyle/>
            <a:p>
              <a:pPr marL="0" lvl="0" indent="0" algn="ctr" defTabSz="1244600">
                <a:lnSpc>
                  <a:spcPct val="90000"/>
                </a:lnSpc>
                <a:spcBef>
                  <a:spcPct val="0"/>
                </a:spcBef>
                <a:spcAft>
                  <a:spcPct val="35000"/>
                </a:spcAft>
                <a:buNone/>
              </a:pPr>
              <a:r>
                <a:rPr lang="en-US" sz="2800" kern="1200" dirty="0" err="1">
                  <a:solidFill>
                    <a:schemeClr val="bg1"/>
                  </a:solidFill>
                  <a:latin typeface="Times New Roman" panose="02020603050405020304" pitchFamily="18" charset="0"/>
                  <a:cs typeface="Times New Roman" panose="02020603050405020304" pitchFamily="18" charset="0"/>
                </a:rPr>
                <a:t>Nghệ</a:t>
              </a:r>
              <a:r>
                <a:rPr lang="en-US" sz="2800" kern="1200" dirty="0">
                  <a:solidFill>
                    <a:schemeClr val="bg1"/>
                  </a:solidFill>
                  <a:latin typeface="Times New Roman" panose="02020603050405020304" pitchFamily="18" charset="0"/>
                  <a:cs typeface="Times New Roman" panose="02020603050405020304" pitchFamily="18" charset="0"/>
                </a:rPr>
                <a:t> </a:t>
              </a:r>
              <a:r>
                <a:rPr lang="en-US" sz="2800" kern="1200" dirty="0" err="1">
                  <a:solidFill>
                    <a:schemeClr val="bg1"/>
                  </a:solidFill>
                  <a:latin typeface="Times New Roman" panose="02020603050405020304" pitchFamily="18" charset="0"/>
                  <a:cs typeface="Times New Roman" panose="02020603050405020304" pitchFamily="18" charset="0"/>
                </a:rPr>
                <a:t>thuật</a:t>
              </a:r>
              <a:r>
                <a:rPr lang="en-US" sz="2800" kern="1200" dirty="0">
                  <a:solidFill>
                    <a:schemeClr val="bg1"/>
                  </a:solidFill>
                  <a:latin typeface="Times New Roman" panose="02020603050405020304" pitchFamily="18" charset="0"/>
                  <a:cs typeface="Times New Roman" panose="02020603050405020304" pitchFamily="18" charset="0"/>
                </a:rPr>
                <a:t> </a:t>
              </a:r>
              <a:endParaRPr lang="en-US" sz="2800" kern="1200" dirty="0">
                <a:solidFill>
                  <a:schemeClr val="bg1"/>
                </a:solidFill>
              </a:endParaRPr>
            </a:p>
          </p:txBody>
        </p:sp>
      </p:grpSp>
      <p:sp>
        <p:nvSpPr>
          <p:cNvPr id="9" name="Rectangle 8">
            <a:extLst>
              <a:ext uri="{FF2B5EF4-FFF2-40B4-BE49-F238E27FC236}">
                <a16:creationId xmlns:a16="http://schemas.microsoft.com/office/drawing/2014/main" id="{516576CD-3215-504C-94BE-4A3D501FCCB0}"/>
              </a:ext>
            </a:extLst>
          </p:cNvPr>
          <p:cNvSpPr/>
          <p:nvPr/>
        </p:nvSpPr>
        <p:spPr>
          <a:xfrm>
            <a:off x="5878575" y="1284158"/>
            <a:ext cx="5817239" cy="1384995"/>
          </a:xfrm>
          <a:prstGeom prst="rect">
            <a:avLst/>
          </a:prstGeom>
        </p:spPr>
        <p:txBody>
          <a:bodyPr wrap="square">
            <a:spAutoFit/>
          </a:bodyPr>
          <a:lstStyle/>
          <a:p>
            <a:r>
              <a:rPr lang="en-VN" sz="2800" dirty="0">
                <a:latin typeface="Times New Roman" panose="02020603050405020304" pitchFamily="18" charset="0"/>
                <a:cs typeface="Times New Roman" panose="02020603050405020304" pitchFamily="18" charset="0"/>
              </a:rPr>
              <a:t>Tác giả nhớ mãi cảm xúc về buổi tựu trường đầu tiên và những kỉ niệm hồn nhiên, trong sáng của tuổi học trò.</a:t>
            </a:r>
          </a:p>
        </p:txBody>
      </p:sp>
      <p:grpSp>
        <p:nvGrpSpPr>
          <p:cNvPr id="19" name="Nhóm 18">
            <a:extLst>
              <a:ext uri="{FF2B5EF4-FFF2-40B4-BE49-F238E27FC236}">
                <a16:creationId xmlns:a16="http://schemas.microsoft.com/office/drawing/2014/main" id="{28BEFBAC-7DA1-594A-91CE-E13D1156AA95}"/>
              </a:ext>
            </a:extLst>
          </p:cNvPr>
          <p:cNvGrpSpPr/>
          <p:nvPr/>
        </p:nvGrpSpPr>
        <p:grpSpPr>
          <a:xfrm>
            <a:off x="3948920" y="1785804"/>
            <a:ext cx="1981723" cy="1764756"/>
            <a:chOff x="3948920" y="1785804"/>
            <a:chExt cx="1981723" cy="1764756"/>
          </a:xfrm>
        </p:grpSpPr>
        <p:sp>
          <p:nvSpPr>
            <p:cNvPr id="6" name="Hình tự do: Hình 5">
              <a:extLst>
                <a:ext uri="{FF2B5EF4-FFF2-40B4-BE49-F238E27FC236}">
                  <a16:creationId xmlns:a16="http://schemas.microsoft.com/office/drawing/2014/main" id="{3A13811B-97CA-0AC5-2513-F35B97040AD8}"/>
                </a:ext>
              </a:extLst>
            </p:cNvPr>
            <p:cNvSpPr/>
            <p:nvPr/>
          </p:nvSpPr>
          <p:spPr>
            <a:xfrm rot="18498492">
              <a:off x="4270160" y="2643553"/>
              <a:ext cx="1764756" cy="49258"/>
            </a:xfrm>
            <a:custGeom>
              <a:avLst/>
              <a:gdLst>
                <a:gd name="connsiteX0" fmla="*/ 0 w 1764756"/>
                <a:gd name="connsiteY0" fmla="*/ 24629 h 49258"/>
                <a:gd name="connsiteX1" fmla="*/ 1764756 w 1764756"/>
                <a:gd name="connsiteY1" fmla="*/ 24629 h 49258"/>
              </a:gdLst>
              <a:ahLst/>
              <a:cxnLst>
                <a:cxn ang="0">
                  <a:pos x="connsiteX0" y="connsiteY0"/>
                </a:cxn>
                <a:cxn ang="0">
                  <a:pos x="connsiteX1" y="connsiteY1"/>
                </a:cxn>
              </a:cxnLst>
              <a:rect l="l" t="t" r="r" b="b"/>
              <a:pathLst>
                <a:path w="1764756" h="49258">
                  <a:moveTo>
                    <a:pt x="0" y="24629"/>
                  </a:moveTo>
                  <a:lnTo>
                    <a:pt x="1764756" y="24629"/>
                  </a:lnTo>
                </a:path>
              </a:pathLst>
            </a:custGeom>
            <a:noFill/>
          </p:spPr>
          <p:style>
            <a:lnRef idx="2">
              <a:schemeClr val="accent1">
                <a:shade val="60000"/>
                <a:hueOff val="0"/>
                <a:satOff val="0"/>
                <a:lumOff val="0"/>
                <a:alphaOff val="0"/>
              </a:schemeClr>
            </a:lnRef>
            <a:fillRef idx="0">
              <a:scrgbClr r="0" g="0" b="0"/>
            </a:fillRef>
            <a:effectRef idx="0">
              <a:schemeClr val="accent1">
                <a:hueOff val="0"/>
                <a:satOff val="0"/>
                <a:lumOff val="0"/>
                <a:alphaOff val="0"/>
              </a:schemeClr>
            </a:effectRef>
            <a:fontRef idx="minor">
              <a:schemeClr val="tx1">
                <a:hueOff val="0"/>
                <a:satOff val="0"/>
                <a:lumOff val="0"/>
                <a:alphaOff val="0"/>
              </a:schemeClr>
            </a:fontRef>
          </p:style>
          <p:txBody>
            <a:bodyPr spcFirstLastPara="0" vert="horz" wrap="square" lIns="850959" tIns="-19491" rIns="850959" bIns="-19489" numCol="1" spcCol="1270" anchor="ctr" anchorCtr="0">
              <a:noAutofit/>
            </a:bodyPr>
            <a:lstStyle/>
            <a:p>
              <a:pPr marL="0" lvl="0" indent="0" algn="ctr" defTabSz="266700">
                <a:lnSpc>
                  <a:spcPct val="90000"/>
                </a:lnSpc>
                <a:spcBef>
                  <a:spcPct val="0"/>
                </a:spcBef>
                <a:spcAft>
                  <a:spcPct val="35000"/>
                </a:spcAft>
                <a:buNone/>
              </a:pPr>
              <a:endParaRPr lang="en-US" sz="600" kern="1200"/>
            </a:p>
          </p:txBody>
        </p:sp>
        <p:grpSp>
          <p:nvGrpSpPr>
            <p:cNvPr id="10" name="Group 9">
              <a:extLst>
                <a:ext uri="{FF2B5EF4-FFF2-40B4-BE49-F238E27FC236}">
                  <a16:creationId xmlns:a16="http://schemas.microsoft.com/office/drawing/2014/main" id="{EA0D9A35-0BFD-194D-B640-30F75BB08EBF}"/>
                </a:ext>
              </a:extLst>
            </p:cNvPr>
            <p:cNvGrpSpPr/>
            <p:nvPr/>
          </p:nvGrpSpPr>
          <p:grpSpPr>
            <a:xfrm rot="20535770">
              <a:off x="3948920" y="1893958"/>
              <a:ext cx="1981723" cy="1199265"/>
              <a:chOff x="2213074" y="2185348"/>
              <a:chExt cx="2484479" cy="2524827"/>
            </a:xfrm>
          </p:grpSpPr>
          <p:sp>
            <p:nvSpPr>
              <p:cNvPr id="11" name="Rounded Rectangle 10">
                <a:extLst>
                  <a:ext uri="{FF2B5EF4-FFF2-40B4-BE49-F238E27FC236}">
                    <a16:creationId xmlns:a16="http://schemas.microsoft.com/office/drawing/2014/main" id="{BD5C5A5A-391F-A041-82F7-F4FA1B21738C}"/>
                  </a:ext>
                </a:extLst>
              </p:cNvPr>
              <p:cNvSpPr/>
              <p:nvPr/>
            </p:nvSpPr>
            <p:spPr>
              <a:xfrm rot="2894008">
                <a:off x="2082778" y="3103371"/>
                <a:ext cx="2524827" cy="688782"/>
              </a:xfrm>
              <a:prstGeom prst="roundRect">
                <a:avLst>
                  <a:gd name="adj" fmla="val 10000"/>
                </a:avLst>
              </a:prstGeom>
              <a:noFill/>
              <a:ln>
                <a:noFill/>
              </a:ln>
            </p:spPr>
            <p:style>
              <a:lnRef idx="2">
                <a:scrgbClr r="0" g="0" b="0"/>
              </a:lnRef>
              <a:fillRef idx="1">
                <a:scrgbClr r="0" g="0" b="0"/>
              </a:fillRef>
              <a:effectRef idx="0">
                <a:schemeClr val="accent1">
                  <a:hueOff val="0"/>
                  <a:satOff val="0"/>
                  <a:lumOff val="0"/>
                  <a:alphaOff val="0"/>
                </a:schemeClr>
              </a:effectRef>
              <a:fontRef idx="minor">
                <a:schemeClr val="lt1"/>
              </a:fontRef>
            </p:style>
          </p:sp>
          <p:sp>
            <p:nvSpPr>
              <p:cNvPr id="12" name="Rounded Rectangle 4">
                <a:extLst>
                  <a:ext uri="{FF2B5EF4-FFF2-40B4-BE49-F238E27FC236}">
                    <a16:creationId xmlns:a16="http://schemas.microsoft.com/office/drawing/2014/main" id="{8DF64DEA-7E5B-0745-A2BB-99E5C4CB3567}"/>
                  </a:ext>
                </a:extLst>
              </p:cNvPr>
              <p:cNvSpPr txBox="1"/>
              <p:nvPr/>
            </p:nvSpPr>
            <p:spPr>
              <a:xfrm rot="19533791">
                <a:off x="2213074" y="3152030"/>
                <a:ext cx="2484479" cy="648434"/>
              </a:xfrm>
              <a:prstGeom prst="rect">
                <a:avLst/>
              </a:prstGeom>
            </p:spPr>
            <p:style>
              <a:lnRef idx="0">
                <a:scrgbClr r="0" g="0" b="0"/>
              </a:lnRef>
              <a:fillRef idx="0">
                <a:scrgbClr r="0" g="0" b="0"/>
              </a:fillRef>
              <a:effectRef idx="0">
                <a:scrgbClr r="0" g="0" b="0"/>
              </a:effectRef>
              <a:fontRef idx="minor">
                <a:schemeClr val="lt1"/>
              </a:fontRef>
            </p:style>
            <p:txBody>
              <a:bodyPr spcFirstLastPara="0" vert="horz" wrap="square" lIns="20320" tIns="20320" rIns="20320" bIns="20320" numCol="1" spcCol="1270" anchor="ctr" anchorCtr="0">
                <a:noAutofit/>
              </a:bodyPr>
              <a:lstStyle/>
              <a:p>
                <a:pPr marL="0" lvl="0" indent="0" algn="ctr" defTabSz="1422400">
                  <a:lnSpc>
                    <a:spcPct val="90000"/>
                  </a:lnSpc>
                  <a:spcBef>
                    <a:spcPct val="0"/>
                  </a:spcBef>
                  <a:spcAft>
                    <a:spcPct val="35000"/>
                  </a:spcAft>
                  <a:buNone/>
                </a:pPr>
                <a:r>
                  <a:rPr lang="en-US" sz="2800" kern="1200" dirty="0" err="1">
                    <a:solidFill>
                      <a:schemeClr val="bg1"/>
                    </a:solidFill>
                    <a:latin typeface="Times New Roman" panose="02020603050405020304" pitchFamily="18" charset="0"/>
                    <a:cs typeface="Times New Roman" panose="02020603050405020304" pitchFamily="18" charset="0"/>
                  </a:rPr>
                  <a:t>Nội</a:t>
                </a:r>
                <a:r>
                  <a:rPr lang="en-US" sz="2800" kern="1200" dirty="0">
                    <a:solidFill>
                      <a:schemeClr val="bg1"/>
                    </a:solidFill>
                    <a:latin typeface="Times New Roman" panose="02020603050405020304" pitchFamily="18" charset="0"/>
                    <a:cs typeface="Times New Roman" panose="02020603050405020304" pitchFamily="18" charset="0"/>
                  </a:rPr>
                  <a:t> dung</a:t>
                </a:r>
                <a:endParaRPr lang="en-US" sz="2800" kern="1200" dirty="0">
                  <a:solidFill>
                    <a:schemeClr val="bg1"/>
                  </a:solidFill>
                </a:endParaRPr>
              </a:p>
            </p:txBody>
          </p:sp>
        </p:grpSp>
      </p:grpSp>
      <p:sp>
        <p:nvSpPr>
          <p:cNvPr id="13" name="Rectangle 12">
            <a:extLst>
              <a:ext uri="{FF2B5EF4-FFF2-40B4-BE49-F238E27FC236}">
                <a16:creationId xmlns:a16="http://schemas.microsoft.com/office/drawing/2014/main" id="{806DEAFC-791A-0041-B632-561CA8C975C9}"/>
              </a:ext>
            </a:extLst>
          </p:cNvPr>
          <p:cNvSpPr/>
          <p:nvPr/>
        </p:nvSpPr>
        <p:spPr>
          <a:xfrm>
            <a:off x="5752446" y="3439348"/>
            <a:ext cx="6069496" cy="954107"/>
          </a:xfrm>
          <a:prstGeom prst="rect">
            <a:avLst/>
          </a:prstGeom>
        </p:spPr>
        <p:txBody>
          <a:bodyPr wrap="square">
            <a:spAutoFit/>
          </a:bodyPr>
          <a:lstStyle/>
          <a:p>
            <a:r>
              <a:rPr lang="en-VN" sz="2800" dirty="0">
                <a:latin typeface="Times New Roman" panose="02020603050405020304" pitchFamily="18" charset="0"/>
                <a:cs typeface="Times New Roman" panose="02020603050405020304" pitchFamily="18" charset="0"/>
              </a:rPr>
              <a:t>- Cách dẫn dắt câu chuyện bằng dòng hồi tưởng: từ </a:t>
            </a:r>
            <a:r>
              <a:rPr lang="en-VN" sz="2800" u="sng" dirty="0">
                <a:latin typeface="Times New Roman" panose="02020603050405020304" pitchFamily="18" charset="0"/>
                <a:cs typeface="Times New Roman" panose="02020603050405020304" pitchFamily="18" charset="0"/>
              </a:rPr>
              <a:t>hiện tại </a:t>
            </a:r>
            <a:r>
              <a:rPr lang="en-VN" sz="2800" dirty="0">
                <a:latin typeface="Times New Roman" panose="02020603050405020304" pitchFamily="18" charset="0"/>
                <a:cs typeface="Times New Roman" panose="02020603050405020304" pitchFamily="18" charset="0"/>
              </a:rPr>
              <a:t>nhớ về </a:t>
            </a:r>
            <a:r>
              <a:rPr lang="en-VN" sz="2800" u="sng" dirty="0">
                <a:latin typeface="Times New Roman" panose="02020603050405020304" pitchFamily="18" charset="0"/>
                <a:cs typeface="Times New Roman" panose="02020603050405020304" pitchFamily="18" charset="0"/>
              </a:rPr>
              <a:t>quá khứ</a:t>
            </a:r>
            <a:r>
              <a:rPr lang="en-VN" sz="2800" dirty="0">
                <a:latin typeface="Times New Roman" panose="02020603050405020304" pitchFamily="18" charset="0"/>
                <a:cs typeface="Times New Roman" panose="02020603050405020304" pitchFamily="18" charset="0"/>
              </a:rPr>
              <a:t>.</a:t>
            </a:r>
          </a:p>
        </p:txBody>
      </p:sp>
      <p:sp>
        <p:nvSpPr>
          <p:cNvPr id="14" name="TextBox 13">
            <a:extLst>
              <a:ext uri="{FF2B5EF4-FFF2-40B4-BE49-F238E27FC236}">
                <a16:creationId xmlns:a16="http://schemas.microsoft.com/office/drawing/2014/main" id="{E1F56498-C852-0242-B604-993B1605254B}"/>
              </a:ext>
            </a:extLst>
          </p:cNvPr>
          <p:cNvSpPr txBox="1"/>
          <p:nvPr/>
        </p:nvSpPr>
        <p:spPr>
          <a:xfrm>
            <a:off x="5752446" y="4399160"/>
            <a:ext cx="5817239" cy="1384995"/>
          </a:xfrm>
          <a:prstGeom prst="rect">
            <a:avLst/>
          </a:prstGeom>
          <a:noFill/>
        </p:spPr>
        <p:txBody>
          <a:bodyPr wrap="square" rtlCol="0">
            <a:spAutoFit/>
          </a:bodyPr>
          <a:lstStyle/>
          <a:p>
            <a:pPr algn="just"/>
            <a:r>
              <a:rPr lang="en-VN" sz="2800" dirty="0">
                <a:latin typeface="Times New Roman" panose="02020603050405020304" pitchFamily="18" charset="0"/>
                <a:cs typeface="Times New Roman" panose="02020603050405020304" pitchFamily="18" charset="0"/>
              </a:rPr>
              <a:t>- Vừa kể (theo trình tự sự việc trước - sau), vừa tả (biện pháp so sánh) xen lẫn biểu cảm (từ láy bộc lộ cảm xúc).</a:t>
            </a:r>
          </a:p>
        </p:txBody>
      </p:sp>
    </p:spTree>
    <p:extLst>
      <p:ext uri="{BB962C8B-B14F-4D97-AF65-F5344CB8AC3E}">
        <p14:creationId xmlns:p14="http://schemas.microsoft.com/office/powerpoint/2010/main" val="275243282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9"/>
                                        </p:tgtEl>
                                        <p:attrNameLst>
                                          <p:attrName>style.visibility</p:attrName>
                                        </p:attrNameLst>
                                      </p:cBhvr>
                                      <p:to>
                                        <p:strVal val="visible"/>
                                      </p:to>
                                    </p:set>
                                    <p:animEffect transition="in" filter="fade">
                                      <p:cBhvr>
                                        <p:cTn id="7" dur="500"/>
                                        <p:tgtEl>
                                          <p:spTgt spid="19"/>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15"/>
                                        </p:tgtEl>
                                        <p:attrNameLst>
                                          <p:attrName>style.visibility</p:attrName>
                                        </p:attrNameLst>
                                      </p:cBhvr>
                                      <p:to>
                                        <p:strVal val="visible"/>
                                      </p:to>
                                    </p:set>
                                    <p:animEffect transition="in" filter="fade">
                                      <p:cBhvr>
                                        <p:cTn id="12" dur="500"/>
                                        <p:tgtEl>
                                          <p:spTgt spid="15"/>
                                        </p:tgtEl>
                                      </p:cBhvr>
                                    </p:animEffect>
                                  </p:childTnLst>
                                </p:cTn>
                              </p:par>
                              <p:par>
                                <p:cTn id="13" presetID="10" presetClass="entr" presetSubtype="0" fill="hold" grpId="0" nodeType="withEffect">
                                  <p:stCondLst>
                                    <p:cond delay="0"/>
                                  </p:stCondLst>
                                  <p:childTnLst>
                                    <p:set>
                                      <p:cBhvr>
                                        <p:cTn id="14" dur="1" fill="hold">
                                          <p:stCondLst>
                                            <p:cond delay="0"/>
                                          </p:stCondLst>
                                        </p:cTn>
                                        <p:tgtEl>
                                          <p:spTgt spid="9"/>
                                        </p:tgtEl>
                                        <p:attrNameLst>
                                          <p:attrName>style.visibility</p:attrName>
                                        </p:attrNameLst>
                                      </p:cBhvr>
                                      <p:to>
                                        <p:strVal val="visible"/>
                                      </p:to>
                                    </p:set>
                                    <p:animEffect transition="in" filter="fade">
                                      <p:cBhvr>
                                        <p:cTn id="15" dur="500"/>
                                        <p:tgtEl>
                                          <p:spTgt spid="9"/>
                                        </p:tgtEl>
                                      </p:cBhvr>
                                    </p:animEffect>
                                  </p:childTnLst>
                                </p:cTn>
                              </p:par>
                            </p:childTnLst>
                          </p:cTn>
                        </p:par>
                      </p:childTnLst>
                    </p:cTn>
                  </p:par>
                  <p:par>
                    <p:cTn id="16" fill="hold">
                      <p:stCondLst>
                        <p:cond delay="indefinite"/>
                      </p:stCondLst>
                      <p:childTnLst>
                        <p:par>
                          <p:cTn id="17" fill="hold">
                            <p:stCondLst>
                              <p:cond delay="0"/>
                            </p:stCondLst>
                            <p:childTnLst>
                              <p:par>
                                <p:cTn id="18" presetID="10" presetClass="entr" presetSubtype="0" fill="hold" nodeType="clickEffect">
                                  <p:stCondLst>
                                    <p:cond delay="0"/>
                                  </p:stCondLst>
                                  <p:childTnLst>
                                    <p:set>
                                      <p:cBhvr>
                                        <p:cTn id="19" dur="1" fill="hold">
                                          <p:stCondLst>
                                            <p:cond delay="0"/>
                                          </p:stCondLst>
                                        </p:cTn>
                                        <p:tgtEl>
                                          <p:spTgt spid="20"/>
                                        </p:tgtEl>
                                        <p:attrNameLst>
                                          <p:attrName>style.visibility</p:attrName>
                                        </p:attrNameLst>
                                      </p:cBhvr>
                                      <p:to>
                                        <p:strVal val="visible"/>
                                      </p:to>
                                    </p:set>
                                    <p:animEffect transition="in" filter="fade">
                                      <p:cBhvr>
                                        <p:cTn id="20" dur="500"/>
                                        <p:tgtEl>
                                          <p:spTgt spid="20"/>
                                        </p:tgtEl>
                                      </p:cBhvr>
                                    </p:animEffect>
                                  </p:childTnLst>
                                </p:cTn>
                              </p:par>
                            </p:childTnLst>
                          </p:cTn>
                        </p:par>
                      </p:childTnLst>
                    </p:cTn>
                  </p:par>
                  <p:par>
                    <p:cTn id="21" fill="hold">
                      <p:stCondLst>
                        <p:cond delay="indefinite"/>
                      </p:stCondLst>
                      <p:childTnLst>
                        <p:par>
                          <p:cTn id="22" fill="hold">
                            <p:stCondLst>
                              <p:cond delay="0"/>
                            </p:stCondLst>
                            <p:childTnLst>
                              <p:par>
                                <p:cTn id="23" presetID="10" presetClass="entr" presetSubtype="0" fill="hold" grpId="0" nodeType="clickEffect">
                                  <p:stCondLst>
                                    <p:cond delay="0"/>
                                  </p:stCondLst>
                                  <p:childTnLst>
                                    <p:set>
                                      <p:cBhvr>
                                        <p:cTn id="24" dur="1" fill="hold">
                                          <p:stCondLst>
                                            <p:cond delay="0"/>
                                          </p:stCondLst>
                                        </p:cTn>
                                        <p:tgtEl>
                                          <p:spTgt spid="13"/>
                                        </p:tgtEl>
                                        <p:attrNameLst>
                                          <p:attrName>style.visibility</p:attrName>
                                        </p:attrNameLst>
                                      </p:cBhvr>
                                      <p:to>
                                        <p:strVal val="visible"/>
                                      </p:to>
                                    </p:set>
                                    <p:animEffect transition="in" filter="fade">
                                      <p:cBhvr>
                                        <p:cTn id="25" dur="500"/>
                                        <p:tgtEl>
                                          <p:spTgt spid="13"/>
                                        </p:tgtEl>
                                      </p:cBhvr>
                                    </p:animEffect>
                                  </p:childTnLst>
                                </p:cTn>
                              </p:par>
                              <p:par>
                                <p:cTn id="26" presetID="10" presetClass="entr" presetSubtype="0" fill="hold" grpId="0" nodeType="withEffect">
                                  <p:stCondLst>
                                    <p:cond delay="0"/>
                                  </p:stCondLst>
                                  <p:childTnLst>
                                    <p:set>
                                      <p:cBhvr>
                                        <p:cTn id="27" dur="1" fill="hold">
                                          <p:stCondLst>
                                            <p:cond delay="0"/>
                                          </p:stCondLst>
                                        </p:cTn>
                                        <p:tgtEl>
                                          <p:spTgt spid="14"/>
                                        </p:tgtEl>
                                        <p:attrNameLst>
                                          <p:attrName>style.visibility</p:attrName>
                                        </p:attrNameLst>
                                      </p:cBhvr>
                                      <p:to>
                                        <p:strVal val="visible"/>
                                      </p:to>
                                    </p:set>
                                    <p:animEffect transition="in" filter="fade">
                                      <p:cBhvr>
                                        <p:cTn id="28" dur="500"/>
                                        <p:tgtEl>
                                          <p:spTgt spid="14"/>
                                        </p:tgtEl>
                                      </p:cBhvr>
                                    </p:animEffect>
                                  </p:childTnLst>
                                </p:cTn>
                              </p:par>
                              <p:par>
                                <p:cTn id="29" presetID="10" presetClass="entr" presetSubtype="0" fill="hold" grpId="0" nodeType="withEffect">
                                  <p:stCondLst>
                                    <p:cond delay="0"/>
                                  </p:stCondLst>
                                  <p:childTnLst>
                                    <p:set>
                                      <p:cBhvr>
                                        <p:cTn id="30" dur="1" fill="hold">
                                          <p:stCondLst>
                                            <p:cond delay="0"/>
                                          </p:stCondLst>
                                        </p:cTn>
                                        <p:tgtEl>
                                          <p:spTgt spid="17"/>
                                        </p:tgtEl>
                                        <p:attrNameLst>
                                          <p:attrName>style.visibility</p:attrName>
                                        </p:attrNameLst>
                                      </p:cBhvr>
                                      <p:to>
                                        <p:strVal val="visible"/>
                                      </p:to>
                                    </p:set>
                                    <p:animEffect transition="in" filter="fade">
                                      <p:cBhvr>
                                        <p:cTn id="31" dur="500"/>
                                        <p:tgtEl>
                                          <p:spTgt spid="1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animBg="1"/>
      <p:bldP spid="17" grpId="0" animBg="1"/>
      <p:bldP spid="9" grpId="0"/>
      <p:bldP spid="13" grpId="0"/>
      <p:bldP spid="14" grpId="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E82555E1-6F68-6B49-BDE4-0DBD2E579C61}"/>
              </a:ext>
            </a:extLst>
          </p:cNvPr>
          <p:cNvPicPr>
            <a:picLocks noChangeAspect="1"/>
          </p:cNvPicPr>
          <p:nvPr/>
        </p:nvPicPr>
        <p:blipFill rotWithShape="1">
          <a:blip r:embed="rId3">
            <a:clrChange>
              <a:clrFrom>
                <a:srgbClr val="FFFFFF"/>
              </a:clrFrom>
              <a:clrTo>
                <a:srgbClr val="FFFFFF">
                  <a:alpha val="0"/>
                </a:srgbClr>
              </a:clrTo>
            </a:clrChange>
            <a:extLst>
              <a:ext uri="{BEBA8EAE-BF5A-486C-A8C5-ECC9F3942E4B}">
                <a14:imgProps xmlns:a14="http://schemas.microsoft.com/office/drawing/2010/main">
                  <a14:imgLayer r:embed="rId4">
                    <a14:imgEffect>
                      <a14:backgroundRemoval t="9245" b="98305" l="981" r="98856">
                        <a14:foregroundMark x1="42289" y1="24807" x2="42289" y2="24807"/>
                        <a14:foregroundMark x1="41362" y1="15331" x2="41362" y2="15331"/>
                        <a14:foregroundMark x1="38747" y1="21495" x2="38747" y2="21495"/>
                        <a14:foregroundMark x1="39128" y1="15871" x2="39128" y2="15871"/>
                        <a14:foregroundMark x1="28501" y1="24345" x2="28501" y2="24345"/>
                        <a14:foregroundMark x1="32153" y1="25655" x2="32153" y2="25655"/>
                        <a14:foregroundMark x1="33460" y1="25655" x2="33460" y2="25655"/>
                        <a14:foregroundMark x1="36022" y1="24653" x2="36022" y2="24653"/>
                        <a14:foregroundMark x1="37003" y1="26194" x2="37003" y2="26194"/>
                        <a14:foregroundMark x1="38420" y1="26348" x2="38420" y2="26348"/>
                        <a14:foregroundMark x1="33569" y1="23806" x2="33569" y2="23806"/>
                        <a14:foregroundMark x1="34877" y1="21341" x2="34877" y2="21341"/>
                        <a14:foregroundMark x1="21907" y1="20185" x2="21907" y2="20185"/>
                        <a14:foregroundMark x1="18692" y1="19646" x2="23542" y2="19337"/>
                        <a14:foregroundMark x1="19673" y1="17643" x2="22616" y2="20493"/>
                        <a14:foregroundMark x1="25341" y1="19183" x2="28283" y2="23344"/>
                        <a14:foregroundMark x1="27302" y1="20801" x2="30736" y2="25193"/>
                        <a14:foregroundMark x1="28120" y1="21341" x2="26485" y2="20031"/>
                        <a14:foregroundMark x1="24741" y1="19337" x2="21907" y2="18490"/>
                        <a14:foregroundMark x1="22725" y1="17797" x2="22125" y2="20493"/>
                        <a14:foregroundMark x1="21090" y1="17643" x2="21308" y2="17643"/>
                        <a14:foregroundMark x1="21526" y1="17334" x2="23215" y2="21341"/>
                        <a14:foregroundMark x1="19074" y1="36133" x2="28719" y2="27812"/>
                        <a14:foregroundMark x1="28719" y1="27812" x2="29101" y2="27350"/>
                        <a14:foregroundMark x1="18965" y1="33359" x2="23052" y2="35131"/>
                        <a14:foregroundMark x1="19673" y1="22034" x2="20599" y2="25809"/>
                        <a14:foregroundMark x1="51281" y1="27966" x2="67084" y2="24884"/>
                        <a14:foregroundMark x1="67084" y1="24884" x2="70845" y2="25809"/>
                        <a14:foregroundMark x1="44087" y1="25193" x2="48556" y2="27966"/>
                        <a14:foregroundMark x1="46540" y1="20493" x2="49373" y2="25809"/>
                        <a14:foregroundMark x1="45232" y1="20801" x2="44523" y2="27504"/>
                        <a14:foregroundMark x1="34387" y1="21649" x2="31553" y2="25347"/>
                        <a14:foregroundMark x1="29210" y1="21186" x2="31444" y2="25039"/>
                        <a14:foregroundMark x1="70027" y1="25193" x2="90245" y2="14484"/>
                        <a14:foregroundMark x1="90245" y1="14484" x2="93351" y2="13867"/>
                        <a14:foregroundMark x1="91608" y1="11171" x2="93351" y2="20493"/>
                        <a14:foregroundMark x1="94659" y1="19029" x2="96185" y2="17180"/>
                        <a14:foregroundMark x1="73569" y1="33821" x2="80926" y2="39676"/>
                        <a14:foregroundMark x1="80926" y1="39676" x2="88610" y2="38752"/>
                        <a14:foregroundMark x1="88610" y1="38752" x2="95041" y2="32512"/>
                        <a14:foregroundMark x1="96567" y1="31664" x2="98910" y2="33205"/>
                        <a14:foregroundMark x1="94659" y1="33359" x2="98692" y2="34361"/>
                        <a14:foregroundMark x1="97384" y1="32974" x2="95368" y2="35824"/>
                        <a14:foregroundMark x1="96785" y1="29199" x2="96458" y2="38521"/>
                        <a14:foregroundMark x1="96458" y1="30817" x2="95368" y2="35131"/>
                        <a14:foregroundMark x1="5831" y1="63636" x2="12425" y2="61787"/>
                        <a14:foregroundMark x1="12425" y1="61787" x2="41144" y2="67951"/>
                        <a14:foregroundMark x1="41144" y1="67951" x2="51826" y2="64330"/>
                        <a14:foregroundMark x1="51826" y1="64330" x2="52589" y2="61633"/>
                        <a14:foregroundMark x1="40654" y1="52311" x2="34986" y2="62173"/>
                        <a14:foregroundMark x1="34986" y1="62173" x2="34986" y2="62173"/>
                        <a14:foregroundMark x1="37820" y1="52157" x2="34060" y2="61633"/>
                        <a14:foregroundMark x1="39237" y1="60015" x2="39237" y2="60015"/>
                        <a14:foregroundMark x1="42180" y1="56317" x2="39019" y2="60015"/>
                        <a14:foregroundMark x1="46431" y1="54700" x2="47357" y2="56857"/>
                        <a14:foregroundMark x1="9264" y1="53159" x2="3869" y2="56394"/>
                        <a14:foregroundMark x1="3869" y1="56394" x2="654" y2="73344"/>
                        <a14:foregroundMark x1="654" y1="73344" x2="1035" y2="80740"/>
                        <a14:foregroundMark x1="1035" y1="80740" x2="5831" y2="85747"/>
                        <a14:foregroundMark x1="5831" y1="85747" x2="11880" y2="83051"/>
                        <a14:foregroundMark x1="11880" y1="83051" x2="14223" y2="71186"/>
                        <a14:foregroundMark x1="14223" y1="71186" x2="11553" y2="57473"/>
                        <a14:foregroundMark x1="11553" y1="57473" x2="10572" y2="55162"/>
                        <a14:foregroundMark x1="14714" y1="51156" x2="13515" y2="62018"/>
                        <a14:foregroundMark x1="18093" y1="53698" x2="15041" y2="64022"/>
                        <a14:foregroundMark x1="3270" y1="86364" x2="4305" y2="80971"/>
                        <a14:foregroundMark x1="18692" y1="67026" x2="27411" y2="78968"/>
                        <a14:foregroundMark x1="27411" y1="78968" x2="34169" y2="79738"/>
                        <a14:foregroundMark x1="34169" y1="79738" x2="33025" y2="71649"/>
                        <a14:foregroundMark x1="33025" y1="71649" x2="22670" y2="74576"/>
                        <a14:foregroundMark x1="22670" y1="74576" x2="20708" y2="77504"/>
                        <a14:foregroundMark x1="25995" y1="78814" x2="30245" y2="87982"/>
                        <a14:foregroundMark x1="30245" y1="87982" x2="30136" y2="80894"/>
                        <a14:foregroundMark x1="30136" y1="80894" x2="28501" y2="80508"/>
                        <a14:foregroundMark x1="28719" y1="87519" x2="36403" y2="99307"/>
                        <a14:foregroundMark x1="36403" y1="99307" x2="46540" y2="98767"/>
                        <a14:foregroundMark x1="46540" y1="98767" x2="53188" y2="93837"/>
                        <a14:foregroundMark x1="53188" y1="93837" x2="38529" y2="86903"/>
                        <a14:foregroundMark x1="38529" y1="86903" x2="23597" y2="87827"/>
                        <a14:foregroundMark x1="23597" y1="87827" x2="23433" y2="87982"/>
                        <a14:foregroundMark x1="51499" y1="62327" x2="50463" y2="54237"/>
                        <a14:foregroundMark x1="50463" y1="54237" x2="44196" y2="59168"/>
                        <a14:foregroundMark x1="44196" y1="59168" x2="42180" y2="69414"/>
                        <a14:foregroundMark x1="42180" y1="69414" x2="55749" y2="63636"/>
                        <a14:foregroundMark x1="55749" y1="63636" x2="58801" y2="57858"/>
                        <a14:foregroundMark x1="58801" y1="57858" x2="58801" y2="57704"/>
                        <a14:foregroundMark x1="38529" y1="74345" x2="52534" y2="85593"/>
                        <a14:foregroundMark x1="52534" y1="85593" x2="64414" y2="82974"/>
                        <a14:foregroundMark x1="64414" y1="82974" x2="74332" y2="75116"/>
                        <a14:foregroundMark x1="74332" y1="75116" x2="81580" y2="64638"/>
                        <a14:foregroundMark x1="60926" y1="65331" x2="69918" y2="77504"/>
                        <a14:foregroundMark x1="69918" y1="82512" x2="79237" y2="93297"/>
                        <a14:foregroundMark x1="64687" y1="85131" x2="73678" y2="94145"/>
                        <a14:foregroundMark x1="69646" y1="90986" x2="74550" y2="95840"/>
                        <a14:foregroundMark x1="74550" y1="95840" x2="74605" y2="95840"/>
                        <a14:foregroundMark x1="71444" y1="94145" x2="69537" y2="93683"/>
                        <a14:foregroundMark x1="75204" y1="78197" x2="81526" y2="75501"/>
                        <a14:foregroundMark x1="81526" y1="75501" x2="82289" y2="75655"/>
                        <a14:foregroundMark x1="76022" y1="83975" x2="69428" y2="80663"/>
                        <a14:foregroundMark x1="64687" y1="78505" x2="55041" y2="80354"/>
                        <a14:foregroundMark x1="55041" y1="80354" x2="53624" y2="82203"/>
                        <a14:foregroundMark x1="63433" y1="66641" x2="62125" y2="65177"/>
                        <a14:foregroundMark x1="62943" y1="64330" x2="65286" y2="67797"/>
                        <a14:foregroundMark x1="44305" y1="27966" x2="18474" y2="38521"/>
                        <a14:foregroundMark x1="23052" y1="28968" x2="39564" y2="23035"/>
                        <a14:foregroundMark x1="39564" y1="23035" x2="44196" y2="23806"/>
                        <a14:foregroundMark x1="31226" y1="28659" x2="35804" y2="27196"/>
                        <a14:foregroundMark x1="22943" y1="38521" x2="26975" y2="36826"/>
                        <a14:foregroundMark x1="29101" y1="35670" x2="24033" y2="40678"/>
                        <a14:foregroundMark x1="27302" y1="38983" x2="19891" y2="39137"/>
                        <a14:foregroundMark x1="95858" y1="31356" x2="88501" y2="37750"/>
                        <a14:foregroundMark x1="88501" y1="37750" x2="88283" y2="39522"/>
                        <a14:foregroundMark x1="89591" y1="39522" x2="92044" y2="32820"/>
                        <a14:foregroundMark x1="92044" y1="32820" x2="93243" y2="31972"/>
                        <a14:foregroundMark x1="87847" y1="37134" x2="91826" y2="30046"/>
                        <a14:foregroundMark x1="91826" y1="30046" x2="92425" y2="29815"/>
                        <a14:foregroundMark x1="77439" y1="19800" x2="88665" y2="14946"/>
                        <a14:foregroundMark x1="88665" y1="14946" x2="79673" y2="18182"/>
                        <a14:foregroundMark x1="80763" y1="16179" x2="76458" y2="20570"/>
                        <a14:foregroundMark x1="76458" y1="20570" x2="75695" y2="20647"/>
                        <a14:foregroundMark x1="59292" y1="23652" x2="61744" y2="22188"/>
                        <a14:foregroundMark x1="16349" y1="61171" x2="30136" y2="60863"/>
                        <a14:foregroundMark x1="30136" y1="60863" x2="32643" y2="61325"/>
                        <a14:foregroundMark x1="1471" y1="58166" x2="10899" y2="53313"/>
                        <a14:foregroundMark x1="10899" y1="53313" x2="13624" y2="53005"/>
                        <a14:foregroundMark x1="1962" y1="56163" x2="8665" y2="53005"/>
                        <a14:foregroundMark x1="9155" y1="52696" x2="3270" y2="54468"/>
                        <a14:foregroundMark x1="3270" y1="54468" x2="3270" y2="54700"/>
                        <a14:foregroundMark x1="78747" y1="88521" x2="81090" y2="91140"/>
                        <a14:foregroundMark x1="36294" y1="98305" x2="29373" y2="98305"/>
                        <a14:foregroundMark x1="29373" y1="98305" x2="28011" y2="96995"/>
                        <a14:foregroundMark x1="37330" y1="33821" x2="47629" y2="37134"/>
                        <a14:foregroundMark x1="47629" y1="37134" x2="48065" y2="37673"/>
                        <a14:foregroundMark x1="63052" y1="28505" x2="69646" y2="32512"/>
                        <a14:foregroundMark x1="69646" y1="32512" x2="70627" y2="32666"/>
                        <a14:foregroundMark x1="50954" y1="24653" x2="51771" y2="28043"/>
                        <a14:foregroundMark x1="50136" y1="24268" x2="52371" y2="24653"/>
                        <a14:foregroundMark x1="83379" y1="46148" x2="87357" y2="43529"/>
                        <a14:foregroundMark x1="73406" y1="74884" x2="71662" y2="76194"/>
                        <a14:backgroundMark x1="10082" y1="36133" x2="10082" y2="36133"/>
                        <a14:backgroundMark x1="12589" y1="86364" x2="12589" y2="86364"/>
                        <a14:backgroundMark x1="15531" y1="78505" x2="14005" y2="94992"/>
                        <a14:backgroundMark x1="18965" y1="83821" x2="22943" y2="91834"/>
                        <a14:backgroundMark x1="22943" y1="91834" x2="22943" y2="91834"/>
                        <a14:backgroundMark x1="24959" y1="90524" x2="27684" y2="95840"/>
                        <a14:backgroundMark x1="3597" y1="50693" x2="8774" y2="42527"/>
                        <a14:backgroundMark x1="22016" y1="47149" x2="35204" y2="49307"/>
                        <a14:backgroundMark x1="87738" y1="20647" x2="87738" y2="20647"/>
                        <a14:backgroundMark x1="87466" y1="20493" x2="87466" y2="20493"/>
                        <a14:backgroundMark x1="86322" y1="19646" x2="88065" y2="23035"/>
                        <a14:backgroundMark x1="85341" y1="21186" x2="89155" y2="23344"/>
                        <a14:backgroundMark x1="52916" y1="98690" x2="58638" y2="98998"/>
                        <a14:backgroundMark x1="58638" y1="98998" x2="65232" y2="98844"/>
                        <a14:backgroundMark x1="65232" y1="98844" x2="75204" y2="99538"/>
                        <a14:backgroundMark x1="60708" y1="48921" x2="60599" y2="51541"/>
                      </a14:backgroundRemoval>
                    </a14:imgEffect>
                  </a14:imgLayer>
                </a14:imgProps>
              </a:ext>
            </a:extLst>
          </a:blip>
          <a:srcRect t="9358"/>
          <a:stretch/>
        </p:blipFill>
        <p:spPr>
          <a:xfrm>
            <a:off x="0" y="0"/>
            <a:ext cx="12037102" cy="6858000"/>
          </a:xfrm>
          <a:prstGeom prst="rect">
            <a:avLst/>
          </a:prstGeom>
        </p:spPr>
      </p:pic>
    </p:spTree>
    <p:extLst>
      <p:ext uri="{BB962C8B-B14F-4D97-AF65-F5344CB8AC3E}">
        <p14:creationId xmlns:p14="http://schemas.microsoft.com/office/powerpoint/2010/main" val="3809169623"/>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83A92DF-AABD-E241-B611-F117D003BC21}"/>
              </a:ext>
            </a:extLst>
          </p:cNvPr>
          <p:cNvSpPr>
            <a:spLocks noGrp="1"/>
          </p:cNvSpPr>
          <p:nvPr>
            <p:ph type="title"/>
          </p:nvPr>
        </p:nvSpPr>
        <p:spPr>
          <a:xfrm>
            <a:off x="1282588" y="852113"/>
            <a:ext cx="10553075" cy="2972045"/>
          </a:xfrm>
        </p:spPr>
        <p:txBody>
          <a:bodyPr>
            <a:noAutofit/>
          </a:bodyPr>
          <a:lstStyle/>
          <a:p>
            <a:pPr algn="ctr">
              <a:lnSpc>
                <a:spcPct val="150000"/>
              </a:lnSpc>
            </a:pPr>
            <a:r>
              <a:rPr lang="en-VN" sz="4400" dirty="0">
                <a:solidFill>
                  <a:srgbClr val="C00000"/>
                </a:solidFill>
                <a:effectLst>
                  <a:glow rad="38100">
                    <a:schemeClr val="bg1">
                      <a:lumMod val="65000"/>
                      <a:lumOff val="35000"/>
                      <a:alpha val="40000"/>
                    </a:schemeClr>
                  </a:glow>
                </a:effectLst>
                <a:latin typeface="#9Slide03 Ralewayv4020 ExtraBol" panose="00000900000000000000" pitchFamily="2" charset="0"/>
              </a:rPr>
              <a:t>DẶN DÒ</a:t>
            </a:r>
            <a:br>
              <a:rPr lang="en-VN" sz="4400" dirty="0">
                <a:solidFill>
                  <a:srgbClr val="C00000"/>
                </a:solidFill>
                <a:effectLst>
                  <a:glow rad="38100">
                    <a:schemeClr val="bg1">
                      <a:lumMod val="65000"/>
                      <a:lumOff val="35000"/>
                      <a:alpha val="40000"/>
                    </a:schemeClr>
                  </a:glow>
                </a:effectLst>
                <a:latin typeface="#9Slide03 Ralewayv4020 ExtraBol" panose="00000900000000000000" pitchFamily="2" charset="0"/>
              </a:rPr>
            </a:br>
            <a:r>
              <a:rPr lang="en-VN" sz="4400">
                <a:solidFill>
                  <a:schemeClr val="bg1"/>
                </a:solidFill>
                <a:effectLst>
                  <a:glow rad="38100">
                    <a:schemeClr val="bg1">
                      <a:lumMod val="65000"/>
                      <a:lumOff val="35000"/>
                      <a:alpha val="40000"/>
                    </a:schemeClr>
                  </a:glow>
                </a:effectLst>
                <a:latin typeface="#9Slide03 Ralewayv4020 ExtraBol" panose="00000900000000000000" pitchFamily="2" charset="0"/>
              </a:rPr>
              <a:t>Đọc </a:t>
            </a:r>
            <a:r>
              <a:rPr lang="en-US" sz="4400">
                <a:solidFill>
                  <a:schemeClr val="bg1"/>
                </a:solidFill>
                <a:effectLst>
                  <a:glow rad="38100">
                    <a:schemeClr val="bg1">
                      <a:lumMod val="65000"/>
                      <a:lumOff val="35000"/>
                      <a:alpha val="40000"/>
                    </a:schemeClr>
                  </a:glow>
                </a:effectLst>
                <a:latin typeface="#9Slide03 Ralewayv4020 ExtraBol" panose="00000900000000000000" pitchFamily="2" charset="0"/>
              </a:rPr>
              <a:t>tìm hiểu </a:t>
            </a:r>
            <a:r>
              <a:rPr lang="en-VN" sz="4400">
                <a:solidFill>
                  <a:schemeClr val="bg1"/>
                </a:solidFill>
                <a:effectLst>
                  <a:glow rad="38100">
                    <a:schemeClr val="bg1">
                      <a:lumMod val="65000"/>
                      <a:lumOff val="35000"/>
                      <a:alpha val="40000"/>
                    </a:schemeClr>
                  </a:glow>
                </a:effectLst>
                <a:latin typeface="#9Slide03 Ralewayv4020 ExtraBol" panose="00000900000000000000" pitchFamily="2" charset="0"/>
              </a:rPr>
              <a:t>và </a:t>
            </a:r>
            <a:r>
              <a:rPr lang="en-VN" sz="4400" dirty="0">
                <a:solidFill>
                  <a:schemeClr val="bg1"/>
                </a:solidFill>
                <a:effectLst>
                  <a:glow rad="38100">
                    <a:schemeClr val="bg1">
                      <a:lumMod val="65000"/>
                      <a:lumOff val="35000"/>
                      <a:alpha val="40000"/>
                    </a:schemeClr>
                  </a:glow>
                </a:effectLst>
                <a:latin typeface="#9Slide03 Ralewayv4020 ExtraBol" panose="00000900000000000000" pitchFamily="2" charset="0"/>
              </a:rPr>
              <a:t>tóm tắt văn </a:t>
            </a:r>
            <a:r>
              <a:rPr lang="en-VN" sz="4400">
                <a:solidFill>
                  <a:schemeClr val="bg1"/>
                </a:solidFill>
                <a:effectLst>
                  <a:glow rad="38100">
                    <a:schemeClr val="bg1">
                      <a:lumMod val="65000"/>
                      <a:lumOff val="35000"/>
                      <a:alpha val="40000"/>
                    </a:schemeClr>
                  </a:glow>
                </a:effectLst>
                <a:latin typeface="#9Slide03 Ralewayv4020 ExtraBol" panose="00000900000000000000" pitchFamily="2" charset="0"/>
              </a:rPr>
              <a:t>bản </a:t>
            </a:r>
            <a:br>
              <a:rPr lang="en-US" sz="4400">
                <a:solidFill>
                  <a:schemeClr val="bg1"/>
                </a:solidFill>
                <a:effectLst>
                  <a:glow rad="38100">
                    <a:schemeClr val="bg1">
                      <a:lumMod val="65000"/>
                      <a:lumOff val="35000"/>
                      <a:alpha val="40000"/>
                    </a:schemeClr>
                  </a:glow>
                </a:effectLst>
                <a:latin typeface="#9Slide03 Ralewayv4020 ExtraBol" panose="00000900000000000000" pitchFamily="2" charset="0"/>
              </a:rPr>
            </a:br>
            <a:r>
              <a:rPr lang="en-VN" sz="4400">
                <a:solidFill>
                  <a:schemeClr val="bg1"/>
                </a:solidFill>
                <a:effectLst>
                  <a:glow rad="38100">
                    <a:schemeClr val="bg1">
                      <a:lumMod val="65000"/>
                      <a:lumOff val="35000"/>
                      <a:alpha val="40000"/>
                    </a:schemeClr>
                  </a:glow>
                </a:effectLst>
                <a:latin typeface="#9Slide03 Ralewayv4020 ExtraBol" panose="00000900000000000000" pitchFamily="2" charset="0"/>
              </a:rPr>
              <a:t>“</a:t>
            </a:r>
            <a:r>
              <a:rPr lang="en-VN" sz="4400" dirty="0">
                <a:solidFill>
                  <a:schemeClr val="bg1"/>
                </a:solidFill>
                <a:effectLst>
                  <a:glow rad="38100">
                    <a:schemeClr val="bg1">
                      <a:lumMod val="65000"/>
                      <a:lumOff val="35000"/>
                      <a:alpha val="40000"/>
                    </a:schemeClr>
                  </a:glow>
                </a:effectLst>
                <a:latin typeface="#9Slide03 Ralewayv4020 ExtraBol" panose="00000900000000000000" pitchFamily="2" charset="0"/>
              </a:rPr>
              <a:t>Trong lòng mẹ”, SGK</a:t>
            </a:r>
            <a:r>
              <a:rPr lang="en-VN" sz="4400">
                <a:solidFill>
                  <a:schemeClr val="bg1"/>
                </a:solidFill>
                <a:effectLst>
                  <a:glow rad="38100">
                    <a:schemeClr val="bg1">
                      <a:lumMod val="65000"/>
                      <a:lumOff val="35000"/>
                      <a:alpha val="40000"/>
                    </a:schemeClr>
                  </a:glow>
                </a:effectLst>
                <a:latin typeface="#9Slide03 Ralewayv4020 ExtraBol" panose="00000900000000000000" pitchFamily="2" charset="0"/>
              </a:rPr>
              <a:t>/15 </a:t>
            </a:r>
            <a:endParaRPr lang="en-VN" sz="4400" dirty="0">
              <a:solidFill>
                <a:srgbClr val="C00000"/>
              </a:solidFill>
              <a:effectLst>
                <a:glow rad="38100">
                  <a:schemeClr val="bg1">
                    <a:lumMod val="65000"/>
                    <a:lumOff val="35000"/>
                    <a:alpha val="40000"/>
                  </a:schemeClr>
                </a:glow>
              </a:effectLst>
              <a:latin typeface="#9Slide03 Ralewayv4020 ExtraBol" panose="00000900000000000000" pitchFamily="2" charset="0"/>
            </a:endParaRPr>
          </a:p>
        </p:txBody>
      </p:sp>
      <p:pic>
        <p:nvPicPr>
          <p:cNvPr id="4" name="Picture 2">
            <a:extLst>
              <a:ext uri="{FF2B5EF4-FFF2-40B4-BE49-F238E27FC236}">
                <a16:creationId xmlns:a16="http://schemas.microsoft.com/office/drawing/2014/main" id="{2E539162-5A1B-AA4A-9201-BE2406554FB0}"/>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rcRect/>
          <a:stretch>
            <a:fillRect/>
          </a:stretch>
        </p:blipFill>
        <p:spPr>
          <a:xfrm>
            <a:off x="10321796" y="3199515"/>
            <a:ext cx="1870204" cy="3498682"/>
          </a:xfrm>
          <a:prstGeom prst="rect">
            <a:avLst/>
          </a:prstGeom>
        </p:spPr>
      </p:pic>
      <p:pic>
        <p:nvPicPr>
          <p:cNvPr id="5" name="Picture 8">
            <a:extLst>
              <a:ext uri="{FF2B5EF4-FFF2-40B4-BE49-F238E27FC236}">
                <a16:creationId xmlns:a16="http://schemas.microsoft.com/office/drawing/2014/main" id="{EBDA4E1B-F131-6E4C-B80A-F63CA8F6B643}"/>
              </a:ext>
            </a:extLst>
          </p:cNvPr>
          <p:cNvPicPr>
            <a:picLocks noChangeAspect="1"/>
          </p:cNvPicPr>
          <p:nvPr/>
        </p:nvPicPr>
        <p:blipFill>
          <a:blip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rcRect/>
          <a:stretch>
            <a:fillRect/>
          </a:stretch>
        </p:blipFill>
        <p:spPr>
          <a:xfrm flipH="1">
            <a:off x="560191" y="159803"/>
            <a:ext cx="1446570" cy="4347614"/>
          </a:xfrm>
          <a:prstGeom prst="rect">
            <a:avLst/>
          </a:prstGeom>
        </p:spPr>
      </p:pic>
      <p:pic>
        <p:nvPicPr>
          <p:cNvPr id="6" name="Picture 10">
            <a:extLst>
              <a:ext uri="{FF2B5EF4-FFF2-40B4-BE49-F238E27FC236}">
                <a16:creationId xmlns:a16="http://schemas.microsoft.com/office/drawing/2014/main" id="{A93F2BD0-B9D9-6849-ACE3-5FC1278FFF81}"/>
              </a:ext>
            </a:extLst>
          </p:cNvPr>
          <p:cNvPicPr>
            <a:picLocks noChangeAspect="1"/>
          </p:cNvPicPr>
          <p:nvPr/>
        </p:nvPicPr>
        <p:blipFill>
          <a:blip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rcRect r="1233" b="84121"/>
          <a:stretch>
            <a:fillRect/>
          </a:stretch>
        </p:blipFill>
        <p:spPr>
          <a:xfrm>
            <a:off x="492894" y="4708464"/>
            <a:ext cx="11488298" cy="931839"/>
          </a:xfrm>
          <a:prstGeom prst="rect">
            <a:avLst/>
          </a:prstGeom>
        </p:spPr>
      </p:pic>
      <p:pic>
        <p:nvPicPr>
          <p:cNvPr id="7" name="Picture 11">
            <a:extLst>
              <a:ext uri="{FF2B5EF4-FFF2-40B4-BE49-F238E27FC236}">
                <a16:creationId xmlns:a16="http://schemas.microsoft.com/office/drawing/2014/main" id="{31A34921-EEF8-E54F-BCE3-FA0F6881FC09}"/>
              </a:ext>
            </a:extLst>
          </p:cNvPr>
          <p:cNvPicPr>
            <a:picLocks noChangeAspect="1"/>
          </p:cNvPicPr>
          <p:nvPr/>
        </p:nvPicPr>
        <p:blipFill>
          <a:blip r:embed="rId9">
            <a:extLst>
              <a:ext uri="{28A0092B-C50C-407E-A947-70E740481C1C}">
                <a14:useLocalDpi xmlns:a14="http://schemas.microsoft.com/office/drawing/2010/main" val="0"/>
              </a:ext>
              <a:ext uri="{96DAC541-7B7A-43D3-8B79-37D633B846F1}">
                <asvg:svgBlip xmlns:asvg="http://schemas.microsoft.com/office/drawing/2016/SVG/main" r:embed="rId10"/>
              </a:ext>
            </a:extLst>
          </a:blip>
          <a:srcRect t="30812" b="3179"/>
          <a:stretch>
            <a:fillRect/>
          </a:stretch>
        </p:blipFill>
        <p:spPr>
          <a:xfrm>
            <a:off x="8985062" y="4250056"/>
            <a:ext cx="1336734" cy="448349"/>
          </a:xfrm>
          <a:prstGeom prst="rect">
            <a:avLst/>
          </a:prstGeom>
        </p:spPr>
      </p:pic>
    </p:spTree>
    <p:extLst>
      <p:ext uri="{BB962C8B-B14F-4D97-AF65-F5344CB8AC3E}">
        <p14:creationId xmlns:p14="http://schemas.microsoft.com/office/powerpoint/2010/main" val="81790380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Mesh">
  <a:themeElements>
    <a:clrScheme name="Grayscale">
      <a:dk1>
        <a:sysClr val="windowText" lastClr="000000"/>
      </a:dk1>
      <a:lt1>
        <a:sysClr val="window" lastClr="FFFFFF"/>
      </a:lt1>
      <a:dk2>
        <a:srgbClr val="000000"/>
      </a:dk2>
      <a:lt2>
        <a:srgbClr val="F8F8F8"/>
      </a:lt2>
      <a:accent1>
        <a:srgbClr val="DDDDDD"/>
      </a:accent1>
      <a:accent2>
        <a:srgbClr val="B2B2B2"/>
      </a:accent2>
      <a:accent3>
        <a:srgbClr val="969696"/>
      </a:accent3>
      <a:accent4>
        <a:srgbClr val="808080"/>
      </a:accent4>
      <a:accent5>
        <a:srgbClr val="5F5F5F"/>
      </a:accent5>
      <a:accent6>
        <a:srgbClr val="4D4D4D"/>
      </a:accent6>
      <a:hlink>
        <a:srgbClr val="5F5F5F"/>
      </a:hlink>
      <a:folHlink>
        <a:srgbClr val="919191"/>
      </a:folHlink>
    </a:clrScheme>
    <a:fontScheme name="Mesh">
      <a:majorFont>
        <a:latin typeface="Century Gothic" panose="020B0502020202020204"/>
        <a:ea typeface=""/>
        <a:cs typeface=""/>
        <a:font script="Jpan" typeface="ＭＳ ゴシック"/>
        <a:font script="Hang" typeface="맑은 고딕"/>
        <a:font script="Hans" typeface="宋体"/>
        <a:font script="Hant" typeface="新細明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Century Gothic" panose="020B0502020202020204"/>
        <a:ea typeface=""/>
        <a:cs typeface=""/>
        <a:font script="Jpan" typeface="ＭＳ ゴシック"/>
        <a:font script="Hang" typeface="맑은 고딕"/>
        <a:font script="Hans" typeface="宋体"/>
        <a:font script="Hant" typeface="新細明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Verdana"/>
        <a:font script="Uigh" typeface="Microsoft Uighur"/>
        <a:font script="Geor" typeface="Sylfaen"/>
      </a:minorFont>
    </a:fontScheme>
    <a:fmtScheme name="Mesh">
      <a:fillStyleLst>
        <a:solidFill>
          <a:schemeClr val="phClr"/>
        </a:solidFill>
        <a:gradFill rotWithShape="1">
          <a:gsLst>
            <a:gs pos="0">
              <a:schemeClr val="phClr">
                <a:tint val="60000"/>
                <a:lumMod val="110000"/>
              </a:schemeClr>
            </a:gs>
            <a:gs pos="100000">
              <a:schemeClr val="phClr">
                <a:tint val="82000"/>
              </a:schemeClr>
            </a:gs>
          </a:gsLst>
          <a:lin ang="5400000" scaled="0"/>
        </a:gradFill>
        <a:gradFill rotWithShape="1">
          <a:gsLst>
            <a:gs pos="0">
              <a:schemeClr val="phClr">
                <a:tint val="96000"/>
                <a:lumMod val="104000"/>
              </a:schemeClr>
            </a:gs>
            <a:gs pos="100000">
              <a:schemeClr val="phClr">
                <a:shade val="84000"/>
                <a:lumMod val="84000"/>
              </a:schemeClr>
            </a:gs>
          </a:gsLst>
          <a:lin ang="5400000" scaled="0"/>
        </a:gradFill>
      </a:fillStyleLst>
      <a:lnStyleLst>
        <a:ln w="9525"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innerShdw blurRad="50800" dist="25400" dir="13500000">
              <a:srgbClr val="000000">
                <a:alpha val="55000"/>
              </a:srgbClr>
            </a:innerShdw>
          </a:effectLst>
        </a:effectStyle>
        <a:effectStyle>
          <a:effectLst>
            <a:outerShdw blurRad="50800" dist="38100" dir="5400000" rotWithShape="0">
              <a:srgbClr val="000000">
                <a:alpha val="60000"/>
              </a:srgbClr>
            </a:outerShdw>
          </a:effectLst>
          <a:scene3d>
            <a:camera prst="orthographicFront">
              <a:rot lat="0" lon="0" rev="0"/>
            </a:camera>
            <a:lightRig rig="threePt" dir="tl"/>
          </a:scene3d>
          <a:sp3d>
            <a:bevelT w="25400" h="25400" prst="slope"/>
          </a:sp3d>
        </a:effectStyle>
      </a:effectStyleLst>
      <a:bgFillStyleLst>
        <a:solidFill>
          <a:schemeClr val="phClr"/>
        </a:solidFill>
        <a:gradFill rotWithShape="1">
          <a:gsLst>
            <a:gs pos="0">
              <a:schemeClr val="phClr">
                <a:tint val="90000"/>
                <a:lumMod val="110000"/>
              </a:schemeClr>
            </a:gs>
            <a:gs pos="100000">
              <a:schemeClr val="phClr">
                <a:shade val="64000"/>
                <a:lumMod val="98000"/>
              </a:schemeClr>
            </a:gs>
          </a:gsLst>
          <a:lin ang="5400000" scaled="0"/>
        </a:gradFill>
        <a:blipFill rotWithShape="1">
          <a:blip xmlns:r="http://schemas.openxmlformats.org/officeDocument/2006/relationships" r:embed="rId1">
            <a:duotone>
              <a:schemeClr val="phClr">
                <a:shade val="28000"/>
                <a:satMod val="94000"/>
                <a:lumMod val="20000"/>
              </a:schemeClr>
              <a:schemeClr val="phClr">
                <a:tint val="94000"/>
                <a:shade val="84000"/>
                <a:satMod val="148000"/>
                <a:lumMod val="114000"/>
              </a:schemeClr>
            </a:duotone>
          </a:blip>
          <a:stretch/>
        </a:blipFill>
      </a:bgFillStyleLst>
    </a:fmtScheme>
  </a:themeElements>
  <a:objectDefaults/>
  <a:extraClrSchemeLst/>
  <a:extLst>
    <a:ext uri="{05A4C25C-085E-4340-85A3-A5531E510DB2}">
      <thm15:themeFamily xmlns:thm15="http://schemas.microsoft.com/office/thememl/2012/main" name="Mesh" id="{789EC3FE-34FD-429C-9918-760025E6C145}" vid="{B8BE45C0-8141-4D58-8C71-A009BC26FBBB}"/>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{A33D11A1-2924-254C-BBAB-DF5D242F55EF}tf10001063</Template>
  <TotalTime>2021</TotalTime>
  <Words>1580</Words>
  <Application>Microsoft Office PowerPoint</Application>
  <PresentationFormat>Màn hình rộng</PresentationFormat>
  <Paragraphs>89</Paragraphs>
  <Slides>13</Slides>
  <Notes>8</Notes>
  <HiddenSlides>0</HiddenSlides>
  <MMClips>0</MMClips>
  <ScaleCrop>false</ScaleCrop>
  <HeadingPairs>
    <vt:vector size="6" baseType="variant">
      <vt:variant>
        <vt:lpstr>Phông được Dùng</vt:lpstr>
      </vt:variant>
      <vt:variant>
        <vt:i4>8</vt:i4>
      </vt:variant>
      <vt:variant>
        <vt:lpstr>Chủ đề</vt:lpstr>
      </vt:variant>
      <vt:variant>
        <vt:i4>1</vt:i4>
      </vt:variant>
      <vt:variant>
        <vt:lpstr>Tiêu đề Bản chiếu</vt:lpstr>
      </vt:variant>
      <vt:variant>
        <vt:i4>13</vt:i4>
      </vt:variant>
    </vt:vector>
  </HeadingPairs>
  <TitlesOfParts>
    <vt:vector size="22" baseType="lpstr">
      <vt:lpstr>#9Slide03 IcielPanton Black</vt:lpstr>
      <vt:lpstr>#9Slide03 Ralewayv4020 ExtraBol</vt:lpstr>
      <vt:lpstr>#9Slide05 Aquarelle</vt:lpstr>
      <vt:lpstr>Arial</vt:lpstr>
      <vt:lpstr>Calibri</vt:lpstr>
      <vt:lpstr>Century Gothic</vt:lpstr>
      <vt:lpstr>Times New Roman</vt:lpstr>
      <vt:lpstr>Wingdings</vt:lpstr>
      <vt:lpstr>Mesh</vt:lpstr>
      <vt:lpstr>Bản trình bày PowerPoint</vt:lpstr>
      <vt:lpstr>Bản trình bày PowerPoint</vt:lpstr>
      <vt:lpstr>I. Tìm hiểu chung:</vt:lpstr>
      <vt:lpstr>I. Tìm hiểu chung:</vt:lpstr>
      <vt:lpstr>I. Tìm hiểu chung:</vt:lpstr>
      <vt:lpstr>Đọc đoạn 1 (sgk/5)</vt:lpstr>
      <vt:lpstr>Bản trình bày PowerPoint</vt:lpstr>
      <vt:lpstr>Bản trình bày PowerPoint</vt:lpstr>
      <vt:lpstr>Bản trình bày PowerPoint</vt:lpstr>
      <vt:lpstr>Bản trình bày PowerPoint</vt:lpstr>
      <vt:lpstr>Bản trình bày PowerPoint</vt:lpstr>
      <vt:lpstr>Bản trình bày PowerPoint</vt:lpstr>
      <vt:lpstr>DẶN DÒ Đọc tìm hiểu và tóm tắt văn bản  “Trong lòng mẹ”, SGK/15 </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Như Lê</dc:creator>
  <cp:lastModifiedBy>Mỹ Trúc Nguyễn Dư</cp:lastModifiedBy>
  <cp:revision>21</cp:revision>
  <dcterms:created xsi:type="dcterms:W3CDTF">2021-09-05T01:32:43Z</dcterms:created>
  <dcterms:modified xsi:type="dcterms:W3CDTF">2022-07-17T05:55:02Z</dcterms:modified>
</cp:coreProperties>
</file>