
<file path=[Content_Types].xml><?xml version="1.0" encoding="utf-8"?>
<Types xmlns="http://schemas.openxmlformats.org/package/2006/content-types">
  <Default Extension="bin" ContentType="application/vnd.openxmlformats-officedocument.oleObject"/>
  <Default Extension="gif" ContentType="image/gif"/>
  <Default Extension="jpeg" ContentType="image/jpeg"/>
  <Default Extension="png" ContentType="image/png"/>
  <Default Extension="rels" ContentType="application/vnd.openxmlformats-package.relationships+xml"/>
  <Default Extension="wav" ContentType="audio/wav"/>
  <Default Extension="wdp" ContentType="image/vnd.ms-photo"/>
  <Default Extension="wmf" ContentType="image/x-wmf"/>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23"/>
  </p:notesMasterIdLst>
  <p:sldIdLst>
    <p:sldId id="276" r:id="rId2"/>
    <p:sldId id="259" r:id="rId3"/>
    <p:sldId id="277" r:id="rId4"/>
    <p:sldId id="261" r:id="rId5"/>
    <p:sldId id="262" r:id="rId6"/>
    <p:sldId id="263" r:id="rId7"/>
    <p:sldId id="264" r:id="rId8"/>
    <p:sldId id="272" r:id="rId9"/>
    <p:sldId id="281" r:id="rId10"/>
    <p:sldId id="282" r:id="rId11"/>
    <p:sldId id="283" r:id="rId12"/>
    <p:sldId id="284" r:id="rId13"/>
    <p:sldId id="285" r:id="rId14"/>
    <p:sldId id="286" r:id="rId15"/>
    <p:sldId id="287" r:id="rId16"/>
    <p:sldId id="273" r:id="rId17"/>
    <p:sldId id="274" r:id="rId18"/>
    <p:sldId id="265" r:id="rId19"/>
    <p:sldId id="288" r:id="rId20"/>
    <p:sldId id="270" r:id="rId21"/>
    <p:sldId id="279" r:id="rId22"/>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browse/>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7C729"/>
    <a:srgbClr val="E6EE84"/>
    <a:srgbClr val="A8289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61" d="100"/>
          <a:sy n="61" d="100"/>
        </p:scale>
        <p:origin x="48" y="451"/>
      </p:cViewPr>
      <p:guideLst>
        <p:guide orient="horz" pos="2160"/>
        <p:guide pos="2880"/>
      </p:guideLst>
    </p:cSldViewPr>
  </p:slideViewPr>
  <p:notesTextViewPr>
    <p:cViewPr>
      <p:scale>
        <a:sx n="100" d="100"/>
        <a:sy n="100" d="100"/>
      </p:scale>
      <p:origin x="0" y="0"/>
    </p:cViewPr>
  </p:notesTextViewPr>
  <p:sorterViewPr>
    <p:cViewPr>
      <p:scale>
        <a:sx n="66" d="100"/>
        <a:sy n="66" d="100"/>
      </p:scale>
      <p:origin x="0" y="0"/>
    </p:cViewPr>
  </p:sorter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theme" Target="theme/theme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viewProps" Target="view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presProps" Target="presProp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notesMaster" Target="notesMasters/notesMaster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E00F1FAB-E0D8-4DB6-AA86-2F84D8D22CEC}" type="datetimeFigureOut">
              <a:rPr lang="en-US" smtClean="0"/>
              <a:pPr/>
              <a:t>9/18/2021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7B046518-7EF5-497F-8442-129A91CEEC2D}" type="slidenum">
              <a:rPr lang="en-US" smtClean="0"/>
              <a:pPr/>
              <a:t>‹#›</a:t>
            </a:fld>
            <a:endParaRPr lang="en-US"/>
          </a:p>
        </p:txBody>
      </p:sp>
    </p:spTree>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33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1433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a:spcBef>
                <a:spcPct val="0"/>
              </a:spcBef>
            </a:pPr>
            <a:endParaRPr lang="en-US"/>
          </a:p>
        </p:txBody>
      </p:sp>
    </p:spTree>
    <p:extLst>
      <p:ext uri="{BB962C8B-B14F-4D97-AF65-F5344CB8AC3E}">
        <p14:creationId xmlns:p14="http://schemas.microsoft.com/office/powerpoint/2010/main" val="429480183"/>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a:ln/>
        </p:spPr>
        <p:txBody>
          <a:bodyPr/>
          <a:lstStyle/>
          <a:p>
            <a:fld id="{30D8240B-37B8-4C15-92BF-1A4B3675897F}" type="slidenum">
              <a:rPr lang="en-US"/>
              <a:pPr/>
              <a:t>2</a:t>
            </a:fld>
            <a:endParaRPr lang="en-US"/>
          </a:p>
        </p:txBody>
      </p:sp>
      <p:sp>
        <p:nvSpPr>
          <p:cNvPr id="35842" name="Rectangle 2"/>
          <p:cNvSpPr>
            <a:spLocks noGrp="1" noRot="1" noChangeAspect="1" noChangeArrowheads="1" noTextEdit="1"/>
          </p:cNvSpPr>
          <p:nvPr>
            <p:ph type="sldImg"/>
          </p:nvPr>
        </p:nvSpPr>
        <p:spPr>
          <a:xfrm>
            <a:off x="1143000" y="685800"/>
            <a:ext cx="4572000" cy="3429000"/>
          </a:xfrm>
          <a:ln/>
        </p:spPr>
      </p:sp>
      <p:sp>
        <p:nvSpPr>
          <p:cNvPr id="35843" name="Rectangle 3"/>
          <p:cNvSpPr>
            <a:spLocks noGrp="1" noChangeArrowheads="1"/>
          </p:cNvSpPr>
          <p:nvPr>
            <p:ph type="body" idx="1"/>
          </p:nvPr>
        </p:nvSpPr>
        <p:spPr/>
        <p:txBody>
          <a:bodyPr/>
          <a:lstStyle/>
          <a:p>
            <a:endParaRPr lang="en-US" dirty="0"/>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2036333C-329B-45F3-9BA8-B48B0C972A9E}" type="slidenum">
              <a:rPr lang="en-US" smtClean="0"/>
              <a:pPr/>
              <a:t>5</a:t>
            </a:fld>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2036333C-329B-45F3-9BA8-B48B0C972A9E}" type="slidenum">
              <a:rPr lang="en-US" smtClean="0"/>
              <a:pPr/>
              <a:t>6</a:t>
            </a:fld>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2036333C-329B-45F3-9BA8-B48B0C972A9E}" type="slidenum">
              <a:rPr lang="en-US" smtClean="0"/>
              <a:pPr/>
              <a:t>7</a:t>
            </a:fld>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a:xfrm>
            <a:off x="1143000" y="685800"/>
            <a:ext cx="4572000" cy="3429000"/>
          </a:xfrm>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2036333C-329B-45F3-9BA8-B48B0C972A9E}" type="slidenum">
              <a:rPr lang="en-US" smtClean="0"/>
              <a:pPr/>
              <a:t>18</a:t>
            </a:fld>
            <a:endParaRPr lang="en-US"/>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6"/>
            <a:ext cx="7772400" cy="1470025"/>
          </a:xfrm>
        </p:spPr>
        <p:txBody>
          <a:bodyPr/>
          <a:lstStyle/>
          <a:p>
            <a:r>
              <a:rPr lang="en-US"/>
              <a:t>Click to edit Master title style</a:t>
            </a:r>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p>
        </p:txBody>
      </p:sp>
      <p:sp>
        <p:nvSpPr>
          <p:cNvPr id="4" name="Date Placeholder 3"/>
          <p:cNvSpPr>
            <a:spLocks noGrp="1"/>
          </p:cNvSpPr>
          <p:nvPr>
            <p:ph type="dt" sz="half" idx="10"/>
          </p:nvPr>
        </p:nvSpPr>
        <p:spPr/>
        <p:txBody>
          <a:bodyPr/>
          <a:lstStyle/>
          <a:p>
            <a:fld id="{00B7D00A-453D-472C-BD9D-0F5934785C01}" type="datetimeFigureOut">
              <a:rPr lang="en-US" smtClean="0"/>
              <a:pPr/>
              <a:t>9/18/2021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0B7D00A-453D-472C-BD9D-0F5934785C01}" type="datetimeFigureOut">
              <a:rPr lang="en-US" smtClean="0"/>
              <a:pPr/>
              <a:t>9/18/2021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p>
        </p:txBody>
      </p:sp>
      <p:sp>
        <p:nvSpPr>
          <p:cNvPr id="3" name="Text Placeholder 2"/>
          <p:cNvSpPr>
            <a:spLocks noGrp="1"/>
          </p:cNvSpPr>
          <p:nvPr>
            <p:ph type="body" idx="1"/>
          </p:nvPr>
        </p:nvSpPr>
        <p:spPr>
          <a:xfrm>
            <a:off x="722313" y="2906714"/>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00B7D00A-453D-472C-BD9D-0F5934785C01}" type="datetimeFigureOut">
              <a:rPr lang="en-US" smtClean="0"/>
              <a:pPr/>
              <a:t>9/18/2021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sz="half" idx="1"/>
          </p:nvPr>
        </p:nvSpPr>
        <p:spPr>
          <a:xfrm>
            <a:off x="457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Content Placeholder 3"/>
          <p:cNvSpPr>
            <a:spLocks noGrp="1"/>
          </p:cNvSpPr>
          <p:nvPr>
            <p:ph sz="half" idx="2"/>
          </p:nvPr>
        </p:nvSpPr>
        <p:spPr>
          <a:xfrm>
            <a:off x="4648200" y="1600201"/>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Date Placeholder 4"/>
          <p:cNvSpPr>
            <a:spLocks noGrp="1"/>
          </p:cNvSpPr>
          <p:nvPr>
            <p:ph type="dt" sz="half" idx="10"/>
          </p:nvPr>
        </p:nvSpPr>
        <p:spPr/>
        <p:txBody>
          <a:bodyPr/>
          <a:lstStyle/>
          <a:p>
            <a:fld id="{00B7D00A-453D-472C-BD9D-0F5934785C01}" type="datetimeFigureOut">
              <a:rPr lang="en-US" smtClean="0"/>
              <a:pPr/>
              <a:t>9/18/2021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57201"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1"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5" name="Text Placeholder 4"/>
          <p:cNvSpPr>
            <a:spLocks noGrp="1"/>
          </p:cNvSpPr>
          <p:nvPr>
            <p:ph type="body" sz="quarter" idx="3"/>
          </p:nvPr>
        </p:nvSpPr>
        <p:spPr>
          <a:xfrm>
            <a:off x="4645026"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6"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7" name="Date Placeholder 6"/>
          <p:cNvSpPr>
            <a:spLocks noGrp="1"/>
          </p:cNvSpPr>
          <p:nvPr>
            <p:ph type="dt" sz="half" idx="10"/>
          </p:nvPr>
        </p:nvSpPr>
        <p:spPr/>
        <p:txBody>
          <a:bodyPr/>
          <a:lstStyle/>
          <a:p>
            <a:fld id="{00B7D00A-453D-472C-BD9D-0F5934785C01}" type="datetimeFigureOut">
              <a:rPr lang="en-US" smtClean="0"/>
              <a:pPr/>
              <a:t>9/18/2021</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00B7D00A-453D-472C-BD9D-0F5934785C01}" type="datetimeFigureOut">
              <a:rPr lang="en-US" smtClean="0"/>
              <a:pPr/>
              <a:t>9/18/2021</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00B7D00A-453D-472C-BD9D-0F5934785C01}" type="datetimeFigureOut">
              <a:rPr lang="en-US" smtClean="0"/>
              <a:pPr/>
              <a:t>9/18/2021</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1" y="273050"/>
            <a:ext cx="3008313" cy="1162050"/>
          </a:xfrm>
        </p:spPr>
        <p:txBody>
          <a:bodyPr anchor="b"/>
          <a:lstStyle>
            <a:lvl1pPr algn="l">
              <a:defRPr sz="2000" b="1"/>
            </a:lvl1pPr>
          </a:lstStyle>
          <a:p>
            <a:r>
              <a:rPr lang="en-US"/>
              <a:t>Click to edit Master title style</a:t>
            </a:r>
          </a:p>
        </p:txBody>
      </p:sp>
      <p:sp>
        <p:nvSpPr>
          <p:cNvPr id="3" name="Content Placeholder 2"/>
          <p:cNvSpPr>
            <a:spLocks noGrp="1"/>
          </p:cNvSpPr>
          <p:nvPr>
            <p:ph idx="1"/>
          </p:nvPr>
        </p:nvSpPr>
        <p:spPr>
          <a:xfrm>
            <a:off x="3575050" y="273051"/>
            <a:ext cx="5111751"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Text Placeholder 3"/>
          <p:cNvSpPr>
            <a:spLocks noGrp="1"/>
          </p:cNvSpPr>
          <p:nvPr>
            <p:ph type="body" sz="half" idx="2"/>
          </p:nvPr>
        </p:nvSpPr>
        <p:spPr>
          <a:xfrm>
            <a:off x="457201" y="1435101"/>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0B7D00A-453D-472C-BD9D-0F5934785C01}" type="datetimeFigureOut">
              <a:rPr lang="en-US" smtClean="0"/>
              <a:pPr/>
              <a:t>9/18/2021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1"/>
            <a:ext cx="5486400" cy="566738"/>
          </a:xfrm>
        </p:spPr>
        <p:txBody>
          <a:bodyPr anchor="b"/>
          <a:lstStyle>
            <a:lvl1pPr algn="l">
              <a:defRPr sz="2000" b="1"/>
            </a:lvl1pPr>
          </a:lstStyle>
          <a:p>
            <a:r>
              <a:rPr lang="en-US"/>
              <a:t>Click to edit Master title style</a:t>
            </a:r>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a:p>
        </p:txBody>
      </p:sp>
      <p:sp>
        <p:nvSpPr>
          <p:cNvPr id="4" name="Text Placeholder 3"/>
          <p:cNvSpPr>
            <a:spLocks noGrp="1"/>
          </p:cNvSpPr>
          <p:nvPr>
            <p:ph type="body" sz="half" idx="2"/>
          </p:nvPr>
        </p:nvSpPr>
        <p:spPr>
          <a:xfrm>
            <a:off x="1792288" y="5367339"/>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00B7D00A-453D-472C-BD9D-0F5934785C01}" type="datetimeFigureOut">
              <a:rPr lang="en-US" smtClean="0"/>
              <a:pPr/>
              <a:t>9/18/2021</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0B7D00A-453D-472C-BD9D-0F5934785C01}" type="datetimeFigureOut">
              <a:rPr lang="en-US" smtClean="0"/>
              <a:pPr/>
              <a:t>9/18/2021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9"/>
            <a:ext cx="2057400" cy="5851525"/>
          </a:xfrm>
        </p:spPr>
        <p:txBody>
          <a:bodyPr vert="eaVert"/>
          <a:lstStyle/>
          <a:p>
            <a:r>
              <a:rPr lang="en-US"/>
              <a:t>Click to edit Master title style</a:t>
            </a:r>
          </a:p>
        </p:txBody>
      </p:sp>
      <p:sp>
        <p:nvSpPr>
          <p:cNvPr id="3" name="Vertical Text Placeholder 2"/>
          <p:cNvSpPr>
            <a:spLocks noGrp="1"/>
          </p:cNvSpPr>
          <p:nvPr>
            <p:ph type="body" orient="vert" idx="1"/>
          </p:nvPr>
        </p:nvSpPr>
        <p:spPr>
          <a:xfrm>
            <a:off x="457200" y="274639"/>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00B7D00A-453D-472C-BD9D-0F5934785C01}" type="datetimeFigureOut">
              <a:rPr lang="en-US" smtClean="0"/>
              <a:pPr/>
              <a:t>9/18/2021</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BA257575-D464-4305-BC34-3A177B807D5F}" type="slidenum">
              <a:rPr lang="en-US" smtClean="0"/>
              <a:pPr/>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p>
        </p:txBody>
      </p:sp>
      <p:sp>
        <p:nvSpPr>
          <p:cNvPr id="3" name="Text Placeholder 2"/>
          <p:cNvSpPr>
            <a:spLocks noGrp="1"/>
          </p:cNvSpPr>
          <p:nvPr>
            <p:ph type="body" idx="1"/>
          </p:nvPr>
        </p:nvSpPr>
        <p:spPr>
          <a:xfrm>
            <a:off x="457200" y="1600201"/>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2"/>
          </p:nvPr>
        </p:nvSpPr>
        <p:spPr>
          <a:xfrm>
            <a:off x="457200" y="6356351"/>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00B7D00A-453D-472C-BD9D-0F5934785C01}" type="datetimeFigureOut">
              <a:rPr lang="en-US" smtClean="0"/>
              <a:pPr/>
              <a:t>9/18/2021</a:t>
            </a:fld>
            <a:endParaRPr lang="en-US"/>
          </a:p>
        </p:txBody>
      </p:sp>
      <p:sp>
        <p:nvSpPr>
          <p:cNvPr id="5" name="Footer Placeholder 4"/>
          <p:cNvSpPr>
            <a:spLocks noGrp="1"/>
          </p:cNvSpPr>
          <p:nvPr>
            <p:ph type="ftr" sz="quarter" idx="3"/>
          </p:nvPr>
        </p:nvSpPr>
        <p:spPr>
          <a:xfrm>
            <a:off x="3124200" y="6356351"/>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a:p>
        </p:txBody>
      </p:sp>
      <p:sp>
        <p:nvSpPr>
          <p:cNvPr id="6" name="Slide Number Placeholder 5"/>
          <p:cNvSpPr>
            <a:spLocks noGrp="1"/>
          </p:cNvSpPr>
          <p:nvPr>
            <p:ph type="sldNum" sz="quarter" idx="4"/>
          </p:nvPr>
        </p:nvSpPr>
        <p:spPr>
          <a:xfrm>
            <a:off x="6553200" y="6356351"/>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BA257575-D464-4305-BC34-3A177B807D5F}" type="slidenum">
              <a:rPr lang="en-US" smtClean="0"/>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jpeg"/><Relationship Id="rId2" Type="http://schemas.openxmlformats.org/officeDocument/2006/relationships/notesSlide" Target="../notesSlides/notesSlide1.xml"/><Relationship Id="rId1" Type="http://schemas.openxmlformats.org/officeDocument/2006/relationships/slideLayout" Target="../slideLayouts/slideLayout7.xml"/><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image" Target="../media/image5.wmf"/><Relationship Id="rId5" Type="http://schemas.openxmlformats.org/officeDocument/2006/relationships/oleObject" Target="../embeddings/oleObject1.bin"/><Relationship Id="rId4" Type="http://schemas.openxmlformats.org/officeDocument/2006/relationships/image" Target="../media/image4.png"/></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6.png"/></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3.xml"/><Relationship Id="rId1" Type="http://schemas.openxmlformats.org/officeDocument/2006/relationships/slideLayout" Target="../slideLayouts/slideLayout2.xml"/><Relationship Id="rId5" Type="http://schemas.openxmlformats.org/officeDocument/2006/relationships/image" Target="../media/image7.png"/><Relationship Id="rId4" Type="http://schemas.openxmlformats.org/officeDocument/2006/relationships/image" Target="../media/image4.png"/></Relationships>
</file>

<file path=ppt/slides/_rels/slide6.xml.rels><?xml version="1.0" encoding="UTF-8" standalone="yes"?>
<Relationships xmlns="http://schemas.openxmlformats.org/package/2006/relationships"><Relationship Id="rId3" Type="http://schemas.openxmlformats.org/officeDocument/2006/relationships/audio" Target="../media/audio1.wav"/><Relationship Id="rId2" Type="http://schemas.openxmlformats.org/officeDocument/2006/relationships/notesSlide" Target="../notesSlides/notesSlide4.xml"/><Relationship Id="rId1" Type="http://schemas.openxmlformats.org/officeDocument/2006/relationships/slideLayout" Target="../slideLayouts/slideLayout2.xml"/><Relationship Id="rId5" Type="http://schemas.openxmlformats.org/officeDocument/2006/relationships/image" Target="../media/image9.png"/><Relationship Id="rId4" Type="http://schemas.openxmlformats.org/officeDocument/2006/relationships/image" Target="../media/image8.jpeg"/></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5.xml"/><Relationship Id="rId1" Type="http://schemas.openxmlformats.org/officeDocument/2006/relationships/slideLayout" Target="../slideLayouts/slideLayout2.xml"/><Relationship Id="rId5" Type="http://schemas.openxmlformats.org/officeDocument/2006/relationships/image" Target="../media/image10.png"/><Relationship Id="rId4" Type="http://schemas.openxmlformats.org/officeDocument/2006/relationships/image" Target="../media/image4.png"/></Relationships>
</file>

<file path=ppt/slides/_rels/slide8.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1.png"/><Relationship Id="rId1" Type="http://schemas.openxmlformats.org/officeDocument/2006/relationships/slideLayout" Target="../slideLayouts/slideLayout2.xml"/><Relationship Id="rId6" Type="http://schemas.openxmlformats.org/officeDocument/2006/relationships/image" Target="../media/image14.png"/><Relationship Id="rId5" Type="http://schemas.openxmlformats.org/officeDocument/2006/relationships/image" Target="../media/image13.png"/><Relationship Id="rId4" Type="http://schemas.openxmlformats.org/officeDocument/2006/relationships/slide" Target="slide10.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slide" Target="slide3.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8" Type="http://schemas.openxmlformats.org/officeDocument/2006/relationships/slide" Target="slide13.xml"/><Relationship Id="rId13" Type="http://schemas.openxmlformats.org/officeDocument/2006/relationships/slide" Target="slide16.xml"/><Relationship Id="rId3" Type="http://schemas.openxmlformats.org/officeDocument/2006/relationships/image" Target="../media/image13.png"/><Relationship Id="rId7" Type="http://schemas.openxmlformats.org/officeDocument/2006/relationships/slide" Target="slide12.xml"/><Relationship Id="rId12" Type="http://schemas.openxmlformats.org/officeDocument/2006/relationships/image" Target="../media/image19.png"/><Relationship Id="rId2" Type="http://schemas.openxmlformats.org/officeDocument/2006/relationships/slide" Target="slide2.xml"/><Relationship Id="rId1" Type="http://schemas.openxmlformats.org/officeDocument/2006/relationships/slideLayout" Target="../slideLayouts/slideLayout1.xml"/><Relationship Id="rId6" Type="http://schemas.microsoft.com/office/2007/relationships/hdphoto" Target="../media/hdphoto1.wdp"/><Relationship Id="rId11" Type="http://schemas.openxmlformats.org/officeDocument/2006/relationships/image" Target="../media/image18.png"/><Relationship Id="rId5" Type="http://schemas.openxmlformats.org/officeDocument/2006/relationships/image" Target="../media/image17.png"/><Relationship Id="rId10" Type="http://schemas.openxmlformats.org/officeDocument/2006/relationships/slide" Target="slide15.xml"/><Relationship Id="rId4" Type="http://schemas.openxmlformats.org/officeDocument/2006/relationships/image" Target="../media/image16.png"/><Relationship Id="rId9" Type="http://schemas.openxmlformats.org/officeDocument/2006/relationships/slide" Target="slide14.xml"/></Relationships>
</file>

<file path=ppt/slides/_rels/slide12.xml.rels><?xml version="1.0" encoding="UTF-8" standalone="yes"?>
<Relationships xmlns="http://schemas.openxmlformats.org/package/2006/relationships"><Relationship Id="rId8" Type="http://schemas.openxmlformats.org/officeDocument/2006/relationships/image" Target="../media/image17.png"/><Relationship Id="rId13" Type="http://schemas.openxmlformats.org/officeDocument/2006/relationships/image" Target="../media/image23.jpeg"/><Relationship Id="rId3" Type="http://schemas.openxmlformats.org/officeDocument/2006/relationships/audio" Target="../media/audio3.wav"/><Relationship Id="rId7" Type="http://schemas.openxmlformats.org/officeDocument/2006/relationships/image" Target="../media/image20.png"/><Relationship Id="rId12" Type="http://schemas.openxmlformats.org/officeDocument/2006/relationships/image" Target="../media/image22.png"/><Relationship Id="rId2" Type="http://schemas.openxmlformats.org/officeDocument/2006/relationships/audio" Target="../media/audio2.wav"/><Relationship Id="rId1" Type="http://schemas.openxmlformats.org/officeDocument/2006/relationships/slideLayout" Target="../slideLayouts/slideLayout1.xml"/><Relationship Id="rId6" Type="http://schemas.openxmlformats.org/officeDocument/2006/relationships/image" Target="../media/image16.png"/><Relationship Id="rId11" Type="http://schemas.openxmlformats.org/officeDocument/2006/relationships/slide" Target="slide11.xml"/><Relationship Id="rId5" Type="http://schemas.openxmlformats.org/officeDocument/2006/relationships/image" Target="../media/image13.png"/><Relationship Id="rId10" Type="http://schemas.openxmlformats.org/officeDocument/2006/relationships/image" Target="../media/image21.png"/><Relationship Id="rId4" Type="http://schemas.openxmlformats.org/officeDocument/2006/relationships/slide" Target="slide2.xml"/><Relationship Id="rId9" Type="http://schemas.microsoft.com/office/2007/relationships/hdphoto" Target="../media/hdphoto1.wdp"/></Relationships>
</file>

<file path=ppt/slides/_rels/slide13.xml.rels><?xml version="1.0" encoding="UTF-8" standalone="yes"?>
<Relationships xmlns="http://schemas.openxmlformats.org/package/2006/relationships"><Relationship Id="rId8" Type="http://schemas.openxmlformats.org/officeDocument/2006/relationships/image" Target="../media/image21.png"/><Relationship Id="rId3" Type="http://schemas.openxmlformats.org/officeDocument/2006/relationships/audio" Target="../media/audio3.wav"/><Relationship Id="rId7" Type="http://schemas.microsoft.com/office/2007/relationships/hdphoto" Target="../media/hdphoto1.wdp"/><Relationship Id="rId2" Type="http://schemas.openxmlformats.org/officeDocument/2006/relationships/audio" Target="../media/audio2.wav"/><Relationship Id="rId1" Type="http://schemas.openxmlformats.org/officeDocument/2006/relationships/slideLayout" Target="../slideLayouts/slideLayout1.xml"/><Relationship Id="rId6" Type="http://schemas.openxmlformats.org/officeDocument/2006/relationships/image" Target="../media/image17.png"/><Relationship Id="rId11" Type="http://schemas.openxmlformats.org/officeDocument/2006/relationships/image" Target="../media/image23.jpeg"/><Relationship Id="rId5" Type="http://schemas.openxmlformats.org/officeDocument/2006/relationships/image" Target="../media/image20.png"/><Relationship Id="rId10" Type="http://schemas.openxmlformats.org/officeDocument/2006/relationships/image" Target="../media/image22.png"/><Relationship Id="rId4" Type="http://schemas.openxmlformats.org/officeDocument/2006/relationships/image" Target="../media/image16.png"/><Relationship Id="rId9" Type="http://schemas.openxmlformats.org/officeDocument/2006/relationships/slide" Target="slide11.xml"/></Relationships>
</file>

<file path=ppt/slides/_rels/slide14.xml.rels><?xml version="1.0" encoding="UTF-8" standalone="yes"?>
<Relationships xmlns="http://schemas.openxmlformats.org/package/2006/relationships"><Relationship Id="rId8" Type="http://schemas.openxmlformats.org/officeDocument/2006/relationships/image" Target="../media/image17.png"/><Relationship Id="rId13" Type="http://schemas.openxmlformats.org/officeDocument/2006/relationships/image" Target="../media/image23.jpeg"/><Relationship Id="rId3" Type="http://schemas.openxmlformats.org/officeDocument/2006/relationships/audio" Target="../media/audio3.wav"/><Relationship Id="rId7" Type="http://schemas.openxmlformats.org/officeDocument/2006/relationships/image" Target="../media/image20.png"/><Relationship Id="rId12" Type="http://schemas.openxmlformats.org/officeDocument/2006/relationships/image" Target="../media/image22.png"/><Relationship Id="rId2" Type="http://schemas.openxmlformats.org/officeDocument/2006/relationships/audio" Target="../media/audio2.wav"/><Relationship Id="rId1" Type="http://schemas.openxmlformats.org/officeDocument/2006/relationships/slideLayout" Target="../slideLayouts/slideLayout1.xml"/><Relationship Id="rId6" Type="http://schemas.openxmlformats.org/officeDocument/2006/relationships/image" Target="../media/image16.png"/><Relationship Id="rId11" Type="http://schemas.openxmlformats.org/officeDocument/2006/relationships/slide" Target="slide11.xml"/><Relationship Id="rId5" Type="http://schemas.openxmlformats.org/officeDocument/2006/relationships/image" Target="../media/image13.png"/><Relationship Id="rId10" Type="http://schemas.openxmlformats.org/officeDocument/2006/relationships/image" Target="../media/image21.png"/><Relationship Id="rId4" Type="http://schemas.openxmlformats.org/officeDocument/2006/relationships/slide" Target="slide2.xml"/><Relationship Id="rId9" Type="http://schemas.microsoft.com/office/2007/relationships/hdphoto" Target="../media/hdphoto1.wdp"/></Relationships>
</file>

<file path=ppt/slides/_rels/slide15.xml.rels><?xml version="1.0" encoding="UTF-8" standalone="yes"?>
<Relationships xmlns="http://schemas.openxmlformats.org/package/2006/relationships"><Relationship Id="rId8" Type="http://schemas.openxmlformats.org/officeDocument/2006/relationships/image" Target="../media/image17.png"/><Relationship Id="rId13" Type="http://schemas.openxmlformats.org/officeDocument/2006/relationships/image" Target="../media/image23.jpeg"/><Relationship Id="rId3" Type="http://schemas.openxmlformats.org/officeDocument/2006/relationships/audio" Target="../media/audio3.wav"/><Relationship Id="rId7" Type="http://schemas.openxmlformats.org/officeDocument/2006/relationships/image" Target="../media/image20.png"/><Relationship Id="rId12" Type="http://schemas.openxmlformats.org/officeDocument/2006/relationships/image" Target="../media/image22.png"/><Relationship Id="rId2" Type="http://schemas.openxmlformats.org/officeDocument/2006/relationships/audio" Target="../media/audio2.wav"/><Relationship Id="rId1" Type="http://schemas.openxmlformats.org/officeDocument/2006/relationships/slideLayout" Target="../slideLayouts/slideLayout1.xml"/><Relationship Id="rId6" Type="http://schemas.openxmlformats.org/officeDocument/2006/relationships/image" Target="../media/image16.png"/><Relationship Id="rId11" Type="http://schemas.openxmlformats.org/officeDocument/2006/relationships/slide" Target="slide11.xml"/><Relationship Id="rId5" Type="http://schemas.openxmlformats.org/officeDocument/2006/relationships/image" Target="../media/image13.png"/><Relationship Id="rId10" Type="http://schemas.openxmlformats.org/officeDocument/2006/relationships/image" Target="../media/image21.png"/><Relationship Id="rId4" Type="http://schemas.openxmlformats.org/officeDocument/2006/relationships/slide" Target="slide2.xml"/><Relationship Id="rId9" Type="http://schemas.microsoft.com/office/2007/relationships/hdphoto" Target="../media/hdphoto1.wdp"/></Relationships>
</file>

<file path=ppt/slides/_rels/slide16.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 Id="rId4" Type="http://schemas.openxmlformats.org/officeDocument/2006/relationships/image" Target="../media/image24.png"/></Relationships>
</file>

<file path=ppt/slides/_rels/slide17.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image" Target="../media/image3.png"/><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3" Type="http://schemas.openxmlformats.org/officeDocument/2006/relationships/image" Target="../media/image25.jpeg"/><Relationship Id="rId2" Type="http://schemas.openxmlformats.org/officeDocument/2006/relationships/notesSlide" Target="../notesSlides/notesSlide6.xml"/><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8" Type="http://schemas.openxmlformats.org/officeDocument/2006/relationships/image" Target="../media/image29.wmf"/><Relationship Id="rId3" Type="http://schemas.openxmlformats.org/officeDocument/2006/relationships/oleObject" Target="../embeddings/oleObject2.bin"/><Relationship Id="rId7" Type="http://schemas.openxmlformats.org/officeDocument/2006/relationships/oleObject" Target="../embeddings/oleObject4.bin"/><Relationship Id="rId2" Type="http://schemas.openxmlformats.org/officeDocument/2006/relationships/image" Target="../media/image26.jpeg"/><Relationship Id="rId1" Type="http://schemas.openxmlformats.org/officeDocument/2006/relationships/slideLayout" Target="../slideLayouts/slideLayout7.xml"/><Relationship Id="rId6" Type="http://schemas.openxmlformats.org/officeDocument/2006/relationships/image" Target="../media/image28.wmf"/><Relationship Id="rId5" Type="http://schemas.openxmlformats.org/officeDocument/2006/relationships/oleObject" Target="../embeddings/oleObject3.bin"/><Relationship Id="rId4" Type="http://schemas.openxmlformats.org/officeDocument/2006/relationships/image" Target="../media/image27.wmf"/></Relationships>
</file>

<file path=ppt/slides/_rels/slide20.xml.rels><?xml version="1.0" encoding="UTF-8" standalone="yes"?>
<Relationships xmlns="http://schemas.openxmlformats.org/package/2006/relationships"><Relationship Id="rId2" Type="http://schemas.openxmlformats.org/officeDocument/2006/relationships/image" Target="../media/image30.jpe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32.gif"/><Relationship Id="rId2" Type="http://schemas.openxmlformats.org/officeDocument/2006/relationships/image" Target="../media/image31.jpe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WordArt 18"/>
          <p:cNvSpPr>
            <a:spLocks noChangeArrowheads="1" noChangeShapeType="1" noTextEdit="1"/>
          </p:cNvSpPr>
          <p:nvPr/>
        </p:nvSpPr>
        <p:spPr bwMode="auto">
          <a:xfrm>
            <a:off x="2019300" y="366779"/>
            <a:ext cx="5334000" cy="1574800"/>
          </a:xfrm>
          <a:prstGeom prst="rect">
            <a:avLst/>
          </a:prstGeom>
        </p:spPr>
        <p:txBody>
          <a:bodyPr wrap="none" fromWordArt="1">
            <a:prstTxWarp prst="textPlain">
              <a:avLst>
                <a:gd name="adj" fmla="val 50000"/>
              </a:avLst>
            </a:prstTxWarp>
          </a:bodyPr>
          <a:lstStyle/>
          <a:p>
            <a:pPr algn="ctr"/>
            <a:r>
              <a:rPr lang="en-US" sz="3600" b="1" kern="10" dirty="0">
                <a:ln w="19050">
                  <a:solidFill>
                    <a:srgbClr val="FFFF00"/>
                  </a:solidFill>
                  <a:round/>
                  <a:headEnd/>
                  <a:tailEnd/>
                </a:ln>
                <a:solidFill>
                  <a:srgbClr val="FF0000"/>
                </a:solidFill>
                <a:effectLst>
                  <a:outerShdw dist="35921" dir="2700000" algn="ctr" rotWithShape="0">
                    <a:srgbClr val="990000">
                      <a:alpha val="50000"/>
                    </a:srgbClr>
                  </a:outerShdw>
                </a:effectLst>
                <a:latin typeface="Times New Roman" panose="02020603050405020304" pitchFamily="18" charset="0"/>
                <a:cs typeface="Times New Roman" panose="02020603050405020304" pitchFamily="18" charset="0"/>
              </a:rPr>
              <a:t>SỐ HỌC 6</a:t>
            </a:r>
          </a:p>
        </p:txBody>
      </p:sp>
      <p:pic>
        <p:nvPicPr>
          <p:cNvPr id="9" name="Picture 8"/>
          <p:cNvPicPr>
            <a:picLocks noChangeAspect="1"/>
          </p:cNvPicPr>
          <p:nvPr/>
        </p:nvPicPr>
        <p:blipFill>
          <a:blip r:embed="rId3">
            <a:clrChange>
              <a:clrFrom>
                <a:srgbClr val="F5F5F5"/>
              </a:clrFrom>
              <a:clrTo>
                <a:srgbClr val="F5F5F5">
                  <a:alpha val="0"/>
                </a:srgbClr>
              </a:clrTo>
            </a:clrChange>
            <a:extLst>
              <a:ext uri="{28A0092B-C50C-407E-A947-70E740481C1C}">
                <a14:useLocalDpi xmlns:a14="http://schemas.microsoft.com/office/drawing/2010/main" val="0"/>
              </a:ext>
            </a:extLst>
          </a:blip>
          <a:stretch>
            <a:fillRect/>
          </a:stretch>
        </p:blipFill>
        <p:spPr>
          <a:xfrm>
            <a:off x="4984750" y="2895600"/>
            <a:ext cx="4038600" cy="4038600"/>
          </a:xfrm>
          <a:prstGeom prst="rect">
            <a:avLst/>
          </a:prstGeom>
        </p:spPr>
      </p:pic>
      <p:pic>
        <p:nvPicPr>
          <p:cNvPr id="10" name="Picture 2" descr="Hình ảnh có liên quan"/>
          <p:cNvPicPr>
            <a:picLocks noChangeAspect="1" noChangeArrowheads="1"/>
          </p:cNvPicPr>
          <p:nvPr/>
        </p:nvPicPr>
        <p:blipFill rotWithShape="1">
          <a:blip r:embed="rId4">
            <a:clrChange>
              <a:clrFrom>
                <a:srgbClr val="FFFFFF"/>
              </a:clrFrom>
              <a:clrTo>
                <a:srgbClr val="FFFFFF">
                  <a:alpha val="0"/>
                </a:srgbClr>
              </a:clrTo>
            </a:clrChange>
            <a:extLst>
              <a:ext uri="{28A0092B-C50C-407E-A947-70E740481C1C}">
                <a14:useLocalDpi xmlns:a14="http://schemas.microsoft.com/office/drawing/2010/main" val="0"/>
              </a:ext>
            </a:extLst>
          </a:blip>
          <a:srcRect b="25070"/>
          <a:stretch/>
        </p:blipFill>
        <p:spPr bwMode="auto">
          <a:xfrm>
            <a:off x="44450" y="3810000"/>
            <a:ext cx="5853741" cy="2783205"/>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showMasterPhAnim="0">
  <p:cSld>
    <p:spTree>
      <p:nvGrpSpPr>
        <p:cNvPr id="1" name=""/>
        <p:cNvGrpSpPr/>
        <p:nvPr/>
      </p:nvGrpSpPr>
      <p:grpSpPr>
        <a:xfrm>
          <a:off x="0" y="0"/>
          <a:ext cx="0" cy="0"/>
          <a:chOff x="0" y="0"/>
          <a:chExt cx="0" cy="0"/>
        </a:xfrm>
      </p:grpSpPr>
      <p:sp>
        <p:nvSpPr>
          <p:cNvPr id="33841" name="Text Box 49"/>
          <p:cNvSpPr txBox="1">
            <a:spLocks noChangeArrowheads="1"/>
          </p:cNvSpPr>
          <p:nvPr/>
        </p:nvSpPr>
        <p:spPr bwMode="auto">
          <a:xfrm>
            <a:off x="0" y="1643896"/>
            <a:ext cx="9144000" cy="1292662"/>
          </a:xfrm>
          <a:prstGeom prst="rect">
            <a:avLst/>
          </a:prstGeom>
          <a:noFill/>
          <a:ln w="9525">
            <a:noFill/>
            <a:miter lim="800000"/>
            <a:headEnd/>
            <a:tailEnd/>
          </a:ln>
          <a:effectLst/>
        </p:spPr>
        <p:txBody>
          <a:bodyPr wrap="square">
            <a:spAutoFit/>
          </a:bodyPr>
          <a:lstStyle/>
          <a:p>
            <a:r>
              <a:rPr lang="en-US" sz="3200" b="1" i="1" dirty="0">
                <a:latin typeface="Times New Roman" pitchFamily="18" charset="0"/>
                <a:cs typeface="Times New Roman" pitchFamily="18" charset="0"/>
              </a:rPr>
              <a:t>Cho</a:t>
            </a:r>
            <a:r>
              <a:rPr lang="en-US" sz="3200" i="1" dirty="0">
                <a:latin typeface="Times New Roman" pitchFamily="18" charset="0"/>
                <a:cs typeface="Times New Roman" pitchFamily="18" charset="0"/>
              </a:rPr>
              <a:t> </a:t>
            </a:r>
          </a:p>
          <a:p>
            <a:r>
              <a:rPr lang="en-US" sz="2300" b="1" i="1" dirty="0">
                <a:latin typeface="Times New Roman" pitchFamily="18" charset="0"/>
                <a:cs typeface="Times New Roman" pitchFamily="18" charset="0"/>
              </a:rPr>
              <a:t>T = 11 </a:t>
            </a:r>
            <a:r>
              <a:rPr lang="en-US" sz="2300" b="1" dirty="0">
                <a:latin typeface="Times New Roman" pitchFamily="18" charset="0"/>
                <a:cs typeface="Times New Roman" pitchFamily="18" charset="0"/>
              </a:rPr>
              <a:t>x ( 2001+ 2003+ 2007+ 2009) + 89 x (2001+ 2003+ 2007+ 2009).</a:t>
            </a:r>
          </a:p>
          <a:p>
            <a:endParaRPr lang="en-US" sz="2300" b="1" dirty="0">
              <a:latin typeface="Times New Roman" pitchFamily="18" charset="0"/>
              <a:cs typeface="Times New Roman" pitchFamily="18" charset="0"/>
            </a:endParaRPr>
          </a:p>
        </p:txBody>
      </p:sp>
      <p:sp>
        <p:nvSpPr>
          <p:cNvPr id="33842" name="Rectangle 50"/>
          <p:cNvSpPr>
            <a:spLocks noChangeArrowheads="1"/>
          </p:cNvSpPr>
          <p:nvPr/>
        </p:nvSpPr>
        <p:spPr bwMode="auto">
          <a:xfrm>
            <a:off x="0" y="3048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endParaRPr lang="en-US"/>
          </a:p>
        </p:txBody>
      </p:sp>
      <p:pic>
        <p:nvPicPr>
          <p:cNvPr id="33844" name="Picture 52" descr="child001 - 04 01"/>
          <p:cNvPicPr>
            <a:picLocks noChangeAspect="1" noChangeArrowheads="1"/>
          </p:cNvPicPr>
          <p:nvPr/>
        </p:nvPicPr>
        <p:blipFill>
          <a:blip r:embed="rId3" cstate="print"/>
          <a:srcRect/>
          <a:stretch>
            <a:fillRect/>
          </a:stretch>
        </p:blipFill>
        <p:spPr bwMode="auto">
          <a:xfrm>
            <a:off x="8229600" y="1"/>
            <a:ext cx="1143000" cy="1116013"/>
          </a:xfrm>
          <a:prstGeom prst="rect">
            <a:avLst/>
          </a:prstGeom>
          <a:noFill/>
        </p:spPr>
      </p:pic>
      <p:pic>
        <p:nvPicPr>
          <p:cNvPr id="33845" name="Picture 53" descr="child001 - 04 02"/>
          <p:cNvPicPr>
            <a:picLocks noChangeAspect="1" noChangeArrowheads="1"/>
          </p:cNvPicPr>
          <p:nvPr/>
        </p:nvPicPr>
        <p:blipFill>
          <a:blip r:embed="rId4" cstate="print"/>
          <a:srcRect/>
          <a:stretch>
            <a:fillRect/>
          </a:stretch>
        </p:blipFill>
        <p:spPr bwMode="auto">
          <a:xfrm>
            <a:off x="1" y="0"/>
            <a:ext cx="769937" cy="1219200"/>
          </a:xfrm>
          <a:prstGeom prst="rect">
            <a:avLst/>
          </a:prstGeom>
          <a:noFill/>
        </p:spPr>
      </p:pic>
      <p:sp>
        <p:nvSpPr>
          <p:cNvPr id="24" name="Rectangle 23"/>
          <p:cNvSpPr/>
          <p:nvPr/>
        </p:nvSpPr>
        <p:spPr>
          <a:xfrm>
            <a:off x="949656" y="206896"/>
            <a:ext cx="7056784" cy="936104"/>
          </a:xfrm>
          <a:prstGeom prst="rect">
            <a:avLst/>
          </a:prstGeom>
          <a:noFill/>
        </p:spPr>
        <p:txBody>
          <a:bodyPr wrap="none">
            <a:prstTxWarp prst="textWave2">
              <a:avLst>
                <a:gd name="adj1" fmla="val 12500"/>
                <a:gd name="adj2" fmla="val 617"/>
              </a:avLst>
            </a:prstTxWarp>
            <a:spAutoFit/>
          </a:bodyPr>
          <a:lstStyle/>
          <a:p>
            <a:pPr algn="ctr">
              <a:defRPr/>
            </a:pPr>
            <a:r>
              <a:rPr lang="en-US" sz="5400" b="1" dirty="0">
                <a:ln w="10541" cmpd="sng">
                  <a:solidFill>
                    <a:srgbClr val="7D7D7D">
                      <a:tint val="100000"/>
                      <a:shade val="100000"/>
                      <a:satMod val="110000"/>
                    </a:srgbClr>
                  </a:solidFill>
                  <a:prstDash val="solid"/>
                </a:ln>
                <a:solidFill>
                  <a:srgbClr val="FF0000"/>
                </a:solidFill>
              </a:rPr>
              <a:t>K</a:t>
            </a:r>
            <a:r>
              <a:rPr lang="en-US" sz="5400" b="1" dirty="0">
                <a:ln w="10541" cmpd="sng">
                  <a:solidFill>
                    <a:srgbClr val="7D7D7D">
                      <a:tint val="100000"/>
                      <a:shade val="100000"/>
                      <a:satMod val="110000"/>
                    </a:srgbClr>
                  </a:solidFill>
                  <a:prstDash val="solid"/>
                </a:ln>
                <a:solidFill>
                  <a:srgbClr val="FFC000"/>
                </a:solidFill>
              </a:rPr>
              <a:t>H</a:t>
            </a:r>
            <a:r>
              <a:rPr lang="en-US" sz="5400" b="1" dirty="0">
                <a:ln w="10541" cmpd="sng">
                  <a:solidFill>
                    <a:srgbClr val="7D7D7D">
                      <a:tint val="100000"/>
                      <a:shade val="100000"/>
                      <a:satMod val="110000"/>
                    </a:srgbClr>
                  </a:solidFill>
                  <a:prstDash val="solid"/>
                </a:ln>
                <a:solidFill>
                  <a:srgbClr val="339933"/>
                </a:solidFill>
              </a:rPr>
              <a:t>Ở</a:t>
            </a:r>
            <a:r>
              <a:rPr lang="en-US" sz="5400" b="1" dirty="0">
                <a:ln w="10541" cmpd="sng">
                  <a:solidFill>
                    <a:srgbClr val="7D7D7D">
                      <a:tint val="100000"/>
                      <a:shade val="100000"/>
                      <a:satMod val="110000"/>
                    </a:srgbClr>
                  </a:solidFill>
                  <a:prstDash val="solid"/>
                </a:ln>
                <a:solidFill>
                  <a:srgbClr val="CC0066"/>
                </a:solidFill>
              </a:rPr>
              <a:t>I</a:t>
            </a:r>
            <a:r>
              <a:rPr lang="en-US" sz="5400" b="1" dirty="0">
                <a:ln w="10541" cmpd="sng">
                  <a:solidFill>
                    <a:srgbClr val="7D7D7D">
                      <a:tint val="100000"/>
                      <a:shade val="100000"/>
                      <a:satMod val="110000"/>
                    </a:srgbClr>
                  </a:solidFill>
                  <a:prstDash val="solid"/>
                </a:ln>
                <a:gradFill>
                  <a:gsLst>
                    <a:gs pos="0">
                      <a:srgbClr val="FFFFFF">
                        <a:tint val="40000"/>
                        <a:satMod val="250000"/>
                      </a:srgbClr>
                    </a:gs>
                    <a:gs pos="9000">
                      <a:srgbClr val="FFFFFF">
                        <a:tint val="52000"/>
                        <a:satMod val="300000"/>
                      </a:srgbClr>
                    </a:gs>
                    <a:gs pos="50000">
                      <a:srgbClr val="FFFFFF">
                        <a:shade val="20000"/>
                        <a:satMod val="300000"/>
                      </a:srgbClr>
                    </a:gs>
                    <a:gs pos="79000">
                      <a:srgbClr val="FFFFFF">
                        <a:tint val="52000"/>
                        <a:satMod val="300000"/>
                      </a:srgbClr>
                    </a:gs>
                    <a:gs pos="100000">
                      <a:srgbClr val="FFFFFF">
                        <a:tint val="40000"/>
                        <a:satMod val="250000"/>
                      </a:srgbClr>
                    </a:gs>
                  </a:gsLst>
                  <a:lin ang="5400000"/>
                </a:gradFill>
              </a:rPr>
              <a:t> </a:t>
            </a:r>
            <a:r>
              <a:rPr lang="en-US" sz="5400" b="1" dirty="0">
                <a:ln w="10541" cmpd="sng">
                  <a:solidFill>
                    <a:srgbClr val="7D7D7D">
                      <a:tint val="100000"/>
                      <a:shade val="100000"/>
                      <a:satMod val="110000"/>
                    </a:srgbClr>
                  </a:solidFill>
                  <a:prstDash val="solid"/>
                </a:ln>
                <a:solidFill>
                  <a:srgbClr val="0000FF"/>
                </a:solidFill>
              </a:rPr>
              <a:t>Đ</a:t>
            </a:r>
            <a:r>
              <a:rPr lang="en-US" sz="5400" b="1" dirty="0">
                <a:ln w="10541" cmpd="sng">
                  <a:solidFill>
                    <a:srgbClr val="7D7D7D">
                      <a:tint val="100000"/>
                      <a:shade val="100000"/>
                      <a:satMod val="110000"/>
                    </a:srgbClr>
                  </a:solidFill>
                  <a:prstDash val="solid"/>
                </a:ln>
                <a:solidFill>
                  <a:srgbClr val="FF0066"/>
                </a:solidFill>
              </a:rPr>
              <a:t>Ộ</a:t>
            </a:r>
            <a:r>
              <a:rPr lang="en-US" sz="5400" b="1" dirty="0">
                <a:ln w="10541" cmpd="sng">
                  <a:solidFill>
                    <a:srgbClr val="7D7D7D">
                      <a:tint val="100000"/>
                      <a:shade val="100000"/>
                      <a:satMod val="110000"/>
                    </a:srgbClr>
                  </a:solidFill>
                  <a:prstDash val="solid"/>
                </a:ln>
                <a:solidFill>
                  <a:srgbClr val="FF9900"/>
                </a:solidFill>
              </a:rPr>
              <a:t>N</a:t>
            </a:r>
            <a:r>
              <a:rPr lang="en-US" sz="5400" b="1" dirty="0">
                <a:ln w="10541" cmpd="sng">
                  <a:solidFill>
                    <a:srgbClr val="7D7D7D">
                      <a:tint val="100000"/>
                      <a:shade val="100000"/>
                      <a:satMod val="110000"/>
                    </a:srgbClr>
                  </a:solidFill>
                  <a:prstDash val="solid"/>
                </a:ln>
                <a:solidFill>
                  <a:srgbClr val="FF33CC"/>
                </a:solidFill>
              </a:rPr>
              <a:t>G</a:t>
            </a:r>
          </a:p>
        </p:txBody>
      </p:sp>
      <p:graphicFrame>
        <p:nvGraphicFramePr>
          <p:cNvPr id="8" name="Object 7"/>
          <p:cNvGraphicFramePr>
            <a:graphicFrameLocks noChangeAspect="1"/>
          </p:cNvGraphicFramePr>
          <p:nvPr/>
        </p:nvGraphicFramePr>
        <p:xfrm>
          <a:off x="4394200" y="1943100"/>
          <a:ext cx="914400" cy="198438"/>
        </p:xfrm>
        <a:graphic>
          <a:graphicData uri="http://schemas.openxmlformats.org/presentationml/2006/ole">
            <mc:AlternateContent xmlns:mc="http://schemas.openxmlformats.org/markup-compatibility/2006">
              <mc:Choice xmlns:v="urn:schemas-microsoft-com:vml" Requires="v">
                <p:oleObj name="Equation" r:id="rId5" imgW="914400" imgH="198720" progId="Equation.DSMT4">
                  <p:embed/>
                </p:oleObj>
              </mc:Choice>
              <mc:Fallback>
                <p:oleObj name="Equation" r:id="rId5" imgW="914400" imgH="198720" progId="Equation.DSMT4">
                  <p:embed/>
                  <p:pic>
                    <p:nvPicPr>
                      <p:cNvPr id="0" name="Picture 2"/>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394200" y="1943100"/>
                        <a:ext cx="914400" cy="198438"/>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10" name="Cloud Callout 9"/>
          <p:cNvSpPr/>
          <p:nvPr/>
        </p:nvSpPr>
        <p:spPr>
          <a:xfrm>
            <a:off x="4419600" y="3581400"/>
            <a:ext cx="4572000" cy="2514600"/>
          </a:xfrm>
          <a:prstGeom prst="cloudCallout">
            <a:avLst>
              <a:gd name="adj1" fmla="val 40683"/>
              <a:gd name="adj2" fmla="val 72969"/>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err="1">
                <a:solidFill>
                  <a:srgbClr val="FF0000"/>
                </a:solidFill>
                <a:latin typeface="Times New Roman" pitchFamily="18" charset="0"/>
                <a:cs typeface="Times New Roman" pitchFamily="18" charset="0"/>
              </a:rPr>
              <a:t>Biểu</a:t>
            </a:r>
            <a:r>
              <a:rPr lang="en-US" sz="3200" dirty="0">
                <a:solidFill>
                  <a:srgbClr val="FF0000"/>
                </a:solidFill>
                <a:latin typeface="Times New Roman" pitchFamily="18" charset="0"/>
                <a:cs typeface="Times New Roman" pitchFamily="18" charset="0"/>
              </a:rPr>
              <a:t> </a:t>
            </a:r>
            <a:r>
              <a:rPr lang="en-US" sz="3200" dirty="0" err="1">
                <a:solidFill>
                  <a:srgbClr val="FF0000"/>
                </a:solidFill>
                <a:latin typeface="Times New Roman" pitchFamily="18" charset="0"/>
                <a:cs typeface="Times New Roman" pitchFamily="18" charset="0"/>
              </a:rPr>
              <a:t>thức</a:t>
            </a:r>
            <a:r>
              <a:rPr lang="en-US" sz="3200" dirty="0">
                <a:solidFill>
                  <a:srgbClr val="FF0000"/>
                </a:solidFill>
                <a:latin typeface="Times New Roman" pitchFamily="18" charset="0"/>
                <a:cs typeface="Times New Roman" pitchFamily="18" charset="0"/>
              </a:rPr>
              <a:t> T </a:t>
            </a:r>
            <a:r>
              <a:rPr lang="en-US" sz="3200" dirty="0" err="1">
                <a:solidFill>
                  <a:srgbClr val="FF0000"/>
                </a:solidFill>
                <a:latin typeface="Times New Roman" pitchFamily="18" charset="0"/>
                <a:cs typeface="Times New Roman" pitchFamily="18" charset="0"/>
              </a:rPr>
              <a:t>có</a:t>
            </a:r>
            <a:r>
              <a:rPr lang="en-US" sz="3200" dirty="0">
                <a:solidFill>
                  <a:srgbClr val="FF0000"/>
                </a:solidFill>
                <a:latin typeface="Times New Roman" pitchFamily="18" charset="0"/>
                <a:cs typeface="Times New Roman" pitchFamily="18" charset="0"/>
              </a:rPr>
              <a:t> </a:t>
            </a:r>
            <a:r>
              <a:rPr lang="en-US" sz="3200" dirty="0" err="1">
                <a:solidFill>
                  <a:srgbClr val="FF0000"/>
                </a:solidFill>
                <a:latin typeface="Times New Roman" pitchFamily="18" charset="0"/>
                <a:cs typeface="Times New Roman" pitchFamily="18" charset="0"/>
              </a:rPr>
              <a:t>những</a:t>
            </a:r>
            <a:r>
              <a:rPr lang="en-US" sz="3200" dirty="0">
                <a:solidFill>
                  <a:srgbClr val="FF0000"/>
                </a:solidFill>
                <a:latin typeface="Times New Roman" pitchFamily="18" charset="0"/>
                <a:cs typeface="Times New Roman" pitchFamily="18" charset="0"/>
              </a:rPr>
              <a:t> </a:t>
            </a:r>
            <a:r>
              <a:rPr lang="en-US" sz="3200" dirty="0" err="1">
                <a:solidFill>
                  <a:srgbClr val="FF0000"/>
                </a:solidFill>
                <a:latin typeface="Times New Roman" pitchFamily="18" charset="0"/>
                <a:cs typeface="Times New Roman" pitchFamily="18" charset="0"/>
              </a:rPr>
              <a:t>phép</a:t>
            </a:r>
            <a:r>
              <a:rPr lang="en-US" sz="3200" dirty="0">
                <a:solidFill>
                  <a:srgbClr val="FF0000"/>
                </a:solidFill>
                <a:latin typeface="Times New Roman" pitchFamily="18" charset="0"/>
                <a:cs typeface="Times New Roman" pitchFamily="18" charset="0"/>
              </a:rPr>
              <a:t> </a:t>
            </a:r>
            <a:r>
              <a:rPr lang="en-US" sz="3200" dirty="0" err="1">
                <a:solidFill>
                  <a:srgbClr val="FF0000"/>
                </a:solidFill>
                <a:latin typeface="Times New Roman" pitchFamily="18" charset="0"/>
                <a:cs typeface="Times New Roman" pitchFamily="18" charset="0"/>
              </a:rPr>
              <a:t>toán</a:t>
            </a:r>
            <a:r>
              <a:rPr lang="en-US" sz="3200" dirty="0">
                <a:solidFill>
                  <a:srgbClr val="FF0000"/>
                </a:solidFill>
                <a:latin typeface="Times New Roman" pitchFamily="18" charset="0"/>
                <a:cs typeface="Times New Roman" pitchFamily="18" charset="0"/>
              </a:rPr>
              <a:t> </a:t>
            </a:r>
            <a:r>
              <a:rPr lang="en-US" sz="3200" dirty="0" err="1">
                <a:solidFill>
                  <a:srgbClr val="FF0000"/>
                </a:solidFill>
                <a:latin typeface="Times New Roman" pitchFamily="18" charset="0"/>
                <a:cs typeface="Times New Roman" pitchFamily="18" charset="0"/>
              </a:rPr>
              <a:t>nào</a:t>
            </a:r>
            <a:r>
              <a:rPr lang="en-US" sz="3200" dirty="0">
                <a:solidFill>
                  <a:srgbClr val="FF0000"/>
                </a:solidFill>
                <a:latin typeface="Times New Roman" pitchFamily="18" charset="0"/>
                <a:cs typeface="Times New Roman" pitchFamily="18" charset="0"/>
              </a:rPr>
              <a:t>?</a:t>
            </a:r>
          </a:p>
        </p:txBody>
      </p:sp>
      <p:sp>
        <p:nvSpPr>
          <p:cNvPr id="11" name="Cloud Callout 10"/>
          <p:cNvSpPr/>
          <p:nvPr/>
        </p:nvSpPr>
        <p:spPr>
          <a:xfrm>
            <a:off x="-76200" y="3124200"/>
            <a:ext cx="4724400" cy="3124200"/>
          </a:xfrm>
          <a:prstGeom prst="cloudCallout">
            <a:avLst>
              <a:gd name="adj1" fmla="val -46346"/>
              <a:gd name="adj2" fmla="val 67378"/>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err="1">
                <a:solidFill>
                  <a:srgbClr val="FF0000"/>
                </a:solidFill>
                <a:latin typeface="Times New Roman" pitchFamily="18" charset="0"/>
                <a:cs typeface="Times New Roman" pitchFamily="18" charset="0"/>
              </a:rPr>
              <a:t>Có</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cách</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nào</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tính</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nhanh</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giá</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trị</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của</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biểu</a:t>
            </a:r>
            <a:r>
              <a:rPr lang="en-US" sz="2800" dirty="0">
                <a:solidFill>
                  <a:srgbClr val="FF0000"/>
                </a:solidFill>
                <a:latin typeface="Times New Roman" pitchFamily="18" charset="0"/>
                <a:cs typeface="Times New Roman" pitchFamily="18" charset="0"/>
              </a:rPr>
              <a:t> </a:t>
            </a:r>
            <a:r>
              <a:rPr lang="en-US" sz="2800" dirty="0" err="1">
                <a:solidFill>
                  <a:srgbClr val="FF0000"/>
                </a:solidFill>
                <a:latin typeface="Times New Roman" pitchFamily="18" charset="0"/>
                <a:cs typeface="Times New Roman" pitchFamily="18" charset="0"/>
              </a:rPr>
              <a:t>thức</a:t>
            </a:r>
            <a:r>
              <a:rPr lang="en-US" sz="2800" dirty="0">
                <a:solidFill>
                  <a:srgbClr val="FF0000"/>
                </a:solidFill>
                <a:latin typeface="Times New Roman" pitchFamily="18" charset="0"/>
                <a:cs typeface="Times New Roman" pitchFamily="18" charset="0"/>
              </a:rPr>
              <a:t> T </a:t>
            </a:r>
            <a:r>
              <a:rPr lang="en-US" sz="2800" dirty="0" err="1">
                <a:solidFill>
                  <a:srgbClr val="FF0000"/>
                </a:solidFill>
                <a:latin typeface="Times New Roman" pitchFamily="18" charset="0"/>
                <a:cs typeface="Times New Roman" pitchFamily="18" charset="0"/>
              </a:rPr>
              <a:t>không</a:t>
            </a:r>
            <a:r>
              <a:rPr lang="en-US" sz="2800" dirty="0">
                <a:solidFill>
                  <a:srgbClr val="FF0000"/>
                </a:solidFill>
                <a:latin typeface="Times New Roman" pitchFamily="18" charset="0"/>
                <a:cs typeface="Times New Roman" pitchFamily="18" charset="0"/>
              </a:rPr>
              <a:t>?</a:t>
            </a:r>
          </a:p>
          <a:p>
            <a:pPr algn="ctr"/>
            <a:endParaRPr lang="en-US" dirty="0"/>
          </a:p>
        </p:txBody>
      </p:sp>
    </p:spTree>
  </p:cSld>
  <p:clrMapOvr>
    <a:masterClrMapping/>
  </p:clrMapOvr>
  <p:transition>
    <p:push/>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 presetClass="entr" presetSubtype="10" fill="hold" grpId="0" nodeType="clickEffect">
                                  <p:stCondLst>
                                    <p:cond delay="0"/>
                                  </p:stCondLst>
                                  <p:childTnLst>
                                    <p:set>
                                      <p:cBhvr>
                                        <p:cTn id="6" dur="1" fill="hold">
                                          <p:stCondLst>
                                            <p:cond delay="0"/>
                                          </p:stCondLst>
                                        </p:cTn>
                                        <p:tgtEl>
                                          <p:spTgt spid="33841"/>
                                        </p:tgtEl>
                                        <p:attrNameLst>
                                          <p:attrName>style.visibility</p:attrName>
                                        </p:attrNameLst>
                                      </p:cBhvr>
                                      <p:to>
                                        <p:strVal val="visible"/>
                                      </p:to>
                                    </p:set>
                                    <p:animEffect transition="in" filter="blinds(horizontal)">
                                      <p:cBhvr>
                                        <p:cTn id="7" dur="500"/>
                                        <p:tgtEl>
                                          <p:spTgt spid="33841"/>
                                        </p:tgtEl>
                                      </p:cBhvr>
                                    </p:animEffect>
                                  </p:childTnLst>
                                </p:cTn>
                              </p:par>
                            </p:childTnLst>
                          </p:cTn>
                        </p:par>
                      </p:childTnLst>
                    </p:cTn>
                  </p:par>
                  <p:par>
                    <p:cTn id="8" fill="hold">
                      <p:stCondLst>
                        <p:cond delay="indefinite"/>
                      </p:stCondLst>
                      <p:childTnLst>
                        <p:par>
                          <p:cTn id="9" fill="hold">
                            <p:stCondLst>
                              <p:cond delay="0"/>
                            </p:stCondLst>
                            <p:childTnLst>
                              <p:par>
                                <p:cTn id="10" presetID="42" presetClass="entr" presetSubtype="0"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fade">
                                      <p:cBhvr>
                                        <p:cTn id="12" dur="1000"/>
                                        <p:tgtEl>
                                          <p:spTgt spid="10"/>
                                        </p:tgtEl>
                                      </p:cBhvr>
                                    </p:animEffect>
                                    <p:anim calcmode="lin" valueType="num">
                                      <p:cBhvr>
                                        <p:cTn id="13" dur="1000" fill="hold"/>
                                        <p:tgtEl>
                                          <p:spTgt spid="10"/>
                                        </p:tgtEl>
                                        <p:attrNameLst>
                                          <p:attrName>ppt_x</p:attrName>
                                        </p:attrNameLst>
                                      </p:cBhvr>
                                      <p:tavLst>
                                        <p:tav tm="0">
                                          <p:val>
                                            <p:strVal val="#ppt_x"/>
                                          </p:val>
                                        </p:tav>
                                        <p:tav tm="100000">
                                          <p:val>
                                            <p:strVal val="#ppt_x"/>
                                          </p:val>
                                        </p:tav>
                                      </p:tavLst>
                                    </p:anim>
                                    <p:anim calcmode="lin" valueType="num">
                                      <p:cBhvr>
                                        <p:cTn id="14" dur="1000" fill="hold"/>
                                        <p:tgtEl>
                                          <p:spTgt spid="10"/>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4" presetClass="exit" presetSubtype="16" fill="hold" grpId="1" nodeType="clickEffect">
                                  <p:stCondLst>
                                    <p:cond delay="0"/>
                                  </p:stCondLst>
                                  <p:childTnLst>
                                    <p:animEffect transition="out" filter="box(in)">
                                      <p:cBhvr>
                                        <p:cTn id="18" dur="500"/>
                                        <p:tgtEl>
                                          <p:spTgt spid="10"/>
                                        </p:tgtEl>
                                      </p:cBhvr>
                                    </p:animEffect>
                                    <p:set>
                                      <p:cBhvr>
                                        <p:cTn id="19" dur="1" fill="hold">
                                          <p:stCondLst>
                                            <p:cond delay="499"/>
                                          </p:stCondLst>
                                        </p:cTn>
                                        <p:tgtEl>
                                          <p:spTgt spid="10"/>
                                        </p:tgtEl>
                                        <p:attrNameLst>
                                          <p:attrName>style.visibility</p:attrName>
                                        </p:attrNameLst>
                                      </p:cBhvr>
                                      <p:to>
                                        <p:strVal val="hidden"/>
                                      </p:to>
                                    </p:set>
                                  </p:childTnLst>
                                </p:cTn>
                              </p:par>
                            </p:childTnLst>
                          </p:cTn>
                        </p:par>
                      </p:childTnLst>
                    </p:cTn>
                  </p:par>
                  <p:par>
                    <p:cTn id="20" fill="hold">
                      <p:stCondLst>
                        <p:cond delay="indefinite"/>
                      </p:stCondLst>
                      <p:childTnLst>
                        <p:par>
                          <p:cTn id="21" fill="hold">
                            <p:stCondLst>
                              <p:cond delay="0"/>
                            </p:stCondLst>
                            <p:childTnLst>
                              <p:par>
                                <p:cTn id="22" presetID="42" presetClass="entr" presetSubtype="0" fill="hold" grpId="0" nodeType="clickEffect">
                                  <p:stCondLst>
                                    <p:cond delay="0"/>
                                  </p:stCondLst>
                                  <p:childTnLst>
                                    <p:set>
                                      <p:cBhvr>
                                        <p:cTn id="23" dur="1" fill="hold">
                                          <p:stCondLst>
                                            <p:cond delay="0"/>
                                          </p:stCondLst>
                                        </p:cTn>
                                        <p:tgtEl>
                                          <p:spTgt spid="11"/>
                                        </p:tgtEl>
                                        <p:attrNameLst>
                                          <p:attrName>style.visibility</p:attrName>
                                        </p:attrNameLst>
                                      </p:cBhvr>
                                      <p:to>
                                        <p:strVal val="visible"/>
                                      </p:to>
                                    </p:set>
                                    <p:animEffect transition="in" filter="fade">
                                      <p:cBhvr>
                                        <p:cTn id="24" dur="1000"/>
                                        <p:tgtEl>
                                          <p:spTgt spid="11"/>
                                        </p:tgtEl>
                                      </p:cBhvr>
                                    </p:animEffect>
                                    <p:anim calcmode="lin" valueType="num">
                                      <p:cBhvr>
                                        <p:cTn id="25" dur="1000" fill="hold"/>
                                        <p:tgtEl>
                                          <p:spTgt spid="11"/>
                                        </p:tgtEl>
                                        <p:attrNameLst>
                                          <p:attrName>ppt_x</p:attrName>
                                        </p:attrNameLst>
                                      </p:cBhvr>
                                      <p:tavLst>
                                        <p:tav tm="0">
                                          <p:val>
                                            <p:strVal val="#ppt_x"/>
                                          </p:val>
                                        </p:tav>
                                        <p:tav tm="100000">
                                          <p:val>
                                            <p:strVal val="#ppt_x"/>
                                          </p:val>
                                        </p:tav>
                                      </p:tavLst>
                                    </p:anim>
                                    <p:anim calcmode="lin" valueType="num">
                                      <p:cBhvr>
                                        <p:cTn id="26" dur="1000" fill="hold"/>
                                        <p:tgtEl>
                                          <p:spTgt spid="11"/>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3841" grpId="0"/>
      <p:bldP spid="10" grpId="0" animBg="1"/>
      <p:bldP spid="10" grpId="1" animBg="1"/>
      <p:bldP spid="11" grpId="0" animBg="1"/>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2">
            <a:clrChange>
              <a:clrFrom>
                <a:srgbClr val="F5F5F5"/>
              </a:clrFrom>
              <a:clrTo>
                <a:srgbClr val="F5F5F5">
                  <a:alpha val="0"/>
                </a:srgbClr>
              </a:clrTo>
            </a:clrChange>
            <a:extLst>
              <a:ext uri="{28A0092B-C50C-407E-A947-70E740481C1C}">
                <a14:useLocalDpi xmlns:a14="http://schemas.microsoft.com/office/drawing/2010/main" val="0"/>
              </a:ext>
            </a:extLst>
          </a:blip>
          <a:stretch>
            <a:fillRect/>
          </a:stretch>
        </p:blipFill>
        <p:spPr>
          <a:xfrm>
            <a:off x="4984750" y="2895600"/>
            <a:ext cx="4038600" cy="4038600"/>
          </a:xfrm>
          <a:prstGeom prst="rect">
            <a:avLst/>
          </a:prstGeom>
        </p:spPr>
      </p:pic>
      <p:pic>
        <p:nvPicPr>
          <p:cNvPr id="5" name="Picture 2" descr="Hình ảnh có liên quan"/>
          <p:cNvPicPr>
            <a:picLocks noChangeAspect="1" noChangeArrowheads="1"/>
          </p:cNvPicPr>
          <p:nvPr/>
        </p:nvPicPr>
        <p:blipFill rotWithShape="1">
          <a:blip r:embed="rId3">
            <a:clrChange>
              <a:clrFrom>
                <a:srgbClr val="FFFFFF"/>
              </a:clrFrom>
              <a:clrTo>
                <a:srgbClr val="FFFFFF">
                  <a:alpha val="0"/>
                </a:srgbClr>
              </a:clrTo>
            </a:clrChange>
            <a:extLst>
              <a:ext uri="{28A0092B-C50C-407E-A947-70E740481C1C}">
                <a14:useLocalDpi xmlns:a14="http://schemas.microsoft.com/office/drawing/2010/main" val="0"/>
              </a:ext>
            </a:extLst>
          </a:blip>
          <a:srcRect b="25070"/>
          <a:stretch/>
        </p:blipFill>
        <p:spPr bwMode="auto">
          <a:xfrm>
            <a:off x="44450" y="3810000"/>
            <a:ext cx="5853741" cy="2783205"/>
          </a:xfrm>
          <a:prstGeom prst="rect">
            <a:avLst/>
          </a:prstGeom>
          <a:noFill/>
          <a:extLst>
            <a:ext uri="{909E8E84-426E-40DD-AFC4-6F175D3DCCD1}">
              <a14:hiddenFill xmlns:a14="http://schemas.microsoft.com/office/drawing/2010/main">
                <a:solidFill>
                  <a:srgbClr val="FFFFFF"/>
                </a:solidFill>
              </a14:hiddenFill>
            </a:ext>
          </a:extLst>
        </p:spPr>
      </p:pic>
      <p:sp>
        <p:nvSpPr>
          <p:cNvPr id="6" name="TextBox 5"/>
          <p:cNvSpPr txBox="1"/>
          <p:nvPr/>
        </p:nvSpPr>
        <p:spPr>
          <a:xfrm>
            <a:off x="457200" y="1418272"/>
            <a:ext cx="10515600" cy="1477328"/>
          </a:xfrm>
          <a:prstGeom prst="rect">
            <a:avLst/>
          </a:prstGeom>
          <a:noFill/>
        </p:spPr>
        <p:txBody>
          <a:bodyPr wrap="square" rtlCol="0">
            <a:spAutoFit/>
          </a:bodyPr>
          <a:lstStyle/>
          <a:p>
            <a:r>
              <a:rPr lang="en-US" sz="2600" b="1" u="sng" dirty="0" err="1">
                <a:effectLst>
                  <a:outerShdw blurRad="38100" dist="38100" dir="2700000" algn="tl">
                    <a:srgbClr val="000000">
                      <a:alpha val="43137"/>
                    </a:srgbClr>
                  </a:outerShdw>
                </a:effectLst>
                <a:latin typeface="Times New Roman" pitchFamily="18" charset="0"/>
                <a:cs typeface="Times New Roman" pitchFamily="18" charset="0"/>
              </a:rPr>
              <a:t>Tiết</a:t>
            </a:r>
            <a:r>
              <a:rPr lang="en-US" sz="2600" b="1" u="sng" dirty="0">
                <a:effectLst>
                  <a:outerShdw blurRad="38100" dist="38100" dir="2700000" algn="tl">
                    <a:srgbClr val="000000">
                      <a:alpha val="43137"/>
                    </a:srgbClr>
                  </a:outerShdw>
                </a:effectLst>
                <a:latin typeface="Times New Roman" pitchFamily="18" charset="0"/>
                <a:cs typeface="Times New Roman" pitchFamily="18" charset="0"/>
              </a:rPr>
              <a:t> 5+6</a:t>
            </a:r>
          </a:p>
          <a:p>
            <a:r>
              <a:rPr lang="en-US" sz="3200" b="1" dirty="0" err="1">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Bài</a:t>
            </a:r>
            <a:r>
              <a:rPr lang="en-US" sz="3200" b="1" dirty="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 3: CÁC PHÉP TÍNH TRONG TẬP HỢP </a:t>
            </a:r>
          </a:p>
          <a:p>
            <a:r>
              <a:rPr lang="en-US" sz="3200" b="1" dirty="0">
                <a:solidFill>
                  <a:srgbClr val="FF0000"/>
                </a:solidFill>
                <a:effectLst>
                  <a:outerShdw blurRad="38100" dist="38100" dir="2700000" algn="tl">
                    <a:srgbClr val="000000">
                      <a:alpha val="43137"/>
                    </a:srgbClr>
                  </a:outerShdw>
                </a:effectLst>
                <a:latin typeface="Times New Roman" pitchFamily="18" charset="0"/>
                <a:cs typeface="Times New Roman" pitchFamily="18" charset="0"/>
              </a:rPr>
              <a:t>                                 SỐ TỰ NHIÊN</a:t>
            </a:r>
          </a:p>
        </p:txBody>
      </p:sp>
      <p:sp>
        <p:nvSpPr>
          <p:cNvPr id="7" name="TextBox 6"/>
          <p:cNvSpPr txBox="1"/>
          <p:nvPr/>
        </p:nvSpPr>
        <p:spPr>
          <a:xfrm>
            <a:off x="1676400" y="496669"/>
            <a:ext cx="6019800" cy="646331"/>
          </a:xfrm>
          <a:prstGeom prst="rect">
            <a:avLst/>
          </a:prstGeom>
          <a:noFill/>
        </p:spPr>
        <p:txBody>
          <a:bodyPr wrap="square" rtlCol="0">
            <a:spAutoFit/>
          </a:bodyPr>
          <a:lstStyle/>
          <a:p>
            <a:r>
              <a:rPr lang="en-US" sz="3600" b="1" dirty="0">
                <a:solidFill>
                  <a:srgbClr val="FF0000"/>
                </a:solidFill>
                <a:latin typeface="Times New Roman" pitchFamily="18" charset="0"/>
                <a:cs typeface="Times New Roman" pitchFamily="18" charset="0"/>
              </a:rPr>
              <a:t>CHƯƠNG I. SỐ TỰ NHIÊN</a:t>
            </a: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21" name="Rectangle 9"/>
          <p:cNvSpPr>
            <a:spLocks noChangeArrowheads="1"/>
          </p:cNvSpPr>
          <p:nvPr/>
        </p:nvSpPr>
        <p:spPr bwMode="auto">
          <a:xfrm>
            <a:off x="0" y="3048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pPr algn="ctr"/>
            <a:endParaRPr lang="en-US">
              <a:latin typeface="Times New Roman" pitchFamily="18" charset="0"/>
            </a:endParaRPr>
          </a:p>
        </p:txBody>
      </p:sp>
      <p:sp>
        <p:nvSpPr>
          <p:cNvPr id="13324" name="Rectangle 12"/>
          <p:cNvSpPr>
            <a:spLocks noGrp="1" noChangeArrowheads="1"/>
          </p:cNvSpPr>
          <p:nvPr>
            <p:ph type="title"/>
          </p:nvPr>
        </p:nvSpPr>
        <p:spPr>
          <a:xfrm>
            <a:off x="-76200" y="457200"/>
            <a:ext cx="8686800" cy="457200"/>
          </a:xfrm>
          <a:noFill/>
          <a:ln/>
        </p:spPr>
        <p:txBody>
          <a:bodyPr>
            <a:noAutofit/>
          </a:bodyPr>
          <a:lstStyle/>
          <a:p>
            <a:pPr algn="l"/>
            <a:r>
              <a:rPr lang="en-US" sz="2400" b="1" dirty="0" err="1">
                <a:solidFill>
                  <a:srgbClr val="0000FF"/>
                </a:solidFill>
                <a:latin typeface="Times New Roman" pitchFamily="18" charset="0"/>
              </a:rPr>
              <a:t>Bài</a:t>
            </a:r>
            <a:r>
              <a:rPr lang="en-US" sz="2400" b="1" dirty="0">
                <a:solidFill>
                  <a:srgbClr val="0000FF"/>
                </a:solidFill>
                <a:latin typeface="Times New Roman" pitchFamily="18" charset="0"/>
              </a:rPr>
              <a:t> 3: CÁC PHÉP TÍNH TRONG TẬP HỢP SỐ TỰ NHIÊN</a:t>
            </a:r>
          </a:p>
        </p:txBody>
      </p:sp>
      <p:sp>
        <p:nvSpPr>
          <p:cNvPr id="13325" name="Text Box 13"/>
          <p:cNvSpPr txBox="1">
            <a:spLocks noChangeArrowheads="1"/>
          </p:cNvSpPr>
          <p:nvPr/>
        </p:nvSpPr>
        <p:spPr bwMode="auto">
          <a:xfrm>
            <a:off x="0" y="1066800"/>
            <a:ext cx="4051109" cy="523220"/>
          </a:xfrm>
          <a:prstGeom prst="rect">
            <a:avLst/>
          </a:prstGeom>
          <a:noFill/>
          <a:ln w="9525">
            <a:noFill/>
            <a:miter lim="800000"/>
            <a:headEnd/>
            <a:tailEnd/>
          </a:ln>
          <a:effectLst/>
        </p:spPr>
        <p:txBody>
          <a:bodyPr wrap="none">
            <a:spAutoFit/>
          </a:bodyPr>
          <a:lstStyle/>
          <a:p>
            <a:r>
              <a:rPr lang="en-US" sz="2800" dirty="0">
                <a:solidFill>
                  <a:srgbClr val="FF0000"/>
                </a:solidFill>
                <a:latin typeface="Times New Roman" pitchFamily="18" charset="0"/>
              </a:rPr>
              <a:t>1. </a:t>
            </a:r>
            <a:r>
              <a:rPr lang="en-US" sz="2800" u="sng" dirty="0" err="1">
                <a:solidFill>
                  <a:srgbClr val="FF0000"/>
                </a:solidFill>
                <a:latin typeface="Times New Roman" pitchFamily="18" charset="0"/>
              </a:rPr>
              <a:t>Phép</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cộng</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và</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phép</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nhân</a:t>
            </a:r>
            <a:endParaRPr lang="en-US" sz="2800" dirty="0">
              <a:solidFill>
                <a:srgbClr val="FF0000"/>
              </a:solidFill>
              <a:latin typeface="Times New Roman" pitchFamily="18" charset="0"/>
            </a:endParaRPr>
          </a:p>
        </p:txBody>
      </p:sp>
      <p:pic>
        <p:nvPicPr>
          <p:cNvPr id="55" name="Picture 6" descr="child001 - 04 01"/>
          <p:cNvPicPr>
            <a:picLocks noChangeAspect="1" noChangeArrowheads="1"/>
          </p:cNvPicPr>
          <p:nvPr/>
        </p:nvPicPr>
        <p:blipFill>
          <a:blip r:embed="rId2" cstate="print"/>
          <a:srcRect/>
          <a:stretch>
            <a:fillRect/>
          </a:stretch>
        </p:blipFill>
        <p:spPr bwMode="auto">
          <a:xfrm>
            <a:off x="8001000" y="1"/>
            <a:ext cx="1143000" cy="1116013"/>
          </a:xfrm>
          <a:prstGeom prst="rect">
            <a:avLst/>
          </a:prstGeom>
          <a:noFill/>
        </p:spPr>
      </p:pic>
      <p:pic>
        <p:nvPicPr>
          <p:cNvPr id="56" name="Picture 8"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sp>
        <p:nvSpPr>
          <p:cNvPr id="8" name="TextBox 7"/>
          <p:cNvSpPr txBox="1"/>
          <p:nvPr/>
        </p:nvSpPr>
        <p:spPr>
          <a:xfrm>
            <a:off x="990600" y="3124200"/>
            <a:ext cx="7315200" cy="2246769"/>
          </a:xfrm>
          <a:prstGeom prst="rect">
            <a:avLst/>
          </a:prstGeom>
          <a:noFill/>
        </p:spPr>
        <p:txBody>
          <a:bodyPr wrap="square" rtlCol="0">
            <a:spAutoFit/>
          </a:bodyPr>
          <a:lstStyle/>
          <a:p>
            <a:pPr algn="ctr"/>
            <a:r>
              <a:rPr lang="en-US" sz="2800" dirty="0" err="1">
                <a:latin typeface="Times New Roman" pitchFamily="18" charset="0"/>
                <a:cs typeface="Times New Roman" pitchFamily="18" charset="0"/>
              </a:rPr>
              <a:t>Giải</a:t>
            </a:r>
            <a:r>
              <a:rPr lang="en-US" sz="2800" dirty="0">
                <a:latin typeface="Times New Roman" pitchFamily="18" charset="0"/>
                <a:cs typeface="Times New Roman" pitchFamily="18" charset="0"/>
              </a:rPr>
              <a:t>:</a:t>
            </a:r>
          </a:p>
          <a:p>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tiền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mà</a:t>
            </a:r>
            <a:r>
              <a:rPr lang="en-US" sz="2800" dirty="0">
                <a:latin typeface="Times New Roman" pitchFamily="18" charset="0"/>
                <a:cs typeface="Times New Roman" pitchFamily="18" charset="0"/>
              </a:rPr>
              <a:t> An </a:t>
            </a:r>
            <a:r>
              <a:rPr lang="en-US" sz="2800" dirty="0" err="1">
                <a:latin typeface="Times New Roman" pitchFamily="18" charset="0"/>
                <a:cs typeface="Times New Roman" pitchFamily="18" charset="0"/>
              </a:rPr>
              <a:t>đã</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mua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vở</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bút</a:t>
            </a:r>
            <a:r>
              <a:rPr lang="en-US" sz="2800" dirty="0">
                <a:latin typeface="Times New Roman" pitchFamily="18" charset="0"/>
                <a:cs typeface="Times New Roman" pitchFamily="18" charset="0"/>
              </a:rPr>
              <a:t> bi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bút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chì</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là</a:t>
            </a:r>
            <a:r>
              <a:rPr lang="en-US" sz="2800" dirty="0">
                <a:latin typeface="Times New Roman" pitchFamily="18" charset="0"/>
                <a:cs typeface="Times New Roman" pitchFamily="18" charset="0"/>
              </a:rPr>
              <a:t>:</a:t>
            </a:r>
          </a:p>
          <a:p>
            <a:r>
              <a:rPr lang="en-US" sz="2800" dirty="0">
                <a:latin typeface="Times New Roman" pitchFamily="18" charset="0"/>
                <a:cs typeface="Times New Roman" pitchFamily="18" charset="0"/>
              </a:rPr>
              <a:t> 5 x 6000 + 6 x 5000 + 2 x 5000 = 70000 (</a:t>
            </a:r>
            <a:r>
              <a:rPr lang="en-US" sz="2800" dirty="0" err="1">
                <a:latin typeface="Times New Roman" pitchFamily="18" charset="0"/>
                <a:cs typeface="Times New Roman" pitchFamily="18" charset="0"/>
              </a:rPr>
              <a:t>đồng</a:t>
            </a:r>
            <a:r>
              <a:rPr lang="en-US" sz="2800" dirty="0">
                <a:latin typeface="Times New Roman" pitchFamily="18" charset="0"/>
                <a:cs typeface="Times New Roman" pitchFamily="18" charset="0"/>
              </a:rPr>
              <a:t>)</a:t>
            </a:r>
          </a:p>
          <a:p>
            <a:r>
              <a:rPr lang="fr-FR" sz="2800" dirty="0" err="1">
                <a:latin typeface="Times New Roman" pitchFamily="18" charset="0"/>
                <a:cs typeface="Times New Roman" pitchFamily="18" charset="0"/>
              </a:rPr>
              <a:t>Số</a:t>
            </a:r>
            <a:r>
              <a:rPr lang="fr-FR" sz="2800" dirty="0">
                <a:latin typeface="Times New Roman" pitchFamily="18" charset="0"/>
                <a:cs typeface="Times New Roman" pitchFamily="18" charset="0"/>
              </a:rPr>
              <a:t> </a:t>
            </a:r>
            <a:r>
              <a:rPr lang="fr-FR" sz="2800" dirty="0" err="1">
                <a:latin typeface="Times New Roman" pitchFamily="18" charset="0"/>
                <a:cs typeface="Times New Roman" pitchFamily="18" charset="0"/>
              </a:rPr>
              <a:t>tiền</a:t>
            </a:r>
            <a:r>
              <a:rPr lang="fr-FR" sz="2800" dirty="0">
                <a:latin typeface="Times New Roman" pitchFamily="18" charset="0"/>
                <a:cs typeface="Times New Roman" pitchFamily="18" charset="0"/>
              </a:rPr>
              <a:t> </a:t>
            </a:r>
            <a:r>
              <a:rPr lang="fr-FR" sz="2800" dirty="0" err="1">
                <a:latin typeface="Times New Roman" pitchFamily="18" charset="0"/>
                <a:cs typeface="Times New Roman" pitchFamily="18" charset="0"/>
              </a:rPr>
              <a:t>còn</a:t>
            </a:r>
            <a:r>
              <a:rPr lang="fr-FR" sz="2800" dirty="0">
                <a:latin typeface="Times New Roman" pitchFamily="18" charset="0"/>
                <a:cs typeface="Times New Roman" pitchFamily="18" charset="0"/>
              </a:rPr>
              <a:t> </a:t>
            </a:r>
            <a:r>
              <a:rPr lang="fr-FR" sz="2800" dirty="0" err="1">
                <a:latin typeface="Times New Roman" pitchFamily="18" charset="0"/>
                <a:cs typeface="Times New Roman" pitchFamily="18" charset="0"/>
              </a:rPr>
              <a:t>lại</a:t>
            </a:r>
            <a:r>
              <a:rPr lang="fr-FR" sz="2800" dirty="0">
                <a:latin typeface="Times New Roman" pitchFamily="18" charset="0"/>
                <a:cs typeface="Times New Roman" pitchFamily="18" charset="0"/>
              </a:rPr>
              <a:t> là: </a:t>
            </a:r>
            <a:endParaRPr lang="en-US" sz="2800" dirty="0">
              <a:latin typeface="Times New Roman" pitchFamily="18" charset="0"/>
              <a:cs typeface="Times New Roman" pitchFamily="18" charset="0"/>
            </a:endParaRPr>
          </a:p>
          <a:p>
            <a:r>
              <a:rPr lang="fr-FR" sz="2800" dirty="0">
                <a:latin typeface="Times New Roman" pitchFamily="18" charset="0"/>
                <a:cs typeface="Times New Roman" pitchFamily="18" charset="0"/>
              </a:rPr>
              <a:t>100000 – 70000  = 30000 (</a:t>
            </a:r>
            <a:r>
              <a:rPr lang="fr-FR" sz="2800" dirty="0" err="1">
                <a:latin typeface="Times New Roman" pitchFamily="18" charset="0"/>
                <a:cs typeface="Times New Roman" pitchFamily="18" charset="0"/>
              </a:rPr>
              <a:t>đồng</a:t>
            </a:r>
            <a:r>
              <a:rPr lang="fr-FR" sz="2800" dirty="0">
                <a:latin typeface="Times New Roman" pitchFamily="18" charset="0"/>
                <a:cs typeface="Times New Roman" pitchFamily="18" charset="0"/>
              </a:rPr>
              <a:t>)</a:t>
            </a:r>
            <a:endParaRPr lang="en-US" sz="2800" dirty="0"/>
          </a:p>
        </p:txBody>
      </p:sp>
      <p:sp>
        <p:nvSpPr>
          <p:cNvPr id="10" name="Pentagon 9"/>
          <p:cNvSpPr/>
          <p:nvPr/>
        </p:nvSpPr>
        <p:spPr>
          <a:xfrm>
            <a:off x="0" y="1817230"/>
            <a:ext cx="1993900" cy="468770"/>
          </a:xfrm>
          <a:prstGeom prst="homePlate">
            <a:avLst/>
          </a:prstGeom>
          <a:solidFill>
            <a:schemeClr val="tx2">
              <a:lumMod val="40000"/>
              <a:lumOff val="60000"/>
            </a:schemeClr>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Thực</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a:t>
            </a:r>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hành</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1 </a:t>
            </a:r>
          </a:p>
        </p:txBody>
      </p:sp>
      <p:sp>
        <p:nvSpPr>
          <p:cNvPr id="12" name="Cloud 11"/>
          <p:cNvSpPr/>
          <p:nvPr/>
        </p:nvSpPr>
        <p:spPr>
          <a:xfrm>
            <a:off x="3352800" y="1524000"/>
            <a:ext cx="4114800" cy="1524000"/>
          </a:xfrm>
          <a:prstGeom prst="cloud">
            <a:avLst/>
          </a:prstGeom>
          <a:solidFill>
            <a:schemeClr val="accent2">
              <a:lumMod val="20000"/>
              <a:lumOff val="80000"/>
            </a:schemeClr>
          </a:solidFill>
          <a:ln>
            <a:solidFill>
              <a:schemeClr val="accent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err="1">
                <a:solidFill>
                  <a:schemeClr val="tx1"/>
                </a:solidFill>
                <a:latin typeface="Times New Roman" pitchFamily="18" charset="0"/>
                <a:cs typeface="Times New Roman" pitchFamily="18" charset="0"/>
              </a:rPr>
              <a:t>Hoạt</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động</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nhóm</a:t>
            </a:r>
            <a:r>
              <a:rPr lang="en-US" sz="2800" dirty="0">
                <a:solidFill>
                  <a:schemeClr val="tx1"/>
                </a:solidFill>
                <a:latin typeface="Times New Roman" pitchFamily="18" charset="0"/>
                <a:cs typeface="Times New Roman" pitchFamily="18" charset="0"/>
              </a:rPr>
              <a:t> </a:t>
            </a:r>
            <a:r>
              <a:rPr lang="en-US" sz="2800" dirty="0" err="1">
                <a:solidFill>
                  <a:schemeClr val="tx1"/>
                </a:solidFill>
                <a:latin typeface="Times New Roman" pitchFamily="18" charset="0"/>
                <a:cs typeface="Times New Roman" pitchFamily="18" charset="0"/>
              </a:rPr>
              <a:t>đôi</a:t>
            </a:r>
            <a:endParaRPr lang="en-US" sz="2800" dirty="0">
              <a:solidFill>
                <a:schemeClr val="tx1"/>
              </a:solidFill>
              <a:latin typeface="Times New Roman" pitchFamily="18" charset="0"/>
              <a:cs typeface="Times New Roman" pitchFamily="18" charset="0"/>
            </a:endParaRPr>
          </a:p>
        </p:txBody>
      </p:sp>
      <p:pic>
        <p:nvPicPr>
          <p:cNvPr id="13" name="Picture 12" descr="hocbai1"/>
          <p:cNvPicPr>
            <a:picLocks noChangeAspect="1" noChangeArrowheads="1"/>
          </p:cNvPicPr>
          <p:nvPr/>
        </p:nvPicPr>
        <p:blipFill>
          <a:blip r:embed="rId4"/>
          <a:srcRect/>
          <a:stretch>
            <a:fillRect/>
          </a:stretch>
        </p:blipFill>
        <p:spPr bwMode="auto">
          <a:xfrm>
            <a:off x="7504113" y="5608637"/>
            <a:ext cx="1639887" cy="1249363"/>
          </a:xfrm>
          <a:prstGeom prst="rect">
            <a:avLst/>
          </a:prstGeom>
          <a:noFill/>
          <a:ln w="9525">
            <a:noFill/>
            <a:miter lim="800000"/>
            <a:headEnd/>
            <a:tailEnd/>
          </a:ln>
        </p:spPr>
      </p:pic>
      <p:pic>
        <p:nvPicPr>
          <p:cNvPr id="14" name="Picture 12" descr="hocbai1"/>
          <p:cNvPicPr>
            <a:picLocks noChangeAspect="1" noChangeArrowheads="1"/>
          </p:cNvPicPr>
          <p:nvPr/>
        </p:nvPicPr>
        <p:blipFill>
          <a:blip r:embed="rId4"/>
          <a:srcRect/>
          <a:stretch>
            <a:fillRect/>
          </a:stretch>
        </p:blipFill>
        <p:spPr bwMode="auto">
          <a:xfrm>
            <a:off x="0" y="5608637"/>
            <a:ext cx="1639887" cy="1249363"/>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wipe(down)">
                                      <p:cBhvr>
                                        <p:cTn id="7" dur="500"/>
                                        <p:tgtEl>
                                          <p:spTgt spid="10"/>
                                        </p:tgtEl>
                                      </p:cBhvr>
                                    </p:animEffect>
                                  </p:childTnLst>
                                </p:cTn>
                              </p:par>
                            </p:childTnLst>
                          </p:cTn>
                        </p:par>
                      </p:childTnLst>
                    </p:cTn>
                  </p:par>
                  <p:par>
                    <p:cTn id="8" fill="hold">
                      <p:stCondLst>
                        <p:cond delay="indefinite"/>
                      </p:stCondLst>
                      <p:childTnLst>
                        <p:par>
                          <p:cTn id="9" fill="hold">
                            <p:stCondLst>
                              <p:cond delay="0"/>
                            </p:stCondLst>
                            <p:childTnLst>
                              <p:par>
                                <p:cTn id="10" presetID="4" presetClass="entr" presetSubtype="16" fill="hold" grpId="0" nodeType="clickEffect">
                                  <p:stCondLst>
                                    <p:cond delay="0"/>
                                  </p:stCondLst>
                                  <p:childTnLst>
                                    <p:set>
                                      <p:cBhvr>
                                        <p:cTn id="11" dur="1" fill="hold">
                                          <p:stCondLst>
                                            <p:cond delay="0"/>
                                          </p:stCondLst>
                                        </p:cTn>
                                        <p:tgtEl>
                                          <p:spTgt spid="12"/>
                                        </p:tgtEl>
                                        <p:attrNameLst>
                                          <p:attrName>style.visibility</p:attrName>
                                        </p:attrNameLst>
                                      </p:cBhvr>
                                      <p:to>
                                        <p:strVal val="visible"/>
                                      </p:to>
                                    </p:set>
                                    <p:animEffect transition="in" filter="box(in)">
                                      <p:cBhvr>
                                        <p:cTn id="12" dur="500"/>
                                        <p:tgtEl>
                                          <p:spTgt spid="12"/>
                                        </p:tgtEl>
                                      </p:cBhvr>
                                    </p:animEffect>
                                  </p:childTnLst>
                                </p:cTn>
                              </p:par>
                            </p:childTnLst>
                          </p:cTn>
                        </p:par>
                      </p:childTnLst>
                    </p:cTn>
                  </p:par>
                  <p:par>
                    <p:cTn id="13" fill="hold">
                      <p:stCondLst>
                        <p:cond delay="indefinite"/>
                      </p:stCondLst>
                      <p:childTnLst>
                        <p:par>
                          <p:cTn id="14" fill="hold">
                            <p:stCondLst>
                              <p:cond delay="0"/>
                            </p:stCondLst>
                            <p:childTnLst>
                              <p:par>
                                <p:cTn id="15" presetID="5" presetClass="exit" presetSubtype="10" fill="hold" grpId="1" nodeType="clickEffect">
                                  <p:stCondLst>
                                    <p:cond delay="0"/>
                                  </p:stCondLst>
                                  <p:childTnLst>
                                    <p:animEffect transition="out" filter="checkerboard(across)">
                                      <p:cBhvr>
                                        <p:cTn id="16" dur="500"/>
                                        <p:tgtEl>
                                          <p:spTgt spid="12"/>
                                        </p:tgtEl>
                                      </p:cBhvr>
                                    </p:animEffect>
                                    <p:set>
                                      <p:cBhvr>
                                        <p:cTn id="17" dur="1" fill="hold">
                                          <p:stCondLst>
                                            <p:cond delay="499"/>
                                          </p:stCondLst>
                                        </p:cTn>
                                        <p:tgtEl>
                                          <p:spTgt spid="12"/>
                                        </p:tgtEl>
                                        <p:attrNameLst>
                                          <p:attrName>style.visibility</p:attrName>
                                        </p:attrNameLst>
                                      </p:cBhvr>
                                      <p:to>
                                        <p:strVal val="hidden"/>
                                      </p:to>
                                    </p:set>
                                  </p:childTnLst>
                                </p:cTn>
                              </p:par>
                            </p:childTnLst>
                          </p:cTn>
                        </p:par>
                      </p:childTnLst>
                    </p:cTn>
                  </p:par>
                  <p:par>
                    <p:cTn id="18" fill="hold">
                      <p:stCondLst>
                        <p:cond delay="indefinite"/>
                      </p:stCondLst>
                      <p:childTnLst>
                        <p:par>
                          <p:cTn id="19" fill="hold">
                            <p:stCondLst>
                              <p:cond delay="0"/>
                            </p:stCondLst>
                            <p:childTnLst>
                              <p:par>
                                <p:cTn id="20" presetID="3" presetClass="entr" presetSubtype="10" fill="hold" grpId="0" nodeType="clickEffect">
                                  <p:stCondLst>
                                    <p:cond delay="0"/>
                                  </p:stCondLst>
                                  <p:childTnLst>
                                    <p:set>
                                      <p:cBhvr>
                                        <p:cTn id="21" dur="1" fill="hold">
                                          <p:stCondLst>
                                            <p:cond delay="0"/>
                                          </p:stCondLst>
                                        </p:cTn>
                                        <p:tgtEl>
                                          <p:spTgt spid="8"/>
                                        </p:tgtEl>
                                        <p:attrNameLst>
                                          <p:attrName>style.visibility</p:attrName>
                                        </p:attrNameLst>
                                      </p:cBhvr>
                                      <p:to>
                                        <p:strVal val="visible"/>
                                      </p:to>
                                    </p:set>
                                    <p:animEffect transition="in" filter="blinds(horizontal)">
                                      <p:cBhvr>
                                        <p:cTn id="22"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8" grpId="0"/>
      <p:bldP spid="10" grpId="0" animBg="1"/>
      <p:bldP spid="12" grpId="0" animBg="1"/>
      <p:bldP spid="12" grpId="1" animBg="1"/>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436" name="Rectangle 4"/>
          <p:cNvSpPr>
            <a:spLocks noChangeArrowheads="1"/>
          </p:cNvSpPr>
          <p:nvPr/>
        </p:nvSpPr>
        <p:spPr bwMode="auto">
          <a:xfrm>
            <a:off x="0" y="304800"/>
            <a:ext cx="88392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endParaRPr lang="en-US">
              <a:latin typeface="Times New Roman" pitchFamily="18" charset="0"/>
            </a:endParaRPr>
          </a:p>
        </p:txBody>
      </p:sp>
      <p:sp>
        <p:nvSpPr>
          <p:cNvPr id="18438" name="Text Box 6"/>
          <p:cNvSpPr txBox="1">
            <a:spLocks noChangeArrowheads="1"/>
          </p:cNvSpPr>
          <p:nvPr/>
        </p:nvSpPr>
        <p:spPr bwMode="auto">
          <a:xfrm>
            <a:off x="0" y="990600"/>
            <a:ext cx="4240263" cy="523220"/>
          </a:xfrm>
          <a:prstGeom prst="rect">
            <a:avLst/>
          </a:prstGeom>
          <a:noFill/>
          <a:ln w="9525">
            <a:noFill/>
            <a:miter lim="800000"/>
            <a:headEnd/>
            <a:tailEnd/>
          </a:ln>
          <a:effectLst/>
        </p:spPr>
        <p:txBody>
          <a:bodyPr wrap="none">
            <a:spAutoFit/>
          </a:bodyPr>
          <a:lstStyle/>
          <a:p>
            <a:r>
              <a:rPr lang="en-US" sz="2800" dirty="0">
                <a:solidFill>
                  <a:srgbClr val="FF0000"/>
                </a:solidFill>
                <a:latin typeface="Times New Roman" pitchFamily="18" charset="0"/>
              </a:rPr>
              <a:t>1. </a:t>
            </a:r>
            <a:r>
              <a:rPr lang="en-US" sz="2800" u="sng" dirty="0" err="1">
                <a:solidFill>
                  <a:srgbClr val="FF0000"/>
                </a:solidFill>
                <a:latin typeface="Times New Roman" pitchFamily="18" charset="0"/>
              </a:rPr>
              <a:t>Phép</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cộng</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và</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phép</a:t>
            </a:r>
            <a:r>
              <a:rPr lang="en-US" sz="2800" u="sng" dirty="0">
                <a:solidFill>
                  <a:srgbClr val="FF0000"/>
                </a:solidFill>
                <a:latin typeface="Times New Roman" pitchFamily="18" charset="0"/>
              </a:rPr>
              <a:t> </a:t>
            </a:r>
            <a:r>
              <a:rPr lang="en-US" sz="2800" u="sng" dirty="0" err="1">
                <a:solidFill>
                  <a:srgbClr val="FF0000"/>
                </a:solidFill>
                <a:latin typeface="Times New Roman" pitchFamily="18" charset="0"/>
              </a:rPr>
              <a:t>nhân</a:t>
            </a:r>
            <a:r>
              <a:rPr lang="en-US" sz="2800" dirty="0">
                <a:solidFill>
                  <a:srgbClr val="FF0000"/>
                </a:solidFill>
                <a:latin typeface="Times New Roman" pitchFamily="18" charset="0"/>
              </a:rPr>
              <a:t>:</a:t>
            </a:r>
            <a:r>
              <a:rPr lang="en-US" sz="2800" dirty="0">
                <a:solidFill>
                  <a:srgbClr val="3399FF"/>
                </a:solidFill>
                <a:latin typeface="Times New Roman" pitchFamily="18" charset="0"/>
              </a:rPr>
              <a:t> </a:t>
            </a:r>
          </a:p>
        </p:txBody>
      </p:sp>
      <p:pic>
        <p:nvPicPr>
          <p:cNvPr id="17" name="Picture 2" descr="child001 - 04 01"/>
          <p:cNvPicPr>
            <a:picLocks noChangeAspect="1" noChangeArrowheads="1"/>
          </p:cNvPicPr>
          <p:nvPr/>
        </p:nvPicPr>
        <p:blipFill>
          <a:blip r:embed="rId3" cstate="print"/>
          <a:srcRect/>
          <a:stretch>
            <a:fillRect/>
          </a:stretch>
        </p:blipFill>
        <p:spPr bwMode="auto">
          <a:xfrm>
            <a:off x="8153400" y="1"/>
            <a:ext cx="1143000" cy="1116013"/>
          </a:xfrm>
          <a:prstGeom prst="rect">
            <a:avLst/>
          </a:prstGeom>
          <a:noFill/>
        </p:spPr>
      </p:pic>
      <p:pic>
        <p:nvPicPr>
          <p:cNvPr id="18" name="Picture 3" descr="child001 - 04 02"/>
          <p:cNvPicPr>
            <a:picLocks noChangeAspect="1" noChangeArrowheads="1"/>
          </p:cNvPicPr>
          <p:nvPr/>
        </p:nvPicPr>
        <p:blipFill>
          <a:blip r:embed="rId4" cstate="print"/>
          <a:srcRect/>
          <a:stretch>
            <a:fillRect/>
          </a:stretch>
        </p:blipFill>
        <p:spPr bwMode="auto">
          <a:xfrm>
            <a:off x="8374065" y="-76200"/>
            <a:ext cx="769937" cy="1219200"/>
          </a:xfrm>
          <a:prstGeom prst="rect">
            <a:avLst/>
          </a:prstGeom>
          <a:noFill/>
        </p:spPr>
      </p:pic>
      <p:sp>
        <p:nvSpPr>
          <p:cNvPr id="20" name="Rectangle 12"/>
          <p:cNvSpPr>
            <a:spLocks noGrp="1" noChangeArrowheads="1"/>
          </p:cNvSpPr>
          <p:nvPr>
            <p:ph type="title"/>
          </p:nvPr>
        </p:nvSpPr>
        <p:spPr>
          <a:xfrm>
            <a:off x="76200" y="457200"/>
            <a:ext cx="8686800" cy="457200"/>
          </a:xfrm>
          <a:noFill/>
          <a:ln/>
        </p:spPr>
        <p:txBody>
          <a:bodyPr>
            <a:noAutofit/>
          </a:bodyPr>
          <a:lstStyle/>
          <a:p>
            <a:pPr algn="l"/>
            <a:r>
              <a:rPr lang="en-US" sz="2400" b="1" dirty="0" err="1">
                <a:solidFill>
                  <a:srgbClr val="0000FF"/>
                </a:solidFill>
                <a:latin typeface="Times New Roman" pitchFamily="18" charset="0"/>
              </a:rPr>
              <a:t>Bài</a:t>
            </a:r>
            <a:r>
              <a:rPr lang="en-US" sz="2400" b="1" dirty="0">
                <a:solidFill>
                  <a:srgbClr val="0000FF"/>
                </a:solidFill>
                <a:latin typeface="Times New Roman" pitchFamily="18" charset="0"/>
              </a:rPr>
              <a:t> 3: CÁC PHÉP TÍNH TRONG TẬP HỢP SỐ TỰ NHIÊN</a:t>
            </a:r>
          </a:p>
        </p:txBody>
      </p:sp>
      <p:sp>
        <p:nvSpPr>
          <p:cNvPr id="22" name="TextBox 21"/>
          <p:cNvSpPr txBox="1"/>
          <p:nvPr/>
        </p:nvSpPr>
        <p:spPr>
          <a:xfrm>
            <a:off x="228600" y="4343400"/>
            <a:ext cx="8534400" cy="1384995"/>
          </a:xfrm>
          <a:prstGeom prst="rect">
            <a:avLst/>
          </a:prstGeom>
          <a:noFill/>
        </p:spPr>
        <p:txBody>
          <a:bodyPr wrap="square" rtlCol="0">
            <a:spAutoFit/>
          </a:bodyPr>
          <a:lstStyle/>
          <a:p>
            <a:r>
              <a:rPr lang="en-US" sz="2800" i="1" dirty="0" err="1">
                <a:latin typeface="Times New Roman" pitchFamily="18" charset="0"/>
                <a:cs typeface="Times New Roman" pitchFamily="18" charset="0"/>
              </a:rPr>
              <a:t>Ví</a:t>
            </a:r>
            <a:r>
              <a:rPr lang="en-US" sz="2800" i="1" dirty="0">
                <a:latin typeface="Times New Roman" pitchFamily="18" charset="0"/>
                <a:cs typeface="Times New Roman" pitchFamily="18" charset="0"/>
              </a:rPr>
              <a:t> </a:t>
            </a:r>
            <a:r>
              <a:rPr lang="en-US" sz="2800" i="1" dirty="0" err="1">
                <a:latin typeface="Times New Roman" pitchFamily="18" charset="0"/>
                <a:cs typeface="Times New Roman" pitchFamily="18" charset="0"/>
              </a:rPr>
              <a:t>dụ</a:t>
            </a:r>
            <a:r>
              <a:rPr lang="en-US" sz="2800" dirty="0">
                <a:latin typeface="Times New Roman" pitchFamily="18" charset="0"/>
                <a:cs typeface="Times New Roman" pitchFamily="18" charset="0"/>
              </a:rPr>
              <a:t>: a × b = </a:t>
            </a:r>
            <a:r>
              <a:rPr lang="en-US" sz="2800" dirty="0" err="1">
                <a:latin typeface="Times New Roman" pitchFamily="18" charset="0"/>
                <a:cs typeface="Times New Roman" pitchFamily="18" charset="0"/>
              </a:rPr>
              <a:t>a.b</a:t>
            </a:r>
            <a:r>
              <a:rPr lang="en-US" sz="2800" dirty="0">
                <a:latin typeface="Times New Roman" pitchFamily="18" charset="0"/>
                <a:cs typeface="Times New Roman" pitchFamily="18" charset="0"/>
              </a:rPr>
              <a:t>; </a:t>
            </a:r>
          </a:p>
          <a:p>
            <a:r>
              <a:rPr lang="en-US" sz="2800" dirty="0">
                <a:latin typeface="Times New Roman" pitchFamily="18" charset="0"/>
                <a:cs typeface="Times New Roman" pitchFamily="18" charset="0"/>
              </a:rPr>
              <a:t>          6 × a × b = 6.a.b = 6ab;</a:t>
            </a:r>
          </a:p>
          <a:p>
            <a:r>
              <a:rPr lang="en-US" sz="2800" dirty="0">
                <a:latin typeface="Times New Roman" pitchFamily="18" charset="0"/>
                <a:cs typeface="Times New Roman" pitchFamily="18" charset="0"/>
              </a:rPr>
              <a:t>          363 × 2018 = 363.2018</a:t>
            </a:r>
          </a:p>
        </p:txBody>
      </p:sp>
      <p:pic>
        <p:nvPicPr>
          <p:cNvPr id="8" name="Content Placeholder 5"/>
          <p:cNvPicPr>
            <a:picLocks noGrp="1" noChangeAspect="1"/>
          </p:cNvPicPr>
          <p:nvPr>
            <p:ph idx="1"/>
          </p:nvPr>
        </p:nvPicPr>
        <p:blipFill>
          <a:blip r:embed="rId5">
            <a:extLst>
              <a:ext uri="{28A0092B-C50C-407E-A947-70E740481C1C}">
                <a14:useLocalDpi xmlns:a14="http://schemas.microsoft.com/office/drawing/2010/main" val="0"/>
              </a:ext>
            </a:extLst>
          </a:blip>
          <a:stretch>
            <a:fillRect/>
          </a:stretch>
        </p:blipFill>
        <p:spPr>
          <a:xfrm>
            <a:off x="0" y="1602021"/>
            <a:ext cx="670300" cy="683979"/>
          </a:xfrm>
        </p:spPr>
      </p:pic>
      <p:sp>
        <p:nvSpPr>
          <p:cNvPr id="9" name="TextBox 8"/>
          <p:cNvSpPr txBox="1"/>
          <p:nvPr/>
        </p:nvSpPr>
        <p:spPr>
          <a:xfrm>
            <a:off x="1066800" y="1600200"/>
            <a:ext cx="3962400" cy="523220"/>
          </a:xfrm>
          <a:prstGeom prst="rect">
            <a:avLst/>
          </a:prstGeom>
          <a:noFill/>
        </p:spPr>
        <p:txBody>
          <a:bodyPr wrap="square" rtlCol="0">
            <a:spAutoFit/>
          </a:bodyPr>
          <a:lstStyle/>
          <a:p>
            <a:r>
              <a:rPr lang="en-US" sz="2800" dirty="0">
                <a:latin typeface="Times New Roman" pitchFamily="18" charset="0"/>
                <a:cs typeface="Times New Roman" pitchFamily="18" charset="0"/>
              </a:rPr>
              <a:t>1 890 + 72 645 = 74 535</a:t>
            </a:r>
            <a:endParaRPr lang="en-US" sz="2800" dirty="0"/>
          </a:p>
        </p:txBody>
      </p:sp>
      <p:sp>
        <p:nvSpPr>
          <p:cNvPr id="11" name="Rounded Rectangular Callout 10"/>
          <p:cNvSpPr/>
          <p:nvPr/>
        </p:nvSpPr>
        <p:spPr>
          <a:xfrm>
            <a:off x="6172200" y="1600200"/>
            <a:ext cx="2133600" cy="533400"/>
          </a:xfrm>
          <a:prstGeom prst="wedgeRoundRectCallout">
            <a:avLst>
              <a:gd name="adj1" fmla="val -115030"/>
              <a:gd name="adj2" fmla="val 9906"/>
              <a:gd name="adj3" fmla="val 16667"/>
            </a:avLst>
          </a:prstGeom>
          <a:solidFill>
            <a:schemeClr val="accent2">
              <a:lumMod val="20000"/>
              <a:lumOff val="80000"/>
            </a:schemeClr>
          </a:solidFill>
          <a:ln>
            <a:solidFill>
              <a:schemeClr val="accent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err="1">
                <a:solidFill>
                  <a:srgbClr val="FF0000"/>
                </a:solidFill>
                <a:latin typeface="Times New Roman" pitchFamily="18" charset="0"/>
                <a:cs typeface="Times New Roman" pitchFamily="18" charset="0"/>
              </a:rPr>
              <a:t>Đúng</a:t>
            </a:r>
            <a:endParaRPr lang="en-US" sz="3200" dirty="0">
              <a:solidFill>
                <a:srgbClr val="FF0000"/>
              </a:solidFill>
            </a:endParaRPr>
          </a:p>
        </p:txBody>
      </p:sp>
      <p:sp>
        <p:nvSpPr>
          <p:cNvPr id="13" name="TextBox 12"/>
          <p:cNvSpPr txBox="1"/>
          <p:nvPr/>
        </p:nvSpPr>
        <p:spPr>
          <a:xfrm>
            <a:off x="1516040" y="2430440"/>
            <a:ext cx="1455760" cy="523220"/>
          </a:xfrm>
          <a:prstGeom prst="rect">
            <a:avLst/>
          </a:prstGeom>
          <a:noFill/>
        </p:spPr>
        <p:txBody>
          <a:bodyPr wrap="square" rtlCol="0">
            <a:spAutoFit/>
          </a:bodyPr>
          <a:lstStyle/>
          <a:p>
            <a:r>
              <a:rPr lang="en-US" sz="2800" b="1" dirty="0" err="1">
                <a:latin typeface="Times New Roman" pitchFamily="18" charset="0"/>
                <a:cs typeface="Times New Roman" pitchFamily="18" charset="0"/>
              </a:rPr>
              <a:t>Số</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hạng</a:t>
            </a:r>
            <a:endParaRPr lang="en-US" sz="2800" b="1" dirty="0"/>
          </a:p>
        </p:txBody>
      </p:sp>
      <p:sp>
        <p:nvSpPr>
          <p:cNvPr id="14" name="TextBox 13"/>
          <p:cNvSpPr txBox="1"/>
          <p:nvPr/>
        </p:nvSpPr>
        <p:spPr>
          <a:xfrm>
            <a:off x="3581400" y="2413324"/>
            <a:ext cx="1752600" cy="523220"/>
          </a:xfrm>
          <a:prstGeom prst="rect">
            <a:avLst/>
          </a:prstGeom>
          <a:noFill/>
        </p:spPr>
        <p:txBody>
          <a:bodyPr wrap="square" rtlCol="0">
            <a:spAutoFit/>
          </a:bodyPr>
          <a:lstStyle/>
          <a:p>
            <a:r>
              <a:rPr lang="en-US" sz="2800" b="1" dirty="0" err="1">
                <a:latin typeface="Times New Roman" pitchFamily="18" charset="0"/>
                <a:cs typeface="Times New Roman" pitchFamily="18" charset="0"/>
              </a:rPr>
              <a:t>Tổng</a:t>
            </a:r>
            <a:endParaRPr lang="en-US" sz="2800" b="1" dirty="0"/>
          </a:p>
        </p:txBody>
      </p:sp>
      <p:cxnSp>
        <p:nvCxnSpPr>
          <p:cNvPr id="16" name="Straight Arrow Connector 15"/>
          <p:cNvCxnSpPr/>
          <p:nvPr/>
        </p:nvCxnSpPr>
        <p:spPr>
          <a:xfrm rot="16200000" flipH="1">
            <a:off x="1638300" y="2171700"/>
            <a:ext cx="381000" cy="152400"/>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1" name="Straight Arrow Connector 20"/>
          <p:cNvCxnSpPr/>
          <p:nvPr/>
        </p:nvCxnSpPr>
        <p:spPr>
          <a:xfrm rot="5400000">
            <a:off x="2324100" y="2095500"/>
            <a:ext cx="381000" cy="304800"/>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28" name="Straight Arrow Connector 27"/>
          <p:cNvCxnSpPr/>
          <p:nvPr/>
        </p:nvCxnSpPr>
        <p:spPr>
          <a:xfrm rot="5400000">
            <a:off x="3924300" y="2247900"/>
            <a:ext cx="381000" cy="1588"/>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30" name="TextBox 29"/>
          <p:cNvSpPr txBox="1"/>
          <p:nvPr/>
        </p:nvSpPr>
        <p:spPr>
          <a:xfrm>
            <a:off x="1143000" y="3048000"/>
            <a:ext cx="3581400" cy="523220"/>
          </a:xfrm>
          <a:prstGeom prst="rect">
            <a:avLst/>
          </a:prstGeom>
          <a:noFill/>
        </p:spPr>
        <p:txBody>
          <a:bodyPr wrap="square" rtlCol="0">
            <a:spAutoFit/>
          </a:bodyPr>
          <a:lstStyle/>
          <a:p>
            <a:r>
              <a:rPr lang="en-US" sz="2800" dirty="0">
                <a:latin typeface="Times New Roman" pitchFamily="18" charset="0"/>
                <a:cs typeface="Times New Roman" pitchFamily="18" charset="0"/>
              </a:rPr>
              <a:t>363 × 2 018 = 732 534</a:t>
            </a:r>
            <a:endParaRPr lang="en-US" sz="2800" dirty="0"/>
          </a:p>
        </p:txBody>
      </p:sp>
      <p:sp>
        <p:nvSpPr>
          <p:cNvPr id="31" name="Rounded Rectangular Callout 30"/>
          <p:cNvSpPr/>
          <p:nvPr/>
        </p:nvSpPr>
        <p:spPr>
          <a:xfrm>
            <a:off x="6324600" y="2971800"/>
            <a:ext cx="2133600" cy="533400"/>
          </a:xfrm>
          <a:prstGeom prst="wedgeRoundRectCallout">
            <a:avLst>
              <a:gd name="adj1" fmla="val -115030"/>
              <a:gd name="adj2" fmla="val 9906"/>
              <a:gd name="adj3" fmla="val 16667"/>
            </a:avLst>
          </a:prstGeom>
          <a:solidFill>
            <a:schemeClr val="accent2">
              <a:lumMod val="20000"/>
              <a:lumOff val="80000"/>
            </a:schemeClr>
          </a:solidFill>
          <a:ln>
            <a:solidFill>
              <a:schemeClr val="accent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dirty="0" err="1">
                <a:solidFill>
                  <a:srgbClr val="FF0000"/>
                </a:solidFill>
                <a:latin typeface="Times New Roman" pitchFamily="18" charset="0"/>
                <a:cs typeface="Times New Roman" pitchFamily="18" charset="0"/>
              </a:rPr>
              <a:t>Đúng</a:t>
            </a:r>
            <a:endParaRPr lang="en-US" sz="3200" dirty="0">
              <a:solidFill>
                <a:srgbClr val="FF0000"/>
              </a:solidFill>
            </a:endParaRPr>
          </a:p>
        </p:txBody>
      </p:sp>
      <p:sp>
        <p:nvSpPr>
          <p:cNvPr id="32" name="TextBox 31"/>
          <p:cNvSpPr txBox="1"/>
          <p:nvPr/>
        </p:nvSpPr>
        <p:spPr>
          <a:xfrm>
            <a:off x="1295400" y="3896380"/>
            <a:ext cx="1455760" cy="523220"/>
          </a:xfrm>
          <a:prstGeom prst="rect">
            <a:avLst/>
          </a:prstGeom>
          <a:noFill/>
        </p:spPr>
        <p:txBody>
          <a:bodyPr wrap="square" rtlCol="0">
            <a:spAutoFit/>
          </a:bodyPr>
          <a:lstStyle/>
          <a:p>
            <a:r>
              <a:rPr lang="en-US" sz="2800" b="1" dirty="0" err="1">
                <a:latin typeface="Times New Roman" pitchFamily="18" charset="0"/>
                <a:cs typeface="Times New Roman" pitchFamily="18" charset="0"/>
              </a:rPr>
              <a:t>Thừa</a:t>
            </a:r>
            <a:r>
              <a:rPr lang="en-US" sz="2800" b="1" dirty="0">
                <a:latin typeface="Times New Roman" pitchFamily="18" charset="0"/>
                <a:cs typeface="Times New Roman" pitchFamily="18" charset="0"/>
              </a:rPr>
              <a:t> </a:t>
            </a:r>
            <a:r>
              <a:rPr lang="en-US" sz="2800" b="1" dirty="0" err="1">
                <a:latin typeface="Times New Roman" pitchFamily="18" charset="0"/>
                <a:cs typeface="Times New Roman" pitchFamily="18" charset="0"/>
              </a:rPr>
              <a:t>số</a:t>
            </a:r>
            <a:endParaRPr lang="en-US" sz="2800" b="1" dirty="0"/>
          </a:p>
        </p:txBody>
      </p:sp>
      <p:sp>
        <p:nvSpPr>
          <p:cNvPr id="33" name="TextBox 32"/>
          <p:cNvSpPr txBox="1"/>
          <p:nvPr/>
        </p:nvSpPr>
        <p:spPr>
          <a:xfrm>
            <a:off x="3513160" y="3879264"/>
            <a:ext cx="1135040" cy="523220"/>
          </a:xfrm>
          <a:prstGeom prst="rect">
            <a:avLst/>
          </a:prstGeom>
          <a:noFill/>
        </p:spPr>
        <p:txBody>
          <a:bodyPr wrap="square" rtlCol="0">
            <a:spAutoFit/>
          </a:bodyPr>
          <a:lstStyle/>
          <a:p>
            <a:r>
              <a:rPr lang="en-US" sz="2800" b="1" dirty="0" err="1">
                <a:latin typeface="Times New Roman" pitchFamily="18" charset="0"/>
                <a:cs typeface="Times New Roman" pitchFamily="18" charset="0"/>
              </a:rPr>
              <a:t>Tích</a:t>
            </a:r>
            <a:endParaRPr lang="en-US" sz="2800" b="1" dirty="0"/>
          </a:p>
        </p:txBody>
      </p:sp>
      <p:cxnSp>
        <p:nvCxnSpPr>
          <p:cNvPr id="34" name="Straight Arrow Connector 33"/>
          <p:cNvCxnSpPr/>
          <p:nvPr/>
        </p:nvCxnSpPr>
        <p:spPr>
          <a:xfrm rot="16200000" flipH="1">
            <a:off x="1417660" y="3637640"/>
            <a:ext cx="381000" cy="152400"/>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35" name="Straight Arrow Connector 34"/>
          <p:cNvCxnSpPr/>
          <p:nvPr/>
        </p:nvCxnSpPr>
        <p:spPr>
          <a:xfrm rot="5400000">
            <a:off x="2103460" y="3561440"/>
            <a:ext cx="381000" cy="304800"/>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cxnSp>
        <p:nvCxnSpPr>
          <p:cNvPr id="36" name="Straight Arrow Connector 35"/>
          <p:cNvCxnSpPr/>
          <p:nvPr/>
        </p:nvCxnSpPr>
        <p:spPr>
          <a:xfrm rot="5400000">
            <a:off x="3703660" y="3713840"/>
            <a:ext cx="381000" cy="1588"/>
          </a:xfrm>
          <a:prstGeom prst="straightConnector1">
            <a:avLst/>
          </a:prstGeom>
          <a:ln w="38100">
            <a:solidFill>
              <a:schemeClr val="tx1"/>
            </a:solidFill>
            <a:tailEnd type="arrow"/>
          </a:ln>
        </p:spPr>
        <p:style>
          <a:lnRef idx="1">
            <a:schemeClr val="accent1"/>
          </a:lnRef>
          <a:fillRef idx="0">
            <a:schemeClr val="accent1"/>
          </a:fillRef>
          <a:effectRef idx="0">
            <a:schemeClr val="accent1"/>
          </a:effectRef>
          <a:fontRef idx="minor">
            <a:schemeClr val="tx1"/>
          </a:fontRef>
        </p:style>
      </p:cxnSp>
      <p:sp>
        <p:nvSpPr>
          <p:cNvPr id="37" name="TextBox 36"/>
          <p:cNvSpPr txBox="1"/>
          <p:nvPr/>
        </p:nvSpPr>
        <p:spPr>
          <a:xfrm>
            <a:off x="228600" y="2362200"/>
            <a:ext cx="8915400" cy="2246769"/>
          </a:xfrm>
          <a:prstGeom prst="rect">
            <a:avLst/>
          </a:prstGeom>
          <a:noFill/>
        </p:spPr>
        <p:txBody>
          <a:bodyPr wrap="square" rtlCol="0">
            <a:spAutoFit/>
          </a:bodyPr>
          <a:lstStyle/>
          <a:p>
            <a:r>
              <a:rPr lang="en-US" sz="2800" b="1" i="1" u="sng" dirty="0" err="1">
                <a:latin typeface="Times New Roman" pitchFamily="18" charset="0"/>
                <a:cs typeface="Times New Roman" pitchFamily="18" charset="0"/>
              </a:rPr>
              <a:t>Chú</a:t>
            </a:r>
            <a:r>
              <a:rPr lang="en-US" sz="2800" b="1" i="1" u="sng" dirty="0">
                <a:latin typeface="Times New Roman" pitchFamily="18" charset="0"/>
                <a:cs typeface="Times New Roman" pitchFamily="18" charset="0"/>
              </a:rPr>
              <a:t> ý: </a:t>
            </a:r>
            <a:r>
              <a:rPr lang="en-US" sz="2800" dirty="0" err="1">
                <a:latin typeface="Times New Roman" pitchFamily="18" charset="0"/>
                <a:cs typeface="Times New Roman" pitchFamily="18" charset="0"/>
              </a:rPr>
              <a:t>Trong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một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tích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thừa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đều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bằng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chữ</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hoặc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chỉ</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có</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một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thừa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bằng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có</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thể</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không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viết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dấu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nhân</a:t>
            </a:r>
            <a:r>
              <a:rPr lang="en-US" sz="2800" dirty="0">
                <a:latin typeface="Times New Roman" pitchFamily="18" charset="0"/>
                <a:cs typeface="Times New Roman" pitchFamily="18" charset="0"/>
              </a:rPr>
              <a:t> ở </a:t>
            </a:r>
            <a:r>
              <a:rPr lang="en-US" sz="2800" dirty="0" err="1">
                <a:latin typeface="Times New Roman" pitchFamily="18" charset="0"/>
                <a:cs typeface="Times New Roman" pitchFamily="18" charset="0"/>
              </a:rPr>
              <a:t>giữa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thừa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dấu</a:t>
            </a:r>
            <a:r>
              <a:rPr lang="en-US" sz="2800" dirty="0">
                <a:latin typeface="Times New Roman" pitchFamily="18" charset="0"/>
                <a:cs typeface="Times New Roman" pitchFamily="18" charset="0"/>
              </a:rPr>
              <a:t> “×” </a:t>
            </a:r>
            <a:r>
              <a:rPr lang="en-US" sz="2800" dirty="0" err="1">
                <a:latin typeface="Times New Roman" pitchFamily="18" charset="0"/>
                <a:cs typeface="Times New Roman" pitchFamily="18" charset="0"/>
              </a:rPr>
              <a:t>trong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tích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cũng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có</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thể</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thay</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bằng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dấu</a:t>
            </a:r>
            <a:r>
              <a:rPr lang="en-US" sz="2800" dirty="0">
                <a:latin typeface="Times New Roman" pitchFamily="18" charset="0"/>
                <a:cs typeface="Times New Roman" pitchFamily="18" charset="0"/>
              </a:rPr>
              <a:t> “.”.</a:t>
            </a:r>
          </a:p>
          <a:p>
            <a:endParaRPr lang="en-US" sz="28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6" presetClass="entr" presetSubtype="21" fill="hold" nodeType="clickEffect">
                                  <p:stCondLst>
                                    <p:cond delay="0"/>
                                  </p:stCondLst>
                                  <p:childTnLst>
                                    <p:set>
                                      <p:cBhvr>
                                        <p:cTn id="6" dur="1" fill="hold">
                                          <p:stCondLst>
                                            <p:cond delay="0"/>
                                          </p:stCondLst>
                                        </p:cTn>
                                        <p:tgtEl>
                                          <p:spTgt spid="8"/>
                                        </p:tgtEl>
                                        <p:attrNameLst>
                                          <p:attrName>style.visibility</p:attrName>
                                        </p:attrNameLst>
                                      </p:cBhvr>
                                      <p:to>
                                        <p:strVal val="visible"/>
                                      </p:to>
                                    </p:set>
                                    <p:animEffect transition="in" filter="barn(inVertical)">
                                      <p:cBhvr>
                                        <p:cTn id="7" dur="500"/>
                                        <p:tgtEl>
                                          <p:spTgt spid="8"/>
                                        </p:tgtEl>
                                      </p:cBhvr>
                                    </p:animEffect>
                                  </p:childTnLst>
                                </p:cTn>
                              </p:par>
                            </p:childTnLst>
                          </p:cTn>
                        </p:par>
                      </p:childTnLst>
                    </p:cTn>
                  </p:par>
                  <p:par>
                    <p:cTn id="8" fill="hold">
                      <p:stCondLst>
                        <p:cond delay="indefinite"/>
                      </p:stCondLst>
                      <p:childTnLst>
                        <p:par>
                          <p:cTn id="9" fill="hold">
                            <p:stCondLst>
                              <p:cond delay="0"/>
                            </p:stCondLst>
                            <p:childTnLst>
                              <p:par>
                                <p:cTn id="10" presetID="4" presetClass="entr" presetSubtype="16" fill="hold" grpId="0" nodeType="clickEffect">
                                  <p:stCondLst>
                                    <p:cond delay="0"/>
                                  </p:stCondLst>
                                  <p:childTnLst>
                                    <p:set>
                                      <p:cBhvr>
                                        <p:cTn id="11" dur="1" fill="hold">
                                          <p:stCondLst>
                                            <p:cond delay="0"/>
                                          </p:stCondLst>
                                        </p:cTn>
                                        <p:tgtEl>
                                          <p:spTgt spid="9"/>
                                        </p:tgtEl>
                                        <p:attrNameLst>
                                          <p:attrName>style.visibility</p:attrName>
                                        </p:attrNameLst>
                                      </p:cBhvr>
                                      <p:to>
                                        <p:strVal val="visible"/>
                                      </p:to>
                                    </p:set>
                                    <p:animEffect transition="in" filter="box(in)">
                                      <p:cBhvr>
                                        <p:cTn id="12" dur="500"/>
                                        <p:tgtEl>
                                          <p:spTgt spid="9"/>
                                        </p:tgtEl>
                                      </p:cBhvr>
                                    </p:animEffect>
                                  </p:childTnLst>
                                </p:cTn>
                              </p:par>
                              <p:par>
                                <p:cTn id="13" presetID="4" presetClass="entr" presetSubtype="16" fill="hold" grpId="0" nodeType="withEffect">
                                  <p:stCondLst>
                                    <p:cond delay="0"/>
                                  </p:stCondLst>
                                  <p:childTnLst>
                                    <p:set>
                                      <p:cBhvr>
                                        <p:cTn id="14" dur="1" fill="hold">
                                          <p:stCondLst>
                                            <p:cond delay="0"/>
                                          </p:stCondLst>
                                        </p:cTn>
                                        <p:tgtEl>
                                          <p:spTgt spid="30"/>
                                        </p:tgtEl>
                                        <p:attrNameLst>
                                          <p:attrName>style.visibility</p:attrName>
                                        </p:attrNameLst>
                                      </p:cBhvr>
                                      <p:to>
                                        <p:strVal val="visible"/>
                                      </p:to>
                                    </p:set>
                                    <p:animEffect transition="in" filter="box(in)">
                                      <p:cBhvr>
                                        <p:cTn id="15" dur="500"/>
                                        <p:tgtEl>
                                          <p:spTgt spid="30"/>
                                        </p:tgtEl>
                                      </p:cBhvr>
                                    </p:animEffect>
                                  </p:childTnLst>
                                </p:cTn>
                              </p:par>
                            </p:childTnLst>
                          </p:cTn>
                        </p:par>
                      </p:childTnLst>
                    </p:cTn>
                  </p:par>
                  <p:par>
                    <p:cTn id="16" fill="hold">
                      <p:stCondLst>
                        <p:cond delay="indefinite"/>
                      </p:stCondLst>
                      <p:childTnLst>
                        <p:par>
                          <p:cTn id="17" fill="hold">
                            <p:stCondLst>
                              <p:cond delay="0"/>
                            </p:stCondLst>
                            <p:childTnLst>
                              <p:par>
                                <p:cTn id="18" presetID="4" presetClass="entr" presetSubtype="16" fill="hold" grpId="0" nodeType="clickEffect">
                                  <p:stCondLst>
                                    <p:cond delay="0"/>
                                  </p:stCondLst>
                                  <p:childTnLst>
                                    <p:set>
                                      <p:cBhvr>
                                        <p:cTn id="19" dur="1" fill="hold">
                                          <p:stCondLst>
                                            <p:cond delay="0"/>
                                          </p:stCondLst>
                                        </p:cTn>
                                        <p:tgtEl>
                                          <p:spTgt spid="11"/>
                                        </p:tgtEl>
                                        <p:attrNameLst>
                                          <p:attrName>style.visibility</p:attrName>
                                        </p:attrNameLst>
                                      </p:cBhvr>
                                      <p:to>
                                        <p:strVal val="visible"/>
                                      </p:to>
                                    </p:set>
                                    <p:animEffect transition="in" filter="box(in)">
                                      <p:cBhvr>
                                        <p:cTn id="20" dur="500"/>
                                        <p:tgtEl>
                                          <p:spTgt spid="11"/>
                                        </p:tgtEl>
                                      </p:cBhvr>
                                    </p:animEffect>
                                  </p:childTnLst>
                                </p:cTn>
                              </p:par>
                            </p:childTnLst>
                          </p:cTn>
                        </p:par>
                      </p:childTnLst>
                    </p:cTn>
                  </p:par>
                  <p:par>
                    <p:cTn id="21" fill="hold">
                      <p:stCondLst>
                        <p:cond delay="indefinite"/>
                      </p:stCondLst>
                      <p:childTnLst>
                        <p:par>
                          <p:cTn id="22" fill="hold">
                            <p:stCondLst>
                              <p:cond delay="0"/>
                            </p:stCondLst>
                            <p:childTnLst>
                              <p:par>
                                <p:cTn id="23" presetID="3" presetClass="entr" presetSubtype="10" fill="hold" grpId="0" nodeType="clickEffect">
                                  <p:stCondLst>
                                    <p:cond delay="0"/>
                                  </p:stCondLst>
                                  <p:childTnLst>
                                    <p:set>
                                      <p:cBhvr>
                                        <p:cTn id="24" dur="1" fill="hold">
                                          <p:stCondLst>
                                            <p:cond delay="0"/>
                                          </p:stCondLst>
                                        </p:cTn>
                                        <p:tgtEl>
                                          <p:spTgt spid="13"/>
                                        </p:tgtEl>
                                        <p:attrNameLst>
                                          <p:attrName>style.visibility</p:attrName>
                                        </p:attrNameLst>
                                      </p:cBhvr>
                                      <p:to>
                                        <p:strVal val="visible"/>
                                      </p:to>
                                    </p:set>
                                    <p:animEffect transition="in" filter="blinds(horizontal)">
                                      <p:cBhvr>
                                        <p:cTn id="25" dur="500"/>
                                        <p:tgtEl>
                                          <p:spTgt spid="13"/>
                                        </p:tgtEl>
                                      </p:cBhvr>
                                    </p:animEffect>
                                  </p:childTnLst>
                                </p:cTn>
                              </p:par>
                              <p:par>
                                <p:cTn id="26" presetID="3" presetClass="entr" presetSubtype="10" fill="hold" grpId="0" nodeType="withEffect">
                                  <p:stCondLst>
                                    <p:cond delay="0"/>
                                  </p:stCondLst>
                                  <p:childTnLst>
                                    <p:set>
                                      <p:cBhvr>
                                        <p:cTn id="27" dur="1" fill="hold">
                                          <p:stCondLst>
                                            <p:cond delay="0"/>
                                          </p:stCondLst>
                                        </p:cTn>
                                        <p:tgtEl>
                                          <p:spTgt spid="14"/>
                                        </p:tgtEl>
                                        <p:attrNameLst>
                                          <p:attrName>style.visibility</p:attrName>
                                        </p:attrNameLst>
                                      </p:cBhvr>
                                      <p:to>
                                        <p:strVal val="visible"/>
                                      </p:to>
                                    </p:set>
                                    <p:animEffect transition="in" filter="blinds(horizontal)">
                                      <p:cBhvr>
                                        <p:cTn id="28" dur="500"/>
                                        <p:tgtEl>
                                          <p:spTgt spid="14"/>
                                        </p:tgtEl>
                                      </p:cBhvr>
                                    </p:animEffect>
                                  </p:childTnLst>
                                </p:cTn>
                              </p:par>
                            </p:childTnLst>
                          </p:cTn>
                        </p:par>
                      </p:childTnLst>
                    </p:cTn>
                  </p:par>
                  <p:par>
                    <p:cTn id="29" fill="hold">
                      <p:stCondLst>
                        <p:cond delay="indefinite"/>
                      </p:stCondLst>
                      <p:childTnLst>
                        <p:par>
                          <p:cTn id="30" fill="hold">
                            <p:stCondLst>
                              <p:cond delay="0"/>
                            </p:stCondLst>
                            <p:childTnLst>
                              <p:par>
                                <p:cTn id="31" presetID="4" presetClass="entr" presetSubtype="16" fill="hold" nodeType="clickEffect">
                                  <p:stCondLst>
                                    <p:cond delay="0"/>
                                  </p:stCondLst>
                                  <p:childTnLst>
                                    <p:set>
                                      <p:cBhvr>
                                        <p:cTn id="32" dur="1" fill="hold">
                                          <p:stCondLst>
                                            <p:cond delay="0"/>
                                          </p:stCondLst>
                                        </p:cTn>
                                        <p:tgtEl>
                                          <p:spTgt spid="16"/>
                                        </p:tgtEl>
                                        <p:attrNameLst>
                                          <p:attrName>style.visibility</p:attrName>
                                        </p:attrNameLst>
                                      </p:cBhvr>
                                      <p:to>
                                        <p:strVal val="visible"/>
                                      </p:to>
                                    </p:set>
                                    <p:animEffect transition="in" filter="box(in)">
                                      <p:cBhvr>
                                        <p:cTn id="33" dur="500"/>
                                        <p:tgtEl>
                                          <p:spTgt spid="16"/>
                                        </p:tgtEl>
                                      </p:cBhvr>
                                    </p:animEffect>
                                  </p:childTnLst>
                                </p:cTn>
                              </p:par>
                              <p:par>
                                <p:cTn id="34" presetID="4" presetClass="entr" presetSubtype="16" fill="hold" nodeType="withEffect">
                                  <p:stCondLst>
                                    <p:cond delay="0"/>
                                  </p:stCondLst>
                                  <p:childTnLst>
                                    <p:set>
                                      <p:cBhvr>
                                        <p:cTn id="35" dur="1" fill="hold">
                                          <p:stCondLst>
                                            <p:cond delay="0"/>
                                          </p:stCondLst>
                                        </p:cTn>
                                        <p:tgtEl>
                                          <p:spTgt spid="21"/>
                                        </p:tgtEl>
                                        <p:attrNameLst>
                                          <p:attrName>style.visibility</p:attrName>
                                        </p:attrNameLst>
                                      </p:cBhvr>
                                      <p:to>
                                        <p:strVal val="visible"/>
                                      </p:to>
                                    </p:set>
                                    <p:animEffect transition="in" filter="box(in)">
                                      <p:cBhvr>
                                        <p:cTn id="36" dur="500"/>
                                        <p:tgtEl>
                                          <p:spTgt spid="21"/>
                                        </p:tgtEl>
                                      </p:cBhvr>
                                    </p:animEffect>
                                  </p:childTnLst>
                                </p:cTn>
                              </p:par>
                              <p:par>
                                <p:cTn id="37" presetID="5" presetClass="entr" presetSubtype="10" fill="hold" nodeType="withEffect">
                                  <p:stCondLst>
                                    <p:cond delay="0"/>
                                  </p:stCondLst>
                                  <p:childTnLst>
                                    <p:set>
                                      <p:cBhvr>
                                        <p:cTn id="38" dur="1" fill="hold">
                                          <p:stCondLst>
                                            <p:cond delay="0"/>
                                          </p:stCondLst>
                                        </p:cTn>
                                        <p:tgtEl>
                                          <p:spTgt spid="28"/>
                                        </p:tgtEl>
                                        <p:attrNameLst>
                                          <p:attrName>style.visibility</p:attrName>
                                        </p:attrNameLst>
                                      </p:cBhvr>
                                      <p:to>
                                        <p:strVal val="visible"/>
                                      </p:to>
                                    </p:set>
                                    <p:animEffect transition="in" filter="checkerboard(across)">
                                      <p:cBhvr>
                                        <p:cTn id="39" dur="500"/>
                                        <p:tgtEl>
                                          <p:spTgt spid="28"/>
                                        </p:tgtEl>
                                      </p:cBhvr>
                                    </p:animEffect>
                                  </p:childTnLst>
                                </p:cTn>
                              </p:par>
                            </p:childTnLst>
                          </p:cTn>
                        </p:par>
                      </p:childTnLst>
                    </p:cTn>
                  </p:par>
                  <p:par>
                    <p:cTn id="40" fill="hold">
                      <p:stCondLst>
                        <p:cond delay="indefinite"/>
                      </p:stCondLst>
                      <p:childTnLst>
                        <p:par>
                          <p:cTn id="41" fill="hold">
                            <p:stCondLst>
                              <p:cond delay="0"/>
                            </p:stCondLst>
                            <p:childTnLst>
                              <p:par>
                                <p:cTn id="42" presetID="3" presetClass="entr" presetSubtype="10" fill="hold" grpId="0" nodeType="clickEffect">
                                  <p:stCondLst>
                                    <p:cond delay="0"/>
                                  </p:stCondLst>
                                  <p:childTnLst>
                                    <p:set>
                                      <p:cBhvr>
                                        <p:cTn id="43" dur="1" fill="hold">
                                          <p:stCondLst>
                                            <p:cond delay="0"/>
                                          </p:stCondLst>
                                        </p:cTn>
                                        <p:tgtEl>
                                          <p:spTgt spid="31"/>
                                        </p:tgtEl>
                                        <p:attrNameLst>
                                          <p:attrName>style.visibility</p:attrName>
                                        </p:attrNameLst>
                                      </p:cBhvr>
                                      <p:to>
                                        <p:strVal val="visible"/>
                                      </p:to>
                                    </p:set>
                                    <p:animEffect transition="in" filter="blinds(horizontal)">
                                      <p:cBhvr>
                                        <p:cTn id="44" dur="500"/>
                                        <p:tgtEl>
                                          <p:spTgt spid="31"/>
                                        </p:tgtEl>
                                      </p:cBhvr>
                                    </p:animEffect>
                                  </p:childTnLst>
                                </p:cTn>
                              </p:par>
                            </p:childTnLst>
                          </p:cTn>
                        </p:par>
                      </p:childTnLst>
                    </p:cTn>
                  </p:par>
                  <p:par>
                    <p:cTn id="45" fill="hold">
                      <p:stCondLst>
                        <p:cond delay="indefinite"/>
                      </p:stCondLst>
                      <p:childTnLst>
                        <p:par>
                          <p:cTn id="46" fill="hold">
                            <p:stCondLst>
                              <p:cond delay="0"/>
                            </p:stCondLst>
                            <p:childTnLst>
                              <p:par>
                                <p:cTn id="47" presetID="5" presetClass="entr" presetSubtype="10" fill="hold" grpId="0" nodeType="clickEffect">
                                  <p:stCondLst>
                                    <p:cond delay="0"/>
                                  </p:stCondLst>
                                  <p:childTnLst>
                                    <p:set>
                                      <p:cBhvr>
                                        <p:cTn id="48" dur="1" fill="hold">
                                          <p:stCondLst>
                                            <p:cond delay="0"/>
                                          </p:stCondLst>
                                        </p:cTn>
                                        <p:tgtEl>
                                          <p:spTgt spid="32"/>
                                        </p:tgtEl>
                                        <p:attrNameLst>
                                          <p:attrName>style.visibility</p:attrName>
                                        </p:attrNameLst>
                                      </p:cBhvr>
                                      <p:to>
                                        <p:strVal val="visible"/>
                                      </p:to>
                                    </p:set>
                                    <p:animEffect transition="in" filter="checkerboard(across)">
                                      <p:cBhvr>
                                        <p:cTn id="49" dur="500"/>
                                        <p:tgtEl>
                                          <p:spTgt spid="32"/>
                                        </p:tgtEl>
                                      </p:cBhvr>
                                    </p:animEffect>
                                  </p:childTnLst>
                                </p:cTn>
                              </p:par>
                              <p:par>
                                <p:cTn id="50" presetID="5" presetClass="entr" presetSubtype="10" fill="hold" grpId="0" nodeType="withEffect">
                                  <p:stCondLst>
                                    <p:cond delay="0"/>
                                  </p:stCondLst>
                                  <p:childTnLst>
                                    <p:set>
                                      <p:cBhvr>
                                        <p:cTn id="51" dur="1" fill="hold">
                                          <p:stCondLst>
                                            <p:cond delay="0"/>
                                          </p:stCondLst>
                                        </p:cTn>
                                        <p:tgtEl>
                                          <p:spTgt spid="33"/>
                                        </p:tgtEl>
                                        <p:attrNameLst>
                                          <p:attrName>style.visibility</p:attrName>
                                        </p:attrNameLst>
                                      </p:cBhvr>
                                      <p:to>
                                        <p:strVal val="visible"/>
                                      </p:to>
                                    </p:set>
                                    <p:animEffect transition="in" filter="checkerboard(across)">
                                      <p:cBhvr>
                                        <p:cTn id="52" dur="500"/>
                                        <p:tgtEl>
                                          <p:spTgt spid="33"/>
                                        </p:tgtEl>
                                      </p:cBhvr>
                                    </p:animEffect>
                                  </p:childTnLst>
                                </p:cTn>
                              </p:par>
                            </p:childTnLst>
                          </p:cTn>
                        </p:par>
                      </p:childTnLst>
                    </p:cTn>
                  </p:par>
                  <p:par>
                    <p:cTn id="53" fill="hold">
                      <p:stCondLst>
                        <p:cond delay="indefinite"/>
                      </p:stCondLst>
                      <p:childTnLst>
                        <p:par>
                          <p:cTn id="54" fill="hold">
                            <p:stCondLst>
                              <p:cond delay="0"/>
                            </p:stCondLst>
                            <p:childTnLst>
                              <p:par>
                                <p:cTn id="55" presetID="4" presetClass="entr" presetSubtype="16" fill="hold" nodeType="clickEffect">
                                  <p:stCondLst>
                                    <p:cond delay="0"/>
                                  </p:stCondLst>
                                  <p:childTnLst>
                                    <p:set>
                                      <p:cBhvr>
                                        <p:cTn id="56" dur="1" fill="hold">
                                          <p:stCondLst>
                                            <p:cond delay="0"/>
                                          </p:stCondLst>
                                        </p:cTn>
                                        <p:tgtEl>
                                          <p:spTgt spid="34"/>
                                        </p:tgtEl>
                                        <p:attrNameLst>
                                          <p:attrName>style.visibility</p:attrName>
                                        </p:attrNameLst>
                                      </p:cBhvr>
                                      <p:to>
                                        <p:strVal val="visible"/>
                                      </p:to>
                                    </p:set>
                                    <p:animEffect transition="in" filter="box(in)">
                                      <p:cBhvr>
                                        <p:cTn id="57" dur="500"/>
                                        <p:tgtEl>
                                          <p:spTgt spid="34"/>
                                        </p:tgtEl>
                                      </p:cBhvr>
                                    </p:animEffect>
                                  </p:childTnLst>
                                </p:cTn>
                              </p:par>
                              <p:par>
                                <p:cTn id="58" presetID="5" presetClass="entr" presetSubtype="10" fill="hold" nodeType="withEffect">
                                  <p:stCondLst>
                                    <p:cond delay="0"/>
                                  </p:stCondLst>
                                  <p:childTnLst>
                                    <p:set>
                                      <p:cBhvr>
                                        <p:cTn id="59" dur="1" fill="hold">
                                          <p:stCondLst>
                                            <p:cond delay="0"/>
                                          </p:stCondLst>
                                        </p:cTn>
                                        <p:tgtEl>
                                          <p:spTgt spid="35"/>
                                        </p:tgtEl>
                                        <p:attrNameLst>
                                          <p:attrName>style.visibility</p:attrName>
                                        </p:attrNameLst>
                                      </p:cBhvr>
                                      <p:to>
                                        <p:strVal val="visible"/>
                                      </p:to>
                                    </p:set>
                                    <p:animEffect transition="in" filter="checkerboard(across)">
                                      <p:cBhvr>
                                        <p:cTn id="60" dur="500"/>
                                        <p:tgtEl>
                                          <p:spTgt spid="35"/>
                                        </p:tgtEl>
                                      </p:cBhvr>
                                    </p:animEffect>
                                  </p:childTnLst>
                                </p:cTn>
                              </p:par>
                              <p:par>
                                <p:cTn id="61" presetID="10" presetClass="entr" presetSubtype="0" fill="hold" nodeType="withEffect">
                                  <p:stCondLst>
                                    <p:cond delay="0"/>
                                  </p:stCondLst>
                                  <p:childTnLst>
                                    <p:set>
                                      <p:cBhvr>
                                        <p:cTn id="62" dur="1" fill="hold">
                                          <p:stCondLst>
                                            <p:cond delay="0"/>
                                          </p:stCondLst>
                                        </p:cTn>
                                        <p:tgtEl>
                                          <p:spTgt spid="36"/>
                                        </p:tgtEl>
                                        <p:attrNameLst>
                                          <p:attrName>style.visibility</p:attrName>
                                        </p:attrNameLst>
                                      </p:cBhvr>
                                      <p:to>
                                        <p:strVal val="visible"/>
                                      </p:to>
                                    </p:set>
                                    <p:animEffect transition="in" filter="fade">
                                      <p:cBhvr>
                                        <p:cTn id="63" dur="2000"/>
                                        <p:tgtEl>
                                          <p:spTgt spid="36"/>
                                        </p:tgtEl>
                                      </p:cBhvr>
                                    </p:animEffect>
                                  </p:childTnLst>
                                </p:cTn>
                              </p:par>
                            </p:childTnLst>
                          </p:cTn>
                        </p:par>
                      </p:childTnLst>
                    </p:cTn>
                  </p:par>
                  <p:par>
                    <p:cTn id="64" fill="hold">
                      <p:stCondLst>
                        <p:cond delay="indefinite"/>
                      </p:stCondLst>
                      <p:childTnLst>
                        <p:par>
                          <p:cTn id="65" fill="hold">
                            <p:stCondLst>
                              <p:cond delay="0"/>
                            </p:stCondLst>
                            <p:childTnLst>
                              <p:par>
                                <p:cTn id="66" presetID="3" presetClass="exit" presetSubtype="10" fill="hold" grpId="1" nodeType="clickEffect">
                                  <p:stCondLst>
                                    <p:cond delay="0"/>
                                  </p:stCondLst>
                                  <p:childTnLst>
                                    <p:animEffect transition="out" filter="blinds(horizontal)">
                                      <p:cBhvr>
                                        <p:cTn id="67" dur="500"/>
                                        <p:tgtEl>
                                          <p:spTgt spid="9"/>
                                        </p:tgtEl>
                                      </p:cBhvr>
                                    </p:animEffect>
                                    <p:set>
                                      <p:cBhvr>
                                        <p:cTn id="68" dur="1" fill="hold">
                                          <p:stCondLst>
                                            <p:cond delay="499"/>
                                          </p:stCondLst>
                                        </p:cTn>
                                        <p:tgtEl>
                                          <p:spTgt spid="9"/>
                                        </p:tgtEl>
                                        <p:attrNameLst>
                                          <p:attrName>style.visibility</p:attrName>
                                        </p:attrNameLst>
                                      </p:cBhvr>
                                      <p:to>
                                        <p:strVal val="hidden"/>
                                      </p:to>
                                    </p:set>
                                  </p:childTnLst>
                                </p:cTn>
                              </p:par>
                              <p:par>
                                <p:cTn id="69" presetID="3" presetClass="exit" presetSubtype="10" fill="hold" grpId="1" nodeType="withEffect">
                                  <p:stCondLst>
                                    <p:cond delay="0"/>
                                  </p:stCondLst>
                                  <p:childTnLst>
                                    <p:animEffect transition="out" filter="blinds(horizontal)">
                                      <p:cBhvr>
                                        <p:cTn id="70" dur="500"/>
                                        <p:tgtEl>
                                          <p:spTgt spid="11"/>
                                        </p:tgtEl>
                                      </p:cBhvr>
                                    </p:animEffect>
                                    <p:set>
                                      <p:cBhvr>
                                        <p:cTn id="71" dur="1" fill="hold">
                                          <p:stCondLst>
                                            <p:cond delay="499"/>
                                          </p:stCondLst>
                                        </p:cTn>
                                        <p:tgtEl>
                                          <p:spTgt spid="11"/>
                                        </p:tgtEl>
                                        <p:attrNameLst>
                                          <p:attrName>style.visibility</p:attrName>
                                        </p:attrNameLst>
                                      </p:cBhvr>
                                      <p:to>
                                        <p:strVal val="hidden"/>
                                      </p:to>
                                    </p:set>
                                  </p:childTnLst>
                                </p:cTn>
                              </p:par>
                              <p:par>
                                <p:cTn id="72" presetID="3" presetClass="exit" presetSubtype="10" fill="hold" grpId="1" nodeType="withEffect">
                                  <p:stCondLst>
                                    <p:cond delay="0"/>
                                  </p:stCondLst>
                                  <p:childTnLst>
                                    <p:animEffect transition="out" filter="blinds(horizontal)">
                                      <p:cBhvr>
                                        <p:cTn id="73" dur="500"/>
                                        <p:tgtEl>
                                          <p:spTgt spid="13"/>
                                        </p:tgtEl>
                                      </p:cBhvr>
                                    </p:animEffect>
                                    <p:set>
                                      <p:cBhvr>
                                        <p:cTn id="74" dur="1" fill="hold">
                                          <p:stCondLst>
                                            <p:cond delay="499"/>
                                          </p:stCondLst>
                                        </p:cTn>
                                        <p:tgtEl>
                                          <p:spTgt spid="13"/>
                                        </p:tgtEl>
                                        <p:attrNameLst>
                                          <p:attrName>style.visibility</p:attrName>
                                        </p:attrNameLst>
                                      </p:cBhvr>
                                      <p:to>
                                        <p:strVal val="hidden"/>
                                      </p:to>
                                    </p:set>
                                  </p:childTnLst>
                                </p:cTn>
                              </p:par>
                              <p:par>
                                <p:cTn id="75" presetID="3" presetClass="exit" presetSubtype="10" fill="hold" grpId="1" nodeType="withEffect">
                                  <p:stCondLst>
                                    <p:cond delay="0"/>
                                  </p:stCondLst>
                                  <p:childTnLst>
                                    <p:animEffect transition="out" filter="blinds(horizontal)">
                                      <p:cBhvr>
                                        <p:cTn id="76" dur="500"/>
                                        <p:tgtEl>
                                          <p:spTgt spid="14"/>
                                        </p:tgtEl>
                                      </p:cBhvr>
                                    </p:animEffect>
                                    <p:set>
                                      <p:cBhvr>
                                        <p:cTn id="77" dur="1" fill="hold">
                                          <p:stCondLst>
                                            <p:cond delay="499"/>
                                          </p:stCondLst>
                                        </p:cTn>
                                        <p:tgtEl>
                                          <p:spTgt spid="14"/>
                                        </p:tgtEl>
                                        <p:attrNameLst>
                                          <p:attrName>style.visibility</p:attrName>
                                        </p:attrNameLst>
                                      </p:cBhvr>
                                      <p:to>
                                        <p:strVal val="hidden"/>
                                      </p:to>
                                    </p:set>
                                  </p:childTnLst>
                                </p:cTn>
                              </p:par>
                              <p:par>
                                <p:cTn id="78" presetID="3" presetClass="exit" presetSubtype="10" fill="hold" nodeType="withEffect">
                                  <p:stCondLst>
                                    <p:cond delay="0"/>
                                  </p:stCondLst>
                                  <p:childTnLst>
                                    <p:animEffect transition="out" filter="blinds(horizontal)">
                                      <p:cBhvr>
                                        <p:cTn id="79" dur="500"/>
                                        <p:tgtEl>
                                          <p:spTgt spid="16"/>
                                        </p:tgtEl>
                                      </p:cBhvr>
                                    </p:animEffect>
                                    <p:set>
                                      <p:cBhvr>
                                        <p:cTn id="80" dur="1" fill="hold">
                                          <p:stCondLst>
                                            <p:cond delay="499"/>
                                          </p:stCondLst>
                                        </p:cTn>
                                        <p:tgtEl>
                                          <p:spTgt spid="16"/>
                                        </p:tgtEl>
                                        <p:attrNameLst>
                                          <p:attrName>style.visibility</p:attrName>
                                        </p:attrNameLst>
                                      </p:cBhvr>
                                      <p:to>
                                        <p:strVal val="hidden"/>
                                      </p:to>
                                    </p:set>
                                  </p:childTnLst>
                                </p:cTn>
                              </p:par>
                              <p:par>
                                <p:cTn id="81" presetID="3" presetClass="exit" presetSubtype="10" fill="hold" nodeType="withEffect">
                                  <p:stCondLst>
                                    <p:cond delay="0"/>
                                  </p:stCondLst>
                                  <p:childTnLst>
                                    <p:animEffect transition="out" filter="blinds(horizontal)">
                                      <p:cBhvr>
                                        <p:cTn id="82" dur="500"/>
                                        <p:tgtEl>
                                          <p:spTgt spid="21"/>
                                        </p:tgtEl>
                                      </p:cBhvr>
                                    </p:animEffect>
                                    <p:set>
                                      <p:cBhvr>
                                        <p:cTn id="83" dur="1" fill="hold">
                                          <p:stCondLst>
                                            <p:cond delay="499"/>
                                          </p:stCondLst>
                                        </p:cTn>
                                        <p:tgtEl>
                                          <p:spTgt spid="21"/>
                                        </p:tgtEl>
                                        <p:attrNameLst>
                                          <p:attrName>style.visibility</p:attrName>
                                        </p:attrNameLst>
                                      </p:cBhvr>
                                      <p:to>
                                        <p:strVal val="hidden"/>
                                      </p:to>
                                    </p:set>
                                  </p:childTnLst>
                                </p:cTn>
                              </p:par>
                              <p:par>
                                <p:cTn id="84" presetID="3" presetClass="exit" presetSubtype="10" fill="hold" nodeType="withEffect">
                                  <p:stCondLst>
                                    <p:cond delay="0"/>
                                  </p:stCondLst>
                                  <p:childTnLst>
                                    <p:animEffect transition="out" filter="blinds(horizontal)">
                                      <p:cBhvr>
                                        <p:cTn id="85" dur="500"/>
                                        <p:tgtEl>
                                          <p:spTgt spid="28"/>
                                        </p:tgtEl>
                                      </p:cBhvr>
                                    </p:animEffect>
                                    <p:set>
                                      <p:cBhvr>
                                        <p:cTn id="86" dur="1" fill="hold">
                                          <p:stCondLst>
                                            <p:cond delay="499"/>
                                          </p:stCondLst>
                                        </p:cTn>
                                        <p:tgtEl>
                                          <p:spTgt spid="28"/>
                                        </p:tgtEl>
                                        <p:attrNameLst>
                                          <p:attrName>style.visibility</p:attrName>
                                        </p:attrNameLst>
                                      </p:cBhvr>
                                      <p:to>
                                        <p:strVal val="hidden"/>
                                      </p:to>
                                    </p:set>
                                  </p:childTnLst>
                                </p:cTn>
                              </p:par>
                              <p:par>
                                <p:cTn id="87" presetID="3" presetClass="exit" presetSubtype="10" fill="hold" grpId="1" nodeType="withEffect">
                                  <p:stCondLst>
                                    <p:cond delay="0"/>
                                  </p:stCondLst>
                                  <p:childTnLst>
                                    <p:animEffect transition="out" filter="blinds(horizontal)">
                                      <p:cBhvr>
                                        <p:cTn id="88" dur="500"/>
                                        <p:tgtEl>
                                          <p:spTgt spid="30"/>
                                        </p:tgtEl>
                                      </p:cBhvr>
                                    </p:animEffect>
                                    <p:set>
                                      <p:cBhvr>
                                        <p:cTn id="89" dur="1" fill="hold">
                                          <p:stCondLst>
                                            <p:cond delay="499"/>
                                          </p:stCondLst>
                                        </p:cTn>
                                        <p:tgtEl>
                                          <p:spTgt spid="30"/>
                                        </p:tgtEl>
                                        <p:attrNameLst>
                                          <p:attrName>style.visibility</p:attrName>
                                        </p:attrNameLst>
                                      </p:cBhvr>
                                      <p:to>
                                        <p:strVal val="hidden"/>
                                      </p:to>
                                    </p:set>
                                  </p:childTnLst>
                                </p:cTn>
                              </p:par>
                              <p:par>
                                <p:cTn id="90" presetID="3" presetClass="exit" presetSubtype="10" fill="hold" grpId="1" nodeType="withEffect">
                                  <p:stCondLst>
                                    <p:cond delay="0"/>
                                  </p:stCondLst>
                                  <p:childTnLst>
                                    <p:animEffect transition="out" filter="blinds(horizontal)">
                                      <p:cBhvr>
                                        <p:cTn id="91" dur="500"/>
                                        <p:tgtEl>
                                          <p:spTgt spid="31"/>
                                        </p:tgtEl>
                                      </p:cBhvr>
                                    </p:animEffect>
                                    <p:set>
                                      <p:cBhvr>
                                        <p:cTn id="92" dur="1" fill="hold">
                                          <p:stCondLst>
                                            <p:cond delay="499"/>
                                          </p:stCondLst>
                                        </p:cTn>
                                        <p:tgtEl>
                                          <p:spTgt spid="31"/>
                                        </p:tgtEl>
                                        <p:attrNameLst>
                                          <p:attrName>style.visibility</p:attrName>
                                        </p:attrNameLst>
                                      </p:cBhvr>
                                      <p:to>
                                        <p:strVal val="hidden"/>
                                      </p:to>
                                    </p:set>
                                  </p:childTnLst>
                                </p:cTn>
                              </p:par>
                              <p:par>
                                <p:cTn id="93" presetID="3" presetClass="exit" presetSubtype="10" fill="hold" grpId="1" nodeType="withEffect">
                                  <p:stCondLst>
                                    <p:cond delay="0"/>
                                  </p:stCondLst>
                                  <p:childTnLst>
                                    <p:animEffect transition="out" filter="blinds(horizontal)">
                                      <p:cBhvr>
                                        <p:cTn id="94" dur="500"/>
                                        <p:tgtEl>
                                          <p:spTgt spid="32"/>
                                        </p:tgtEl>
                                      </p:cBhvr>
                                    </p:animEffect>
                                    <p:set>
                                      <p:cBhvr>
                                        <p:cTn id="95" dur="1" fill="hold">
                                          <p:stCondLst>
                                            <p:cond delay="499"/>
                                          </p:stCondLst>
                                        </p:cTn>
                                        <p:tgtEl>
                                          <p:spTgt spid="32"/>
                                        </p:tgtEl>
                                        <p:attrNameLst>
                                          <p:attrName>style.visibility</p:attrName>
                                        </p:attrNameLst>
                                      </p:cBhvr>
                                      <p:to>
                                        <p:strVal val="hidden"/>
                                      </p:to>
                                    </p:set>
                                  </p:childTnLst>
                                </p:cTn>
                              </p:par>
                              <p:par>
                                <p:cTn id="96" presetID="3" presetClass="exit" presetSubtype="10" fill="hold" grpId="1" nodeType="withEffect">
                                  <p:stCondLst>
                                    <p:cond delay="0"/>
                                  </p:stCondLst>
                                  <p:childTnLst>
                                    <p:animEffect transition="out" filter="blinds(horizontal)">
                                      <p:cBhvr>
                                        <p:cTn id="97" dur="500"/>
                                        <p:tgtEl>
                                          <p:spTgt spid="33"/>
                                        </p:tgtEl>
                                      </p:cBhvr>
                                    </p:animEffect>
                                    <p:set>
                                      <p:cBhvr>
                                        <p:cTn id="98" dur="1" fill="hold">
                                          <p:stCondLst>
                                            <p:cond delay="499"/>
                                          </p:stCondLst>
                                        </p:cTn>
                                        <p:tgtEl>
                                          <p:spTgt spid="33"/>
                                        </p:tgtEl>
                                        <p:attrNameLst>
                                          <p:attrName>style.visibility</p:attrName>
                                        </p:attrNameLst>
                                      </p:cBhvr>
                                      <p:to>
                                        <p:strVal val="hidden"/>
                                      </p:to>
                                    </p:set>
                                  </p:childTnLst>
                                </p:cTn>
                              </p:par>
                              <p:par>
                                <p:cTn id="99" presetID="3" presetClass="exit" presetSubtype="10" fill="hold" nodeType="withEffect">
                                  <p:stCondLst>
                                    <p:cond delay="0"/>
                                  </p:stCondLst>
                                  <p:childTnLst>
                                    <p:animEffect transition="out" filter="blinds(horizontal)">
                                      <p:cBhvr>
                                        <p:cTn id="100" dur="500"/>
                                        <p:tgtEl>
                                          <p:spTgt spid="34"/>
                                        </p:tgtEl>
                                      </p:cBhvr>
                                    </p:animEffect>
                                    <p:set>
                                      <p:cBhvr>
                                        <p:cTn id="101" dur="1" fill="hold">
                                          <p:stCondLst>
                                            <p:cond delay="499"/>
                                          </p:stCondLst>
                                        </p:cTn>
                                        <p:tgtEl>
                                          <p:spTgt spid="34"/>
                                        </p:tgtEl>
                                        <p:attrNameLst>
                                          <p:attrName>style.visibility</p:attrName>
                                        </p:attrNameLst>
                                      </p:cBhvr>
                                      <p:to>
                                        <p:strVal val="hidden"/>
                                      </p:to>
                                    </p:set>
                                  </p:childTnLst>
                                </p:cTn>
                              </p:par>
                              <p:par>
                                <p:cTn id="102" presetID="3" presetClass="exit" presetSubtype="10" fill="hold" nodeType="withEffect">
                                  <p:stCondLst>
                                    <p:cond delay="0"/>
                                  </p:stCondLst>
                                  <p:childTnLst>
                                    <p:animEffect transition="out" filter="blinds(horizontal)">
                                      <p:cBhvr>
                                        <p:cTn id="103" dur="500"/>
                                        <p:tgtEl>
                                          <p:spTgt spid="35"/>
                                        </p:tgtEl>
                                      </p:cBhvr>
                                    </p:animEffect>
                                    <p:set>
                                      <p:cBhvr>
                                        <p:cTn id="104" dur="1" fill="hold">
                                          <p:stCondLst>
                                            <p:cond delay="499"/>
                                          </p:stCondLst>
                                        </p:cTn>
                                        <p:tgtEl>
                                          <p:spTgt spid="35"/>
                                        </p:tgtEl>
                                        <p:attrNameLst>
                                          <p:attrName>style.visibility</p:attrName>
                                        </p:attrNameLst>
                                      </p:cBhvr>
                                      <p:to>
                                        <p:strVal val="hidden"/>
                                      </p:to>
                                    </p:set>
                                  </p:childTnLst>
                                </p:cTn>
                              </p:par>
                              <p:par>
                                <p:cTn id="105" presetID="3" presetClass="exit" presetSubtype="10" fill="hold" nodeType="withEffect">
                                  <p:stCondLst>
                                    <p:cond delay="0"/>
                                  </p:stCondLst>
                                  <p:childTnLst>
                                    <p:animEffect transition="out" filter="blinds(horizontal)">
                                      <p:cBhvr>
                                        <p:cTn id="106" dur="500"/>
                                        <p:tgtEl>
                                          <p:spTgt spid="36"/>
                                        </p:tgtEl>
                                      </p:cBhvr>
                                    </p:animEffect>
                                    <p:set>
                                      <p:cBhvr>
                                        <p:cTn id="107" dur="1" fill="hold">
                                          <p:stCondLst>
                                            <p:cond delay="499"/>
                                          </p:stCondLst>
                                        </p:cTn>
                                        <p:tgtEl>
                                          <p:spTgt spid="36"/>
                                        </p:tgtEl>
                                        <p:attrNameLst>
                                          <p:attrName>style.visibility</p:attrName>
                                        </p:attrNameLst>
                                      </p:cBhvr>
                                      <p:to>
                                        <p:strVal val="hidden"/>
                                      </p:to>
                                    </p:set>
                                  </p:childTnLst>
                                </p:cTn>
                              </p:par>
                            </p:childTnLst>
                          </p:cTn>
                        </p:par>
                      </p:childTnLst>
                    </p:cTn>
                  </p:par>
                  <p:par>
                    <p:cTn id="108" fill="hold">
                      <p:stCondLst>
                        <p:cond delay="indefinite"/>
                      </p:stCondLst>
                      <p:childTnLst>
                        <p:par>
                          <p:cTn id="109" fill="hold">
                            <p:stCondLst>
                              <p:cond delay="0"/>
                            </p:stCondLst>
                            <p:childTnLst>
                              <p:par>
                                <p:cTn id="110" presetID="12" presetClass="entr" presetSubtype="4" fill="hold" grpId="0" nodeType="clickEffect">
                                  <p:stCondLst>
                                    <p:cond delay="0"/>
                                  </p:stCondLst>
                                  <p:childTnLst>
                                    <p:set>
                                      <p:cBhvr>
                                        <p:cTn id="111" dur="1" fill="hold">
                                          <p:stCondLst>
                                            <p:cond delay="0"/>
                                          </p:stCondLst>
                                        </p:cTn>
                                        <p:tgtEl>
                                          <p:spTgt spid="37"/>
                                        </p:tgtEl>
                                        <p:attrNameLst>
                                          <p:attrName>style.visibility</p:attrName>
                                        </p:attrNameLst>
                                      </p:cBhvr>
                                      <p:to>
                                        <p:strVal val="visible"/>
                                      </p:to>
                                    </p:set>
                                    <p:animEffect transition="in" filter="slide(fromBottom)">
                                      <p:cBhvr>
                                        <p:cTn id="112" dur="500"/>
                                        <p:tgtEl>
                                          <p:spTgt spid="37"/>
                                        </p:tgtEl>
                                      </p:cBhvr>
                                    </p:animEffect>
                                  </p:childTnLst>
                                </p:cTn>
                              </p:par>
                            </p:childTnLst>
                          </p:cTn>
                        </p:par>
                      </p:childTnLst>
                    </p:cTn>
                  </p:par>
                  <p:par>
                    <p:cTn id="113" fill="hold">
                      <p:stCondLst>
                        <p:cond delay="indefinite"/>
                      </p:stCondLst>
                      <p:childTnLst>
                        <p:par>
                          <p:cTn id="114" fill="hold">
                            <p:stCondLst>
                              <p:cond delay="0"/>
                            </p:stCondLst>
                            <p:childTnLst>
                              <p:par>
                                <p:cTn id="115" presetID="6" presetClass="entr" presetSubtype="16" fill="hold" grpId="0" nodeType="clickEffect">
                                  <p:stCondLst>
                                    <p:cond delay="0"/>
                                  </p:stCondLst>
                                  <p:childTnLst>
                                    <p:set>
                                      <p:cBhvr>
                                        <p:cTn id="116" dur="1" fill="hold">
                                          <p:stCondLst>
                                            <p:cond delay="0"/>
                                          </p:stCondLst>
                                        </p:cTn>
                                        <p:tgtEl>
                                          <p:spTgt spid="22"/>
                                        </p:tgtEl>
                                        <p:attrNameLst>
                                          <p:attrName>style.visibility</p:attrName>
                                        </p:attrNameLst>
                                      </p:cBhvr>
                                      <p:to>
                                        <p:strVal val="visible"/>
                                      </p:to>
                                    </p:set>
                                    <p:animEffect transition="in" filter="circle(in)">
                                      <p:cBhvr>
                                        <p:cTn id="117" dur="2000"/>
                                        <p:tgtEl>
                                          <p:spTgt spid="2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2" grpId="0"/>
      <p:bldP spid="9" grpId="0"/>
      <p:bldP spid="9" grpId="1"/>
      <p:bldP spid="11" grpId="0" animBg="1"/>
      <p:bldP spid="11" grpId="1" animBg="1"/>
      <p:bldP spid="13" grpId="0"/>
      <p:bldP spid="13" grpId="1"/>
      <p:bldP spid="14" grpId="0"/>
      <p:bldP spid="14" grpId="1"/>
      <p:bldP spid="30" grpId="0"/>
      <p:bldP spid="30" grpId="1"/>
      <p:bldP spid="31" grpId="0" animBg="1"/>
      <p:bldP spid="31" grpId="1" animBg="1"/>
      <p:bldP spid="32" grpId="0"/>
      <p:bldP spid="32" grpId="1"/>
      <p:bldP spid="33" grpId="0"/>
      <p:bldP spid="33" grpId="1"/>
      <p:bldP spid="37" grpId="0"/>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 name="Rounded Rectangle 1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05:00</a:t>
            </a:r>
          </a:p>
        </p:txBody>
      </p:sp>
      <p:sp>
        <p:nvSpPr>
          <p:cNvPr id="16" name="Rounded Rectangle 1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04:59</a:t>
            </a:r>
          </a:p>
        </p:txBody>
      </p:sp>
      <p:sp>
        <p:nvSpPr>
          <p:cNvPr id="17" name="Rounded Rectangle 1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04:58</a:t>
            </a:r>
          </a:p>
        </p:txBody>
      </p:sp>
      <p:sp>
        <p:nvSpPr>
          <p:cNvPr id="18" name="Rounded Rectangle 1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04:57</a:t>
            </a:r>
          </a:p>
        </p:txBody>
      </p:sp>
      <p:sp>
        <p:nvSpPr>
          <p:cNvPr id="19" name="Rounded Rectangle 1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04:56</a:t>
            </a:r>
          </a:p>
        </p:txBody>
      </p:sp>
      <p:sp>
        <p:nvSpPr>
          <p:cNvPr id="20" name="Rounded Rectangle 1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04:55</a:t>
            </a:r>
          </a:p>
        </p:txBody>
      </p:sp>
      <p:sp>
        <p:nvSpPr>
          <p:cNvPr id="21" name="Rounded Rectangle 2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04:54</a:t>
            </a:r>
          </a:p>
        </p:txBody>
      </p:sp>
      <p:sp>
        <p:nvSpPr>
          <p:cNvPr id="22" name="Rounded Rectangle 2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04:53</a:t>
            </a:r>
          </a:p>
        </p:txBody>
      </p:sp>
      <p:sp>
        <p:nvSpPr>
          <p:cNvPr id="23" name="Rounded Rectangle 2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04:52</a:t>
            </a:r>
          </a:p>
        </p:txBody>
      </p:sp>
      <p:sp>
        <p:nvSpPr>
          <p:cNvPr id="24" name="Rounded Rectangle 2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04:51</a:t>
            </a:r>
          </a:p>
        </p:txBody>
      </p:sp>
      <p:sp>
        <p:nvSpPr>
          <p:cNvPr id="25" name="Rounded Rectangle 2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04:50</a:t>
            </a:r>
          </a:p>
        </p:txBody>
      </p:sp>
      <p:sp>
        <p:nvSpPr>
          <p:cNvPr id="26" name="Rounded Rectangle 2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04:49</a:t>
            </a:r>
          </a:p>
        </p:txBody>
      </p:sp>
      <p:sp>
        <p:nvSpPr>
          <p:cNvPr id="27" name="Rounded Rectangle 2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04:48</a:t>
            </a:r>
          </a:p>
        </p:txBody>
      </p:sp>
      <p:sp>
        <p:nvSpPr>
          <p:cNvPr id="28" name="Rounded Rectangle 2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04:47</a:t>
            </a:r>
          </a:p>
        </p:txBody>
      </p:sp>
      <p:sp>
        <p:nvSpPr>
          <p:cNvPr id="29" name="Rounded Rectangle 2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04:46</a:t>
            </a:r>
          </a:p>
        </p:txBody>
      </p:sp>
      <p:sp>
        <p:nvSpPr>
          <p:cNvPr id="30" name="Rounded Rectangle 2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04:45</a:t>
            </a:r>
          </a:p>
        </p:txBody>
      </p:sp>
      <p:sp>
        <p:nvSpPr>
          <p:cNvPr id="31" name="Rounded Rectangle 3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04:44</a:t>
            </a:r>
          </a:p>
        </p:txBody>
      </p:sp>
      <p:sp>
        <p:nvSpPr>
          <p:cNvPr id="32" name="Rounded Rectangle 3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04:43</a:t>
            </a:r>
          </a:p>
        </p:txBody>
      </p:sp>
      <p:sp>
        <p:nvSpPr>
          <p:cNvPr id="33" name="Rounded Rectangle 3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04:42</a:t>
            </a:r>
          </a:p>
        </p:txBody>
      </p:sp>
      <p:sp>
        <p:nvSpPr>
          <p:cNvPr id="34" name="Rounded Rectangle 3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04:41</a:t>
            </a:r>
          </a:p>
        </p:txBody>
      </p:sp>
      <p:sp>
        <p:nvSpPr>
          <p:cNvPr id="35" name="Rounded Rectangle 3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04:40</a:t>
            </a:r>
          </a:p>
        </p:txBody>
      </p:sp>
      <p:sp>
        <p:nvSpPr>
          <p:cNvPr id="36" name="Rounded Rectangle 3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04:39</a:t>
            </a:r>
          </a:p>
        </p:txBody>
      </p:sp>
      <p:sp>
        <p:nvSpPr>
          <p:cNvPr id="37" name="Rounded Rectangle 3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04:38</a:t>
            </a:r>
          </a:p>
        </p:txBody>
      </p:sp>
      <p:sp>
        <p:nvSpPr>
          <p:cNvPr id="38" name="Rounded Rectangle 3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04:37</a:t>
            </a:r>
          </a:p>
        </p:txBody>
      </p:sp>
      <p:sp>
        <p:nvSpPr>
          <p:cNvPr id="39" name="Rounded Rectangle 3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04:36</a:t>
            </a:r>
          </a:p>
        </p:txBody>
      </p:sp>
      <p:sp>
        <p:nvSpPr>
          <p:cNvPr id="40" name="Rounded Rectangle 3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04:35</a:t>
            </a:r>
          </a:p>
        </p:txBody>
      </p:sp>
      <p:sp>
        <p:nvSpPr>
          <p:cNvPr id="41" name="Rounded Rectangle 4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04:34</a:t>
            </a:r>
          </a:p>
        </p:txBody>
      </p:sp>
      <p:sp>
        <p:nvSpPr>
          <p:cNvPr id="42" name="Rounded Rectangle 4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04:33</a:t>
            </a:r>
          </a:p>
        </p:txBody>
      </p:sp>
      <p:sp>
        <p:nvSpPr>
          <p:cNvPr id="43" name="Rounded Rectangle 4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04:32</a:t>
            </a:r>
          </a:p>
        </p:txBody>
      </p:sp>
      <p:sp>
        <p:nvSpPr>
          <p:cNvPr id="44" name="Rounded Rectangle 4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04:31</a:t>
            </a:r>
          </a:p>
        </p:txBody>
      </p:sp>
      <p:sp>
        <p:nvSpPr>
          <p:cNvPr id="45" name="Rounded Rectangle 4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04:30</a:t>
            </a:r>
          </a:p>
        </p:txBody>
      </p:sp>
      <p:sp>
        <p:nvSpPr>
          <p:cNvPr id="46" name="Rounded Rectangle 4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04:29</a:t>
            </a:r>
          </a:p>
        </p:txBody>
      </p:sp>
      <p:sp>
        <p:nvSpPr>
          <p:cNvPr id="47" name="Rounded Rectangle 4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04:28</a:t>
            </a:r>
          </a:p>
        </p:txBody>
      </p:sp>
      <p:sp>
        <p:nvSpPr>
          <p:cNvPr id="48" name="Rounded Rectangle 4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04:27</a:t>
            </a:r>
          </a:p>
        </p:txBody>
      </p:sp>
      <p:sp>
        <p:nvSpPr>
          <p:cNvPr id="49" name="Rounded Rectangle 4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04:26</a:t>
            </a:r>
          </a:p>
        </p:txBody>
      </p:sp>
      <p:sp>
        <p:nvSpPr>
          <p:cNvPr id="50" name="Rounded Rectangle 4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04:25</a:t>
            </a:r>
          </a:p>
        </p:txBody>
      </p:sp>
      <p:sp>
        <p:nvSpPr>
          <p:cNvPr id="51" name="Rounded Rectangle 5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04:24</a:t>
            </a:r>
          </a:p>
        </p:txBody>
      </p:sp>
      <p:sp>
        <p:nvSpPr>
          <p:cNvPr id="52" name="Rounded Rectangle 5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04:23</a:t>
            </a:r>
          </a:p>
        </p:txBody>
      </p:sp>
      <p:sp>
        <p:nvSpPr>
          <p:cNvPr id="53" name="Rounded Rectangle 5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04:22</a:t>
            </a:r>
          </a:p>
        </p:txBody>
      </p:sp>
      <p:sp>
        <p:nvSpPr>
          <p:cNvPr id="54" name="Rounded Rectangle 5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04:21</a:t>
            </a:r>
          </a:p>
        </p:txBody>
      </p:sp>
      <p:sp>
        <p:nvSpPr>
          <p:cNvPr id="55" name="Rounded Rectangle 5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04:20</a:t>
            </a:r>
          </a:p>
        </p:txBody>
      </p:sp>
      <p:sp>
        <p:nvSpPr>
          <p:cNvPr id="56" name="Rounded Rectangle 5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04:19</a:t>
            </a:r>
          </a:p>
        </p:txBody>
      </p:sp>
      <p:sp>
        <p:nvSpPr>
          <p:cNvPr id="57" name="Rounded Rectangle 5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04:18</a:t>
            </a:r>
          </a:p>
        </p:txBody>
      </p:sp>
      <p:sp>
        <p:nvSpPr>
          <p:cNvPr id="58" name="Rounded Rectangle 5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04:17</a:t>
            </a:r>
          </a:p>
        </p:txBody>
      </p:sp>
      <p:sp>
        <p:nvSpPr>
          <p:cNvPr id="59" name="Rounded Rectangle 5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04:16</a:t>
            </a:r>
          </a:p>
        </p:txBody>
      </p:sp>
      <p:sp>
        <p:nvSpPr>
          <p:cNvPr id="60" name="Rounded Rectangle 5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04:15</a:t>
            </a:r>
          </a:p>
        </p:txBody>
      </p:sp>
      <p:sp>
        <p:nvSpPr>
          <p:cNvPr id="61" name="Rounded Rectangle 6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04:14</a:t>
            </a:r>
          </a:p>
        </p:txBody>
      </p:sp>
      <p:sp>
        <p:nvSpPr>
          <p:cNvPr id="62" name="Rounded Rectangle 6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04:13</a:t>
            </a:r>
          </a:p>
        </p:txBody>
      </p:sp>
      <p:sp>
        <p:nvSpPr>
          <p:cNvPr id="63" name="Rounded Rectangle 6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04:12</a:t>
            </a:r>
          </a:p>
        </p:txBody>
      </p:sp>
      <p:sp>
        <p:nvSpPr>
          <p:cNvPr id="64" name="Rounded Rectangle 6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04:11</a:t>
            </a:r>
          </a:p>
        </p:txBody>
      </p:sp>
      <p:sp>
        <p:nvSpPr>
          <p:cNvPr id="65" name="Rounded Rectangle 6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04:10</a:t>
            </a:r>
          </a:p>
        </p:txBody>
      </p:sp>
      <p:sp>
        <p:nvSpPr>
          <p:cNvPr id="66" name="Rounded Rectangle 6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04:09</a:t>
            </a:r>
          </a:p>
        </p:txBody>
      </p:sp>
      <p:sp>
        <p:nvSpPr>
          <p:cNvPr id="67" name="Rounded Rectangle 6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04:08</a:t>
            </a:r>
          </a:p>
        </p:txBody>
      </p:sp>
      <p:sp>
        <p:nvSpPr>
          <p:cNvPr id="68" name="Rounded Rectangle 6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04:07</a:t>
            </a:r>
          </a:p>
        </p:txBody>
      </p:sp>
      <p:sp>
        <p:nvSpPr>
          <p:cNvPr id="69" name="Rounded Rectangle 6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04:06</a:t>
            </a:r>
          </a:p>
        </p:txBody>
      </p:sp>
      <p:sp>
        <p:nvSpPr>
          <p:cNvPr id="70" name="Rounded Rectangle 6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04:05</a:t>
            </a:r>
          </a:p>
        </p:txBody>
      </p:sp>
      <p:sp>
        <p:nvSpPr>
          <p:cNvPr id="71" name="Rounded Rectangle 7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04:04</a:t>
            </a:r>
          </a:p>
        </p:txBody>
      </p:sp>
      <p:sp>
        <p:nvSpPr>
          <p:cNvPr id="72" name="Rounded Rectangle 7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04:03</a:t>
            </a:r>
          </a:p>
        </p:txBody>
      </p:sp>
      <p:sp>
        <p:nvSpPr>
          <p:cNvPr id="73" name="Rounded Rectangle 7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04:02</a:t>
            </a:r>
          </a:p>
        </p:txBody>
      </p:sp>
      <p:sp>
        <p:nvSpPr>
          <p:cNvPr id="74" name="Rounded Rectangle 7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04:01</a:t>
            </a:r>
          </a:p>
        </p:txBody>
      </p:sp>
      <p:sp>
        <p:nvSpPr>
          <p:cNvPr id="75" name="Rounded Rectangle 7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04:00</a:t>
            </a:r>
          </a:p>
        </p:txBody>
      </p:sp>
      <p:sp>
        <p:nvSpPr>
          <p:cNvPr id="76" name="Rounded Rectangle 7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03:59</a:t>
            </a:r>
          </a:p>
        </p:txBody>
      </p:sp>
      <p:sp>
        <p:nvSpPr>
          <p:cNvPr id="77" name="Rounded Rectangle 7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03:58</a:t>
            </a:r>
          </a:p>
        </p:txBody>
      </p:sp>
      <p:sp>
        <p:nvSpPr>
          <p:cNvPr id="78" name="Rounded Rectangle 7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03:57</a:t>
            </a:r>
          </a:p>
        </p:txBody>
      </p:sp>
      <p:sp>
        <p:nvSpPr>
          <p:cNvPr id="79" name="Rounded Rectangle 7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03:56</a:t>
            </a:r>
          </a:p>
        </p:txBody>
      </p:sp>
      <p:sp>
        <p:nvSpPr>
          <p:cNvPr id="80" name="Rounded Rectangle 7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03:55</a:t>
            </a:r>
          </a:p>
        </p:txBody>
      </p:sp>
      <p:sp>
        <p:nvSpPr>
          <p:cNvPr id="81" name="Rounded Rectangle 8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03:54</a:t>
            </a:r>
          </a:p>
        </p:txBody>
      </p:sp>
      <p:sp>
        <p:nvSpPr>
          <p:cNvPr id="82" name="Rounded Rectangle 8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03:53</a:t>
            </a:r>
          </a:p>
        </p:txBody>
      </p:sp>
      <p:sp>
        <p:nvSpPr>
          <p:cNvPr id="83" name="Rounded Rectangle 8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03:52</a:t>
            </a:r>
          </a:p>
        </p:txBody>
      </p:sp>
      <p:sp>
        <p:nvSpPr>
          <p:cNvPr id="84" name="Rounded Rectangle 8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03:51</a:t>
            </a:r>
          </a:p>
        </p:txBody>
      </p:sp>
      <p:sp>
        <p:nvSpPr>
          <p:cNvPr id="85" name="Rounded Rectangle 8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03:50</a:t>
            </a:r>
          </a:p>
        </p:txBody>
      </p:sp>
      <p:sp>
        <p:nvSpPr>
          <p:cNvPr id="86" name="Rounded Rectangle 8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03:49</a:t>
            </a:r>
          </a:p>
        </p:txBody>
      </p:sp>
      <p:sp>
        <p:nvSpPr>
          <p:cNvPr id="87" name="Rounded Rectangle 8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03:48</a:t>
            </a:r>
          </a:p>
        </p:txBody>
      </p:sp>
      <p:sp>
        <p:nvSpPr>
          <p:cNvPr id="88" name="Rounded Rectangle 8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03:47</a:t>
            </a:r>
          </a:p>
        </p:txBody>
      </p:sp>
      <p:sp>
        <p:nvSpPr>
          <p:cNvPr id="89" name="Rounded Rectangle 8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03:46</a:t>
            </a:r>
          </a:p>
        </p:txBody>
      </p:sp>
      <p:sp>
        <p:nvSpPr>
          <p:cNvPr id="90" name="Rounded Rectangle 8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03:45</a:t>
            </a:r>
          </a:p>
        </p:txBody>
      </p:sp>
      <p:sp>
        <p:nvSpPr>
          <p:cNvPr id="91" name="Rounded Rectangle 9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03:44</a:t>
            </a:r>
          </a:p>
        </p:txBody>
      </p:sp>
      <p:sp>
        <p:nvSpPr>
          <p:cNvPr id="92" name="Rounded Rectangle 9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03:43</a:t>
            </a:r>
          </a:p>
        </p:txBody>
      </p:sp>
      <p:sp>
        <p:nvSpPr>
          <p:cNvPr id="93" name="Rounded Rectangle 9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03:42</a:t>
            </a:r>
          </a:p>
        </p:txBody>
      </p:sp>
      <p:sp>
        <p:nvSpPr>
          <p:cNvPr id="94" name="Rounded Rectangle 9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03:41</a:t>
            </a:r>
          </a:p>
        </p:txBody>
      </p:sp>
      <p:sp>
        <p:nvSpPr>
          <p:cNvPr id="95" name="Rounded Rectangle 9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03:40</a:t>
            </a:r>
          </a:p>
        </p:txBody>
      </p:sp>
      <p:sp>
        <p:nvSpPr>
          <p:cNvPr id="96" name="Rounded Rectangle 9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03:39</a:t>
            </a:r>
          </a:p>
        </p:txBody>
      </p:sp>
      <p:sp>
        <p:nvSpPr>
          <p:cNvPr id="97" name="Rounded Rectangle 9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03:38</a:t>
            </a:r>
          </a:p>
        </p:txBody>
      </p:sp>
      <p:sp>
        <p:nvSpPr>
          <p:cNvPr id="98" name="Rounded Rectangle 9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03:37</a:t>
            </a:r>
          </a:p>
        </p:txBody>
      </p:sp>
      <p:sp>
        <p:nvSpPr>
          <p:cNvPr id="99" name="Rounded Rectangle 9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03:36</a:t>
            </a:r>
          </a:p>
        </p:txBody>
      </p:sp>
      <p:sp>
        <p:nvSpPr>
          <p:cNvPr id="100" name="Rounded Rectangle 9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03:35</a:t>
            </a:r>
          </a:p>
        </p:txBody>
      </p:sp>
      <p:sp>
        <p:nvSpPr>
          <p:cNvPr id="101" name="Rounded Rectangle 10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03:34</a:t>
            </a:r>
          </a:p>
        </p:txBody>
      </p:sp>
      <p:sp>
        <p:nvSpPr>
          <p:cNvPr id="102" name="Rounded Rectangle 10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03:33</a:t>
            </a:r>
          </a:p>
        </p:txBody>
      </p:sp>
      <p:sp>
        <p:nvSpPr>
          <p:cNvPr id="103" name="Rounded Rectangle 10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03:32</a:t>
            </a:r>
          </a:p>
        </p:txBody>
      </p:sp>
      <p:sp>
        <p:nvSpPr>
          <p:cNvPr id="104" name="Rounded Rectangle 10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03:31</a:t>
            </a:r>
          </a:p>
        </p:txBody>
      </p:sp>
      <p:sp>
        <p:nvSpPr>
          <p:cNvPr id="105" name="Rounded Rectangle 10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03:30</a:t>
            </a:r>
          </a:p>
        </p:txBody>
      </p:sp>
      <p:sp>
        <p:nvSpPr>
          <p:cNvPr id="106" name="Rounded Rectangle 10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03:29</a:t>
            </a:r>
          </a:p>
        </p:txBody>
      </p:sp>
      <p:sp>
        <p:nvSpPr>
          <p:cNvPr id="107" name="Rounded Rectangle 10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03:28</a:t>
            </a:r>
          </a:p>
        </p:txBody>
      </p:sp>
      <p:sp>
        <p:nvSpPr>
          <p:cNvPr id="108" name="Rounded Rectangle 10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03:27</a:t>
            </a:r>
          </a:p>
        </p:txBody>
      </p:sp>
      <p:sp>
        <p:nvSpPr>
          <p:cNvPr id="109" name="Rounded Rectangle 10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03:26</a:t>
            </a:r>
          </a:p>
        </p:txBody>
      </p:sp>
      <p:sp>
        <p:nvSpPr>
          <p:cNvPr id="110" name="Rounded Rectangle 10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03:25</a:t>
            </a:r>
          </a:p>
        </p:txBody>
      </p:sp>
      <p:sp>
        <p:nvSpPr>
          <p:cNvPr id="111" name="Rounded Rectangle 11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03:24</a:t>
            </a:r>
          </a:p>
        </p:txBody>
      </p:sp>
      <p:sp>
        <p:nvSpPr>
          <p:cNvPr id="112" name="Rounded Rectangle 11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03:23</a:t>
            </a:r>
          </a:p>
        </p:txBody>
      </p:sp>
      <p:sp>
        <p:nvSpPr>
          <p:cNvPr id="113" name="Rounded Rectangle 11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03:22</a:t>
            </a:r>
          </a:p>
        </p:txBody>
      </p:sp>
      <p:sp>
        <p:nvSpPr>
          <p:cNvPr id="114" name="Rounded Rectangle 11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03:21</a:t>
            </a:r>
          </a:p>
        </p:txBody>
      </p:sp>
      <p:sp>
        <p:nvSpPr>
          <p:cNvPr id="115" name="Rounded Rectangle 11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03:20</a:t>
            </a:r>
          </a:p>
        </p:txBody>
      </p:sp>
      <p:sp>
        <p:nvSpPr>
          <p:cNvPr id="116" name="Rounded Rectangle 11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03:19</a:t>
            </a:r>
          </a:p>
        </p:txBody>
      </p:sp>
      <p:sp>
        <p:nvSpPr>
          <p:cNvPr id="117" name="Rounded Rectangle 11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03:18</a:t>
            </a:r>
          </a:p>
        </p:txBody>
      </p:sp>
      <p:sp>
        <p:nvSpPr>
          <p:cNvPr id="118" name="Rounded Rectangle 11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03:17</a:t>
            </a:r>
          </a:p>
        </p:txBody>
      </p:sp>
      <p:sp>
        <p:nvSpPr>
          <p:cNvPr id="119" name="Rounded Rectangle 11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03:16</a:t>
            </a:r>
          </a:p>
        </p:txBody>
      </p:sp>
      <p:sp>
        <p:nvSpPr>
          <p:cNvPr id="120" name="Rounded Rectangle 11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03:15</a:t>
            </a:r>
          </a:p>
        </p:txBody>
      </p:sp>
      <p:sp>
        <p:nvSpPr>
          <p:cNvPr id="121" name="Rounded Rectangle 12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03:14</a:t>
            </a:r>
          </a:p>
        </p:txBody>
      </p:sp>
      <p:sp>
        <p:nvSpPr>
          <p:cNvPr id="122" name="Rounded Rectangle 12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03:13</a:t>
            </a:r>
          </a:p>
        </p:txBody>
      </p:sp>
      <p:sp>
        <p:nvSpPr>
          <p:cNvPr id="123" name="Rounded Rectangle 12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03:12</a:t>
            </a:r>
          </a:p>
        </p:txBody>
      </p:sp>
      <p:sp>
        <p:nvSpPr>
          <p:cNvPr id="124" name="Rounded Rectangle 12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03:11</a:t>
            </a:r>
          </a:p>
        </p:txBody>
      </p:sp>
      <p:sp>
        <p:nvSpPr>
          <p:cNvPr id="125" name="Rounded Rectangle 12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03:10</a:t>
            </a:r>
          </a:p>
        </p:txBody>
      </p:sp>
      <p:sp>
        <p:nvSpPr>
          <p:cNvPr id="126" name="Rounded Rectangle 12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03:09</a:t>
            </a:r>
          </a:p>
        </p:txBody>
      </p:sp>
      <p:sp>
        <p:nvSpPr>
          <p:cNvPr id="127" name="Rounded Rectangle 12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03:08</a:t>
            </a:r>
          </a:p>
        </p:txBody>
      </p:sp>
      <p:sp>
        <p:nvSpPr>
          <p:cNvPr id="128" name="Rounded Rectangle 12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03:07</a:t>
            </a:r>
          </a:p>
        </p:txBody>
      </p:sp>
      <p:sp>
        <p:nvSpPr>
          <p:cNvPr id="129" name="Rounded Rectangle 12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03:06</a:t>
            </a:r>
          </a:p>
        </p:txBody>
      </p:sp>
      <p:sp>
        <p:nvSpPr>
          <p:cNvPr id="130" name="Rounded Rectangle 12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03:05</a:t>
            </a:r>
          </a:p>
        </p:txBody>
      </p:sp>
      <p:sp>
        <p:nvSpPr>
          <p:cNvPr id="131" name="Rounded Rectangle 13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03:04</a:t>
            </a:r>
          </a:p>
        </p:txBody>
      </p:sp>
      <p:sp>
        <p:nvSpPr>
          <p:cNvPr id="132" name="Rounded Rectangle 13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03:03</a:t>
            </a:r>
          </a:p>
        </p:txBody>
      </p:sp>
      <p:sp>
        <p:nvSpPr>
          <p:cNvPr id="133" name="Rounded Rectangle 13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03:02</a:t>
            </a:r>
          </a:p>
        </p:txBody>
      </p:sp>
      <p:sp>
        <p:nvSpPr>
          <p:cNvPr id="134" name="Rounded Rectangle 13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03:01</a:t>
            </a:r>
          </a:p>
        </p:txBody>
      </p:sp>
      <p:sp>
        <p:nvSpPr>
          <p:cNvPr id="135" name="Rounded Rectangle 13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03:00</a:t>
            </a:r>
          </a:p>
        </p:txBody>
      </p:sp>
      <p:sp>
        <p:nvSpPr>
          <p:cNvPr id="136" name="Rounded Rectangle 13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02:59</a:t>
            </a:r>
          </a:p>
        </p:txBody>
      </p:sp>
      <p:sp>
        <p:nvSpPr>
          <p:cNvPr id="137" name="Rounded Rectangle 13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02:58</a:t>
            </a:r>
          </a:p>
        </p:txBody>
      </p:sp>
      <p:sp>
        <p:nvSpPr>
          <p:cNvPr id="138" name="Rounded Rectangle 13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02:57</a:t>
            </a:r>
          </a:p>
        </p:txBody>
      </p:sp>
      <p:sp>
        <p:nvSpPr>
          <p:cNvPr id="139" name="Rounded Rectangle 13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02:56</a:t>
            </a:r>
          </a:p>
        </p:txBody>
      </p:sp>
      <p:sp>
        <p:nvSpPr>
          <p:cNvPr id="140" name="Rounded Rectangle 13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02:55</a:t>
            </a:r>
          </a:p>
        </p:txBody>
      </p:sp>
      <p:sp>
        <p:nvSpPr>
          <p:cNvPr id="141" name="Rounded Rectangle 14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02:54</a:t>
            </a:r>
          </a:p>
        </p:txBody>
      </p:sp>
      <p:sp>
        <p:nvSpPr>
          <p:cNvPr id="142" name="Rounded Rectangle 14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02:53</a:t>
            </a:r>
          </a:p>
        </p:txBody>
      </p:sp>
      <p:sp>
        <p:nvSpPr>
          <p:cNvPr id="143" name="Rounded Rectangle 14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02:52</a:t>
            </a:r>
          </a:p>
        </p:txBody>
      </p:sp>
      <p:sp>
        <p:nvSpPr>
          <p:cNvPr id="144" name="Rounded Rectangle 14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02:51</a:t>
            </a:r>
          </a:p>
        </p:txBody>
      </p:sp>
      <p:sp>
        <p:nvSpPr>
          <p:cNvPr id="145" name="Rounded Rectangle 14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02:50</a:t>
            </a:r>
          </a:p>
        </p:txBody>
      </p:sp>
      <p:sp>
        <p:nvSpPr>
          <p:cNvPr id="146" name="Rounded Rectangle 14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02:49</a:t>
            </a:r>
          </a:p>
        </p:txBody>
      </p:sp>
      <p:sp>
        <p:nvSpPr>
          <p:cNvPr id="147" name="Rounded Rectangle 14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02:48</a:t>
            </a:r>
          </a:p>
        </p:txBody>
      </p:sp>
      <p:sp>
        <p:nvSpPr>
          <p:cNvPr id="148" name="Rounded Rectangle 14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02:47</a:t>
            </a:r>
          </a:p>
        </p:txBody>
      </p:sp>
      <p:sp>
        <p:nvSpPr>
          <p:cNvPr id="149" name="Rounded Rectangle 14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02:46</a:t>
            </a:r>
          </a:p>
        </p:txBody>
      </p:sp>
      <p:sp>
        <p:nvSpPr>
          <p:cNvPr id="150" name="Rounded Rectangle 14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02:45</a:t>
            </a:r>
          </a:p>
        </p:txBody>
      </p:sp>
      <p:sp>
        <p:nvSpPr>
          <p:cNvPr id="151" name="Rounded Rectangle 15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02:44</a:t>
            </a:r>
          </a:p>
        </p:txBody>
      </p:sp>
      <p:sp>
        <p:nvSpPr>
          <p:cNvPr id="152" name="Rounded Rectangle 15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02:43</a:t>
            </a:r>
          </a:p>
        </p:txBody>
      </p:sp>
      <p:sp>
        <p:nvSpPr>
          <p:cNvPr id="153" name="Rounded Rectangle 15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02:42</a:t>
            </a:r>
          </a:p>
        </p:txBody>
      </p:sp>
      <p:sp>
        <p:nvSpPr>
          <p:cNvPr id="154" name="Rounded Rectangle 15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02:41</a:t>
            </a:r>
          </a:p>
        </p:txBody>
      </p:sp>
      <p:sp>
        <p:nvSpPr>
          <p:cNvPr id="155" name="Rounded Rectangle 15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02:40</a:t>
            </a:r>
          </a:p>
        </p:txBody>
      </p:sp>
      <p:sp>
        <p:nvSpPr>
          <p:cNvPr id="156" name="Rounded Rectangle 15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02:39</a:t>
            </a:r>
          </a:p>
        </p:txBody>
      </p:sp>
      <p:sp>
        <p:nvSpPr>
          <p:cNvPr id="157" name="Rounded Rectangle 15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02:38</a:t>
            </a:r>
          </a:p>
        </p:txBody>
      </p:sp>
      <p:sp>
        <p:nvSpPr>
          <p:cNvPr id="158" name="Rounded Rectangle 15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02:37</a:t>
            </a:r>
          </a:p>
        </p:txBody>
      </p:sp>
      <p:sp>
        <p:nvSpPr>
          <p:cNvPr id="159" name="Rounded Rectangle 15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02:36</a:t>
            </a:r>
          </a:p>
        </p:txBody>
      </p:sp>
      <p:sp>
        <p:nvSpPr>
          <p:cNvPr id="160" name="Rounded Rectangle 15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02:35</a:t>
            </a:r>
          </a:p>
        </p:txBody>
      </p:sp>
      <p:sp>
        <p:nvSpPr>
          <p:cNvPr id="161" name="Rounded Rectangle 16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02:34</a:t>
            </a:r>
          </a:p>
        </p:txBody>
      </p:sp>
      <p:sp>
        <p:nvSpPr>
          <p:cNvPr id="162" name="Rounded Rectangle 16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02:33</a:t>
            </a:r>
          </a:p>
        </p:txBody>
      </p:sp>
      <p:sp>
        <p:nvSpPr>
          <p:cNvPr id="163" name="Rounded Rectangle 16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02:32</a:t>
            </a:r>
          </a:p>
        </p:txBody>
      </p:sp>
      <p:sp>
        <p:nvSpPr>
          <p:cNvPr id="164" name="Rounded Rectangle 16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02:31</a:t>
            </a:r>
          </a:p>
        </p:txBody>
      </p:sp>
      <p:sp>
        <p:nvSpPr>
          <p:cNvPr id="165" name="Rounded Rectangle 16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02:30</a:t>
            </a:r>
          </a:p>
        </p:txBody>
      </p:sp>
      <p:sp>
        <p:nvSpPr>
          <p:cNvPr id="166" name="Rounded Rectangle 16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02:29</a:t>
            </a:r>
          </a:p>
        </p:txBody>
      </p:sp>
      <p:sp>
        <p:nvSpPr>
          <p:cNvPr id="167" name="Rounded Rectangle 16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02:28</a:t>
            </a:r>
          </a:p>
        </p:txBody>
      </p:sp>
      <p:sp>
        <p:nvSpPr>
          <p:cNvPr id="168" name="Rounded Rectangle 16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02:27</a:t>
            </a:r>
          </a:p>
        </p:txBody>
      </p:sp>
      <p:sp>
        <p:nvSpPr>
          <p:cNvPr id="169" name="Rounded Rectangle 16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02:26</a:t>
            </a:r>
          </a:p>
        </p:txBody>
      </p:sp>
      <p:sp>
        <p:nvSpPr>
          <p:cNvPr id="170" name="Rounded Rectangle 16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02:25</a:t>
            </a:r>
          </a:p>
        </p:txBody>
      </p:sp>
      <p:sp>
        <p:nvSpPr>
          <p:cNvPr id="171" name="Rounded Rectangle 17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02:24</a:t>
            </a:r>
          </a:p>
        </p:txBody>
      </p:sp>
      <p:sp>
        <p:nvSpPr>
          <p:cNvPr id="172" name="Rounded Rectangle 17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02:23</a:t>
            </a:r>
          </a:p>
        </p:txBody>
      </p:sp>
      <p:sp>
        <p:nvSpPr>
          <p:cNvPr id="173" name="Rounded Rectangle 17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02:22</a:t>
            </a:r>
          </a:p>
        </p:txBody>
      </p:sp>
      <p:sp>
        <p:nvSpPr>
          <p:cNvPr id="174" name="Rounded Rectangle 17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02:21</a:t>
            </a:r>
          </a:p>
        </p:txBody>
      </p:sp>
      <p:sp>
        <p:nvSpPr>
          <p:cNvPr id="175" name="Rounded Rectangle 17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02:20</a:t>
            </a:r>
          </a:p>
        </p:txBody>
      </p:sp>
      <p:sp>
        <p:nvSpPr>
          <p:cNvPr id="176" name="Rounded Rectangle 17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02:19</a:t>
            </a:r>
          </a:p>
        </p:txBody>
      </p:sp>
      <p:sp>
        <p:nvSpPr>
          <p:cNvPr id="177" name="Rounded Rectangle 17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02:18</a:t>
            </a:r>
          </a:p>
        </p:txBody>
      </p:sp>
      <p:sp>
        <p:nvSpPr>
          <p:cNvPr id="178" name="Rounded Rectangle 17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02:17</a:t>
            </a:r>
          </a:p>
        </p:txBody>
      </p:sp>
      <p:sp>
        <p:nvSpPr>
          <p:cNvPr id="179" name="Rounded Rectangle 17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02:16</a:t>
            </a:r>
          </a:p>
        </p:txBody>
      </p:sp>
      <p:sp>
        <p:nvSpPr>
          <p:cNvPr id="180" name="Rounded Rectangle 17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02:15</a:t>
            </a:r>
          </a:p>
        </p:txBody>
      </p:sp>
      <p:sp>
        <p:nvSpPr>
          <p:cNvPr id="181" name="Rounded Rectangle 18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02:14</a:t>
            </a:r>
          </a:p>
        </p:txBody>
      </p:sp>
      <p:sp>
        <p:nvSpPr>
          <p:cNvPr id="182" name="Rounded Rectangle 18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02:13</a:t>
            </a:r>
          </a:p>
        </p:txBody>
      </p:sp>
      <p:sp>
        <p:nvSpPr>
          <p:cNvPr id="183" name="Rounded Rectangle 18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02:12</a:t>
            </a:r>
          </a:p>
        </p:txBody>
      </p:sp>
      <p:sp>
        <p:nvSpPr>
          <p:cNvPr id="184" name="Rounded Rectangle 18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02:11</a:t>
            </a:r>
          </a:p>
        </p:txBody>
      </p:sp>
      <p:sp>
        <p:nvSpPr>
          <p:cNvPr id="185" name="Rounded Rectangle 18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02:10</a:t>
            </a:r>
          </a:p>
        </p:txBody>
      </p:sp>
      <p:sp>
        <p:nvSpPr>
          <p:cNvPr id="186" name="Rounded Rectangle 18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02:09</a:t>
            </a:r>
          </a:p>
        </p:txBody>
      </p:sp>
      <p:sp>
        <p:nvSpPr>
          <p:cNvPr id="187" name="Rounded Rectangle 18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02:08</a:t>
            </a:r>
          </a:p>
        </p:txBody>
      </p:sp>
      <p:sp>
        <p:nvSpPr>
          <p:cNvPr id="188" name="Rounded Rectangle 18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02:07</a:t>
            </a:r>
          </a:p>
        </p:txBody>
      </p:sp>
      <p:sp>
        <p:nvSpPr>
          <p:cNvPr id="189" name="Rounded Rectangle 18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02:06</a:t>
            </a:r>
          </a:p>
        </p:txBody>
      </p:sp>
      <p:sp>
        <p:nvSpPr>
          <p:cNvPr id="190" name="Rounded Rectangle 18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02:05</a:t>
            </a:r>
          </a:p>
        </p:txBody>
      </p:sp>
      <p:sp>
        <p:nvSpPr>
          <p:cNvPr id="191" name="Rounded Rectangle 19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02:04</a:t>
            </a:r>
          </a:p>
        </p:txBody>
      </p:sp>
      <p:sp>
        <p:nvSpPr>
          <p:cNvPr id="192" name="Rounded Rectangle 19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02:03</a:t>
            </a:r>
          </a:p>
        </p:txBody>
      </p:sp>
      <p:sp>
        <p:nvSpPr>
          <p:cNvPr id="193" name="Rounded Rectangle 19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02:02</a:t>
            </a:r>
          </a:p>
        </p:txBody>
      </p:sp>
      <p:sp>
        <p:nvSpPr>
          <p:cNvPr id="194" name="Rounded Rectangle 19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02:01</a:t>
            </a:r>
          </a:p>
        </p:txBody>
      </p:sp>
      <p:sp>
        <p:nvSpPr>
          <p:cNvPr id="195" name="Rounded Rectangle 19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02:00</a:t>
            </a:r>
          </a:p>
        </p:txBody>
      </p:sp>
      <p:sp>
        <p:nvSpPr>
          <p:cNvPr id="196" name="Rounded Rectangle 19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01:59</a:t>
            </a:r>
          </a:p>
        </p:txBody>
      </p:sp>
      <p:sp>
        <p:nvSpPr>
          <p:cNvPr id="197" name="Rounded Rectangle 19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01:58</a:t>
            </a:r>
          </a:p>
        </p:txBody>
      </p:sp>
      <p:sp>
        <p:nvSpPr>
          <p:cNvPr id="198" name="Rounded Rectangle 19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01:57</a:t>
            </a:r>
          </a:p>
        </p:txBody>
      </p:sp>
      <p:sp>
        <p:nvSpPr>
          <p:cNvPr id="199" name="Rounded Rectangle 19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01:56</a:t>
            </a:r>
          </a:p>
        </p:txBody>
      </p:sp>
      <p:sp>
        <p:nvSpPr>
          <p:cNvPr id="200" name="Rounded Rectangle 19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01:55</a:t>
            </a:r>
          </a:p>
        </p:txBody>
      </p:sp>
      <p:sp>
        <p:nvSpPr>
          <p:cNvPr id="201" name="Rounded Rectangle 20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01:54</a:t>
            </a:r>
          </a:p>
        </p:txBody>
      </p:sp>
      <p:sp>
        <p:nvSpPr>
          <p:cNvPr id="202" name="Rounded Rectangle 20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01:53</a:t>
            </a:r>
          </a:p>
        </p:txBody>
      </p:sp>
      <p:sp>
        <p:nvSpPr>
          <p:cNvPr id="203" name="Rounded Rectangle 20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01:52</a:t>
            </a:r>
          </a:p>
        </p:txBody>
      </p:sp>
      <p:sp>
        <p:nvSpPr>
          <p:cNvPr id="204" name="Rounded Rectangle 20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01:51</a:t>
            </a:r>
          </a:p>
        </p:txBody>
      </p:sp>
      <p:sp>
        <p:nvSpPr>
          <p:cNvPr id="205" name="Rounded Rectangle 20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01:50</a:t>
            </a:r>
          </a:p>
        </p:txBody>
      </p:sp>
      <p:sp>
        <p:nvSpPr>
          <p:cNvPr id="206" name="Rounded Rectangle 20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01:49</a:t>
            </a:r>
          </a:p>
        </p:txBody>
      </p:sp>
      <p:sp>
        <p:nvSpPr>
          <p:cNvPr id="207" name="Rounded Rectangle 20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01:48</a:t>
            </a:r>
          </a:p>
        </p:txBody>
      </p:sp>
      <p:sp>
        <p:nvSpPr>
          <p:cNvPr id="208" name="Rounded Rectangle 20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01:47</a:t>
            </a:r>
          </a:p>
        </p:txBody>
      </p:sp>
      <p:sp>
        <p:nvSpPr>
          <p:cNvPr id="209" name="Rounded Rectangle 20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01:46</a:t>
            </a:r>
          </a:p>
        </p:txBody>
      </p:sp>
      <p:sp>
        <p:nvSpPr>
          <p:cNvPr id="210" name="Rounded Rectangle 20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01:45</a:t>
            </a:r>
          </a:p>
        </p:txBody>
      </p:sp>
      <p:sp>
        <p:nvSpPr>
          <p:cNvPr id="211" name="Rounded Rectangle 21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01:44</a:t>
            </a:r>
          </a:p>
        </p:txBody>
      </p:sp>
      <p:sp>
        <p:nvSpPr>
          <p:cNvPr id="212" name="Rounded Rectangle 21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01:43</a:t>
            </a:r>
          </a:p>
        </p:txBody>
      </p:sp>
      <p:sp>
        <p:nvSpPr>
          <p:cNvPr id="213" name="Rounded Rectangle 21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01:42</a:t>
            </a:r>
          </a:p>
        </p:txBody>
      </p:sp>
      <p:sp>
        <p:nvSpPr>
          <p:cNvPr id="214" name="Rounded Rectangle 21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01:41</a:t>
            </a:r>
          </a:p>
        </p:txBody>
      </p:sp>
      <p:sp>
        <p:nvSpPr>
          <p:cNvPr id="215" name="Rounded Rectangle 21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01:40</a:t>
            </a:r>
          </a:p>
        </p:txBody>
      </p:sp>
      <p:sp>
        <p:nvSpPr>
          <p:cNvPr id="216" name="Rounded Rectangle 21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01:39</a:t>
            </a:r>
          </a:p>
        </p:txBody>
      </p:sp>
      <p:sp>
        <p:nvSpPr>
          <p:cNvPr id="217" name="Rounded Rectangle 21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01:38</a:t>
            </a:r>
          </a:p>
        </p:txBody>
      </p:sp>
      <p:sp>
        <p:nvSpPr>
          <p:cNvPr id="218" name="Rounded Rectangle 21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01:37</a:t>
            </a:r>
          </a:p>
        </p:txBody>
      </p:sp>
      <p:sp>
        <p:nvSpPr>
          <p:cNvPr id="219" name="Rounded Rectangle 21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01:36</a:t>
            </a:r>
          </a:p>
        </p:txBody>
      </p:sp>
      <p:sp>
        <p:nvSpPr>
          <p:cNvPr id="220" name="Rounded Rectangle 21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01:35</a:t>
            </a:r>
          </a:p>
        </p:txBody>
      </p:sp>
      <p:sp>
        <p:nvSpPr>
          <p:cNvPr id="221" name="Rounded Rectangle 22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01:34</a:t>
            </a:r>
          </a:p>
        </p:txBody>
      </p:sp>
      <p:sp>
        <p:nvSpPr>
          <p:cNvPr id="222" name="Rounded Rectangle 22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01:33</a:t>
            </a:r>
          </a:p>
        </p:txBody>
      </p:sp>
      <p:sp>
        <p:nvSpPr>
          <p:cNvPr id="223" name="Rounded Rectangle 22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01:32</a:t>
            </a:r>
          </a:p>
        </p:txBody>
      </p:sp>
      <p:sp>
        <p:nvSpPr>
          <p:cNvPr id="224" name="Rounded Rectangle 22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01:31</a:t>
            </a:r>
          </a:p>
        </p:txBody>
      </p:sp>
      <p:sp>
        <p:nvSpPr>
          <p:cNvPr id="225" name="Rounded Rectangle 22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01:30</a:t>
            </a:r>
          </a:p>
        </p:txBody>
      </p:sp>
      <p:sp>
        <p:nvSpPr>
          <p:cNvPr id="226" name="Rounded Rectangle 22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01:29</a:t>
            </a:r>
          </a:p>
        </p:txBody>
      </p:sp>
      <p:sp>
        <p:nvSpPr>
          <p:cNvPr id="227" name="Rounded Rectangle 22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01:28</a:t>
            </a:r>
          </a:p>
        </p:txBody>
      </p:sp>
      <p:sp>
        <p:nvSpPr>
          <p:cNvPr id="228" name="Rounded Rectangle 22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01:27</a:t>
            </a:r>
          </a:p>
        </p:txBody>
      </p:sp>
      <p:sp>
        <p:nvSpPr>
          <p:cNvPr id="229" name="Rounded Rectangle 22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01:26</a:t>
            </a:r>
          </a:p>
        </p:txBody>
      </p:sp>
      <p:sp>
        <p:nvSpPr>
          <p:cNvPr id="230" name="Rounded Rectangle 22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01:25</a:t>
            </a:r>
          </a:p>
        </p:txBody>
      </p:sp>
      <p:sp>
        <p:nvSpPr>
          <p:cNvPr id="231" name="Rounded Rectangle 23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01:24</a:t>
            </a:r>
          </a:p>
        </p:txBody>
      </p:sp>
      <p:sp>
        <p:nvSpPr>
          <p:cNvPr id="232" name="Rounded Rectangle 23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01:23</a:t>
            </a:r>
          </a:p>
        </p:txBody>
      </p:sp>
      <p:sp>
        <p:nvSpPr>
          <p:cNvPr id="233" name="Rounded Rectangle 23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01:22</a:t>
            </a:r>
          </a:p>
        </p:txBody>
      </p:sp>
      <p:sp>
        <p:nvSpPr>
          <p:cNvPr id="234" name="Rounded Rectangle 23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01:21</a:t>
            </a:r>
          </a:p>
        </p:txBody>
      </p:sp>
      <p:sp>
        <p:nvSpPr>
          <p:cNvPr id="235" name="Rounded Rectangle 23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01:20</a:t>
            </a:r>
          </a:p>
        </p:txBody>
      </p:sp>
      <p:sp>
        <p:nvSpPr>
          <p:cNvPr id="236" name="Rounded Rectangle 23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01:19</a:t>
            </a:r>
          </a:p>
        </p:txBody>
      </p:sp>
      <p:sp>
        <p:nvSpPr>
          <p:cNvPr id="237" name="Rounded Rectangle 23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01:18</a:t>
            </a:r>
          </a:p>
        </p:txBody>
      </p:sp>
      <p:sp>
        <p:nvSpPr>
          <p:cNvPr id="238" name="Rounded Rectangle 23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01:17</a:t>
            </a:r>
          </a:p>
        </p:txBody>
      </p:sp>
      <p:sp>
        <p:nvSpPr>
          <p:cNvPr id="239" name="Rounded Rectangle 23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01:16</a:t>
            </a:r>
          </a:p>
        </p:txBody>
      </p:sp>
      <p:sp>
        <p:nvSpPr>
          <p:cNvPr id="240" name="Rounded Rectangle 23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01:15</a:t>
            </a:r>
          </a:p>
        </p:txBody>
      </p:sp>
      <p:sp>
        <p:nvSpPr>
          <p:cNvPr id="241" name="Rounded Rectangle 24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01:14</a:t>
            </a:r>
          </a:p>
        </p:txBody>
      </p:sp>
      <p:sp>
        <p:nvSpPr>
          <p:cNvPr id="242" name="Rounded Rectangle 24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01:13</a:t>
            </a:r>
          </a:p>
        </p:txBody>
      </p:sp>
      <p:sp>
        <p:nvSpPr>
          <p:cNvPr id="243" name="Rounded Rectangle 24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01:12</a:t>
            </a:r>
          </a:p>
        </p:txBody>
      </p:sp>
      <p:sp>
        <p:nvSpPr>
          <p:cNvPr id="244" name="Rounded Rectangle 24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01:11</a:t>
            </a:r>
          </a:p>
        </p:txBody>
      </p:sp>
      <p:sp>
        <p:nvSpPr>
          <p:cNvPr id="245" name="Rounded Rectangle 24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01:10</a:t>
            </a:r>
          </a:p>
        </p:txBody>
      </p:sp>
      <p:sp>
        <p:nvSpPr>
          <p:cNvPr id="246" name="Rounded Rectangle 24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01:09</a:t>
            </a:r>
          </a:p>
        </p:txBody>
      </p:sp>
      <p:sp>
        <p:nvSpPr>
          <p:cNvPr id="247" name="Rounded Rectangle 24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01:08</a:t>
            </a:r>
          </a:p>
        </p:txBody>
      </p:sp>
      <p:sp>
        <p:nvSpPr>
          <p:cNvPr id="248" name="Rounded Rectangle 24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01:07</a:t>
            </a:r>
          </a:p>
        </p:txBody>
      </p:sp>
      <p:sp>
        <p:nvSpPr>
          <p:cNvPr id="249" name="Rounded Rectangle 24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01:06</a:t>
            </a:r>
          </a:p>
        </p:txBody>
      </p:sp>
      <p:sp>
        <p:nvSpPr>
          <p:cNvPr id="250" name="Rounded Rectangle 24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01:05</a:t>
            </a:r>
          </a:p>
        </p:txBody>
      </p:sp>
      <p:sp>
        <p:nvSpPr>
          <p:cNvPr id="251" name="Rounded Rectangle 25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01:04</a:t>
            </a:r>
          </a:p>
        </p:txBody>
      </p:sp>
      <p:sp>
        <p:nvSpPr>
          <p:cNvPr id="252" name="Rounded Rectangle 25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01:03</a:t>
            </a:r>
          </a:p>
        </p:txBody>
      </p:sp>
      <p:sp>
        <p:nvSpPr>
          <p:cNvPr id="253" name="Rounded Rectangle 25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01:02</a:t>
            </a:r>
          </a:p>
        </p:txBody>
      </p:sp>
      <p:sp>
        <p:nvSpPr>
          <p:cNvPr id="254" name="Rounded Rectangle 25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01:01</a:t>
            </a:r>
          </a:p>
        </p:txBody>
      </p:sp>
      <p:sp>
        <p:nvSpPr>
          <p:cNvPr id="255" name="Rounded Rectangle 25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01:00</a:t>
            </a:r>
          </a:p>
        </p:txBody>
      </p:sp>
      <p:sp>
        <p:nvSpPr>
          <p:cNvPr id="256" name="Rounded Rectangle 25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00:59</a:t>
            </a:r>
          </a:p>
        </p:txBody>
      </p:sp>
      <p:sp>
        <p:nvSpPr>
          <p:cNvPr id="257" name="Rounded Rectangle 25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00:58</a:t>
            </a:r>
          </a:p>
        </p:txBody>
      </p:sp>
      <p:sp>
        <p:nvSpPr>
          <p:cNvPr id="258" name="Rounded Rectangle 25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00:57</a:t>
            </a:r>
          </a:p>
        </p:txBody>
      </p:sp>
      <p:sp>
        <p:nvSpPr>
          <p:cNvPr id="259" name="Rounded Rectangle 25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00:56</a:t>
            </a:r>
          </a:p>
        </p:txBody>
      </p:sp>
      <p:sp>
        <p:nvSpPr>
          <p:cNvPr id="260" name="Rounded Rectangle 25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00:55</a:t>
            </a:r>
          </a:p>
        </p:txBody>
      </p:sp>
      <p:sp>
        <p:nvSpPr>
          <p:cNvPr id="261" name="Rounded Rectangle 26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00:54</a:t>
            </a:r>
          </a:p>
        </p:txBody>
      </p:sp>
      <p:sp>
        <p:nvSpPr>
          <p:cNvPr id="262" name="Rounded Rectangle 26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00:53</a:t>
            </a:r>
          </a:p>
        </p:txBody>
      </p:sp>
      <p:sp>
        <p:nvSpPr>
          <p:cNvPr id="263" name="Rounded Rectangle 26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00:52</a:t>
            </a:r>
          </a:p>
        </p:txBody>
      </p:sp>
      <p:sp>
        <p:nvSpPr>
          <p:cNvPr id="264" name="Rounded Rectangle 26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00:51</a:t>
            </a:r>
          </a:p>
        </p:txBody>
      </p:sp>
      <p:sp>
        <p:nvSpPr>
          <p:cNvPr id="265" name="Rounded Rectangle 26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00:50</a:t>
            </a:r>
          </a:p>
        </p:txBody>
      </p:sp>
      <p:sp>
        <p:nvSpPr>
          <p:cNvPr id="266" name="Rounded Rectangle 26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00:49</a:t>
            </a:r>
          </a:p>
        </p:txBody>
      </p:sp>
      <p:sp>
        <p:nvSpPr>
          <p:cNvPr id="267" name="Rounded Rectangle 26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00:48</a:t>
            </a:r>
          </a:p>
        </p:txBody>
      </p:sp>
      <p:sp>
        <p:nvSpPr>
          <p:cNvPr id="268" name="Rounded Rectangle 26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00:47</a:t>
            </a:r>
          </a:p>
        </p:txBody>
      </p:sp>
      <p:sp>
        <p:nvSpPr>
          <p:cNvPr id="269" name="Rounded Rectangle 26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00:46</a:t>
            </a:r>
          </a:p>
        </p:txBody>
      </p:sp>
      <p:sp>
        <p:nvSpPr>
          <p:cNvPr id="270" name="Rounded Rectangle 26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00:45</a:t>
            </a:r>
          </a:p>
        </p:txBody>
      </p:sp>
      <p:sp>
        <p:nvSpPr>
          <p:cNvPr id="271" name="Rounded Rectangle 27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00:44</a:t>
            </a:r>
          </a:p>
        </p:txBody>
      </p:sp>
      <p:sp>
        <p:nvSpPr>
          <p:cNvPr id="272" name="Rounded Rectangle 27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00:43</a:t>
            </a:r>
          </a:p>
        </p:txBody>
      </p:sp>
      <p:sp>
        <p:nvSpPr>
          <p:cNvPr id="273" name="Rounded Rectangle 27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00:42</a:t>
            </a:r>
          </a:p>
        </p:txBody>
      </p:sp>
      <p:sp>
        <p:nvSpPr>
          <p:cNvPr id="274" name="Rounded Rectangle 27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00:41</a:t>
            </a:r>
          </a:p>
        </p:txBody>
      </p:sp>
      <p:sp>
        <p:nvSpPr>
          <p:cNvPr id="275" name="Rounded Rectangle 27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00:40</a:t>
            </a:r>
          </a:p>
        </p:txBody>
      </p:sp>
      <p:sp>
        <p:nvSpPr>
          <p:cNvPr id="276" name="Rounded Rectangle 27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00:39</a:t>
            </a:r>
          </a:p>
        </p:txBody>
      </p:sp>
      <p:sp>
        <p:nvSpPr>
          <p:cNvPr id="277" name="Rounded Rectangle 27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00:38</a:t>
            </a:r>
          </a:p>
        </p:txBody>
      </p:sp>
      <p:sp>
        <p:nvSpPr>
          <p:cNvPr id="278" name="Rounded Rectangle 27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00:37</a:t>
            </a:r>
          </a:p>
        </p:txBody>
      </p:sp>
      <p:sp>
        <p:nvSpPr>
          <p:cNvPr id="279" name="Rounded Rectangle 27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00:36</a:t>
            </a:r>
          </a:p>
        </p:txBody>
      </p:sp>
      <p:sp>
        <p:nvSpPr>
          <p:cNvPr id="280" name="Rounded Rectangle 27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00:35</a:t>
            </a:r>
          </a:p>
        </p:txBody>
      </p:sp>
      <p:sp>
        <p:nvSpPr>
          <p:cNvPr id="281" name="Rounded Rectangle 28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00:34</a:t>
            </a:r>
          </a:p>
        </p:txBody>
      </p:sp>
      <p:sp>
        <p:nvSpPr>
          <p:cNvPr id="282" name="Rounded Rectangle 28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00:33</a:t>
            </a:r>
          </a:p>
        </p:txBody>
      </p:sp>
      <p:sp>
        <p:nvSpPr>
          <p:cNvPr id="283" name="Rounded Rectangle 28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00:32</a:t>
            </a:r>
          </a:p>
        </p:txBody>
      </p:sp>
      <p:sp>
        <p:nvSpPr>
          <p:cNvPr id="284" name="Rounded Rectangle 28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00:31</a:t>
            </a:r>
          </a:p>
        </p:txBody>
      </p:sp>
      <p:sp>
        <p:nvSpPr>
          <p:cNvPr id="285" name="Rounded Rectangle 28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00:30</a:t>
            </a:r>
          </a:p>
        </p:txBody>
      </p:sp>
      <p:sp>
        <p:nvSpPr>
          <p:cNvPr id="286" name="Rounded Rectangle 28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00:29</a:t>
            </a:r>
          </a:p>
        </p:txBody>
      </p:sp>
      <p:sp>
        <p:nvSpPr>
          <p:cNvPr id="287" name="Rounded Rectangle 28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00:28</a:t>
            </a:r>
          </a:p>
        </p:txBody>
      </p:sp>
      <p:sp>
        <p:nvSpPr>
          <p:cNvPr id="288" name="Rounded Rectangle 28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00:27</a:t>
            </a:r>
          </a:p>
        </p:txBody>
      </p:sp>
      <p:sp>
        <p:nvSpPr>
          <p:cNvPr id="289" name="Rounded Rectangle 28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00:26</a:t>
            </a:r>
          </a:p>
        </p:txBody>
      </p:sp>
      <p:sp>
        <p:nvSpPr>
          <p:cNvPr id="290" name="Rounded Rectangle 28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00:25</a:t>
            </a:r>
          </a:p>
        </p:txBody>
      </p:sp>
      <p:sp>
        <p:nvSpPr>
          <p:cNvPr id="291" name="Rounded Rectangle 29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00:24</a:t>
            </a:r>
          </a:p>
        </p:txBody>
      </p:sp>
      <p:sp>
        <p:nvSpPr>
          <p:cNvPr id="292" name="Rounded Rectangle 29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00:23</a:t>
            </a:r>
          </a:p>
        </p:txBody>
      </p:sp>
      <p:sp>
        <p:nvSpPr>
          <p:cNvPr id="293" name="Rounded Rectangle 29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00:22</a:t>
            </a:r>
          </a:p>
        </p:txBody>
      </p:sp>
      <p:sp>
        <p:nvSpPr>
          <p:cNvPr id="294" name="Rounded Rectangle 29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00:21</a:t>
            </a:r>
          </a:p>
        </p:txBody>
      </p:sp>
      <p:sp>
        <p:nvSpPr>
          <p:cNvPr id="295" name="Rounded Rectangle 29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00:20</a:t>
            </a:r>
          </a:p>
        </p:txBody>
      </p:sp>
      <p:sp>
        <p:nvSpPr>
          <p:cNvPr id="296" name="Rounded Rectangle 29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00:19</a:t>
            </a:r>
          </a:p>
        </p:txBody>
      </p:sp>
      <p:sp>
        <p:nvSpPr>
          <p:cNvPr id="297" name="Rounded Rectangle 29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00:18</a:t>
            </a:r>
          </a:p>
        </p:txBody>
      </p:sp>
      <p:sp>
        <p:nvSpPr>
          <p:cNvPr id="298" name="Rounded Rectangle 29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00:17</a:t>
            </a:r>
          </a:p>
        </p:txBody>
      </p:sp>
      <p:sp>
        <p:nvSpPr>
          <p:cNvPr id="299" name="Rounded Rectangle 29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00:16</a:t>
            </a:r>
          </a:p>
        </p:txBody>
      </p:sp>
      <p:sp>
        <p:nvSpPr>
          <p:cNvPr id="300" name="Rounded Rectangle 29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00:15</a:t>
            </a:r>
          </a:p>
        </p:txBody>
      </p:sp>
      <p:sp>
        <p:nvSpPr>
          <p:cNvPr id="301" name="Rounded Rectangle 30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00:14</a:t>
            </a:r>
          </a:p>
        </p:txBody>
      </p:sp>
      <p:sp>
        <p:nvSpPr>
          <p:cNvPr id="302" name="Rounded Rectangle 30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00:13</a:t>
            </a:r>
          </a:p>
        </p:txBody>
      </p:sp>
      <p:sp>
        <p:nvSpPr>
          <p:cNvPr id="303" name="Rounded Rectangle 30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00:12</a:t>
            </a:r>
          </a:p>
        </p:txBody>
      </p:sp>
      <p:sp>
        <p:nvSpPr>
          <p:cNvPr id="304" name="Rounded Rectangle 303"/>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00:11</a:t>
            </a:r>
          </a:p>
        </p:txBody>
      </p:sp>
      <p:sp>
        <p:nvSpPr>
          <p:cNvPr id="305" name="Rounded Rectangle 304"/>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00:10</a:t>
            </a:r>
          </a:p>
        </p:txBody>
      </p:sp>
      <p:sp>
        <p:nvSpPr>
          <p:cNvPr id="306" name="Rounded Rectangle 305"/>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00:09</a:t>
            </a:r>
          </a:p>
        </p:txBody>
      </p:sp>
      <p:sp>
        <p:nvSpPr>
          <p:cNvPr id="307" name="Rounded Rectangle 306"/>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00:08</a:t>
            </a:r>
          </a:p>
        </p:txBody>
      </p:sp>
      <p:sp>
        <p:nvSpPr>
          <p:cNvPr id="308" name="Rounded Rectangle 307"/>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00:07</a:t>
            </a:r>
          </a:p>
        </p:txBody>
      </p:sp>
      <p:sp>
        <p:nvSpPr>
          <p:cNvPr id="309" name="Rounded Rectangle 308"/>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00:06</a:t>
            </a:r>
          </a:p>
        </p:txBody>
      </p:sp>
      <p:sp>
        <p:nvSpPr>
          <p:cNvPr id="310" name="Rounded Rectangle 309"/>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00:05</a:t>
            </a:r>
          </a:p>
        </p:txBody>
      </p:sp>
      <p:sp>
        <p:nvSpPr>
          <p:cNvPr id="311" name="Rounded Rectangle 310"/>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00:04</a:t>
            </a:r>
          </a:p>
        </p:txBody>
      </p:sp>
      <p:sp>
        <p:nvSpPr>
          <p:cNvPr id="312" name="Rounded Rectangle 311"/>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00:03</a:t>
            </a:r>
          </a:p>
        </p:txBody>
      </p:sp>
      <p:sp>
        <p:nvSpPr>
          <p:cNvPr id="313" name="Rounded Rectangle 312"/>
          <p:cNvSpPr/>
          <p:nvPr/>
        </p:nvSpPr>
        <p:spPr>
          <a:xfrm>
            <a:off x="1066800" y="615696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a:t>00:02</a:t>
            </a:r>
          </a:p>
        </p:txBody>
      </p:sp>
      <p:sp>
        <p:nvSpPr>
          <p:cNvPr id="314" name="Rounded Rectangle 313"/>
          <p:cNvSpPr/>
          <p:nvPr/>
        </p:nvSpPr>
        <p:spPr>
          <a:xfrm>
            <a:off x="1066800" y="6172200"/>
            <a:ext cx="12954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600" dirty="0"/>
              <a:t>00:00</a:t>
            </a:r>
          </a:p>
        </p:txBody>
      </p:sp>
      <p:sp>
        <p:nvSpPr>
          <p:cNvPr id="315" name="Oval 314"/>
          <p:cNvSpPr/>
          <p:nvPr/>
        </p:nvSpPr>
        <p:spPr>
          <a:xfrm>
            <a:off x="0" y="6096000"/>
            <a:ext cx="731520" cy="731520"/>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TG</a:t>
            </a:r>
          </a:p>
        </p:txBody>
      </p:sp>
      <p:pic>
        <p:nvPicPr>
          <p:cNvPr id="318" name="Picture 2" descr="C:\Users\KTC\Desktop\pngtree-group-discussion-learn-life-learning-life-png-image_3816255.jpg"/>
          <p:cNvPicPr>
            <a:picLocks noChangeAspect="1" noChangeArrowheads="1"/>
          </p:cNvPicPr>
          <p:nvPr/>
        </p:nvPicPr>
        <p:blipFill>
          <a:blip r:embed="rId4" cstate="print"/>
          <a:srcRect/>
          <a:stretch>
            <a:fillRect/>
          </a:stretch>
        </p:blipFill>
        <p:spPr bwMode="auto">
          <a:xfrm>
            <a:off x="5105400" y="3505200"/>
            <a:ext cx="4038600" cy="3352800"/>
          </a:xfrm>
          <a:prstGeom prst="rect">
            <a:avLst/>
          </a:prstGeom>
          <a:noFill/>
        </p:spPr>
      </p:pic>
      <p:sp>
        <p:nvSpPr>
          <p:cNvPr id="319" name="TextBox 318"/>
          <p:cNvSpPr txBox="1"/>
          <p:nvPr/>
        </p:nvSpPr>
        <p:spPr>
          <a:xfrm>
            <a:off x="1219200" y="914400"/>
            <a:ext cx="7620000" cy="2677656"/>
          </a:xfrm>
          <a:prstGeom prst="rect">
            <a:avLst/>
          </a:prstGeom>
          <a:noFill/>
        </p:spPr>
        <p:txBody>
          <a:bodyPr wrap="square" rtlCol="0">
            <a:spAutoFit/>
          </a:bodyPr>
          <a:lstStyle/>
          <a:p>
            <a:pPr lvl="0"/>
            <a:r>
              <a:rPr lang="en-US" sz="2800" dirty="0">
                <a:latin typeface="Times New Roman" pitchFamily="18" charset="0"/>
                <a:cs typeface="Times New Roman" pitchFamily="18" charset="0"/>
              </a:rPr>
              <a:t>So </a:t>
            </a:r>
            <a:r>
              <a:rPr lang="en-US" sz="2800" dirty="0" err="1">
                <a:latin typeface="Times New Roman" pitchFamily="18" charset="0"/>
                <a:cs typeface="Times New Roman" pitchFamily="18" charset="0"/>
              </a:rPr>
              <a:t>sánh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kết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quả</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phép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a:t>
            </a:r>
          </a:p>
          <a:p>
            <a:pPr lvl="0"/>
            <a:r>
              <a:rPr lang="en-US" sz="2800" dirty="0">
                <a:latin typeface="Times New Roman" pitchFamily="18" charset="0"/>
                <a:cs typeface="Times New Roman" pitchFamily="18" charset="0"/>
              </a:rPr>
              <a:t>a) 17 + 23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23 + 17</a:t>
            </a:r>
          </a:p>
          <a:p>
            <a:pPr lvl="0"/>
            <a:r>
              <a:rPr lang="en-US" sz="2800" dirty="0">
                <a:latin typeface="Times New Roman" pitchFamily="18" charset="0"/>
                <a:cs typeface="Times New Roman" pitchFamily="18" charset="0"/>
              </a:rPr>
              <a:t>b) (12 + 28) + 10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12 + (28 + 10)</a:t>
            </a:r>
          </a:p>
          <a:p>
            <a:pPr lvl="0"/>
            <a:r>
              <a:rPr lang="en-US" sz="2800" dirty="0">
                <a:latin typeface="Times New Roman" pitchFamily="18" charset="0"/>
                <a:cs typeface="Times New Roman" pitchFamily="18" charset="0"/>
              </a:rPr>
              <a:t>c) 17.23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23.17</a:t>
            </a:r>
          </a:p>
          <a:p>
            <a:pPr lvl="0"/>
            <a:r>
              <a:rPr lang="en-US" sz="2800" dirty="0">
                <a:latin typeface="Times New Roman" pitchFamily="18" charset="0"/>
                <a:cs typeface="Times New Roman" pitchFamily="18" charset="0"/>
              </a:rPr>
              <a:t>d) (5.6).3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5.(6.3)</a:t>
            </a:r>
          </a:p>
          <a:p>
            <a:pPr lvl="0"/>
            <a:r>
              <a:rPr lang="en-US" sz="2800" dirty="0">
                <a:latin typeface="Times New Roman" pitchFamily="18" charset="0"/>
                <a:cs typeface="Times New Roman" pitchFamily="18" charset="0"/>
              </a:rPr>
              <a:t>e) 23.(43+17)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23.43 + 23.17</a:t>
            </a:r>
          </a:p>
        </p:txBody>
      </p:sp>
      <p:pic>
        <p:nvPicPr>
          <p:cNvPr id="320" name="Picture 319"/>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0" y="1143000"/>
            <a:ext cx="796894" cy="812833"/>
          </a:xfrm>
          <a:prstGeom prst="rect">
            <a:avLst/>
          </a:prstGeom>
        </p:spPr>
      </p:pic>
      <p:sp>
        <p:nvSpPr>
          <p:cNvPr id="316" name="Rounded Rectangle 315"/>
          <p:cNvSpPr/>
          <p:nvPr/>
        </p:nvSpPr>
        <p:spPr>
          <a:xfrm>
            <a:off x="1676400" y="0"/>
            <a:ext cx="5867400" cy="914400"/>
          </a:xfrm>
          <a:prstGeom prst="roundRect">
            <a:avLst/>
          </a:prstGeom>
          <a:solidFill>
            <a:schemeClr val="accent2">
              <a:lumMod val="40000"/>
              <a:lumOff val="60000"/>
            </a:schemeClr>
          </a:solidFill>
          <a:ln>
            <a:solidFill>
              <a:schemeClr val="accent2">
                <a:lumMod val="40000"/>
                <a:lumOff val="6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3200" b="1" dirty="0" err="1">
                <a:solidFill>
                  <a:schemeClr val="tx1"/>
                </a:solidFill>
                <a:latin typeface="Times New Roman" pitchFamily="18" charset="0"/>
                <a:cs typeface="Times New Roman" pitchFamily="18" charset="0"/>
              </a:rPr>
              <a:t>Hoạt</a:t>
            </a:r>
            <a:r>
              <a:rPr lang="en-US" sz="3200" b="1" dirty="0">
                <a:solidFill>
                  <a:schemeClr val="tx1"/>
                </a:solidFill>
                <a:latin typeface="Times New Roman" pitchFamily="18" charset="0"/>
                <a:cs typeface="Times New Roman" pitchFamily="18" charset="0"/>
              </a:rPr>
              <a:t> </a:t>
            </a:r>
            <a:r>
              <a:rPr lang="en-US" sz="3200" b="1" dirty="0" err="1">
                <a:solidFill>
                  <a:schemeClr val="tx1"/>
                </a:solidFill>
                <a:latin typeface="Times New Roman" pitchFamily="18" charset="0"/>
                <a:cs typeface="Times New Roman" pitchFamily="18" charset="0"/>
              </a:rPr>
              <a:t>động</a:t>
            </a:r>
            <a:r>
              <a:rPr lang="en-US" sz="3200" b="1" dirty="0">
                <a:solidFill>
                  <a:schemeClr val="tx1"/>
                </a:solidFill>
                <a:latin typeface="Times New Roman" pitchFamily="18" charset="0"/>
                <a:cs typeface="Times New Roman" pitchFamily="18" charset="0"/>
              </a:rPr>
              <a:t> </a:t>
            </a:r>
            <a:r>
              <a:rPr lang="en-US" sz="3200" b="1" dirty="0" err="1">
                <a:solidFill>
                  <a:schemeClr val="tx1"/>
                </a:solidFill>
                <a:latin typeface="Times New Roman" pitchFamily="18" charset="0"/>
                <a:cs typeface="Times New Roman" pitchFamily="18" charset="0"/>
              </a:rPr>
              <a:t>nhóm</a:t>
            </a:r>
            <a:endParaRPr lang="en-US" sz="3200" b="1" dirty="0">
              <a:solidFill>
                <a:schemeClr val="tx1"/>
              </a:solidFill>
              <a:latin typeface="Times New Roman" pitchFamily="18" charset="0"/>
              <a:cs typeface="Times New Roman" pitchFamily="18" charset="0"/>
            </a:endParaRPr>
          </a:p>
        </p:txBody>
      </p:sp>
      <p:sp>
        <p:nvSpPr>
          <p:cNvPr id="317" name="TextBox 316"/>
          <p:cNvSpPr txBox="1"/>
          <p:nvPr/>
        </p:nvSpPr>
        <p:spPr>
          <a:xfrm>
            <a:off x="1219200" y="1334631"/>
            <a:ext cx="6477000" cy="2246769"/>
          </a:xfrm>
          <a:prstGeom prst="rect">
            <a:avLst/>
          </a:prstGeom>
          <a:noFill/>
        </p:spPr>
        <p:txBody>
          <a:bodyPr wrap="square" rtlCol="0">
            <a:spAutoFit/>
          </a:bodyPr>
          <a:lstStyle/>
          <a:p>
            <a:pPr lvl="0"/>
            <a:r>
              <a:rPr lang="en-US" sz="2800" dirty="0">
                <a:latin typeface="Times New Roman" pitchFamily="18" charset="0"/>
                <a:cs typeface="Times New Roman" pitchFamily="18" charset="0"/>
              </a:rPr>
              <a:t>a) 17 + 23 = 23 + 17</a:t>
            </a:r>
          </a:p>
          <a:p>
            <a:pPr lvl="0"/>
            <a:r>
              <a:rPr lang="en-US" sz="2800" dirty="0">
                <a:latin typeface="Times New Roman" pitchFamily="18" charset="0"/>
                <a:cs typeface="Times New Roman" pitchFamily="18" charset="0"/>
              </a:rPr>
              <a:t>b) (12 + 28) + 10 = 12 + (28 + 10)</a:t>
            </a:r>
          </a:p>
          <a:p>
            <a:pPr lvl="0"/>
            <a:r>
              <a:rPr lang="en-US" sz="2800" dirty="0">
                <a:latin typeface="Times New Roman" pitchFamily="18" charset="0"/>
                <a:cs typeface="Times New Roman" pitchFamily="18" charset="0"/>
              </a:rPr>
              <a:t>c) 17.23 = 23.17</a:t>
            </a:r>
          </a:p>
          <a:p>
            <a:pPr lvl="0"/>
            <a:r>
              <a:rPr lang="en-US" sz="2800" dirty="0">
                <a:latin typeface="Times New Roman" pitchFamily="18" charset="0"/>
                <a:cs typeface="Times New Roman" pitchFamily="18" charset="0"/>
              </a:rPr>
              <a:t>d) (5.6).3 = 5.(6.3)</a:t>
            </a:r>
          </a:p>
          <a:p>
            <a:pPr lvl="0"/>
            <a:r>
              <a:rPr lang="en-US" sz="2800" dirty="0">
                <a:latin typeface="Times New Roman" pitchFamily="18" charset="0"/>
                <a:cs typeface="Times New Roman" pitchFamily="18" charset="0"/>
              </a:rPr>
              <a:t>e) 23.(43+17) = 23.43 + 23.17</a:t>
            </a:r>
          </a:p>
        </p:txBody>
      </p:sp>
      <p:sp>
        <p:nvSpPr>
          <p:cNvPr id="321" name="Cloud Callout 320"/>
          <p:cNvSpPr/>
          <p:nvPr/>
        </p:nvSpPr>
        <p:spPr>
          <a:xfrm>
            <a:off x="914400" y="3200400"/>
            <a:ext cx="3657600" cy="2819400"/>
          </a:xfrm>
          <a:prstGeom prst="cloudCallout">
            <a:avLst>
              <a:gd name="adj1" fmla="val -64863"/>
              <a:gd name="adj2" fmla="val 70245"/>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err="1">
                <a:latin typeface="Times New Roman" pitchFamily="18" charset="0"/>
                <a:cs typeface="Times New Roman" pitchFamily="18" charset="0"/>
              </a:rPr>
              <a:t>Em</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hãy</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nêu</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các</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phép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cộng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và</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phép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nhân</a:t>
            </a:r>
            <a:r>
              <a:rPr lang="en-US" sz="2800" dirty="0">
                <a:latin typeface="Times New Roman" pitchFamily="18" charset="0"/>
                <a:cs typeface="Times New Roman" pitchFamily="18" charset="0"/>
              </a:rPr>
              <a:t> ?</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319"/>
                                        </p:tgtEl>
                                        <p:attrNameLst>
                                          <p:attrName>style.visibility</p:attrName>
                                        </p:attrNameLst>
                                      </p:cBhvr>
                                      <p:to>
                                        <p:strVal val="visible"/>
                                      </p:to>
                                    </p:set>
                                    <p:animEffect transition="in" filter="checkerboard(across)">
                                      <p:cBhvr>
                                        <p:cTn id="7" dur="500"/>
                                        <p:tgtEl>
                                          <p:spTgt spid="319"/>
                                        </p:tgtEl>
                                      </p:cBhvr>
                                    </p:animEffect>
                                  </p:childTnLst>
                                </p:cTn>
                              </p:par>
                            </p:childTnLst>
                          </p:cTn>
                        </p:par>
                      </p:childTnLst>
                    </p:cTn>
                  </p:par>
                  <p:par>
                    <p:cTn id="8" fill="hold">
                      <p:stCondLst>
                        <p:cond delay="indefinite"/>
                      </p:stCondLst>
                      <p:childTnLst>
                        <p:par>
                          <p:cTn id="9" fill="hold">
                            <p:stCondLst>
                              <p:cond delay="0"/>
                            </p:stCondLst>
                            <p:childTnLst>
                              <p:par>
                                <p:cTn id="10" presetID="5" presetClass="exit" presetSubtype="10" fill="hold" grpId="1" nodeType="clickEffect">
                                  <p:stCondLst>
                                    <p:cond delay="0"/>
                                  </p:stCondLst>
                                  <p:childTnLst>
                                    <p:animEffect transition="out" filter="checkerboard(across)">
                                      <p:cBhvr>
                                        <p:cTn id="11" dur="500"/>
                                        <p:tgtEl>
                                          <p:spTgt spid="319"/>
                                        </p:tgtEl>
                                      </p:cBhvr>
                                    </p:animEffect>
                                    <p:set>
                                      <p:cBhvr>
                                        <p:cTn id="12" dur="1" fill="hold">
                                          <p:stCondLst>
                                            <p:cond delay="499"/>
                                          </p:stCondLst>
                                        </p:cTn>
                                        <p:tgtEl>
                                          <p:spTgt spid="319"/>
                                        </p:tgtEl>
                                        <p:attrNameLst>
                                          <p:attrName>style.visibility</p:attrName>
                                        </p:attrNameLst>
                                      </p:cBhvr>
                                      <p:to>
                                        <p:strVal val="hidden"/>
                                      </p:to>
                                    </p:set>
                                  </p:childTnLst>
                                </p:cTn>
                              </p:par>
                            </p:childTnLst>
                          </p:cTn>
                        </p:par>
                      </p:childTnLst>
                    </p:cTn>
                  </p:par>
                  <p:par>
                    <p:cTn id="13" fill="hold">
                      <p:stCondLst>
                        <p:cond delay="indefinite"/>
                      </p:stCondLst>
                      <p:childTnLst>
                        <p:par>
                          <p:cTn id="14" fill="hold">
                            <p:stCondLst>
                              <p:cond delay="0"/>
                            </p:stCondLst>
                            <p:childTnLst>
                              <p:par>
                                <p:cTn id="15" presetID="5" presetClass="entr" presetSubtype="10" fill="hold" grpId="0" nodeType="clickEffect">
                                  <p:stCondLst>
                                    <p:cond delay="0"/>
                                  </p:stCondLst>
                                  <p:childTnLst>
                                    <p:set>
                                      <p:cBhvr>
                                        <p:cTn id="16" dur="1" fill="hold">
                                          <p:stCondLst>
                                            <p:cond delay="0"/>
                                          </p:stCondLst>
                                        </p:cTn>
                                        <p:tgtEl>
                                          <p:spTgt spid="317"/>
                                        </p:tgtEl>
                                        <p:attrNameLst>
                                          <p:attrName>style.visibility</p:attrName>
                                        </p:attrNameLst>
                                      </p:cBhvr>
                                      <p:to>
                                        <p:strVal val="visible"/>
                                      </p:to>
                                    </p:set>
                                    <p:animEffect transition="in" filter="checkerboard(across)">
                                      <p:cBhvr>
                                        <p:cTn id="17" dur="500"/>
                                        <p:tgtEl>
                                          <p:spTgt spid="317"/>
                                        </p:tgtEl>
                                      </p:cBhvr>
                                    </p:animEffect>
                                  </p:childTnLst>
                                </p:cTn>
                              </p:par>
                            </p:childTnLst>
                          </p:cTn>
                        </p:par>
                      </p:childTnLst>
                    </p:cTn>
                  </p:par>
                  <p:par>
                    <p:cTn id="18" fill="hold">
                      <p:stCondLst>
                        <p:cond delay="indefinite"/>
                      </p:stCondLst>
                      <p:childTnLst>
                        <p:par>
                          <p:cTn id="19" fill="hold">
                            <p:stCondLst>
                              <p:cond delay="0"/>
                            </p:stCondLst>
                            <p:childTnLst>
                              <p:par>
                                <p:cTn id="20" presetID="4" presetClass="entr" presetSubtype="16" fill="hold" grpId="0" nodeType="clickEffect">
                                  <p:stCondLst>
                                    <p:cond delay="0"/>
                                  </p:stCondLst>
                                  <p:childTnLst>
                                    <p:set>
                                      <p:cBhvr>
                                        <p:cTn id="21" dur="1" fill="hold">
                                          <p:stCondLst>
                                            <p:cond delay="0"/>
                                          </p:stCondLst>
                                        </p:cTn>
                                        <p:tgtEl>
                                          <p:spTgt spid="321"/>
                                        </p:tgtEl>
                                        <p:attrNameLst>
                                          <p:attrName>style.visibility</p:attrName>
                                        </p:attrNameLst>
                                      </p:cBhvr>
                                      <p:to>
                                        <p:strVal val="visible"/>
                                      </p:to>
                                    </p:set>
                                    <p:animEffect transition="in" filter="box(in)">
                                      <p:cBhvr>
                                        <p:cTn id="22" dur="500"/>
                                        <p:tgtEl>
                                          <p:spTgt spid="321"/>
                                        </p:tgtEl>
                                      </p:cBhvr>
                                    </p:animEffect>
                                  </p:childTnLst>
                                </p:cTn>
                              </p:par>
                            </p:childTnLst>
                          </p:cTn>
                        </p:par>
                      </p:childTnLst>
                    </p:cTn>
                  </p:par>
                </p:childTnLst>
              </p:cTn>
              <p:prevCondLst>
                <p:cond evt="onPrev" delay="0">
                  <p:tgtEl>
                    <p:sldTgt/>
                  </p:tgtEl>
                </p:cond>
              </p:prevCondLst>
              <p:nextCondLst>
                <p:cond evt="onNext" delay="0">
                  <p:tgtEl>
                    <p:sldTgt/>
                  </p:tgtEl>
                </p:cond>
              </p:nextCondLst>
            </p:seq>
            <p:seq concurrent="1" nextAc="seek">
              <p:cTn id="23" restart="whenNotActive" fill="hold" evtFilter="cancelBubble" nodeType="interactiveSeq">
                <p:stCondLst>
                  <p:cond evt="onClick" delay="0">
                    <p:tgtEl>
                      <p:spTgt spid="315"/>
                    </p:tgtEl>
                  </p:cond>
                </p:stCondLst>
                <p:endSync evt="end" delay="0">
                  <p:rtn val="all"/>
                </p:endSync>
                <p:childTnLst>
                  <p:par>
                    <p:cTn id="24" fill="hold">
                      <p:stCondLst>
                        <p:cond delay="0"/>
                      </p:stCondLst>
                      <p:childTnLst>
                        <p:par>
                          <p:cTn id="25" fill="hold">
                            <p:stCondLst>
                              <p:cond delay="0"/>
                            </p:stCondLst>
                            <p:childTnLst>
                              <p:par>
                                <p:cTn id="26" presetID="4" presetClass="exit" presetSubtype="16" fill="hold" grpId="0" nodeType="clickEffect">
                                  <p:stCondLst>
                                    <p:cond delay="0"/>
                                  </p:stCondLst>
                                  <p:childTnLst>
                                    <p:animEffect transition="out" filter="box(in)">
                                      <p:cBhvr>
                                        <p:cTn id="27" dur="500"/>
                                        <p:tgtEl>
                                          <p:spTgt spid="315"/>
                                        </p:tgtEl>
                                      </p:cBhvr>
                                    </p:animEffect>
                                    <p:set>
                                      <p:cBhvr>
                                        <p:cTn id="28" dur="1" fill="hold">
                                          <p:stCondLst>
                                            <p:cond delay="499"/>
                                          </p:stCondLst>
                                        </p:cTn>
                                        <p:tgtEl>
                                          <p:spTgt spid="315"/>
                                        </p:tgtEl>
                                        <p:attrNameLst>
                                          <p:attrName>style.visibility</p:attrName>
                                        </p:attrNameLst>
                                      </p:cBhvr>
                                      <p:to>
                                        <p:strVal val="hidden"/>
                                      </p:to>
                                    </p:set>
                                  </p:childTnLst>
                                </p:cTn>
                              </p:par>
                            </p:childTnLst>
                          </p:cTn>
                        </p:par>
                        <p:par>
                          <p:cTn id="29" fill="hold">
                            <p:stCondLst>
                              <p:cond delay="500"/>
                            </p:stCondLst>
                            <p:childTnLst>
                              <p:par>
                                <p:cTn id="30" presetID="11" presetClass="entr" presetSubtype="0" fill="hold" grpId="0" nodeType="afterEffect">
                                  <p:stCondLst>
                                    <p:cond delay="0"/>
                                  </p:stCondLst>
                                  <p:childTnLst>
                                    <p:set>
                                      <p:cBhvr>
                                        <p:cTn id="31" dur="1000">
                                          <p:stCondLst>
                                            <p:cond delay="0"/>
                                          </p:stCondLst>
                                        </p:cTn>
                                        <p:tgtEl>
                                          <p:spTgt spid="15"/>
                                        </p:tgtEl>
                                        <p:attrNameLst>
                                          <p:attrName>style.visibility</p:attrName>
                                        </p:attrNameLst>
                                      </p:cBhvr>
                                      <p:to>
                                        <p:strVal val="visible"/>
                                      </p:to>
                                    </p:set>
                                  </p:childTnLst>
                                </p:cTn>
                              </p:par>
                            </p:childTnLst>
                          </p:cTn>
                        </p:par>
                        <p:par>
                          <p:cTn id="32" fill="hold">
                            <p:stCondLst>
                              <p:cond delay="1500"/>
                            </p:stCondLst>
                            <p:childTnLst>
                              <p:par>
                                <p:cTn id="33" presetID="11" presetClass="entr" presetSubtype="0" fill="hold" grpId="0" nodeType="afterEffect">
                                  <p:stCondLst>
                                    <p:cond delay="0"/>
                                  </p:stCondLst>
                                  <p:childTnLst>
                                    <p:set>
                                      <p:cBhvr>
                                        <p:cTn id="34" dur="1000">
                                          <p:stCondLst>
                                            <p:cond delay="0"/>
                                          </p:stCondLst>
                                        </p:cTn>
                                        <p:tgtEl>
                                          <p:spTgt spid="16"/>
                                        </p:tgtEl>
                                        <p:attrNameLst>
                                          <p:attrName>style.visibility</p:attrName>
                                        </p:attrNameLst>
                                      </p:cBhvr>
                                      <p:to>
                                        <p:strVal val="visible"/>
                                      </p:to>
                                    </p:set>
                                  </p:childTnLst>
                                </p:cTn>
                              </p:par>
                            </p:childTnLst>
                          </p:cTn>
                        </p:par>
                        <p:par>
                          <p:cTn id="35" fill="hold">
                            <p:stCondLst>
                              <p:cond delay="2500"/>
                            </p:stCondLst>
                            <p:childTnLst>
                              <p:par>
                                <p:cTn id="36" presetID="11" presetClass="entr" presetSubtype="0" fill="hold" grpId="0" nodeType="afterEffect">
                                  <p:stCondLst>
                                    <p:cond delay="0"/>
                                  </p:stCondLst>
                                  <p:childTnLst>
                                    <p:set>
                                      <p:cBhvr>
                                        <p:cTn id="37" dur="1000">
                                          <p:stCondLst>
                                            <p:cond delay="0"/>
                                          </p:stCondLst>
                                        </p:cTn>
                                        <p:tgtEl>
                                          <p:spTgt spid="17"/>
                                        </p:tgtEl>
                                        <p:attrNameLst>
                                          <p:attrName>style.visibility</p:attrName>
                                        </p:attrNameLst>
                                      </p:cBhvr>
                                      <p:to>
                                        <p:strVal val="visible"/>
                                      </p:to>
                                    </p:set>
                                  </p:childTnLst>
                                </p:cTn>
                              </p:par>
                            </p:childTnLst>
                          </p:cTn>
                        </p:par>
                        <p:par>
                          <p:cTn id="38" fill="hold">
                            <p:stCondLst>
                              <p:cond delay="3500"/>
                            </p:stCondLst>
                            <p:childTnLst>
                              <p:par>
                                <p:cTn id="39" presetID="11" presetClass="entr" presetSubtype="0" fill="hold" grpId="0" nodeType="afterEffect">
                                  <p:stCondLst>
                                    <p:cond delay="0"/>
                                  </p:stCondLst>
                                  <p:childTnLst>
                                    <p:set>
                                      <p:cBhvr>
                                        <p:cTn id="40" dur="1000">
                                          <p:stCondLst>
                                            <p:cond delay="0"/>
                                          </p:stCondLst>
                                        </p:cTn>
                                        <p:tgtEl>
                                          <p:spTgt spid="18"/>
                                        </p:tgtEl>
                                        <p:attrNameLst>
                                          <p:attrName>style.visibility</p:attrName>
                                        </p:attrNameLst>
                                      </p:cBhvr>
                                      <p:to>
                                        <p:strVal val="visible"/>
                                      </p:to>
                                    </p:set>
                                  </p:childTnLst>
                                </p:cTn>
                              </p:par>
                            </p:childTnLst>
                          </p:cTn>
                        </p:par>
                        <p:par>
                          <p:cTn id="41" fill="hold">
                            <p:stCondLst>
                              <p:cond delay="4500"/>
                            </p:stCondLst>
                            <p:childTnLst>
                              <p:par>
                                <p:cTn id="42" presetID="11" presetClass="entr" presetSubtype="0" fill="hold" grpId="0" nodeType="afterEffect">
                                  <p:stCondLst>
                                    <p:cond delay="0"/>
                                  </p:stCondLst>
                                  <p:childTnLst>
                                    <p:set>
                                      <p:cBhvr>
                                        <p:cTn id="43" dur="1000">
                                          <p:stCondLst>
                                            <p:cond delay="0"/>
                                          </p:stCondLst>
                                        </p:cTn>
                                        <p:tgtEl>
                                          <p:spTgt spid="19"/>
                                        </p:tgtEl>
                                        <p:attrNameLst>
                                          <p:attrName>style.visibility</p:attrName>
                                        </p:attrNameLst>
                                      </p:cBhvr>
                                      <p:to>
                                        <p:strVal val="visible"/>
                                      </p:to>
                                    </p:set>
                                  </p:childTnLst>
                                </p:cTn>
                              </p:par>
                            </p:childTnLst>
                          </p:cTn>
                        </p:par>
                        <p:par>
                          <p:cTn id="44" fill="hold">
                            <p:stCondLst>
                              <p:cond delay="5500"/>
                            </p:stCondLst>
                            <p:childTnLst>
                              <p:par>
                                <p:cTn id="45" presetID="11" presetClass="entr" presetSubtype="0" fill="hold" grpId="0" nodeType="afterEffect">
                                  <p:stCondLst>
                                    <p:cond delay="0"/>
                                  </p:stCondLst>
                                  <p:childTnLst>
                                    <p:set>
                                      <p:cBhvr>
                                        <p:cTn id="46" dur="1000">
                                          <p:stCondLst>
                                            <p:cond delay="0"/>
                                          </p:stCondLst>
                                        </p:cTn>
                                        <p:tgtEl>
                                          <p:spTgt spid="20"/>
                                        </p:tgtEl>
                                        <p:attrNameLst>
                                          <p:attrName>style.visibility</p:attrName>
                                        </p:attrNameLst>
                                      </p:cBhvr>
                                      <p:to>
                                        <p:strVal val="visible"/>
                                      </p:to>
                                    </p:set>
                                  </p:childTnLst>
                                </p:cTn>
                              </p:par>
                            </p:childTnLst>
                          </p:cTn>
                        </p:par>
                        <p:par>
                          <p:cTn id="47" fill="hold">
                            <p:stCondLst>
                              <p:cond delay="6500"/>
                            </p:stCondLst>
                            <p:childTnLst>
                              <p:par>
                                <p:cTn id="48" presetID="11" presetClass="entr" presetSubtype="0" fill="hold" grpId="0" nodeType="afterEffect">
                                  <p:stCondLst>
                                    <p:cond delay="0"/>
                                  </p:stCondLst>
                                  <p:childTnLst>
                                    <p:set>
                                      <p:cBhvr>
                                        <p:cTn id="49" dur="1000">
                                          <p:stCondLst>
                                            <p:cond delay="0"/>
                                          </p:stCondLst>
                                        </p:cTn>
                                        <p:tgtEl>
                                          <p:spTgt spid="21"/>
                                        </p:tgtEl>
                                        <p:attrNameLst>
                                          <p:attrName>style.visibility</p:attrName>
                                        </p:attrNameLst>
                                      </p:cBhvr>
                                      <p:to>
                                        <p:strVal val="visible"/>
                                      </p:to>
                                    </p:set>
                                  </p:childTnLst>
                                </p:cTn>
                              </p:par>
                            </p:childTnLst>
                          </p:cTn>
                        </p:par>
                        <p:par>
                          <p:cTn id="50" fill="hold">
                            <p:stCondLst>
                              <p:cond delay="7500"/>
                            </p:stCondLst>
                            <p:childTnLst>
                              <p:par>
                                <p:cTn id="51" presetID="11" presetClass="entr" presetSubtype="0" fill="hold" grpId="0" nodeType="afterEffect">
                                  <p:stCondLst>
                                    <p:cond delay="0"/>
                                  </p:stCondLst>
                                  <p:childTnLst>
                                    <p:set>
                                      <p:cBhvr>
                                        <p:cTn id="52" dur="1000">
                                          <p:stCondLst>
                                            <p:cond delay="0"/>
                                          </p:stCondLst>
                                        </p:cTn>
                                        <p:tgtEl>
                                          <p:spTgt spid="22"/>
                                        </p:tgtEl>
                                        <p:attrNameLst>
                                          <p:attrName>style.visibility</p:attrName>
                                        </p:attrNameLst>
                                      </p:cBhvr>
                                      <p:to>
                                        <p:strVal val="visible"/>
                                      </p:to>
                                    </p:set>
                                  </p:childTnLst>
                                </p:cTn>
                              </p:par>
                            </p:childTnLst>
                          </p:cTn>
                        </p:par>
                        <p:par>
                          <p:cTn id="53" fill="hold">
                            <p:stCondLst>
                              <p:cond delay="8500"/>
                            </p:stCondLst>
                            <p:childTnLst>
                              <p:par>
                                <p:cTn id="54" presetID="11" presetClass="entr" presetSubtype="0" fill="hold" grpId="0" nodeType="afterEffect">
                                  <p:stCondLst>
                                    <p:cond delay="0"/>
                                  </p:stCondLst>
                                  <p:childTnLst>
                                    <p:set>
                                      <p:cBhvr>
                                        <p:cTn id="55" dur="1000">
                                          <p:stCondLst>
                                            <p:cond delay="0"/>
                                          </p:stCondLst>
                                        </p:cTn>
                                        <p:tgtEl>
                                          <p:spTgt spid="23"/>
                                        </p:tgtEl>
                                        <p:attrNameLst>
                                          <p:attrName>style.visibility</p:attrName>
                                        </p:attrNameLst>
                                      </p:cBhvr>
                                      <p:to>
                                        <p:strVal val="visible"/>
                                      </p:to>
                                    </p:set>
                                  </p:childTnLst>
                                </p:cTn>
                              </p:par>
                            </p:childTnLst>
                          </p:cTn>
                        </p:par>
                        <p:par>
                          <p:cTn id="56" fill="hold">
                            <p:stCondLst>
                              <p:cond delay="9500"/>
                            </p:stCondLst>
                            <p:childTnLst>
                              <p:par>
                                <p:cTn id="57" presetID="11" presetClass="entr" presetSubtype="0" fill="hold" grpId="0" nodeType="afterEffect">
                                  <p:stCondLst>
                                    <p:cond delay="0"/>
                                  </p:stCondLst>
                                  <p:childTnLst>
                                    <p:set>
                                      <p:cBhvr>
                                        <p:cTn id="58" dur="1000">
                                          <p:stCondLst>
                                            <p:cond delay="0"/>
                                          </p:stCondLst>
                                        </p:cTn>
                                        <p:tgtEl>
                                          <p:spTgt spid="24"/>
                                        </p:tgtEl>
                                        <p:attrNameLst>
                                          <p:attrName>style.visibility</p:attrName>
                                        </p:attrNameLst>
                                      </p:cBhvr>
                                      <p:to>
                                        <p:strVal val="visible"/>
                                      </p:to>
                                    </p:set>
                                  </p:childTnLst>
                                </p:cTn>
                              </p:par>
                            </p:childTnLst>
                          </p:cTn>
                        </p:par>
                        <p:par>
                          <p:cTn id="59" fill="hold">
                            <p:stCondLst>
                              <p:cond delay="10500"/>
                            </p:stCondLst>
                            <p:childTnLst>
                              <p:par>
                                <p:cTn id="60" presetID="11" presetClass="entr" presetSubtype="0" fill="hold" grpId="0" nodeType="afterEffect">
                                  <p:stCondLst>
                                    <p:cond delay="0"/>
                                  </p:stCondLst>
                                  <p:childTnLst>
                                    <p:set>
                                      <p:cBhvr>
                                        <p:cTn id="61" dur="1000">
                                          <p:stCondLst>
                                            <p:cond delay="0"/>
                                          </p:stCondLst>
                                        </p:cTn>
                                        <p:tgtEl>
                                          <p:spTgt spid="25"/>
                                        </p:tgtEl>
                                        <p:attrNameLst>
                                          <p:attrName>style.visibility</p:attrName>
                                        </p:attrNameLst>
                                      </p:cBhvr>
                                      <p:to>
                                        <p:strVal val="visible"/>
                                      </p:to>
                                    </p:set>
                                  </p:childTnLst>
                                </p:cTn>
                              </p:par>
                            </p:childTnLst>
                          </p:cTn>
                        </p:par>
                        <p:par>
                          <p:cTn id="62" fill="hold">
                            <p:stCondLst>
                              <p:cond delay="11500"/>
                            </p:stCondLst>
                            <p:childTnLst>
                              <p:par>
                                <p:cTn id="63" presetID="11" presetClass="entr" presetSubtype="0" fill="hold" grpId="0" nodeType="afterEffect">
                                  <p:stCondLst>
                                    <p:cond delay="0"/>
                                  </p:stCondLst>
                                  <p:childTnLst>
                                    <p:set>
                                      <p:cBhvr>
                                        <p:cTn id="64" dur="1000">
                                          <p:stCondLst>
                                            <p:cond delay="0"/>
                                          </p:stCondLst>
                                        </p:cTn>
                                        <p:tgtEl>
                                          <p:spTgt spid="26"/>
                                        </p:tgtEl>
                                        <p:attrNameLst>
                                          <p:attrName>style.visibility</p:attrName>
                                        </p:attrNameLst>
                                      </p:cBhvr>
                                      <p:to>
                                        <p:strVal val="visible"/>
                                      </p:to>
                                    </p:set>
                                  </p:childTnLst>
                                </p:cTn>
                              </p:par>
                            </p:childTnLst>
                          </p:cTn>
                        </p:par>
                        <p:par>
                          <p:cTn id="65" fill="hold">
                            <p:stCondLst>
                              <p:cond delay="12500"/>
                            </p:stCondLst>
                            <p:childTnLst>
                              <p:par>
                                <p:cTn id="66" presetID="11" presetClass="entr" presetSubtype="0" fill="hold" grpId="0" nodeType="afterEffect">
                                  <p:stCondLst>
                                    <p:cond delay="0"/>
                                  </p:stCondLst>
                                  <p:childTnLst>
                                    <p:set>
                                      <p:cBhvr>
                                        <p:cTn id="67" dur="1000">
                                          <p:stCondLst>
                                            <p:cond delay="0"/>
                                          </p:stCondLst>
                                        </p:cTn>
                                        <p:tgtEl>
                                          <p:spTgt spid="27"/>
                                        </p:tgtEl>
                                        <p:attrNameLst>
                                          <p:attrName>style.visibility</p:attrName>
                                        </p:attrNameLst>
                                      </p:cBhvr>
                                      <p:to>
                                        <p:strVal val="visible"/>
                                      </p:to>
                                    </p:set>
                                  </p:childTnLst>
                                </p:cTn>
                              </p:par>
                            </p:childTnLst>
                          </p:cTn>
                        </p:par>
                        <p:par>
                          <p:cTn id="68" fill="hold">
                            <p:stCondLst>
                              <p:cond delay="13500"/>
                            </p:stCondLst>
                            <p:childTnLst>
                              <p:par>
                                <p:cTn id="69" presetID="11" presetClass="entr" presetSubtype="0" fill="hold" grpId="0" nodeType="afterEffect">
                                  <p:stCondLst>
                                    <p:cond delay="0"/>
                                  </p:stCondLst>
                                  <p:childTnLst>
                                    <p:set>
                                      <p:cBhvr>
                                        <p:cTn id="70" dur="1000">
                                          <p:stCondLst>
                                            <p:cond delay="0"/>
                                          </p:stCondLst>
                                        </p:cTn>
                                        <p:tgtEl>
                                          <p:spTgt spid="28"/>
                                        </p:tgtEl>
                                        <p:attrNameLst>
                                          <p:attrName>style.visibility</p:attrName>
                                        </p:attrNameLst>
                                      </p:cBhvr>
                                      <p:to>
                                        <p:strVal val="visible"/>
                                      </p:to>
                                    </p:set>
                                  </p:childTnLst>
                                </p:cTn>
                              </p:par>
                            </p:childTnLst>
                          </p:cTn>
                        </p:par>
                        <p:par>
                          <p:cTn id="71" fill="hold">
                            <p:stCondLst>
                              <p:cond delay="14500"/>
                            </p:stCondLst>
                            <p:childTnLst>
                              <p:par>
                                <p:cTn id="72" presetID="11" presetClass="entr" presetSubtype="0" fill="hold" grpId="0" nodeType="afterEffect">
                                  <p:stCondLst>
                                    <p:cond delay="0"/>
                                  </p:stCondLst>
                                  <p:childTnLst>
                                    <p:set>
                                      <p:cBhvr>
                                        <p:cTn id="73" dur="1000">
                                          <p:stCondLst>
                                            <p:cond delay="0"/>
                                          </p:stCondLst>
                                        </p:cTn>
                                        <p:tgtEl>
                                          <p:spTgt spid="29"/>
                                        </p:tgtEl>
                                        <p:attrNameLst>
                                          <p:attrName>style.visibility</p:attrName>
                                        </p:attrNameLst>
                                      </p:cBhvr>
                                      <p:to>
                                        <p:strVal val="visible"/>
                                      </p:to>
                                    </p:set>
                                  </p:childTnLst>
                                </p:cTn>
                              </p:par>
                            </p:childTnLst>
                          </p:cTn>
                        </p:par>
                        <p:par>
                          <p:cTn id="74" fill="hold">
                            <p:stCondLst>
                              <p:cond delay="15500"/>
                            </p:stCondLst>
                            <p:childTnLst>
                              <p:par>
                                <p:cTn id="75" presetID="11" presetClass="entr" presetSubtype="0" fill="hold" grpId="0" nodeType="afterEffect">
                                  <p:stCondLst>
                                    <p:cond delay="0"/>
                                  </p:stCondLst>
                                  <p:childTnLst>
                                    <p:set>
                                      <p:cBhvr>
                                        <p:cTn id="76" dur="1000">
                                          <p:stCondLst>
                                            <p:cond delay="0"/>
                                          </p:stCondLst>
                                        </p:cTn>
                                        <p:tgtEl>
                                          <p:spTgt spid="30"/>
                                        </p:tgtEl>
                                        <p:attrNameLst>
                                          <p:attrName>style.visibility</p:attrName>
                                        </p:attrNameLst>
                                      </p:cBhvr>
                                      <p:to>
                                        <p:strVal val="visible"/>
                                      </p:to>
                                    </p:set>
                                  </p:childTnLst>
                                </p:cTn>
                              </p:par>
                            </p:childTnLst>
                          </p:cTn>
                        </p:par>
                        <p:par>
                          <p:cTn id="77" fill="hold">
                            <p:stCondLst>
                              <p:cond delay="16500"/>
                            </p:stCondLst>
                            <p:childTnLst>
                              <p:par>
                                <p:cTn id="78" presetID="11" presetClass="entr" presetSubtype="0" fill="hold" grpId="0" nodeType="afterEffect">
                                  <p:stCondLst>
                                    <p:cond delay="0"/>
                                  </p:stCondLst>
                                  <p:childTnLst>
                                    <p:set>
                                      <p:cBhvr>
                                        <p:cTn id="79" dur="1000">
                                          <p:stCondLst>
                                            <p:cond delay="0"/>
                                          </p:stCondLst>
                                        </p:cTn>
                                        <p:tgtEl>
                                          <p:spTgt spid="31"/>
                                        </p:tgtEl>
                                        <p:attrNameLst>
                                          <p:attrName>style.visibility</p:attrName>
                                        </p:attrNameLst>
                                      </p:cBhvr>
                                      <p:to>
                                        <p:strVal val="visible"/>
                                      </p:to>
                                    </p:set>
                                  </p:childTnLst>
                                </p:cTn>
                              </p:par>
                            </p:childTnLst>
                          </p:cTn>
                        </p:par>
                        <p:par>
                          <p:cTn id="80" fill="hold">
                            <p:stCondLst>
                              <p:cond delay="17500"/>
                            </p:stCondLst>
                            <p:childTnLst>
                              <p:par>
                                <p:cTn id="81" presetID="11" presetClass="entr" presetSubtype="0" fill="hold" grpId="0" nodeType="afterEffect">
                                  <p:stCondLst>
                                    <p:cond delay="0"/>
                                  </p:stCondLst>
                                  <p:childTnLst>
                                    <p:set>
                                      <p:cBhvr>
                                        <p:cTn id="82" dur="1000">
                                          <p:stCondLst>
                                            <p:cond delay="0"/>
                                          </p:stCondLst>
                                        </p:cTn>
                                        <p:tgtEl>
                                          <p:spTgt spid="32"/>
                                        </p:tgtEl>
                                        <p:attrNameLst>
                                          <p:attrName>style.visibility</p:attrName>
                                        </p:attrNameLst>
                                      </p:cBhvr>
                                      <p:to>
                                        <p:strVal val="visible"/>
                                      </p:to>
                                    </p:set>
                                  </p:childTnLst>
                                </p:cTn>
                              </p:par>
                            </p:childTnLst>
                          </p:cTn>
                        </p:par>
                        <p:par>
                          <p:cTn id="83" fill="hold">
                            <p:stCondLst>
                              <p:cond delay="18500"/>
                            </p:stCondLst>
                            <p:childTnLst>
                              <p:par>
                                <p:cTn id="84" presetID="11" presetClass="entr" presetSubtype="0" fill="hold" grpId="0" nodeType="afterEffect">
                                  <p:stCondLst>
                                    <p:cond delay="0"/>
                                  </p:stCondLst>
                                  <p:childTnLst>
                                    <p:set>
                                      <p:cBhvr>
                                        <p:cTn id="85" dur="1000">
                                          <p:stCondLst>
                                            <p:cond delay="0"/>
                                          </p:stCondLst>
                                        </p:cTn>
                                        <p:tgtEl>
                                          <p:spTgt spid="33"/>
                                        </p:tgtEl>
                                        <p:attrNameLst>
                                          <p:attrName>style.visibility</p:attrName>
                                        </p:attrNameLst>
                                      </p:cBhvr>
                                      <p:to>
                                        <p:strVal val="visible"/>
                                      </p:to>
                                    </p:set>
                                  </p:childTnLst>
                                </p:cTn>
                              </p:par>
                            </p:childTnLst>
                          </p:cTn>
                        </p:par>
                        <p:par>
                          <p:cTn id="86" fill="hold">
                            <p:stCondLst>
                              <p:cond delay="19500"/>
                            </p:stCondLst>
                            <p:childTnLst>
                              <p:par>
                                <p:cTn id="87" presetID="11" presetClass="entr" presetSubtype="0" fill="hold" grpId="0" nodeType="afterEffect">
                                  <p:stCondLst>
                                    <p:cond delay="0"/>
                                  </p:stCondLst>
                                  <p:childTnLst>
                                    <p:set>
                                      <p:cBhvr>
                                        <p:cTn id="88" dur="1000">
                                          <p:stCondLst>
                                            <p:cond delay="0"/>
                                          </p:stCondLst>
                                        </p:cTn>
                                        <p:tgtEl>
                                          <p:spTgt spid="34"/>
                                        </p:tgtEl>
                                        <p:attrNameLst>
                                          <p:attrName>style.visibility</p:attrName>
                                        </p:attrNameLst>
                                      </p:cBhvr>
                                      <p:to>
                                        <p:strVal val="visible"/>
                                      </p:to>
                                    </p:set>
                                  </p:childTnLst>
                                </p:cTn>
                              </p:par>
                            </p:childTnLst>
                          </p:cTn>
                        </p:par>
                        <p:par>
                          <p:cTn id="89" fill="hold">
                            <p:stCondLst>
                              <p:cond delay="20500"/>
                            </p:stCondLst>
                            <p:childTnLst>
                              <p:par>
                                <p:cTn id="90" presetID="11" presetClass="entr" presetSubtype="0" fill="hold" grpId="0" nodeType="afterEffect">
                                  <p:stCondLst>
                                    <p:cond delay="0"/>
                                  </p:stCondLst>
                                  <p:childTnLst>
                                    <p:set>
                                      <p:cBhvr>
                                        <p:cTn id="91" dur="1000">
                                          <p:stCondLst>
                                            <p:cond delay="0"/>
                                          </p:stCondLst>
                                        </p:cTn>
                                        <p:tgtEl>
                                          <p:spTgt spid="35"/>
                                        </p:tgtEl>
                                        <p:attrNameLst>
                                          <p:attrName>style.visibility</p:attrName>
                                        </p:attrNameLst>
                                      </p:cBhvr>
                                      <p:to>
                                        <p:strVal val="visible"/>
                                      </p:to>
                                    </p:set>
                                  </p:childTnLst>
                                </p:cTn>
                              </p:par>
                            </p:childTnLst>
                          </p:cTn>
                        </p:par>
                        <p:par>
                          <p:cTn id="92" fill="hold">
                            <p:stCondLst>
                              <p:cond delay="21500"/>
                            </p:stCondLst>
                            <p:childTnLst>
                              <p:par>
                                <p:cTn id="93" presetID="11" presetClass="entr" presetSubtype="0" fill="hold" grpId="0" nodeType="afterEffect">
                                  <p:stCondLst>
                                    <p:cond delay="0"/>
                                  </p:stCondLst>
                                  <p:childTnLst>
                                    <p:set>
                                      <p:cBhvr>
                                        <p:cTn id="94" dur="1000">
                                          <p:stCondLst>
                                            <p:cond delay="0"/>
                                          </p:stCondLst>
                                        </p:cTn>
                                        <p:tgtEl>
                                          <p:spTgt spid="36"/>
                                        </p:tgtEl>
                                        <p:attrNameLst>
                                          <p:attrName>style.visibility</p:attrName>
                                        </p:attrNameLst>
                                      </p:cBhvr>
                                      <p:to>
                                        <p:strVal val="visible"/>
                                      </p:to>
                                    </p:set>
                                  </p:childTnLst>
                                </p:cTn>
                              </p:par>
                            </p:childTnLst>
                          </p:cTn>
                        </p:par>
                        <p:par>
                          <p:cTn id="95" fill="hold">
                            <p:stCondLst>
                              <p:cond delay="22500"/>
                            </p:stCondLst>
                            <p:childTnLst>
                              <p:par>
                                <p:cTn id="96" presetID="11" presetClass="entr" presetSubtype="0" fill="hold" grpId="0" nodeType="afterEffect">
                                  <p:stCondLst>
                                    <p:cond delay="0"/>
                                  </p:stCondLst>
                                  <p:childTnLst>
                                    <p:set>
                                      <p:cBhvr>
                                        <p:cTn id="97" dur="1000">
                                          <p:stCondLst>
                                            <p:cond delay="0"/>
                                          </p:stCondLst>
                                        </p:cTn>
                                        <p:tgtEl>
                                          <p:spTgt spid="37"/>
                                        </p:tgtEl>
                                        <p:attrNameLst>
                                          <p:attrName>style.visibility</p:attrName>
                                        </p:attrNameLst>
                                      </p:cBhvr>
                                      <p:to>
                                        <p:strVal val="visible"/>
                                      </p:to>
                                    </p:set>
                                  </p:childTnLst>
                                </p:cTn>
                              </p:par>
                            </p:childTnLst>
                          </p:cTn>
                        </p:par>
                        <p:par>
                          <p:cTn id="98" fill="hold">
                            <p:stCondLst>
                              <p:cond delay="23500"/>
                            </p:stCondLst>
                            <p:childTnLst>
                              <p:par>
                                <p:cTn id="99" presetID="11" presetClass="entr" presetSubtype="0" fill="hold" grpId="0" nodeType="afterEffect">
                                  <p:stCondLst>
                                    <p:cond delay="0"/>
                                  </p:stCondLst>
                                  <p:childTnLst>
                                    <p:set>
                                      <p:cBhvr>
                                        <p:cTn id="100" dur="1000">
                                          <p:stCondLst>
                                            <p:cond delay="0"/>
                                          </p:stCondLst>
                                        </p:cTn>
                                        <p:tgtEl>
                                          <p:spTgt spid="38"/>
                                        </p:tgtEl>
                                        <p:attrNameLst>
                                          <p:attrName>style.visibility</p:attrName>
                                        </p:attrNameLst>
                                      </p:cBhvr>
                                      <p:to>
                                        <p:strVal val="visible"/>
                                      </p:to>
                                    </p:set>
                                  </p:childTnLst>
                                </p:cTn>
                              </p:par>
                            </p:childTnLst>
                          </p:cTn>
                        </p:par>
                        <p:par>
                          <p:cTn id="101" fill="hold">
                            <p:stCondLst>
                              <p:cond delay="24500"/>
                            </p:stCondLst>
                            <p:childTnLst>
                              <p:par>
                                <p:cTn id="102" presetID="11" presetClass="entr" presetSubtype="0" fill="hold" grpId="0" nodeType="afterEffect">
                                  <p:stCondLst>
                                    <p:cond delay="0"/>
                                  </p:stCondLst>
                                  <p:childTnLst>
                                    <p:set>
                                      <p:cBhvr>
                                        <p:cTn id="103" dur="1000">
                                          <p:stCondLst>
                                            <p:cond delay="0"/>
                                          </p:stCondLst>
                                        </p:cTn>
                                        <p:tgtEl>
                                          <p:spTgt spid="39"/>
                                        </p:tgtEl>
                                        <p:attrNameLst>
                                          <p:attrName>style.visibility</p:attrName>
                                        </p:attrNameLst>
                                      </p:cBhvr>
                                      <p:to>
                                        <p:strVal val="visible"/>
                                      </p:to>
                                    </p:set>
                                  </p:childTnLst>
                                </p:cTn>
                              </p:par>
                            </p:childTnLst>
                          </p:cTn>
                        </p:par>
                        <p:par>
                          <p:cTn id="104" fill="hold">
                            <p:stCondLst>
                              <p:cond delay="25500"/>
                            </p:stCondLst>
                            <p:childTnLst>
                              <p:par>
                                <p:cTn id="105" presetID="11" presetClass="entr" presetSubtype="0" fill="hold" grpId="0" nodeType="afterEffect">
                                  <p:stCondLst>
                                    <p:cond delay="0"/>
                                  </p:stCondLst>
                                  <p:childTnLst>
                                    <p:set>
                                      <p:cBhvr>
                                        <p:cTn id="106" dur="1000">
                                          <p:stCondLst>
                                            <p:cond delay="0"/>
                                          </p:stCondLst>
                                        </p:cTn>
                                        <p:tgtEl>
                                          <p:spTgt spid="40"/>
                                        </p:tgtEl>
                                        <p:attrNameLst>
                                          <p:attrName>style.visibility</p:attrName>
                                        </p:attrNameLst>
                                      </p:cBhvr>
                                      <p:to>
                                        <p:strVal val="visible"/>
                                      </p:to>
                                    </p:set>
                                  </p:childTnLst>
                                </p:cTn>
                              </p:par>
                            </p:childTnLst>
                          </p:cTn>
                        </p:par>
                        <p:par>
                          <p:cTn id="107" fill="hold">
                            <p:stCondLst>
                              <p:cond delay="26500"/>
                            </p:stCondLst>
                            <p:childTnLst>
                              <p:par>
                                <p:cTn id="108" presetID="11" presetClass="entr" presetSubtype="0" fill="hold" grpId="0" nodeType="afterEffect">
                                  <p:stCondLst>
                                    <p:cond delay="0"/>
                                  </p:stCondLst>
                                  <p:childTnLst>
                                    <p:set>
                                      <p:cBhvr>
                                        <p:cTn id="109" dur="1000">
                                          <p:stCondLst>
                                            <p:cond delay="0"/>
                                          </p:stCondLst>
                                        </p:cTn>
                                        <p:tgtEl>
                                          <p:spTgt spid="41"/>
                                        </p:tgtEl>
                                        <p:attrNameLst>
                                          <p:attrName>style.visibility</p:attrName>
                                        </p:attrNameLst>
                                      </p:cBhvr>
                                      <p:to>
                                        <p:strVal val="visible"/>
                                      </p:to>
                                    </p:set>
                                  </p:childTnLst>
                                </p:cTn>
                              </p:par>
                            </p:childTnLst>
                          </p:cTn>
                        </p:par>
                        <p:par>
                          <p:cTn id="110" fill="hold">
                            <p:stCondLst>
                              <p:cond delay="27500"/>
                            </p:stCondLst>
                            <p:childTnLst>
                              <p:par>
                                <p:cTn id="111" presetID="11" presetClass="entr" presetSubtype="0" fill="hold" grpId="0" nodeType="afterEffect">
                                  <p:stCondLst>
                                    <p:cond delay="0"/>
                                  </p:stCondLst>
                                  <p:childTnLst>
                                    <p:set>
                                      <p:cBhvr>
                                        <p:cTn id="112" dur="1000">
                                          <p:stCondLst>
                                            <p:cond delay="0"/>
                                          </p:stCondLst>
                                        </p:cTn>
                                        <p:tgtEl>
                                          <p:spTgt spid="42"/>
                                        </p:tgtEl>
                                        <p:attrNameLst>
                                          <p:attrName>style.visibility</p:attrName>
                                        </p:attrNameLst>
                                      </p:cBhvr>
                                      <p:to>
                                        <p:strVal val="visible"/>
                                      </p:to>
                                    </p:set>
                                  </p:childTnLst>
                                </p:cTn>
                              </p:par>
                            </p:childTnLst>
                          </p:cTn>
                        </p:par>
                        <p:par>
                          <p:cTn id="113" fill="hold">
                            <p:stCondLst>
                              <p:cond delay="28500"/>
                            </p:stCondLst>
                            <p:childTnLst>
                              <p:par>
                                <p:cTn id="114" presetID="11" presetClass="entr" presetSubtype="0" fill="hold" grpId="0" nodeType="afterEffect">
                                  <p:stCondLst>
                                    <p:cond delay="0"/>
                                  </p:stCondLst>
                                  <p:childTnLst>
                                    <p:set>
                                      <p:cBhvr>
                                        <p:cTn id="115" dur="1000">
                                          <p:stCondLst>
                                            <p:cond delay="0"/>
                                          </p:stCondLst>
                                        </p:cTn>
                                        <p:tgtEl>
                                          <p:spTgt spid="43"/>
                                        </p:tgtEl>
                                        <p:attrNameLst>
                                          <p:attrName>style.visibility</p:attrName>
                                        </p:attrNameLst>
                                      </p:cBhvr>
                                      <p:to>
                                        <p:strVal val="visible"/>
                                      </p:to>
                                    </p:set>
                                  </p:childTnLst>
                                </p:cTn>
                              </p:par>
                            </p:childTnLst>
                          </p:cTn>
                        </p:par>
                        <p:par>
                          <p:cTn id="116" fill="hold">
                            <p:stCondLst>
                              <p:cond delay="29500"/>
                            </p:stCondLst>
                            <p:childTnLst>
                              <p:par>
                                <p:cTn id="117" presetID="11" presetClass="entr" presetSubtype="0" fill="hold" grpId="0" nodeType="afterEffect">
                                  <p:stCondLst>
                                    <p:cond delay="0"/>
                                  </p:stCondLst>
                                  <p:childTnLst>
                                    <p:set>
                                      <p:cBhvr>
                                        <p:cTn id="118" dur="1000">
                                          <p:stCondLst>
                                            <p:cond delay="0"/>
                                          </p:stCondLst>
                                        </p:cTn>
                                        <p:tgtEl>
                                          <p:spTgt spid="44"/>
                                        </p:tgtEl>
                                        <p:attrNameLst>
                                          <p:attrName>style.visibility</p:attrName>
                                        </p:attrNameLst>
                                      </p:cBhvr>
                                      <p:to>
                                        <p:strVal val="visible"/>
                                      </p:to>
                                    </p:set>
                                  </p:childTnLst>
                                </p:cTn>
                              </p:par>
                            </p:childTnLst>
                          </p:cTn>
                        </p:par>
                        <p:par>
                          <p:cTn id="119" fill="hold">
                            <p:stCondLst>
                              <p:cond delay="30500"/>
                            </p:stCondLst>
                            <p:childTnLst>
                              <p:par>
                                <p:cTn id="120" presetID="11" presetClass="entr" presetSubtype="0" fill="hold" grpId="0" nodeType="afterEffect">
                                  <p:stCondLst>
                                    <p:cond delay="0"/>
                                  </p:stCondLst>
                                  <p:childTnLst>
                                    <p:set>
                                      <p:cBhvr>
                                        <p:cTn id="121" dur="1000">
                                          <p:stCondLst>
                                            <p:cond delay="0"/>
                                          </p:stCondLst>
                                        </p:cTn>
                                        <p:tgtEl>
                                          <p:spTgt spid="45"/>
                                        </p:tgtEl>
                                        <p:attrNameLst>
                                          <p:attrName>style.visibility</p:attrName>
                                        </p:attrNameLst>
                                      </p:cBhvr>
                                      <p:to>
                                        <p:strVal val="visible"/>
                                      </p:to>
                                    </p:set>
                                  </p:childTnLst>
                                </p:cTn>
                              </p:par>
                            </p:childTnLst>
                          </p:cTn>
                        </p:par>
                        <p:par>
                          <p:cTn id="122" fill="hold">
                            <p:stCondLst>
                              <p:cond delay="31500"/>
                            </p:stCondLst>
                            <p:childTnLst>
                              <p:par>
                                <p:cTn id="123" presetID="11" presetClass="entr" presetSubtype="0" fill="hold" grpId="0" nodeType="afterEffect">
                                  <p:stCondLst>
                                    <p:cond delay="0"/>
                                  </p:stCondLst>
                                  <p:childTnLst>
                                    <p:set>
                                      <p:cBhvr>
                                        <p:cTn id="124" dur="1000">
                                          <p:stCondLst>
                                            <p:cond delay="0"/>
                                          </p:stCondLst>
                                        </p:cTn>
                                        <p:tgtEl>
                                          <p:spTgt spid="46"/>
                                        </p:tgtEl>
                                        <p:attrNameLst>
                                          <p:attrName>style.visibility</p:attrName>
                                        </p:attrNameLst>
                                      </p:cBhvr>
                                      <p:to>
                                        <p:strVal val="visible"/>
                                      </p:to>
                                    </p:set>
                                  </p:childTnLst>
                                </p:cTn>
                              </p:par>
                            </p:childTnLst>
                          </p:cTn>
                        </p:par>
                        <p:par>
                          <p:cTn id="125" fill="hold">
                            <p:stCondLst>
                              <p:cond delay="32500"/>
                            </p:stCondLst>
                            <p:childTnLst>
                              <p:par>
                                <p:cTn id="126" presetID="11" presetClass="entr" presetSubtype="0" fill="hold" grpId="0" nodeType="afterEffect">
                                  <p:stCondLst>
                                    <p:cond delay="0"/>
                                  </p:stCondLst>
                                  <p:childTnLst>
                                    <p:set>
                                      <p:cBhvr>
                                        <p:cTn id="127" dur="1000">
                                          <p:stCondLst>
                                            <p:cond delay="0"/>
                                          </p:stCondLst>
                                        </p:cTn>
                                        <p:tgtEl>
                                          <p:spTgt spid="47"/>
                                        </p:tgtEl>
                                        <p:attrNameLst>
                                          <p:attrName>style.visibility</p:attrName>
                                        </p:attrNameLst>
                                      </p:cBhvr>
                                      <p:to>
                                        <p:strVal val="visible"/>
                                      </p:to>
                                    </p:set>
                                  </p:childTnLst>
                                </p:cTn>
                              </p:par>
                            </p:childTnLst>
                          </p:cTn>
                        </p:par>
                        <p:par>
                          <p:cTn id="128" fill="hold">
                            <p:stCondLst>
                              <p:cond delay="33500"/>
                            </p:stCondLst>
                            <p:childTnLst>
                              <p:par>
                                <p:cTn id="129" presetID="11" presetClass="entr" presetSubtype="0" fill="hold" grpId="0" nodeType="afterEffect">
                                  <p:stCondLst>
                                    <p:cond delay="0"/>
                                  </p:stCondLst>
                                  <p:childTnLst>
                                    <p:set>
                                      <p:cBhvr>
                                        <p:cTn id="130" dur="1000">
                                          <p:stCondLst>
                                            <p:cond delay="0"/>
                                          </p:stCondLst>
                                        </p:cTn>
                                        <p:tgtEl>
                                          <p:spTgt spid="48"/>
                                        </p:tgtEl>
                                        <p:attrNameLst>
                                          <p:attrName>style.visibility</p:attrName>
                                        </p:attrNameLst>
                                      </p:cBhvr>
                                      <p:to>
                                        <p:strVal val="visible"/>
                                      </p:to>
                                    </p:set>
                                  </p:childTnLst>
                                </p:cTn>
                              </p:par>
                            </p:childTnLst>
                          </p:cTn>
                        </p:par>
                        <p:par>
                          <p:cTn id="131" fill="hold">
                            <p:stCondLst>
                              <p:cond delay="34500"/>
                            </p:stCondLst>
                            <p:childTnLst>
                              <p:par>
                                <p:cTn id="132" presetID="11" presetClass="entr" presetSubtype="0" fill="hold" grpId="0" nodeType="afterEffect">
                                  <p:stCondLst>
                                    <p:cond delay="0"/>
                                  </p:stCondLst>
                                  <p:childTnLst>
                                    <p:set>
                                      <p:cBhvr>
                                        <p:cTn id="133" dur="1000">
                                          <p:stCondLst>
                                            <p:cond delay="0"/>
                                          </p:stCondLst>
                                        </p:cTn>
                                        <p:tgtEl>
                                          <p:spTgt spid="49"/>
                                        </p:tgtEl>
                                        <p:attrNameLst>
                                          <p:attrName>style.visibility</p:attrName>
                                        </p:attrNameLst>
                                      </p:cBhvr>
                                      <p:to>
                                        <p:strVal val="visible"/>
                                      </p:to>
                                    </p:set>
                                  </p:childTnLst>
                                </p:cTn>
                              </p:par>
                            </p:childTnLst>
                          </p:cTn>
                        </p:par>
                        <p:par>
                          <p:cTn id="134" fill="hold">
                            <p:stCondLst>
                              <p:cond delay="35500"/>
                            </p:stCondLst>
                            <p:childTnLst>
                              <p:par>
                                <p:cTn id="135" presetID="11" presetClass="entr" presetSubtype="0" fill="hold" grpId="0" nodeType="afterEffect">
                                  <p:stCondLst>
                                    <p:cond delay="0"/>
                                  </p:stCondLst>
                                  <p:childTnLst>
                                    <p:set>
                                      <p:cBhvr>
                                        <p:cTn id="136" dur="1000">
                                          <p:stCondLst>
                                            <p:cond delay="0"/>
                                          </p:stCondLst>
                                        </p:cTn>
                                        <p:tgtEl>
                                          <p:spTgt spid="50"/>
                                        </p:tgtEl>
                                        <p:attrNameLst>
                                          <p:attrName>style.visibility</p:attrName>
                                        </p:attrNameLst>
                                      </p:cBhvr>
                                      <p:to>
                                        <p:strVal val="visible"/>
                                      </p:to>
                                    </p:set>
                                  </p:childTnLst>
                                </p:cTn>
                              </p:par>
                            </p:childTnLst>
                          </p:cTn>
                        </p:par>
                        <p:par>
                          <p:cTn id="137" fill="hold">
                            <p:stCondLst>
                              <p:cond delay="36500"/>
                            </p:stCondLst>
                            <p:childTnLst>
                              <p:par>
                                <p:cTn id="138" presetID="11" presetClass="entr" presetSubtype="0" fill="hold" grpId="0" nodeType="afterEffect">
                                  <p:stCondLst>
                                    <p:cond delay="0"/>
                                  </p:stCondLst>
                                  <p:childTnLst>
                                    <p:set>
                                      <p:cBhvr>
                                        <p:cTn id="139" dur="1000">
                                          <p:stCondLst>
                                            <p:cond delay="0"/>
                                          </p:stCondLst>
                                        </p:cTn>
                                        <p:tgtEl>
                                          <p:spTgt spid="51"/>
                                        </p:tgtEl>
                                        <p:attrNameLst>
                                          <p:attrName>style.visibility</p:attrName>
                                        </p:attrNameLst>
                                      </p:cBhvr>
                                      <p:to>
                                        <p:strVal val="visible"/>
                                      </p:to>
                                    </p:set>
                                  </p:childTnLst>
                                </p:cTn>
                              </p:par>
                            </p:childTnLst>
                          </p:cTn>
                        </p:par>
                        <p:par>
                          <p:cTn id="140" fill="hold">
                            <p:stCondLst>
                              <p:cond delay="37500"/>
                            </p:stCondLst>
                            <p:childTnLst>
                              <p:par>
                                <p:cTn id="141" presetID="11" presetClass="entr" presetSubtype="0" fill="hold" grpId="0" nodeType="afterEffect">
                                  <p:stCondLst>
                                    <p:cond delay="0"/>
                                  </p:stCondLst>
                                  <p:childTnLst>
                                    <p:set>
                                      <p:cBhvr>
                                        <p:cTn id="142" dur="1000">
                                          <p:stCondLst>
                                            <p:cond delay="0"/>
                                          </p:stCondLst>
                                        </p:cTn>
                                        <p:tgtEl>
                                          <p:spTgt spid="52"/>
                                        </p:tgtEl>
                                        <p:attrNameLst>
                                          <p:attrName>style.visibility</p:attrName>
                                        </p:attrNameLst>
                                      </p:cBhvr>
                                      <p:to>
                                        <p:strVal val="visible"/>
                                      </p:to>
                                    </p:set>
                                  </p:childTnLst>
                                </p:cTn>
                              </p:par>
                            </p:childTnLst>
                          </p:cTn>
                        </p:par>
                        <p:par>
                          <p:cTn id="143" fill="hold">
                            <p:stCondLst>
                              <p:cond delay="38500"/>
                            </p:stCondLst>
                            <p:childTnLst>
                              <p:par>
                                <p:cTn id="144" presetID="11" presetClass="entr" presetSubtype="0" fill="hold" grpId="0" nodeType="afterEffect">
                                  <p:stCondLst>
                                    <p:cond delay="0"/>
                                  </p:stCondLst>
                                  <p:childTnLst>
                                    <p:set>
                                      <p:cBhvr>
                                        <p:cTn id="145" dur="1000">
                                          <p:stCondLst>
                                            <p:cond delay="0"/>
                                          </p:stCondLst>
                                        </p:cTn>
                                        <p:tgtEl>
                                          <p:spTgt spid="53"/>
                                        </p:tgtEl>
                                        <p:attrNameLst>
                                          <p:attrName>style.visibility</p:attrName>
                                        </p:attrNameLst>
                                      </p:cBhvr>
                                      <p:to>
                                        <p:strVal val="visible"/>
                                      </p:to>
                                    </p:set>
                                  </p:childTnLst>
                                </p:cTn>
                              </p:par>
                            </p:childTnLst>
                          </p:cTn>
                        </p:par>
                        <p:par>
                          <p:cTn id="146" fill="hold">
                            <p:stCondLst>
                              <p:cond delay="39500"/>
                            </p:stCondLst>
                            <p:childTnLst>
                              <p:par>
                                <p:cTn id="147" presetID="11" presetClass="entr" presetSubtype="0" fill="hold" grpId="0" nodeType="afterEffect">
                                  <p:stCondLst>
                                    <p:cond delay="0"/>
                                  </p:stCondLst>
                                  <p:childTnLst>
                                    <p:set>
                                      <p:cBhvr>
                                        <p:cTn id="148" dur="1000">
                                          <p:stCondLst>
                                            <p:cond delay="0"/>
                                          </p:stCondLst>
                                        </p:cTn>
                                        <p:tgtEl>
                                          <p:spTgt spid="54"/>
                                        </p:tgtEl>
                                        <p:attrNameLst>
                                          <p:attrName>style.visibility</p:attrName>
                                        </p:attrNameLst>
                                      </p:cBhvr>
                                      <p:to>
                                        <p:strVal val="visible"/>
                                      </p:to>
                                    </p:set>
                                  </p:childTnLst>
                                </p:cTn>
                              </p:par>
                            </p:childTnLst>
                          </p:cTn>
                        </p:par>
                        <p:par>
                          <p:cTn id="149" fill="hold">
                            <p:stCondLst>
                              <p:cond delay="40500"/>
                            </p:stCondLst>
                            <p:childTnLst>
                              <p:par>
                                <p:cTn id="150" presetID="11" presetClass="entr" presetSubtype="0" fill="hold" grpId="0" nodeType="afterEffect">
                                  <p:stCondLst>
                                    <p:cond delay="0"/>
                                  </p:stCondLst>
                                  <p:childTnLst>
                                    <p:set>
                                      <p:cBhvr>
                                        <p:cTn id="151" dur="1000">
                                          <p:stCondLst>
                                            <p:cond delay="0"/>
                                          </p:stCondLst>
                                        </p:cTn>
                                        <p:tgtEl>
                                          <p:spTgt spid="55"/>
                                        </p:tgtEl>
                                        <p:attrNameLst>
                                          <p:attrName>style.visibility</p:attrName>
                                        </p:attrNameLst>
                                      </p:cBhvr>
                                      <p:to>
                                        <p:strVal val="visible"/>
                                      </p:to>
                                    </p:set>
                                  </p:childTnLst>
                                </p:cTn>
                              </p:par>
                            </p:childTnLst>
                          </p:cTn>
                        </p:par>
                        <p:par>
                          <p:cTn id="152" fill="hold">
                            <p:stCondLst>
                              <p:cond delay="41500"/>
                            </p:stCondLst>
                            <p:childTnLst>
                              <p:par>
                                <p:cTn id="153" presetID="11" presetClass="entr" presetSubtype="0" fill="hold" grpId="0" nodeType="afterEffect">
                                  <p:stCondLst>
                                    <p:cond delay="0"/>
                                  </p:stCondLst>
                                  <p:childTnLst>
                                    <p:set>
                                      <p:cBhvr>
                                        <p:cTn id="154" dur="1000">
                                          <p:stCondLst>
                                            <p:cond delay="0"/>
                                          </p:stCondLst>
                                        </p:cTn>
                                        <p:tgtEl>
                                          <p:spTgt spid="56"/>
                                        </p:tgtEl>
                                        <p:attrNameLst>
                                          <p:attrName>style.visibility</p:attrName>
                                        </p:attrNameLst>
                                      </p:cBhvr>
                                      <p:to>
                                        <p:strVal val="visible"/>
                                      </p:to>
                                    </p:set>
                                  </p:childTnLst>
                                </p:cTn>
                              </p:par>
                            </p:childTnLst>
                          </p:cTn>
                        </p:par>
                        <p:par>
                          <p:cTn id="155" fill="hold">
                            <p:stCondLst>
                              <p:cond delay="42500"/>
                            </p:stCondLst>
                            <p:childTnLst>
                              <p:par>
                                <p:cTn id="156" presetID="11" presetClass="entr" presetSubtype="0" fill="hold" grpId="0" nodeType="afterEffect">
                                  <p:stCondLst>
                                    <p:cond delay="0"/>
                                  </p:stCondLst>
                                  <p:childTnLst>
                                    <p:set>
                                      <p:cBhvr>
                                        <p:cTn id="157" dur="1000">
                                          <p:stCondLst>
                                            <p:cond delay="0"/>
                                          </p:stCondLst>
                                        </p:cTn>
                                        <p:tgtEl>
                                          <p:spTgt spid="57"/>
                                        </p:tgtEl>
                                        <p:attrNameLst>
                                          <p:attrName>style.visibility</p:attrName>
                                        </p:attrNameLst>
                                      </p:cBhvr>
                                      <p:to>
                                        <p:strVal val="visible"/>
                                      </p:to>
                                    </p:set>
                                  </p:childTnLst>
                                </p:cTn>
                              </p:par>
                            </p:childTnLst>
                          </p:cTn>
                        </p:par>
                        <p:par>
                          <p:cTn id="158" fill="hold">
                            <p:stCondLst>
                              <p:cond delay="43500"/>
                            </p:stCondLst>
                            <p:childTnLst>
                              <p:par>
                                <p:cTn id="159" presetID="11" presetClass="entr" presetSubtype="0" fill="hold" grpId="0" nodeType="afterEffect">
                                  <p:stCondLst>
                                    <p:cond delay="0"/>
                                  </p:stCondLst>
                                  <p:childTnLst>
                                    <p:set>
                                      <p:cBhvr>
                                        <p:cTn id="160" dur="1000">
                                          <p:stCondLst>
                                            <p:cond delay="0"/>
                                          </p:stCondLst>
                                        </p:cTn>
                                        <p:tgtEl>
                                          <p:spTgt spid="58"/>
                                        </p:tgtEl>
                                        <p:attrNameLst>
                                          <p:attrName>style.visibility</p:attrName>
                                        </p:attrNameLst>
                                      </p:cBhvr>
                                      <p:to>
                                        <p:strVal val="visible"/>
                                      </p:to>
                                    </p:set>
                                  </p:childTnLst>
                                </p:cTn>
                              </p:par>
                            </p:childTnLst>
                          </p:cTn>
                        </p:par>
                        <p:par>
                          <p:cTn id="161" fill="hold">
                            <p:stCondLst>
                              <p:cond delay="44500"/>
                            </p:stCondLst>
                            <p:childTnLst>
                              <p:par>
                                <p:cTn id="162" presetID="11" presetClass="entr" presetSubtype="0" fill="hold" grpId="0" nodeType="afterEffect">
                                  <p:stCondLst>
                                    <p:cond delay="0"/>
                                  </p:stCondLst>
                                  <p:childTnLst>
                                    <p:set>
                                      <p:cBhvr>
                                        <p:cTn id="163" dur="1000">
                                          <p:stCondLst>
                                            <p:cond delay="0"/>
                                          </p:stCondLst>
                                        </p:cTn>
                                        <p:tgtEl>
                                          <p:spTgt spid="59"/>
                                        </p:tgtEl>
                                        <p:attrNameLst>
                                          <p:attrName>style.visibility</p:attrName>
                                        </p:attrNameLst>
                                      </p:cBhvr>
                                      <p:to>
                                        <p:strVal val="visible"/>
                                      </p:to>
                                    </p:set>
                                  </p:childTnLst>
                                </p:cTn>
                              </p:par>
                            </p:childTnLst>
                          </p:cTn>
                        </p:par>
                        <p:par>
                          <p:cTn id="164" fill="hold">
                            <p:stCondLst>
                              <p:cond delay="45500"/>
                            </p:stCondLst>
                            <p:childTnLst>
                              <p:par>
                                <p:cTn id="165" presetID="11" presetClass="entr" presetSubtype="0" fill="hold" grpId="0" nodeType="afterEffect">
                                  <p:stCondLst>
                                    <p:cond delay="0"/>
                                  </p:stCondLst>
                                  <p:childTnLst>
                                    <p:set>
                                      <p:cBhvr>
                                        <p:cTn id="166" dur="1000">
                                          <p:stCondLst>
                                            <p:cond delay="0"/>
                                          </p:stCondLst>
                                        </p:cTn>
                                        <p:tgtEl>
                                          <p:spTgt spid="60"/>
                                        </p:tgtEl>
                                        <p:attrNameLst>
                                          <p:attrName>style.visibility</p:attrName>
                                        </p:attrNameLst>
                                      </p:cBhvr>
                                      <p:to>
                                        <p:strVal val="visible"/>
                                      </p:to>
                                    </p:set>
                                  </p:childTnLst>
                                </p:cTn>
                              </p:par>
                            </p:childTnLst>
                          </p:cTn>
                        </p:par>
                        <p:par>
                          <p:cTn id="167" fill="hold">
                            <p:stCondLst>
                              <p:cond delay="46500"/>
                            </p:stCondLst>
                            <p:childTnLst>
                              <p:par>
                                <p:cTn id="168" presetID="11" presetClass="entr" presetSubtype="0" fill="hold" grpId="0" nodeType="afterEffect">
                                  <p:stCondLst>
                                    <p:cond delay="0"/>
                                  </p:stCondLst>
                                  <p:childTnLst>
                                    <p:set>
                                      <p:cBhvr>
                                        <p:cTn id="169" dur="1000">
                                          <p:stCondLst>
                                            <p:cond delay="0"/>
                                          </p:stCondLst>
                                        </p:cTn>
                                        <p:tgtEl>
                                          <p:spTgt spid="61"/>
                                        </p:tgtEl>
                                        <p:attrNameLst>
                                          <p:attrName>style.visibility</p:attrName>
                                        </p:attrNameLst>
                                      </p:cBhvr>
                                      <p:to>
                                        <p:strVal val="visible"/>
                                      </p:to>
                                    </p:set>
                                  </p:childTnLst>
                                </p:cTn>
                              </p:par>
                            </p:childTnLst>
                          </p:cTn>
                        </p:par>
                        <p:par>
                          <p:cTn id="170" fill="hold">
                            <p:stCondLst>
                              <p:cond delay="47500"/>
                            </p:stCondLst>
                            <p:childTnLst>
                              <p:par>
                                <p:cTn id="171" presetID="11" presetClass="entr" presetSubtype="0" fill="hold" grpId="0" nodeType="afterEffect">
                                  <p:stCondLst>
                                    <p:cond delay="0"/>
                                  </p:stCondLst>
                                  <p:childTnLst>
                                    <p:set>
                                      <p:cBhvr>
                                        <p:cTn id="172" dur="1000">
                                          <p:stCondLst>
                                            <p:cond delay="0"/>
                                          </p:stCondLst>
                                        </p:cTn>
                                        <p:tgtEl>
                                          <p:spTgt spid="62"/>
                                        </p:tgtEl>
                                        <p:attrNameLst>
                                          <p:attrName>style.visibility</p:attrName>
                                        </p:attrNameLst>
                                      </p:cBhvr>
                                      <p:to>
                                        <p:strVal val="visible"/>
                                      </p:to>
                                    </p:set>
                                  </p:childTnLst>
                                </p:cTn>
                              </p:par>
                            </p:childTnLst>
                          </p:cTn>
                        </p:par>
                        <p:par>
                          <p:cTn id="173" fill="hold">
                            <p:stCondLst>
                              <p:cond delay="48500"/>
                            </p:stCondLst>
                            <p:childTnLst>
                              <p:par>
                                <p:cTn id="174" presetID="11" presetClass="entr" presetSubtype="0" fill="hold" grpId="0" nodeType="afterEffect">
                                  <p:stCondLst>
                                    <p:cond delay="0"/>
                                  </p:stCondLst>
                                  <p:childTnLst>
                                    <p:set>
                                      <p:cBhvr>
                                        <p:cTn id="175" dur="1000">
                                          <p:stCondLst>
                                            <p:cond delay="0"/>
                                          </p:stCondLst>
                                        </p:cTn>
                                        <p:tgtEl>
                                          <p:spTgt spid="63"/>
                                        </p:tgtEl>
                                        <p:attrNameLst>
                                          <p:attrName>style.visibility</p:attrName>
                                        </p:attrNameLst>
                                      </p:cBhvr>
                                      <p:to>
                                        <p:strVal val="visible"/>
                                      </p:to>
                                    </p:set>
                                  </p:childTnLst>
                                </p:cTn>
                              </p:par>
                            </p:childTnLst>
                          </p:cTn>
                        </p:par>
                        <p:par>
                          <p:cTn id="176" fill="hold">
                            <p:stCondLst>
                              <p:cond delay="49500"/>
                            </p:stCondLst>
                            <p:childTnLst>
                              <p:par>
                                <p:cTn id="177" presetID="11" presetClass="entr" presetSubtype="0" fill="hold" grpId="0" nodeType="afterEffect">
                                  <p:stCondLst>
                                    <p:cond delay="0"/>
                                  </p:stCondLst>
                                  <p:childTnLst>
                                    <p:set>
                                      <p:cBhvr>
                                        <p:cTn id="178" dur="1000">
                                          <p:stCondLst>
                                            <p:cond delay="0"/>
                                          </p:stCondLst>
                                        </p:cTn>
                                        <p:tgtEl>
                                          <p:spTgt spid="64"/>
                                        </p:tgtEl>
                                        <p:attrNameLst>
                                          <p:attrName>style.visibility</p:attrName>
                                        </p:attrNameLst>
                                      </p:cBhvr>
                                      <p:to>
                                        <p:strVal val="visible"/>
                                      </p:to>
                                    </p:set>
                                  </p:childTnLst>
                                </p:cTn>
                              </p:par>
                            </p:childTnLst>
                          </p:cTn>
                        </p:par>
                        <p:par>
                          <p:cTn id="179" fill="hold">
                            <p:stCondLst>
                              <p:cond delay="50500"/>
                            </p:stCondLst>
                            <p:childTnLst>
                              <p:par>
                                <p:cTn id="180" presetID="11" presetClass="entr" presetSubtype="0" fill="hold" grpId="0" nodeType="afterEffect">
                                  <p:stCondLst>
                                    <p:cond delay="0"/>
                                  </p:stCondLst>
                                  <p:childTnLst>
                                    <p:set>
                                      <p:cBhvr>
                                        <p:cTn id="181" dur="1000">
                                          <p:stCondLst>
                                            <p:cond delay="0"/>
                                          </p:stCondLst>
                                        </p:cTn>
                                        <p:tgtEl>
                                          <p:spTgt spid="65"/>
                                        </p:tgtEl>
                                        <p:attrNameLst>
                                          <p:attrName>style.visibility</p:attrName>
                                        </p:attrNameLst>
                                      </p:cBhvr>
                                      <p:to>
                                        <p:strVal val="visible"/>
                                      </p:to>
                                    </p:set>
                                  </p:childTnLst>
                                </p:cTn>
                              </p:par>
                            </p:childTnLst>
                          </p:cTn>
                        </p:par>
                        <p:par>
                          <p:cTn id="182" fill="hold">
                            <p:stCondLst>
                              <p:cond delay="51500"/>
                            </p:stCondLst>
                            <p:childTnLst>
                              <p:par>
                                <p:cTn id="183" presetID="11" presetClass="entr" presetSubtype="0" fill="hold" grpId="0" nodeType="afterEffect">
                                  <p:stCondLst>
                                    <p:cond delay="0"/>
                                  </p:stCondLst>
                                  <p:childTnLst>
                                    <p:set>
                                      <p:cBhvr>
                                        <p:cTn id="184" dur="1000">
                                          <p:stCondLst>
                                            <p:cond delay="0"/>
                                          </p:stCondLst>
                                        </p:cTn>
                                        <p:tgtEl>
                                          <p:spTgt spid="66"/>
                                        </p:tgtEl>
                                        <p:attrNameLst>
                                          <p:attrName>style.visibility</p:attrName>
                                        </p:attrNameLst>
                                      </p:cBhvr>
                                      <p:to>
                                        <p:strVal val="visible"/>
                                      </p:to>
                                    </p:set>
                                  </p:childTnLst>
                                </p:cTn>
                              </p:par>
                            </p:childTnLst>
                          </p:cTn>
                        </p:par>
                        <p:par>
                          <p:cTn id="185" fill="hold">
                            <p:stCondLst>
                              <p:cond delay="52500"/>
                            </p:stCondLst>
                            <p:childTnLst>
                              <p:par>
                                <p:cTn id="186" presetID="11" presetClass="entr" presetSubtype="0" fill="hold" grpId="0" nodeType="afterEffect">
                                  <p:stCondLst>
                                    <p:cond delay="0"/>
                                  </p:stCondLst>
                                  <p:childTnLst>
                                    <p:set>
                                      <p:cBhvr>
                                        <p:cTn id="187" dur="1000">
                                          <p:stCondLst>
                                            <p:cond delay="0"/>
                                          </p:stCondLst>
                                        </p:cTn>
                                        <p:tgtEl>
                                          <p:spTgt spid="67"/>
                                        </p:tgtEl>
                                        <p:attrNameLst>
                                          <p:attrName>style.visibility</p:attrName>
                                        </p:attrNameLst>
                                      </p:cBhvr>
                                      <p:to>
                                        <p:strVal val="visible"/>
                                      </p:to>
                                    </p:set>
                                  </p:childTnLst>
                                </p:cTn>
                              </p:par>
                            </p:childTnLst>
                          </p:cTn>
                        </p:par>
                        <p:par>
                          <p:cTn id="188" fill="hold">
                            <p:stCondLst>
                              <p:cond delay="53500"/>
                            </p:stCondLst>
                            <p:childTnLst>
                              <p:par>
                                <p:cTn id="189" presetID="11" presetClass="entr" presetSubtype="0" fill="hold" grpId="0" nodeType="afterEffect">
                                  <p:stCondLst>
                                    <p:cond delay="0"/>
                                  </p:stCondLst>
                                  <p:childTnLst>
                                    <p:set>
                                      <p:cBhvr>
                                        <p:cTn id="190" dur="1000">
                                          <p:stCondLst>
                                            <p:cond delay="0"/>
                                          </p:stCondLst>
                                        </p:cTn>
                                        <p:tgtEl>
                                          <p:spTgt spid="68"/>
                                        </p:tgtEl>
                                        <p:attrNameLst>
                                          <p:attrName>style.visibility</p:attrName>
                                        </p:attrNameLst>
                                      </p:cBhvr>
                                      <p:to>
                                        <p:strVal val="visible"/>
                                      </p:to>
                                    </p:set>
                                  </p:childTnLst>
                                </p:cTn>
                              </p:par>
                            </p:childTnLst>
                          </p:cTn>
                        </p:par>
                        <p:par>
                          <p:cTn id="191" fill="hold">
                            <p:stCondLst>
                              <p:cond delay="54500"/>
                            </p:stCondLst>
                            <p:childTnLst>
                              <p:par>
                                <p:cTn id="192" presetID="11" presetClass="entr" presetSubtype="0" fill="hold" grpId="0" nodeType="afterEffect">
                                  <p:stCondLst>
                                    <p:cond delay="0"/>
                                  </p:stCondLst>
                                  <p:childTnLst>
                                    <p:set>
                                      <p:cBhvr>
                                        <p:cTn id="193" dur="1000">
                                          <p:stCondLst>
                                            <p:cond delay="0"/>
                                          </p:stCondLst>
                                        </p:cTn>
                                        <p:tgtEl>
                                          <p:spTgt spid="69"/>
                                        </p:tgtEl>
                                        <p:attrNameLst>
                                          <p:attrName>style.visibility</p:attrName>
                                        </p:attrNameLst>
                                      </p:cBhvr>
                                      <p:to>
                                        <p:strVal val="visible"/>
                                      </p:to>
                                    </p:set>
                                  </p:childTnLst>
                                </p:cTn>
                              </p:par>
                            </p:childTnLst>
                          </p:cTn>
                        </p:par>
                        <p:par>
                          <p:cTn id="194" fill="hold">
                            <p:stCondLst>
                              <p:cond delay="55500"/>
                            </p:stCondLst>
                            <p:childTnLst>
                              <p:par>
                                <p:cTn id="195" presetID="11" presetClass="entr" presetSubtype="0" fill="hold" grpId="0" nodeType="afterEffect">
                                  <p:stCondLst>
                                    <p:cond delay="0"/>
                                  </p:stCondLst>
                                  <p:childTnLst>
                                    <p:set>
                                      <p:cBhvr>
                                        <p:cTn id="196" dur="1000">
                                          <p:stCondLst>
                                            <p:cond delay="0"/>
                                          </p:stCondLst>
                                        </p:cTn>
                                        <p:tgtEl>
                                          <p:spTgt spid="70"/>
                                        </p:tgtEl>
                                        <p:attrNameLst>
                                          <p:attrName>style.visibility</p:attrName>
                                        </p:attrNameLst>
                                      </p:cBhvr>
                                      <p:to>
                                        <p:strVal val="visible"/>
                                      </p:to>
                                    </p:set>
                                  </p:childTnLst>
                                </p:cTn>
                              </p:par>
                            </p:childTnLst>
                          </p:cTn>
                        </p:par>
                        <p:par>
                          <p:cTn id="197" fill="hold">
                            <p:stCondLst>
                              <p:cond delay="56500"/>
                            </p:stCondLst>
                            <p:childTnLst>
                              <p:par>
                                <p:cTn id="198" presetID="11" presetClass="entr" presetSubtype="0" fill="hold" grpId="0" nodeType="afterEffect">
                                  <p:stCondLst>
                                    <p:cond delay="0"/>
                                  </p:stCondLst>
                                  <p:childTnLst>
                                    <p:set>
                                      <p:cBhvr>
                                        <p:cTn id="199" dur="1000">
                                          <p:stCondLst>
                                            <p:cond delay="0"/>
                                          </p:stCondLst>
                                        </p:cTn>
                                        <p:tgtEl>
                                          <p:spTgt spid="71"/>
                                        </p:tgtEl>
                                        <p:attrNameLst>
                                          <p:attrName>style.visibility</p:attrName>
                                        </p:attrNameLst>
                                      </p:cBhvr>
                                      <p:to>
                                        <p:strVal val="visible"/>
                                      </p:to>
                                    </p:set>
                                  </p:childTnLst>
                                </p:cTn>
                              </p:par>
                            </p:childTnLst>
                          </p:cTn>
                        </p:par>
                        <p:par>
                          <p:cTn id="200" fill="hold">
                            <p:stCondLst>
                              <p:cond delay="57500"/>
                            </p:stCondLst>
                            <p:childTnLst>
                              <p:par>
                                <p:cTn id="201" presetID="11" presetClass="entr" presetSubtype="0" fill="hold" grpId="0" nodeType="afterEffect">
                                  <p:stCondLst>
                                    <p:cond delay="0"/>
                                  </p:stCondLst>
                                  <p:childTnLst>
                                    <p:set>
                                      <p:cBhvr>
                                        <p:cTn id="202" dur="1000">
                                          <p:stCondLst>
                                            <p:cond delay="0"/>
                                          </p:stCondLst>
                                        </p:cTn>
                                        <p:tgtEl>
                                          <p:spTgt spid="72"/>
                                        </p:tgtEl>
                                        <p:attrNameLst>
                                          <p:attrName>style.visibility</p:attrName>
                                        </p:attrNameLst>
                                      </p:cBhvr>
                                      <p:to>
                                        <p:strVal val="visible"/>
                                      </p:to>
                                    </p:set>
                                  </p:childTnLst>
                                </p:cTn>
                              </p:par>
                            </p:childTnLst>
                          </p:cTn>
                        </p:par>
                        <p:par>
                          <p:cTn id="203" fill="hold">
                            <p:stCondLst>
                              <p:cond delay="58500"/>
                            </p:stCondLst>
                            <p:childTnLst>
                              <p:par>
                                <p:cTn id="204" presetID="11" presetClass="entr" presetSubtype="0" fill="hold" grpId="0" nodeType="afterEffect">
                                  <p:stCondLst>
                                    <p:cond delay="0"/>
                                  </p:stCondLst>
                                  <p:childTnLst>
                                    <p:set>
                                      <p:cBhvr>
                                        <p:cTn id="205" dur="1000">
                                          <p:stCondLst>
                                            <p:cond delay="0"/>
                                          </p:stCondLst>
                                        </p:cTn>
                                        <p:tgtEl>
                                          <p:spTgt spid="73"/>
                                        </p:tgtEl>
                                        <p:attrNameLst>
                                          <p:attrName>style.visibility</p:attrName>
                                        </p:attrNameLst>
                                      </p:cBhvr>
                                      <p:to>
                                        <p:strVal val="visible"/>
                                      </p:to>
                                    </p:set>
                                  </p:childTnLst>
                                </p:cTn>
                              </p:par>
                            </p:childTnLst>
                          </p:cTn>
                        </p:par>
                        <p:par>
                          <p:cTn id="206" fill="hold">
                            <p:stCondLst>
                              <p:cond delay="59500"/>
                            </p:stCondLst>
                            <p:childTnLst>
                              <p:par>
                                <p:cTn id="207" presetID="11" presetClass="entr" presetSubtype="0" fill="hold" grpId="0" nodeType="afterEffect">
                                  <p:stCondLst>
                                    <p:cond delay="0"/>
                                  </p:stCondLst>
                                  <p:childTnLst>
                                    <p:set>
                                      <p:cBhvr>
                                        <p:cTn id="208" dur="1000">
                                          <p:stCondLst>
                                            <p:cond delay="0"/>
                                          </p:stCondLst>
                                        </p:cTn>
                                        <p:tgtEl>
                                          <p:spTgt spid="74"/>
                                        </p:tgtEl>
                                        <p:attrNameLst>
                                          <p:attrName>style.visibility</p:attrName>
                                        </p:attrNameLst>
                                      </p:cBhvr>
                                      <p:to>
                                        <p:strVal val="visible"/>
                                      </p:to>
                                    </p:set>
                                  </p:childTnLst>
                                </p:cTn>
                              </p:par>
                            </p:childTnLst>
                          </p:cTn>
                        </p:par>
                        <p:par>
                          <p:cTn id="209" fill="hold">
                            <p:stCondLst>
                              <p:cond delay="60500"/>
                            </p:stCondLst>
                            <p:childTnLst>
                              <p:par>
                                <p:cTn id="210" presetID="11" presetClass="entr" presetSubtype="0" fill="hold" grpId="0" nodeType="afterEffect">
                                  <p:stCondLst>
                                    <p:cond delay="0"/>
                                  </p:stCondLst>
                                  <p:childTnLst>
                                    <p:set>
                                      <p:cBhvr>
                                        <p:cTn id="211" dur="1000">
                                          <p:stCondLst>
                                            <p:cond delay="0"/>
                                          </p:stCondLst>
                                        </p:cTn>
                                        <p:tgtEl>
                                          <p:spTgt spid="75"/>
                                        </p:tgtEl>
                                        <p:attrNameLst>
                                          <p:attrName>style.visibility</p:attrName>
                                        </p:attrNameLst>
                                      </p:cBhvr>
                                      <p:to>
                                        <p:strVal val="visible"/>
                                      </p:to>
                                    </p:set>
                                  </p:childTnLst>
                                </p:cTn>
                              </p:par>
                            </p:childTnLst>
                          </p:cTn>
                        </p:par>
                        <p:par>
                          <p:cTn id="212" fill="hold">
                            <p:stCondLst>
                              <p:cond delay="61500"/>
                            </p:stCondLst>
                            <p:childTnLst>
                              <p:par>
                                <p:cTn id="213" presetID="11" presetClass="entr" presetSubtype="0" fill="hold" grpId="0" nodeType="afterEffect">
                                  <p:stCondLst>
                                    <p:cond delay="0"/>
                                  </p:stCondLst>
                                  <p:childTnLst>
                                    <p:set>
                                      <p:cBhvr>
                                        <p:cTn id="214" dur="1000">
                                          <p:stCondLst>
                                            <p:cond delay="0"/>
                                          </p:stCondLst>
                                        </p:cTn>
                                        <p:tgtEl>
                                          <p:spTgt spid="76"/>
                                        </p:tgtEl>
                                        <p:attrNameLst>
                                          <p:attrName>style.visibility</p:attrName>
                                        </p:attrNameLst>
                                      </p:cBhvr>
                                      <p:to>
                                        <p:strVal val="visible"/>
                                      </p:to>
                                    </p:set>
                                  </p:childTnLst>
                                </p:cTn>
                              </p:par>
                            </p:childTnLst>
                          </p:cTn>
                        </p:par>
                        <p:par>
                          <p:cTn id="215" fill="hold">
                            <p:stCondLst>
                              <p:cond delay="62500"/>
                            </p:stCondLst>
                            <p:childTnLst>
                              <p:par>
                                <p:cTn id="216" presetID="11" presetClass="entr" presetSubtype="0" fill="hold" grpId="0" nodeType="afterEffect">
                                  <p:stCondLst>
                                    <p:cond delay="0"/>
                                  </p:stCondLst>
                                  <p:childTnLst>
                                    <p:set>
                                      <p:cBhvr>
                                        <p:cTn id="217" dur="1000">
                                          <p:stCondLst>
                                            <p:cond delay="0"/>
                                          </p:stCondLst>
                                        </p:cTn>
                                        <p:tgtEl>
                                          <p:spTgt spid="77"/>
                                        </p:tgtEl>
                                        <p:attrNameLst>
                                          <p:attrName>style.visibility</p:attrName>
                                        </p:attrNameLst>
                                      </p:cBhvr>
                                      <p:to>
                                        <p:strVal val="visible"/>
                                      </p:to>
                                    </p:set>
                                  </p:childTnLst>
                                </p:cTn>
                              </p:par>
                            </p:childTnLst>
                          </p:cTn>
                        </p:par>
                        <p:par>
                          <p:cTn id="218" fill="hold">
                            <p:stCondLst>
                              <p:cond delay="63500"/>
                            </p:stCondLst>
                            <p:childTnLst>
                              <p:par>
                                <p:cTn id="219" presetID="11" presetClass="entr" presetSubtype="0" fill="hold" grpId="0" nodeType="afterEffect">
                                  <p:stCondLst>
                                    <p:cond delay="0"/>
                                  </p:stCondLst>
                                  <p:childTnLst>
                                    <p:set>
                                      <p:cBhvr>
                                        <p:cTn id="220" dur="1000">
                                          <p:stCondLst>
                                            <p:cond delay="0"/>
                                          </p:stCondLst>
                                        </p:cTn>
                                        <p:tgtEl>
                                          <p:spTgt spid="78"/>
                                        </p:tgtEl>
                                        <p:attrNameLst>
                                          <p:attrName>style.visibility</p:attrName>
                                        </p:attrNameLst>
                                      </p:cBhvr>
                                      <p:to>
                                        <p:strVal val="visible"/>
                                      </p:to>
                                    </p:set>
                                  </p:childTnLst>
                                </p:cTn>
                              </p:par>
                            </p:childTnLst>
                          </p:cTn>
                        </p:par>
                        <p:par>
                          <p:cTn id="221" fill="hold">
                            <p:stCondLst>
                              <p:cond delay="64500"/>
                            </p:stCondLst>
                            <p:childTnLst>
                              <p:par>
                                <p:cTn id="222" presetID="11" presetClass="entr" presetSubtype="0" fill="hold" grpId="0" nodeType="afterEffect">
                                  <p:stCondLst>
                                    <p:cond delay="0"/>
                                  </p:stCondLst>
                                  <p:childTnLst>
                                    <p:set>
                                      <p:cBhvr>
                                        <p:cTn id="223" dur="1000">
                                          <p:stCondLst>
                                            <p:cond delay="0"/>
                                          </p:stCondLst>
                                        </p:cTn>
                                        <p:tgtEl>
                                          <p:spTgt spid="79"/>
                                        </p:tgtEl>
                                        <p:attrNameLst>
                                          <p:attrName>style.visibility</p:attrName>
                                        </p:attrNameLst>
                                      </p:cBhvr>
                                      <p:to>
                                        <p:strVal val="visible"/>
                                      </p:to>
                                    </p:set>
                                  </p:childTnLst>
                                </p:cTn>
                              </p:par>
                            </p:childTnLst>
                          </p:cTn>
                        </p:par>
                        <p:par>
                          <p:cTn id="224" fill="hold">
                            <p:stCondLst>
                              <p:cond delay="65500"/>
                            </p:stCondLst>
                            <p:childTnLst>
                              <p:par>
                                <p:cTn id="225" presetID="11" presetClass="entr" presetSubtype="0" fill="hold" grpId="0" nodeType="afterEffect">
                                  <p:stCondLst>
                                    <p:cond delay="0"/>
                                  </p:stCondLst>
                                  <p:childTnLst>
                                    <p:set>
                                      <p:cBhvr>
                                        <p:cTn id="226" dur="1000">
                                          <p:stCondLst>
                                            <p:cond delay="0"/>
                                          </p:stCondLst>
                                        </p:cTn>
                                        <p:tgtEl>
                                          <p:spTgt spid="80"/>
                                        </p:tgtEl>
                                        <p:attrNameLst>
                                          <p:attrName>style.visibility</p:attrName>
                                        </p:attrNameLst>
                                      </p:cBhvr>
                                      <p:to>
                                        <p:strVal val="visible"/>
                                      </p:to>
                                    </p:set>
                                  </p:childTnLst>
                                </p:cTn>
                              </p:par>
                            </p:childTnLst>
                          </p:cTn>
                        </p:par>
                        <p:par>
                          <p:cTn id="227" fill="hold">
                            <p:stCondLst>
                              <p:cond delay="66500"/>
                            </p:stCondLst>
                            <p:childTnLst>
                              <p:par>
                                <p:cTn id="228" presetID="11" presetClass="entr" presetSubtype="0" fill="hold" grpId="0" nodeType="afterEffect">
                                  <p:stCondLst>
                                    <p:cond delay="0"/>
                                  </p:stCondLst>
                                  <p:childTnLst>
                                    <p:set>
                                      <p:cBhvr>
                                        <p:cTn id="229" dur="1000">
                                          <p:stCondLst>
                                            <p:cond delay="0"/>
                                          </p:stCondLst>
                                        </p:cTn>
                                        <p:tgtEl>
                                          <p:spTgt spid="81"/>
                                        </p:tgtEl>
                                        <p:attrNameLst>
                                          <p:attrName>style.visibility</p:attrName>
                                        </p:attrNameLst>
                                      </p:cBhvr>
                                      <p:to>
                                        <p:strVal val="visible"/>
                                      </p:to>
                                    </p:set>
                                  </p:childTnLst>
                                </p:cTn>
                              </p:par>
                            </p:childTnLst>
                          </p:cTn>
                        </p:par>
                        <p:par>
                          <p:cTn id="230" fill="hold">
                            <p:stCondLst>
                              <p:cond delay="67500"/>
                            </p:stCondLst>
                            <p:childTnLst>
                              <p:par>
                                <p:cTn id="231" presetID="11" presetClass="entr" presetSubtype="0" fill="hold" grpId="0" nodeType="afterEffect">
                                  <p:stCondLst>
                                    <p:cond delay="0"/>
                                  </p:stCondLst>
                                  <p:childTnLst>
                                    <p:set>
                                      <p:cBhvr>
                                        <p:cTn id="232" dur="1000">
                                          <p:stCondLst>
                                            <p:cond delay="0"/>
                                          </p:stCondLst>
                                        </p:cTn>
                                        <p:tgtEl>
                                          <p:spTgt spid="82"/>
                                        </p:tgtEl>
                                        <p:attrNameLst>
                                          <p:attrName>style.visibility</p:attrName>
                                        </p:attrNameLst>
                                      </p:cBhvr>
                                      <p:to>
                                        <p:strVal val="visible"/>
                                      </p:to>
                                    </p:set>
                                  </p:childTnLst>
                                </p:cTn>
                              </p:par>
                            </p:childTnLst>
                          </p:cTn>
                        </p:par>
                        <p:par>
                          <p:cTn id="233" fill="hold">
                            <p:stCondLst>
                              <p:cond delay="68500"/>
                            </p:stCondLst>
                            <p:childTnLst>
                              <p:par>
                                <p:cTn id="234" presetID="11" presetClass="entr" presetSubtype="0" fill="hold" grpId="0" nodeType="afterEffect">
                                  <p:stCondLst>
                                    <p:cond delay="0"/>
                                  </p:stCondLst>
                                  <p:childTnLst>
                                    <p:set>
                                      <p:cBhvr>
                                        <p:cTn id="235" dur="1000">
                                          <p:stCondLst>
                                            <p:cond delay="0"/>
                                          </p:stCondLst>
                                        </p:cTn>
                                        <p:tgtEl>
                                          <p:spTgt spid="83"/>
                                        </p:tgtEl>
                                        <p:attrNameLst>
                                          <p:attrName>style.visibility</p:attrName>
                                        </p:attrNameLst>
                                      </p:cBhvr>
                                      <p:to>
                                        <p:strVal val="visible"/>
                                      </p:to>
                                    </p:set>
                                  </p:childTnLst>
                                </p:cTn>
                              </p:par>
                            </p:childTnLst>
                          </p:cTn>
                        </p:par>
                        <p:par>
                          <p:cTn id="236" fill="hold">
                            <p:stCondLst>
                              <p:cond delay="69500"/>
                            </p:stCondLst>
                            <p:childTnLst>
                              <p:par>
                                <p:cTn id="237" presetID="11" presetClass="entr" presetSubtype="0" fill="hold" grpId="0" nodeType="afterEffect">
                                  <p:stCondLst>
                                    <p:cond delay="0"/>
                                  </p:stCondLst>
                                  <p:childTnLst>
                                    <p:set>
                                      <p:cBhvr>
                                        <p:cTn id="238" dur="1000">
                                          <p:stCondLst>
                                            <p:cond delay="0"/>
                                          </p:stCondLst>
                                        </p:cTn>
                                        <p:tgtEl>
                                          <p:spTgt spid="84"/>
                                        </p:tgtEl>
                                        <p:attrNameLst>
                                          <p:attrName>style.visibility</p:attrName>
                                        </p:attrNameLst>
                                      </p:cBhvr>
                                      <p:to>
                                        <p:strVal val="visible"/>
                                      </p:to>
                                    </p:set>
                                  </p:childTnLst>
                                </p:cTn>
                              </p:par>
                            </p:childTnLst>
                          </p:cTn>
                        </p:par>
                        <p:par>
                          <p:cTn id="239" fill="hold">
                            <p:stCondLst>
                              <p:cond delay="70500"/>
                            </p:stCondLst>
                            <p:childTnLst>
                              <p:par>
                                <p:cTn id="240" presetID="11" presetClass="entr" presetSubtype="0" fill="hold" grpId="0" nodeType="afterEffect">
                                  <p:stCondLst>
                                    <p:cond delay="0"/>
                                  </p:stCondLst>
                                  <p:childTnLst>
                                    <p:set>
                                      <p:cBhvr>
                                        <p:cTn id="241" dur="1000">
                                          <p:stCondLst>
                                            <p:cond delay="0"/>
                                          </p:stCondLst>
                                        </p:cTn>
                                        <p:tgtEl>
                                          <p:spTgt spid="85"/>
                                        </p:tgtEl>
                                        <p:attrNameLst>
                                          <p:attrName>style.visibility</p:attrName>
                                        </p:attrNameLst>
                                      </p:cBhvr>
                                      <p:to>
                                        <p:strVal val="visible"/>
                                      </p:to>
                                    </p:set>
                                  </p:childTnLst>
                                </p:cTn>
                              </p:par>
                            </p:childTnLst>
                          </p:cTn>
                        </p:par>
                        <p:par>
                          <p:cTn id="242" fill="hold">
                            <p:stCondLst>
                              <p:cond delay="71500"/>
                            </p:stCondLst>
                            <p:childTnLst>
                              <p:par>
                                <p:cTn id="243" presetID="11" presetClass="entr" presetSubtype="0" fill="hold" grpId="0" nodeType="afterEffect">
                                  <p:stCondLst>
                                    <p:cond delay="0"/>
                                  </p:stCondLst>
                                  <p:childTnLst>
                                    <p:set>
                                      <p:cBhvr>
                                        <p:cTn id="244" dur="1000">
                                          <p:stCondLst>
                                            <p:cond delay="0"/>
                                          </p:stCondLst>
                                        </p:cTn>
                                        <p:tgtEl>
                                          <p:spTgt spid="86"/>
                                        </p:tgtEl>
                                        <p:attrNameLst>
                                          <p:attrName>style.visibility</p:attrName>
                                        </p:attrNameLst>
                                      </p:cBhvr>
                                      <p:to>
                                        <p:strVal val="visible"/>
                                      </p:to>
                                    </p:set>
                                  </p:childTnLst>
                                </p:cTn>
                              </p:par>
                            </p:childTnLst>
                          </p:cTn>
                        </p:par>
                        <p:par>
                          <p:cTn id="245" fill="hold">
                            <p:stCondLst>
                              <p:cond delay="72500"/>
                            </p:stCondLst>
                            <p:childTnLst>
                              <p:par>
                                <p:cTn id="246" presetID="11" presetClass="entr" presetSubtype="0" fill="hold" grpId="0" nodeType="afterEffect">
                                  <p:stCondLst>
                                    <p:cond delay="0"/>
                                  </p:stCondLst>
                                  <p:childTnLst>
                                    <p:set>
                                      <p:cBhvr>
                                        <p:cTn id="247" dur="1000">
                                          <p:stCondLst>
                                            <p:cond delay="0"/>
                                          </p:stCondLst>
                                        </p:cTn>
                                        <p:tgtEl>
                                          <p:spTgt spid="87"/>
                                        </p:tgtEl>
                                        <p:attrNameLst>
                                          <p:attrName>style.visibility</p:attrName>
                                        </p:attrNameLst>
                                      </p:cBhvr>
                                      <p:to>
                                        <p:strVal val="visible"/>
                                      </p:to>
                                    </p:set>
                                  </p:childTnLst>
                                </p:cTn>
                              </p:par>
                            </p:childTnLst>
                          </p:cTn>
                        </p:par>
                        <p:par>
                          <p:cTn id="248" fill="hold">
                            <p:stCondLst>
                              <p:cond delay="73500"/>
                            </p:stCondLst>
                            <p:childTnLst>
                              <p:par>
                                <p:cTn id="249" presetID="11" presetClass="entr" presetSubtype="0" fill="hold" grpId="0" nodeType="afterEffect">
                                  <p:stCondLst>
                                    <p:cond delay="0"/>
                                  </p:stCondLst>
                                  <p:childTnLst>
                                    <p:set>
                                      <p:cBhvr>
                                        <p:cTn id="250" dur="1000">
                                          <p:stCondLst>
                                            <p:cond delay="0"/>
                                          </p:stCondLst>
                                        </p:cTn>
                                        <p:tgtEl>
                                          <p:spTgt spid="88"/>
                                        </p:tgtEl>
                                        <p:attrNameLst>
                                          <p:attrName>style.visibility</p:attrName>
                                        </p:attrNameLst>
                                      </p:cBhvr>
                                      <p:to>
                                        <p:strVal val="visible"/>
                                      </p:to>
                                    </p:set>
                                  </p:childTnLst>
                                </p:cTn>
                              </p:par>
                            </p:childTnLst>
                          </p:cTn>
                        </p:par>
                        <p:par>
                          <p:cTn id="251" fill="hold">
                            <p:stCondLst>
                              <p:cond delay="74500"/>
                            </p:stCondLst>
                            <p:childTnLst>
                              <p:par>
                                <p:cTn id="252" presetID="11" presetClass="entr" presetSubtype="0" fill="hold" grpId="0" nodeType="afterEffect">
                                  <p:stCondLst>
                                    <p:cond delay="0"/>
                                  </p:stCondLst>
                                  <p:childTnLst>
                                    <p:set>
                                      <p:cBhvr>
                                        <p:cTn id="253" dur="1000">
                                          <p:stCondLst>
                                            <p:cond delay="0"/>
                                          </p:stCondLst>
                                        </p:cTn>
                                        <p:tgtEl>
                                          <p:spTgt spid="89"/>
                                        </p:tgtEl>
                                        <p:attrNameLst>
                                          <p:attrName>style.visibility</p:attrName>
                                        </p:attrNameLst>
                                      </p:cBhvr>
                                      <p:to>
                                        <p:strVal val="visible"/>
                                      </p:to>
                                    </p:set>
                                  </p:childTnLst>
                                </p:cTn>
                              </p:par>
                            </p:childTnLst>
                          </p:cTn>
                        </p:par>
                        <p:par>
                          <p:cTn id="254" fill="hold">
                            <p:stCondLst>
                              <p:cond delay="75500"/>
                            </p:stCondLst>
                            <p:childTnLst>
                              <p:par>
                                <p:cTn id="255" presetID="11" presetClass="entr" presetSubtype="0" fill="hold" grpId="0" nodeType="afterEffect">
                                  <p:stCondLst>
                                    <p:cond delay="0"/>
                                  </p:stCondLst>
                                  <p:childTnLst>
                                    <p:set>
                                      <p:cBhvr>
                                        <p:cTn id="256" dur="1000">
                                          <p:stCondLst>
                                            <p:cond delay="0"/>
                                          </p:stCondLst>
                                        </p:cTn>
                                        <p:tgtEl>
                                          <p:spTgt spid="90"/>
                                        </p:tgtEl>
                                        <p:attrNameLst>
                                          <p:attrName>style.visibility</p:attrName>
                                        </p:attrNameLst>
                                      </p:cBhvr>
                                      <p:to>
                                        <p:strVal val="visible"/>
                                      </p:to>
                                    </p:set>
                                  </p:childTnLst>
                                </p:cTn>
                              </p:par>
                            </p:childTnLst>
                          </p:cTn>
                        </p:par>
                        <p:par>
                          <p:cTn id="257" fill="hold">
                            <p:stCondLst>
                              <p:cond delay="76500"/>
                            </p:stCondLst>
                            <p:childTnLst>
                              <p:par>
                                <p:cTn id="258" presetID="11" presetClass="entr" presetSubtype="0" fill="hold" grpId="0" nodeType="afterEffect">
                                  <p:stCondLst>
                                    <p:cond delay="0"/>
                                  </p:stCondLst>
                                  <p:childTnLst>
                                    <p:set>
                                      <p:cBhvr>
                                        <p:cTn id="259" dur="1000">
                                          <p:stCondLst>
                                            <p:cond delay="0"/>
                                          </p:stCondLst>
                                        </p:cTn>
                                        <p:tgtEl>
                                          <p:spTgt spid="91"/>
                                        </p:tgtEl>
                                        <p:attrNameLst>
                                          <p:attrName>style.visibility</p:attrName>
                                        </p:attrNameLst>
                                      </p:cBhvr>
                                      <p:to>
                                        <p:strVal val="visible"/>
                                      </p:to>
                                    </p:set>
                                  </p:childTnLst>
                                </p:cTn>
                              </p:par>
                            </p:childTnLst>
                          </p:cTn>
                        </p:par>
                        <p:par>
                          <p:cTn id="260" fill="hold">
                            <p:stCondLst>
                              <p:cond delay="77500"/>
                            </p:stCondLst>
                            <p:childTnLst>
                              <p:par>
                                <p:cTn id="261" presetID="11" presetClass="entr" presetSubtype="0" fill="hold" grpId="0" nodeType="afterEffect">
                                  <p:stCondLst>
                                    <p:cond delay="0"/>
                                  </p:stCondLst>
                                  <p:childTnLst>
                                    <p:set>
                                      <p:cBhvr>
                                        <p:cTn id="262" dur="1000">
                                          <p:stCondLst>
                                            <p:cond delay="0"/>
                                          </p:stCondLst>
                                        </p:cTn>
                                        <p:tgtEl>
                                          <p:spTgt spid="92"/>
                                        </p:tgtEl>
                                        <p:attrNameLst>
                                          <p:attrName>style.visibility</p:attrName>
                                        </p:attrNameLst>
                                      </p:cBhvr>
                                      <p:to>
                                        <p:strVal val="visible"/>
                                      </p:to>
                                    </p:set>
                                  </p:childTnLst>
                                </p:cTn>
                              </p:par>
                            </p:childTnLst>
                          </p:cTn>
                        </p:par>
                        <p:par>
                          <p:cTn id="263" fill="hold">
                            <p:stCondLst>
                              <p:cond delay="78500"/>
                            </p:stCondLst>
                            <p:childTnLst>
                              <p:par>
                                <p:cTn id="264" presetID="11" presetClass="entr" presetSubtype="0" fill="hold" grpId="0" nodeType="afterEffect">
                                  <p:stCondLst>
                                    <p:cond delay="0"/>
                                  </p:stCondLst>
                                  <p:childTnLst>
                                    <p:set>
                                      <p:cBhvr>
                                        <p:cTn id="265" dur="1000">
                                          <p:stCondLst>
                                            <p:cond delay="0"/>
                                          </p:stCondLst>
                                        </p:cTn>
                                        <p:tgtEl>
                                          <p:spTgt spid="93"/>
                                        </p:tgtEl>
                                        <p:attrNameLst>
                                          <p:attrName>style.visibility</p:attrName>
                                        </p:attrNameLst>
                                      </p:cBhvr>
                                      <p:to>
                                        <p:strVal val="visible"/>
                                      </p:to>
                                    </p:set>
                                  </p:childTnLst>
                                </p:cTn>
                              </p:par>
                            </p:childTnLst>
                          </p:cTn>
                        </p:par>
                        <p:par>
                          <p:cTn id="266" fill="hold">
                            <p:stCondLst>
                              <p:cond delay="79500"/>
                            </p:stCondLst>
                            <p:childTnLst>
                              <p:par>
                                <p:cTn id="267" presetID="11" presetClass="entr" presetSubtype="0" fill="hold" grpId="0" nodeType="afterEffect">
                                  <p:stCondLst>
                                    <p:cond delay="0"/>
                                  </p:stCondLst>
                                  <p:childTnLst>
                                    <p:set>
                                      <p:cBhvr>
                                        <p:cTn id="268" dur="1000">
                                          <p:stCondLst>
                                            <p:cond delay="0"/>
                                          </p:stCondLst>
                                        </p:cTn>
                                        <p:tgtEl>
                                          <p:spTgt spid="94"/>
                                        </p:tgtEl>
                                        <p:attrNameLst>
                                          <p:attrName>style.visibility</p:attrName>
                                        </p:attrNameLst>
                                      </p:cBhvr>
                                      <p:to>
                                        <p:strVal val="visible"/>
                                      </p:to>
                                    </p:set>
                                  </p:childTnLst>
                                </p:cTn>
                              </p:par>
                            </p:childTnLst>
                          </p:cTn>
                        </p:par>
                        <p:par>
                          <p:cTn id="269" fill="hold">
                            <p:stCondLst>
                              <p:cond delay="80500"/>
                            </p:stCondLst>
                            <p:childTnLst>
                              <p:par>
                                <p:cTn id="270" presetID="11" presetClass="entr" presetSubtype="0" fill="hold" grpId="0" nodeType="afterEffect">
                                  <p:stCondLst>
                                    <p:cond delay="0"/>
                                  </p:stCondLst>
                                  <p:childTnLst>
                                    <p:set>
                                      <p:cBhvr>
                                        <p:cTn id="271" dur="1000">
                                          <p:stCondLst>
                                            <p:cond delay="0"/>
                                          </p:stCondLst>
                                        </p:cTn>
                                        <p:tgtEl>
                                          <p:spTgt spid="95"/>
                                        </p:tgtEl>
                                        <p:attrNameLst>
                                          <p:attrName>style.visibility</p:attrName>
                                        </p:attrNameLst>
                                      </p:cBhvr>
                                      <p:to>
                                        <p:strVal val="visible"/>
                                      </p:to>
                                    </p:set>
                                  </p:childTnLst>
                                </p:cTn>
                              </p:par>
                            </p:childTnLst>
                          </p:cTn>
                        </p:par>
                        <p:par>
                          <p:cTn id="272" fill="hold">
                            <p:stCondLst>
                              <p:cond delay="81500"/>
                            </p:stCondLst>
                            <p:childTnLst>
                              <p:par>
                                <p:cTn id="273" presetID="11" presetClass="entr" presetSubtype="0" fill="hold" grpId="0" nodeType="afterEffect">
                                  <p:stCondLst>
                                    <p:cond delay="0"/>
                                  </p:stCondLst>
                                  <p:childTnLst>
                                    <p:set>
                                      <p:cBhvr>
                                        <p:cTn id="274" dur="1000">
                                          <p:stCondLst>
                                            <p:cond delay="0"/>
                                          </p:stCondLst>
                                        </p:cTn>
                                        <p:tgtEl>
                                          <p:spTgt spid="96"/>
                                        </p:tgtEl>
                                        <p:attrNameLst>
                                          <p:attrName>style.visibility</p:attrName>
                                        </p:attrNameLst>
                                      </p:cBhvr>
                                      <p:to>
                                        <p:strVal val="visible"/>
                                      </p:to>
                                    </p:set>
                                  </p:childTnLst>
                                </p:cTn>
                              </p:par>
                            </p:childTnLst>
                          </p:cTn>
                        </p:par>
                        <p:par>
                          <p:cTn id="275" fill="hold">
                            <p:stCondLst>
                              <p:cond delay="82500"/>
                            </p:stCondLst>
                            <p:childTnLst>
                              <p:par>
                                <p:cTn id="276" presetID="11" presetClass="entr" presetSubtype="0" fill="hold" grpId="0" nodeType="afterEffect">
                                  <p:stCondLst>
                                    <p:cond delay="0"/>
                                  </p:stCondLst>
                                  <p:childTnLst>
                                    <p:set>
                                      <p:cBhvr>
                                        <p:cTn id="277" dur="1000">
                                          <p:stCondLst>
                                            <p:cond delay="0"/>
                                          </p:stCondLst>
                                        </p:cTn>
                                        <p:tgtEl>
                                          <p:spTgt spid="97"/>
                                        </p:tgtEl>
                                        <p:attrNameLst>
                                          <p:attrName>style.visibility</p:attrName>
                                        </p:attrNameLst>
                                      </p:cBhvr>
                                      <p:to>
                                        <p:strVal val="visible"/>
                                      </p:to>
                                    </p:set>
                                  </p:childTnLst>
                                </p:cTn>
                              </p:par>
                            </p:childTnLst>
                          </p:cTn>
                        </p:par>
                        <p:par>
                          <p:cTn id="278" fill="hold">
                            <p:stCondLst>
                              <p:cond delay="83500"/>
                            </p:stCondLst>
                            <p:childTnLst>
                              <p:par>
                                <p:cTn id="279" presetID="11" presetClass="entr" presetSubtype="0" fill="hold" grpId="0" nodeType="afterEffect">
                                  <p:stCondLst>
                                    <p:cond delay="0"/>
                                  </p:stCondLst>
                                  <p:childTnLst>
                                    <p:set>
                                      <p:cBhvr>
                                        <p:cTn id="280" dur="1000">
                                          <p:stCondLst>
                                            <p:cond delay="0"/>
                                          </p:stCondLst>
                                        </p:cTn>
                                        <p:tgtEl>
                                          <p:spTgt spid="98"/>
                                        </p:tgtEl>
                                        <p:attrNameLst>
                                          <p:attrName>style.visibility</p:attrName>
                                        </p:attrNameLst>
                                      </p:cBhvr>
                                      <p:to>
                                        <p:strVal val="visible"/>
                                      </p:to>
                                    </p:set>
                                  </p:childTnLst>
                                </p:cTn>
                              </p:par>
                            </p:childTnLst>
                          </p:cTn>
                        </p:par>
                        <p:par>
                          <p:cTn id="281" fill="hold">
                            <p:stCondLst>
                              <p:cond delay="84500"/>
                            </p:stCondLst>
                            <p:childTnLst>
                              <p:par>
                                <p:cTn id="282" presetID="11" presetClass="entr" presetSubtype="0" fill="hold" grpId="0" nodeType="afterEffect">
                                  <p:stCondLst>
                                    <p:cond delay="0"/>
                                  </p:stCondLst>
                                  <p:childTnLst>
                                    <p:set>
                                      <p:cBhvr>
                                        <p:cTn id="283" dur="1000">
                                          <p:stCondLst>
                                            <p:cond delay="0"/>
                                          </p:stCondLst>
                                        </p:cTn>
                                        <p:tgtEl>
                                          <p:spTgt spid="99"/>
                                        </p:tgtEl>
                                        <p:attrNameLst>
                                          <p:attrName>style.visibility</p:attrName>
                                        </p:attrNameLst>
                                      </p:cBhvr>
                                      <p:to>
                                        <p:strVal val="visible"/>
                                      </p:to>
                                    </p:set>
                                  </p:childTnLst>
                                </p:cTn>
                              </p:par>
                            </p:childTnLst>
                          </p:cTn>
                        </p:par>
                        <p:par>
                          <p:cTn id="284" fill="hold">
                            <p:stCondLst>
                              <p:cond delay="85500"/>
                            </p:stCondLst>
                            <p:childTnLst>
                              <p:par>
                                <p:cTn id="285" presetID="11" presetClass="entr" presetSubtype="0" fill="hold" grpId="0" nodeType="afterEffect">
                                  <p:stCondLst>
                                    <p:cond delay="0"/>
                                  </p:stCondLst>
                                  <p:childTnLst>
                                    <p:set>
                                      <p:cBhvr>
                                        <p:cTn id="286" dur="1000">
                                          <p:stCondLst>
                                            <p:cond delay="0"/>
                                          </p:stCondLst>
                                        </p:cTn>
                                        <p:tgtEl>
                                          <p:spTgt spid="100"/>
                                        </p:tgtEl>
                                        <p:attrNameLst>
                                          <p:attrName>style.visibility</p:attrName>
                                        </p:attrNameLst>
                                      </p:cBhvr>
                                      <p:to>
                                        <p:strVal val="visible"/>
                                      </p:to>
                                    </p:set>
                                  </p:childTnLst>
                                </p:cTn>
                              </p:par>
                            </p:childTnLst>
                          </p:cTn>
                        </p:par>
                        <p:par>
                          <p:cTn id="287" fill="hold">
                            <p:stCondLst>
                              <p:cond delay="86500"/>
                            </p:stCondLst>
                            <p:childTnLst>
                              <p:par>
                                <p:cTn id="288" presetID="11" presetClass="entr" presetSubtype="0" fill="hold" grpId="0" nodeType="afterEffect">
                                  <p:stCondLst>
                                    <p:cond delay="0"/>
                                  </p:stCondLst>
                                  <p:childTnLst>
                                    <p:set>
                                      <p:cBhvr>
                                        <p:cTn id="289" dur="1000">
                                          <p:stCondLst>
                                            <p:cond delay="0"/>
                                          </p:stCondLst>
                                        </p:cTn>
                                        <p:tgtEl>
                                          <p:spTgt spid="101"/>
                                        </p:tgtEl>
                                        <p:attrNameLst>
                                          <p:attrName>style.visibility</p:attrName>
                                        </p:attrNameLst>
                                      </p:cBhvr>
                                      <p:to>
                                        <p:strVal val="visible"/>
                                      </p:to>
                                    </p:set>
                                  </p:childTnLst>
                                </p:cTn>
                              </p:par>
                            </p:childTnLst>
                          </p:cTn>
                        </p:par>
                        <p:par>
                          <p:cTn id="290" fill="hold">
                            <p:stCondLst>
                              <p:cond delay="87500"/>
                            </p:stCondLst>
                            <p:childTnLst>
                              <p:par>
                                <p:cTn id="291" presetID="11" presetClass="entr" presetSubtype="0" fill="hold" grpId="0" nodeType="afterEffect">
                                  <p:stCondLst>
                                    <p:cond delay="0"/>
                                  </p:stCondLst>
                                  <p:childTnLst>
                                    <p:set>
                                      <p:cBhvr>
                                        <p:cTn id="292" dur="1000">
                                          <p:stCondLst>
                                            <p:cond delay="0"/>
                                          </p:stCondLst>
                                        </p:cTn>
                                        <p:tgtEl>
                                          <p:spTgt spid="102"/>
                                        </p:tgtEl>
                                        <p:attrNameLst>
                                          <p:attrName>style.visibility</p:attrName>
                                        </p:attrNameLst>
                                      </p:cBhvr>
                                      <p:to>
                                        <p:strVal val="visible"/>
                                      </p:to>
                                    </p:set>
                                  </p:childTnLst>
                                </p:cTn>
                              </p:par>
                            </p:childTnLst>
                          </p:cTn>
                        </p:par>
                        <p:par>
                          <p:cTn id="293" fill="hold">
                            <p:stCondLst>
                              <p:cond delay="88500"/>
                            </p:stCondLst>
                            <p:childTnLst>
                              <p:par>
                                <p:cTn id="294" presetID="11" presetClass="entr" presetSubtype="0" fill="hold" grpId="0" nodeType="afterEffect">
                                  <p:stCondLst>
                                    <p:cond delay="0"/>
                                  </p:stCondLst>
                                  <p:childTnLst>
                                    <p:set>
                                      <p:cBhvr>
                                        <p:cTn id="295" dur="1000">
                                          <p:stCondLst>
                                            <p:cond delay="0"/>
                                          </p:stCondLst>
                                        </p:cTn>
                                        <p:tgtEl>
                                          <p:spTgt spid="103"/>
                                        </p:tgtEl>
                                        <p:attrNameLst>
                                          <p:attrName>style.visibility</p:attrName>
                                        </p:attrNameLst>
                                      </p:cBhvr>
                                      <p:to>
                                        <p:strVal val="visible"/>
                                      </p:to>
                                    </p:set>
                                  </p:childTnLst>
                                </p:cTn>
                              </p:par>
                            </p:childTnLst>
                          </p:cTn>
                        </p:par>
                        <p:par>
                          <p:cTn id="296" fill="hold">
                            <p:stCondLst>
                              <p:cond delay="89500"/>
                            </p:stCondLst>
                            <p:childTnLst>
                              <p:par>
                                <p:cTn id="297" presetID="11" presetClass="entr" presetSubtype="0" fill="hold" grpId="0" nodeType="afterEffect">
                                  <p:stCondLst>
                                    <p:cond delay="0"/>
                                  </p:stCondLst>
                                  <p:childTnLst>
                                    <p:set>
                                      <p:cBhvr>
                                        <p:cTn id="298" dur="1000">
                                          <p:stCondLst>
                                            <p:cond delay="0"/>
                                          </p:stCondLst>
                                        </p:cTn>
                                        <p:tgtEl>
                                          <p:spTgt spid="104"/>
                                        </p:tgtEl>
                                        <p:attrNameLst>
                                          <p:attrName>style.visibility</p:attrName>
                                        </p:attrNameLst>
                                      </p:cBhvr>
                                      <p:to>
                                        <p:strVal val="visible"/>
                                      </p:to>
                                    </p:set>
                                  </p:childTnLst>
                                </p:cTn>
                              </p:par>
                            </p:childTnLst>
                          </p:cTn>
                        </p:par>
                        <p:par>
                          <p:cTn id="299" fill="hold">
                            <p:stCondLst>
                              <p:cond delay="90500"/>
                            </p:stCondLst>
                            <p:childTnLst>
                              <p:par>
                                <p:cTn id="300" presetID="11" presetClass="entr" presetSubtype="0" fill="hold" grpId="0" nodeType="afterEffect">
                                  <p:stCondLst>
                                    <p:cond delay="0"/>
                                  </p:stCondLst>
                                  <p:childTnLst>
                                    <p:set>
                                      <p:cBhvr>
                                        <p:cTn id="301" dur="1000">
                                          <p:stCondLst>
                                            <p:cond delay="0"/>
                                          </p:stCondLst>
                                        </p:cTn>
                                        <p:tgtEl>
                                          <p:spTgt spid="105"/>
                                        </p:tgtEl>
                                        <p:attrNameLst>
                                          <p:attrName>style.visibility</p:attrName>
                                        </p:attrNameLst>
                                      </p:cBhvr>
                                      <p:to>
                                        <p:strVal val="visible"/>
                                      </p:to>
                                    </p:set>
                                  </p:childTnLst>
                                </p:cTn>
                              </p:par>
                            </p:childTnLst>
                          </p:cTn>
                        </p:par>
                        <p:par>
                          <p:cTn id="302" fill="hold">
                            <p:stCondLst>
                              <p:cond delay="91500"/>
                            </p:stCondLst>
                            <p:childTnLst>
                              <p:par>
                                <p:cTn id="303" presetID="11" presetClass="entr" presetSubtype="0" fill="hold" grpId="0" nodeType="afterEffect">
                                  <p:stCondLst>
                                    <p:cond delay="0"/>
                                  </p:stCondLst>
                                  <p:childTnLst>
                                    <p:set>
                                      <p:cBhvr>
                                        <p:cTn id="304" dur="1000">
                                          <p:stCondLst>
                                            <p:cond delay="0"/>
                                          </p:stCondLst>
                                        </p:cTn>
                                        <p:tgtEl>
                                          <p:spTgt spid="106"/>
                                        </p:tgtEl>
                                        <p:attrNameLst>
                                          <p:attrName>style.visibility</p:attrName>
                                        </p:attrNameLst>
                                      </p:cBhvr>
                                      <p:to>
                                        <p:strVal val="visible"/>
                                      </p:to>
                                    </p:set>
                                  </p:childTnLst>
                                </p:cTn>
                              </p:par>
                            </p:childTnLst>
                          </p:cTn>
                        </p:par>
                        <p:par>
                          <p:cTn id="305" fill="hold">
                            <p:stCondLst>
                              <p:cond delay="92500"/>
                            </p:stCondLst>
                            <p:childTnLst>
                              <p:par>
                                <p:cTn id="306" presetID="11" presetClass="entr" presetSubtype="0" fill="hold" grpId="0" nodeType="afterEffect">
                                  <p:stCondLst>
                                    <p:cond delay="0"/>
                                  </p:stCondLst>
                                  <p:childTnLst>
                                    <p:set>
                                      <p:cBhvr>
                                        <p:cTn id="307" dur="1000">
                                          <p:stCondLst>
                                            <p:cond delay="0"/>
                                          </p:stCondLst>
                                        </p:cTn>
                                        <p:tgtEl>
                                          <p:spTgt spid="107"/>
                                        </p:tgtEl>
                                        <p:attrNameLst>
                                          <p:attrName>style.visibility</p:attrName>
                                        </p:attrNameLst>
                                      </p:cBhvr>
                                      <p:to>
                                        <p:strVal val="visible"/>
                                      </p:to>
                                    </p:set>
                                  </p:childTnLst>
                                </p:cTn>
                              </p:par>
                            </p:childTnLst>
                          </p:cTn>
                        </p:par>
                        <p:par>
                          <p:cTn id="308" fill="hold">
                            <p:stCondLst>
                              <p:cond delay="93500"/>
                            </p:stCondLst>
                            <p:childTnLst>
                              <p:par>
                                <p:cTn id="309" presetID="11" presetClass="entr" presetSubtype="0" fill="hold" grpId="0" nodeType="afterEffect">
                                  <p:stCondLst>
                                    <p:cond delay="0"/>
                                  </p:stCondLst>
                                  <p:childTnLst>
                                    <p:set>
                                      <p:cBhvr>
                                        <p:cTn id="310" dur="1000">
                                          <p:stCondLst>
                                            <p:cond delay="0"/>
                                          </p:stCondLst>
                                        </p:cTn>
                                        <p:tgtEl>
                                          <p:spTgt spid="108"/>
                                        </p:tgtEl>
                                        <p:attrNameLst>
                                          <p:attrName>style.visibility</p:attrName>
                                        </p:attrNameLst>
                                      </p:cBhvr>
                                      <p:to>
                                        <p:strVal val="visible"/>
                                      </p:to>
                                    </p:set>
                                  </p:childTnLst>
                                </p:cTn>
                              </p:par>
                            </p:childTnLst>
                          </p:cTn>
                        </p:par>
                        <p:par>
                          <p:cTn id="311" fill="hold">
                            <p:stCondLst>
                              <p:cond delay="94500"/>
                            </p:stCondLst>
                            <p:childTnLst>
                              <p:par>
                                <p:cTn id="312" presetID="11" presetClass="entr" presetSubtype="0" fill="hold" grpId="0" nodeType="afterEffect">
                                  <p:stCondLst>
                                    <p:cond delay="0"/>
                                  </p:stCondLst>
                                  <p:childTnLst>
                                    <p:set>
                                      <p:cBhvr>
                                        <p:cTn id="313" dur="1000">
                                          <p:stCondLst>
                                            <p:cond delay="0"/>
                                          </p:stCondLst>
                                        </p:cTn>
                                        <p:tgtEl>
                                          <p:spTgt spid="109"/>
                                        </p:tgtEl>
                                        <p:attrNameLst>
                                          <p:attrName>style.visibility</p:attrName>
                                        </p:attrNameLst>
                                      </p:cBhvr>
                                      <p:to>
                                        <p:strVal val="visible"/>
                                      </p:to>
                                    </p:set>
                                  </p:childTnLst>
                                </p:cTn>
                              </p:par>
                            </p:childTnLst>
                          </p:cTn>
                        </p:par>
                        <p:par>
                          <p:cTn id="314" fill="hold">
                            <p:stCondLst>
                              <p:cond delay="95500"/>
                            </p:stCondLst>
                            <p:childTnLst>
                              <p:par>
                                <p:cTn id="315" presetID="11" presetClass="entr" presetSubtype="0" fill="hold" grpId="0" nodeType="afterEffect">
                                  <p:stCondLst>
                                    <p:cond delay="0"/>
                                  </p:stCondLst>
                                  <p:childTnLst>
                                    <p:set>
                                      <p:cBhvr>
                                        <p:cTn id="316" dur="1000">
                                          <p:stCondLst>
                                            <p:cond delay="0"/>
                                          </p:stCondLst>
                                        </p:cTn>
                                        <p:tgtEl>
                                          <p:spTgt spid="110"/>
                                        </p:tgtEl>
                                        <p:attrNameLst>
                                          <p:attrName>style.visibility</p:attrName>
                                        </p:attrNameLst>
                                      </p:cBhvr>
                                      <p:to>
                                        <p:strVal val="visible"/>
                                      </p:to>
                                    </p:set>
                                  </p:childTnLst>
                                </p:cTn>
                              </p:par>
                            </p:childTnLst>
                          </p:cTn>
                        </p:par>
                        <p:par>
                          <p:cTn id="317" fill="hold">
                            <p:stCondLst>
                              <p:cond delay="96500"/>
                            </p:stCondLst>
                            <p:childTnLst>
                              <p:par>
                                <p:cTn id="318" presetID="11" presetClass="entr" presetSubtype="0" fill="hold" grpId="0" nodeType="afterEffect">
                                  <p:stCondLst>
                                    <p:cond delay="0"/>
                                  </p:stCondLst>
                                  <p:childTnLst>
                                    <p:set>
                                      <p:cBhvr>
                                        <p:cTn id="319" dur="1000">
                                          <p:stCondLst>
                                            <p:cond delay="0"/>
                                          </p:stCondLst>
                                        </p:cTn>
                                        <p:tgtEl>
                                          <p:spTgt spid="111"/>
                                        </p:tgtEl>
                                        <p:attrNameLst>
                                          <p:attrName>style.visibility</p:attrName>
                                        </p:attrNameLst>
                                      </p:cBhvr>
                                      <p:to>
                                        <p:strVal val="visible"/>
                                      </p:to>
                                    </p:set>
                                  </p:childTnLst>
                                </p:cTn>
                              </p:par>
                            </p:childTnLst>
                          </p:cTn>
                        </p:par>
                        <p:par>
                          <p:cTn id="320" fill="hold">
                            <p:stCondLst>
                              <p:cond delay="97500"/>
                            </p:stCondLst>
                            <p:childTnLst>
                              <p:par>
                                <p:cTn id="321" presetID="11" presetClass="entr" presetSubtype="0" fill="hold" grpId="0" nodeType="afterEffect">
                                  <p:stCondLst>
                                    <p:cond delay="0"/>
                                  </p:stCondLst>
                                  <p:childTnLst>
                                    <p:set>
                                      <p:cBhvr>
                                        <p:cTn id="322" dur="1000">
                                          <p:stCondLst>
                                            <p:cond delay="0"/>
                                          </p:stCondLst>
                                        </p:cTn>
                                        <p:tgtEl>
                                          <p:spTgt spid="112"/>
                                        </p:tgtEl>
                                        <p:attrNameLst>
                                          <p:attrName>style.visibility</p:attrName>
                                        </p:attrNameLst>
                                      </p:cBhvr>
                                      <p:to>
                                        <p:strVal val="visible"/>
                                      </p:to>
                                    </p:set>
                                  </p:childTnLst>
                                </p:cTn>
                              </p:par>
                            </p:childTnLst>
                          </p:cTn>
                        </p:par>
                        <p:par>
                          <p:cTn id="323" fill="hold">
                            <p:stCondLst>
                              <p:cond delay="98500"/>
                            </p:stCondLst>
                            <p:childTnLst>
                              <p:par>
                                <p:cTn id="324" presetID="11" presetClass="entr" presetSubtype="0" fill="hold" grpId="0" nodeType="afterEffect">
                                  <p:stCondLst>
                                    <p:cond delay="0"/>
                                  </p:stCondLst>
                                  <p:childTnLst>
                                    <p:set>
                                      <p:cBhvr>
                                        <p:cTn id="325" dur="1000">
                                          <p:stCondLst>
                                            <p:cond delay="0"/>
                                          </p:stCondLst>
                                        </p:cTn>
                                        <p:tgtEl>
                                          <p:spTgt spid="113"/>
                                        </p:tgtEl>
                                        <p:attrNameLst>
                                          <p:attrName>style.visibility</p:attrName>
                                        </p:attrNameLst>
                                      </p:cBhvr>
                                      <p:to>
                                        <p:strVal val="visible"/>
                                      </p:to>
                                    </p:set>
                                  </p:childTnLst>
                                </p:cTn>
                              </p:par>
                            </p:childTnLst>
                          </p:cTn>
                        </p:par>
                        <p:par>
                          <p:cTn id="326" fill="hold">
                            <p:stCondLst>
                              <p:cond delay="99500"/>
                            </p:stCondLst>
                            <p:childTnLst>
                              <p:par>
                                <p:cTn id="327" presetID="11" presetClass="entr" presetSubtype="0" fill="hold" grpId="0" nodeType="afterEffect">
                                  <p:stCondLst>
                                    <p:cond delay="0"/>
                                  </p:stCondLst>
                                  <p:childTnLst>
                                    <p:set>
                                      <p:cBhvr>
                                        <p:cTn id="328" dur="1000">
                                          <p:stCondLst>
                                            <p:cond delay="0"/>
                                          </p:stCondLst>
                                        </p:cTn>
                                        <p:tgtEl>
                                          <p:spTgt spid="114"/>
                                        </p:tgtEl>
                                        <p:attrNameLst>
                                          <p:attrName>style.visibility</p:attrName>
                                        </p:attrNameLst>
                                      </p:cBhvr>
                                      <p:to>
                                        <p:strVal val="visible"/>
                                      </p:to>
                                    </p:set>
                                  </p:childTnLst>
                                </p:cTn>
                              </p:par>
                            </p:childTnLst>
                          </p:cTn>
                        </p:par>
                        <p:par>
                          <p:cTn id="329" fill="hold">
                            <p:stCondLst>
                              <p:cond delay="100500"/>
                            </p:stCondLst>
                            <p:childTnLst>
                              <p:par>
                                <p:cTn id="330" presetID="11" presetClass="entr" presetSubtype="0" fill="hold" grpId="0" nodeType="afterEffect">
                                  <p:stCondLst>
                                    <p:cond delay="0"/>
                                  </p:stCondLst>
                                  <p:childTnLst>
                                    <p:set>
                                      <p:cBhvr>
                                        <p:cTn id="331" dur="1000">
                                          <p:stCondLst>
                                            <p:cond delay="0"/>
                                          </p:stCondLst>
                                        </p:cTn>
                                        <p:tgtEl>
                                          <p:spTgt spid="115"/>
                                        </p:tgtEl>
                                        <p:attrNameLst>
                                          <p:attrName>style.visibility</p:attrName>
                                        </p:attrNameLst>
                                      </p:cBhvr>
                                      <p:to>
                                        <p:strVal val="visible"/>
                                      </p:to>
                                    </p:set>
                                  </p:childTnLst>
                                </p:cTn>
                              </p:par>
                            </p:childTnLst>
                          </p:cTn>
                        </p:par>
                        <p:par>
                          <p:cTn id="332" fill="hold">
                            <p:stCondLst>
                              <p:cond delay="101500"/>
                            </p:stCondLst>
                            <p:childTnLst>
                              <p:par>
                                <p:cTn id="333" presetID="11" presetClass="entr" presetSubtype="0" fill="hold" grpId="0" nodeType="afterEffect">
                                  <p:stCondLst>
                                    <p:cond delay="0"/>
                                  </p:stCondLst>
                                  <p:childTnLst>
                                    <p:set>
                                      <p:cBhvr>
                                        <p:cTn id="334" dur="1000">
                                          <p:stCondLst>
                                            <p:cond delay="0"/>
                                          </p:stCondLst>
                                        </p:cTn>
                                        <p:tgtEl>
                                          <p:spTgt spid="116"/>
                                        </p:tgtEl>
                                        <p:attrNameLst>
                                          <p:attrName>style.visibility</p:attrName>
                                        </p:attrNameLst>
                                      </p:cBhvr>
                                      <p:to>
                                        <p:strVal val="visible"/>
                                      </p:to>
                                    </p:set>
                                  </p:childTnLst>
                                </p:cTn>
                              </p:par>
                            </p:childTnLst>
                          </p:cTn>
                        </p:par>
                        <p:par>
                          <p:cTn id="335" fill="hold">
                            <p:stCondLst>
                              <p:cond delay="102500"/>
                            </p:stCondLst>
                            <p:childTnLst>
                              <p:par>
                                <p:cTn id="336" presetID="11" presetClass="entr" presetSubtype="0" fill="hold" grpId="0" nodeType="afterEffect">
                                  <p:stCondLst>
                                    <p:cond delay="0"/>
                                  </p:stCondLst>
                                  <p:childTnLst>
                                    <p:set>
                                      <p:cBhvr>
                                        <p:cTn id="337" dur="1000">
                                          <p:stCondLst>
                                            <p:cond delay="0"/>
                                          </p:stCondLst>
                                        </p:cTn>
                                        <p:tgtEl>
                                          <p:spTgt spid="117"/>
                                        </p:tgtEl>
                                        <p:attrNameLst>
                                          <p:attrName>style.visibility</p:attrName>
                                        </p:attrNameLst>
                                      </p:cBhvr>
                                      <p:to>
                                        <p:strVal val="visible"/>
                                      </p:to>
                                    </p:set>
                                  </p:childTnLst>
                                </p:cTn>
                              </p:par>
                            </p:childTnLst>
                          </p:cTn>
                        </p:par>
                        <p:par>
                          <p:cTn id="338" fill="hold">
                            <p:stCondLst>
                              <p:cond delay="103500"/>
                            </p:stCondLst>
                            <p:childTnLst>
                              <p:par>
                                <p:cTn id="339" presetID="11" presetClass="entr" presetSubtype="0" fill="hold" grpId="0" nodeType="afterEffect">
                                  <p:stCondLst>
                                    <p:cond delay="0"/>
                                  </p:stCondLst>
                                  <p:childTnLst>
                                    <p:set>
                                      <p:cBhvr>
                                        <p:cTn id="340" dur="1000">
                                          <p:stCondLst>
                                            <p:cond delay="0"/>
                                          </p:stCondLst>
                                        </p:cTn>
                                        <p:tgtEl>
                                          <p:spTgt spid="118"/>
                                        </p:tgtEl>
                                        <p:attrNameLst>
                                          <p:attrName>style.visibility</p:attrName>
                                        </p:attrNameLst>
                                      </p:cBhvr>
                                      <p:to>
                                        <p:strVal val="visible"/>
                                      </p:to>
                                    </p:set>
                                  </p:childTnLst>
                                </p:cTn>
                              </p:par>
                            </p:childTnLst>
                          </p:cTn>
                        </p:par>
                        <p:par>
                          <p:cTn id="341" fill="hold">
                            <p:stCondLst>
                              <p:cond delay="104500"/>
                            </p:stCondLst>
                            <p:childTnLst>
                              <p:par>
                                <p:cTn id="342" presetID="11" presetClass="entr" presetSubtype="0" fill="hold" grpId="0" nodeType="afterEffect">
                                  <p:stCondLst>
                                    <p:cond delay="0"/>
                                  </p:stCondLst>
                                  <p:childTnLst>
                                    <p:set>
                                      <p:cBhvr>
                                        <p:cTn id="343" dur="1000">
                                          <p:stCondLst>
                                            <p:cond delay="0"/>
                                          </p:stCondLst>
                                        </p:cTn>
                                        <p:tgtEl>
                                          <p:spTgt spid="119"/>
                                        </p:tgtEl>
                                        <p:attrNameLst>
                                          <p:attrName>style.visibility</p:attrName>
                                        </p:attrNameLst>
                                      </p:cBhvr>
                                      <p:to>
                                        <p:strVal val="visible"/>
                                      </p:to>
                                    </p:set>
                                  </p:childTnLst>
                                </p:cTn>
                              </p:par>
                            </p:childTnLst>
                          </p:cTn>
                        </p:par>
                        <p:par>
                          <p:cTn id="344" fill="hold">
                            <p:stCondLst>
                              <p:cond delay="105500"/>
                            </p:stCondLst>
                            <p:childTnLst>
                              <p:par>
                                <p:cTn id="345" presetID="11" presetClass="entr" presetSubtype="0" fill="hold" grpId="0" nodeType="afterEffect">
                                  <p:stCondLst>
                                    <p:cond delay="0"/>
                                  </p:stCondLst>
                                  <p:childTnLst>
                                    <p:set>
                                      <p:cBhvr>
                                        <p:cTn id="346" dur="1000">
                                          <p:stCondLst>
                                            <p:cond delay="0"/>
                                          </p:stCondLst>
                                        </p:cTn>
                                        <p:tgtEl>
                                          <p:spTgt spid="120"/>
                                        </p:tgtEl>
                                        <p:attrNameLst>
                                          <p:attrName>style.visibility</p:attrName>
                                        </p:attrNameLst>
                                      </p:cBhvr>
                                      <p:to>
                                        <p:strVal val="visible"/>
                                      </p:to>
                                    </p:set>
                                  </p:childTnLst>
                                </p:cTn>
                              </p:par>
                            </p:childTnLst>
                          </p:cTn>
                        </p:par>
                        <p:par>
                          <p:cTn id="347" fill="hold">
                            <p:stCondLst>
                              <p:cond delay="106500"/>
                            </p:stCondLst>
                            <p:childTnLst>
                              <p:par>
                                <p:cTn id="348" presetID="11" presetClass="entr" presetSubtype="0" fill="hold" grpId="0" nodeType="afterEffect">
                                  <p:stCondLst>
                                    <p:cond delay="0"/>
                                  </p:stCondLst>
                                  <p:childTnLst>
                                    <p:set>
                                      <p:cBhvr>
                                        <p:cTn id="349" dur="1000">
                                          <p:stCondLst>
                                            <p:cond delay="0"/>
                                          </p:stCondLst>
                                        </p:cTn>
                                        <p:tgtEl>
                                          <p:spTgt spid="121"/>
                                        </p:tgtEl>
                                        <p:attrNameLst>
                                          <p:attrName>style.visibility</p:attrName>
                                        </p:attrNameLst>
                                      </p:cBhvr>
                                      <p:to>
                                        <p:strVal val="visible"/>
                                      </p:to>
                                    </p:set>
                                  </p:childTnLst>
                                </p:cTn>
                              </p:par>
                            </p:childTnLst>
                          </p:cTn>
                        </p:par>
                        <p:par>
                          <p:cTn id="350" fill="hold">
                            <p:stCondLst>
                              <p:cond delay="107500"/>
                            </p:stCondLst>
                            <p:childTnLst>
                              <p:par>
                                <p:cTn id="351" presetID="11" presetClass="entr" presetSubtype="0" fill="hold" grpId="0" nodeType="afterEffect">
                                  <p:stCondLst>
                                    <p:cond delay="0"/>
                                  </p:stCondLst>
                                  <p:childTnLst>
                                    <p:set>
                                      <p:cBhvr>
                                        <p:cTn id="352" dur="1000">
                                          <p:stCondLst>
                                            <p:cond delay="0"/>
                                          </p:stCondLst>
                                        </p:cTn>
                                        <p:tgtEl>
                                          <p:spTgt spid="122"/>
                                        </p:tgtEl>
                                        <p:attrNameLst>
                                          <p:attrName>style.visibility</p:attrName>
                                        </p:attrNameLst>
                                      </p:cBhvr>
                                      <p:to>
                                        <p:strVal val="visible"/>
                                      </p:to>
                                    </p:set>
                                  </p:childTnLst>
                                </p:cTn>
                              </p:par>
                            </p:childTnLst>
                          </p:cTn>
                        </p:par>
                        <p:par>
                          <p:cTn id="353" fill="hold">
                            <p:stCondLst>
                              <p:cond delay="108500"/>
                            </p:stCondLst>
                            <p:childTnLst>
                              <p:par>
                                <p:cTn id="354" presetID="11" presetClass="entr" presetSubtype="0" fill="hold" grpId="0" nodeType="afterEffect">
                                  <p:stCondLst>
                                    <p:cond delay="0"/>
                                  </p:stCondLst>
                                  <p:childTnLst>
                                    <p:set>
                                      <p:cBhvr>
                                        <p:cTn id="355" dur="1000">
                                          <p:stCondLst>
                                            <p:cond delay="0"/>
                                          </p:stCondLst>
                                        </p:cTn>
                                        <p:tgtEl>
                                          <p:spTgt spid="123"/>
                                        </p:tgtEl>
                                        <p:attrNameLst>
                                          <p:attrName>style.visibility</p:attrName>
                                        </p:attrNameLst>
                                      </p:cBhvr>
                                      <p:to>
                                        <p:strVal val="visible"/>
                                      </p:to>
                                    </p:set>
                                  </p:childTnLst>
                                </p:cTn>
                              </p:par>
                            </p:childTnLst>
                          </p:cTn>
                        </p:par>
                        <p:par>
                          <p:cTn id="356" fill="hold">
                            <p:stCondLst>
                              <p:cond delay="109500"/>
                            </p:stCondLst>
                            <p:childTnLst>
                              <p:par>
                                <p:cTn id="357" presetID="11" presetClass="entr" presetSubtype="0" fill="hold" grpId="0" nodeType="afterEffect">
                                  <p:stCondLst>
                                    <p:cond delay="0"/>
                                  </p:stCondLst>
                                  <p:childTnLst>
                                    <p:set>
                                      <p:cBhvr>
                                        <p:cTn id="358" dur="1000">
                                          <p:stCondLst>
                                            <p:cond delay="0"/>
                                          </p:stCondLst>
                                        </p:cTn>
                                        <p:tgtEl>
                                          <p:spTgt spid="124"/>
                                        </p:tgtEl>
                                        <p:attrNameLst>
                                          <p:attrName>style.visibility</p:attrName>
                                        </p:attrNameLst>
                                      </p:cBhvr>
                                      <p:to>
                                        <p:strVal val="visible"/>
                                      </p:to>
                                    </p:set>
                                  </p:childTnLst>
                                </p:cTn>
                              </p:par>
                            </p:childTnLst>
                          </p:cTn>
                        </p:par>
                        <p:par>
                          <p:cTn id="359" fill="hold">
                            <p:stCondLst>
                              <p:cond delay="110500"/>
                            </p:stCondLst>
                            <p:childTnLst>
                              <p:par>
                                <p:cTn id="360" presetID="11" presetClass="entr" presetSubtype="0" fill="hold" grpId="0" nodeType="afterEffect">
                                  <p:stCondLst>
                                    <p:cond delay="0"/>
                                  </p:stCondLst>
                                  <p:childTnLst>
                                    <p:set>
                                      <p:cBhvr>
                                        <p:cTn id="361" dur="1000">
                                          <p:stCondLst>
                                            <p:cond delay="0"/>
                                          </p:stCondLst>
                                        </p:cTn>
                                        <p:tgtEl>
                                          <p:spTgt spid="125"/>
                                        </p:tgtEl>
                                        <p:attrNameLst>
                                          <p:attrName>style.visibility</p:attrName>
                                        </p:attrNameLst>
                                      </p:cBhvr>
                                      <p:to>
                                        <p:strVal val="visible"/>
                                      </p:to>
                                    </p:set>
                                  </p:childTnLst>
                                </p:cTn>
                              </p:par>
                            </p:childTnLst>
                          </p:cTn>
                        </p:par>
                        <p:par>
                          <p:cTn id="362" fill="hold">
                            <p:stCondLst>
                              <p:cond delay="111500"/>
                            </p:stCondLst>
                            <p:childTnLst>
                              <p:par>
                                <p:cTn id="363" presetID="11" presetClass="entr" presetSubtype="0" fill="hold" grpId="0" nodeType="afterEffect">
                                  <p:stCondLst>
                                    <p:cond delay="0"/>
                                  </p:stCondLst>
                                  <p:childTnLst>
                                    <p:set>
                                      <p:cBhvr>
                                        <p:cTn id="364" dur="1000">
                                          <p:stCondLst>
                                            <p:cond delay="0"/>
                                          </p:stCondLst>
                                        </p:cTn>
                                        <p:tgtEl>
                                          <p:spTgt spid="126"/>
                                        </p:tgtEl>
                                        <p:attrNameLst>
                                          <p:attrName>style.visibility</p:attrName>
                                        </p:attrNameLst>
                                      </p:cBhvr>
                                      <p:to>
                                        <p:strVal val="visible"/>
                                      </p:to>
                                    </p:set>
                                  </p:childTnLst>
                                </p:cTn>
                              </p:par>
                            </p:childTnLst>
                          </p:cTn>
                        </p:par>
                        <p:par>
                          <p:cTn id="365" fill="hold">
                            <p:stCondLst>
                              <p:cond delay="112500"/>
                            </p:stCondLst>
                            <p:childTnLst>
                              <p:par>
                                <p:cTn id="366" presetID="11" presetClass="entr" presetSubtype="0" fill="hold" grpId="0" nodeType="afterEffect">
                                  <p:stCondLst>
                                    <p:cond delay="0"/>
                                  </p:stCondLst>
                                  <p:childTnLst>
                                    <p:set>
                                      <p:cBhvr>
                                        <p:cTn id="367" dur="1000">
                                          <p:stCondLst>
                                            <p:cond delay="0"/>
                                          </p:stCondLst>
                                        </p:cTn>
                                        <p:tgtEl>
                                          <p:spTgt spid="127"/>
                                        </p:tgtEl>
                                        <p:attrNameLst>
                                          <p:attrName>style.visibility</p:attrName>
                                        </p:attrNameLst>
                                      </p:cBhvr>
                                      <p:to>
                                        <p:strVal val="visible"/>
                                      </p:to>
                                    </p:set>
                                  </p:childTnLst>
                                </p:cTn>
                              </p:par>
                            </p:childTnLst>
                          </p:cTn>
                        </p:par>
                        <p:par>
                          <p:cTn id="368" fill="hold">
                            <p:stCondLst>
                              <p:cond delay="113500"/>
                            </p:stCondLst>
                            <p:childTnLst>
                              <p:par>
                                <p:cTn id="369" presetID="11" presetClass="entr" presetSubtype="0" fill="hold" grpId="0" nodeType="afterEffect">
                                  <p:stCondLst>
                                    <p:cond delay="0"/>
                                  </p:stCondLst>
                                  <p:childTnLst>
                                    <p:set>
                                      <p:cBhvr>
                                        <p:cTn id="370" dur="1000">
                                          <p:stCondLst>
                                            <p:cond delay="0"/>
                                          </p:stCondLst>
                                        </p:cTn>
                                        <p:tgtEl>
                                          <p:spTgt spid="128"/>
                                        </p:tgtEl>
                                        <p:attrNameLst>
                                          <p:attrName>style.visibility</p:attrName>
                                        </p:attrNameLst>
                                      </p:cBhvr>
                                      <p:to>
                                        <p:strVal val="visible"/>
                                      </p:to>
                                    </p:set>
                                  </p:childTnLst>
                                </p:cTn>
                              </p:par>
                            </p:childTnLst>
                          </p:cTn>
                        </p:par>
                        <p:par>
                          <p:cTn id="371" fill="hold">
                            <p:stCondLst>
                              <p:cond delay="114500"/>
                            </p:stCondLst>
                            <p:childTnLst>
                              <p:par>
                                <p:cTn id="372" presetID="11" presetClass="entr" presetSubtype="0" fill="hold" grpId="0" nodeType="afterEffect">
                                  <p:stCondLst>
                                    <p:cond delay="0"/>
                                  </p:stCondLst>
                                  <p:childTnLst>
                                    <p:set>
                                      <p:cBhvr>
                                        <p:cTn id="373" dur="1000">
                                          <p:stCondLst>
                                            <p:cond delay="0"/>
                                          </p:stCondLst>
                                        </p:cTn>
                                        <p:tgtEl>
                                          <p:spTgt spid="129"/>
                                        </p:tgtEl>
                                        <p:attrNameLst>
                                          <p:attrName>style.visibility</p:attrName>
                                        </p:attrNameLst>
                                      </p:cBhvr>
                                      <p:to>
                                        <p:strVal val="visible"/>
                                      </p:to>
                                    </p:set>
                                  </p:childTnLst>
                                </p:cTn>
                              </p:par>
                            </p:childTnLst>
                          </p:cTn>
                        </p:par>
                        <p:par>
                          <p:cTn id="374" fill="hold">
                            <p:stCondLst>
                              <p:cond delay="115500"/>
                            </p:stCondLst>
                            <p:childTnLst>
                              <p:par>
                                <p:cTn id="375" presetID="11" presetClass="entr" presetSubtype="0" fill="hold" grpId="0" nodeType="afterEffect">
                                  <p:stCondLst>
                                    <p:cond delay="0"/>
                                  </p:stCondLst>
                                  <p:childTnLst>
                                    <p:set>
                                      <p:cBhvr>
                                        <p:cTn id="376" dur="1000">
                                          <p:stCondLst>
                                            <p:cond delay="0"/>
                                          </p:stCondLst>
                                        </p:cTn>
                                        <p:tgtEl>
                                          <p:spTgt spid="130"/>
                                        </p:tgtEl>
                                        <p:attrNameLst>
                                          <p:attrName>style.visibility</p:attrName>
                                        </p:attrNameLst>
                                      </p:cBhvr>
                                      <p:to>
                                        <p:strVal val="visible"/>
                                      </p:to>
                                    </p:set>
                                  </p:childTnLst>
                                </p:cTn>
                              </p:par>
                            </p:childTnLst>
                          </p:cTn>
                        </p:par>
                        <p:par>
                          <p:cTn id="377" fill="hold">
                            <p:stCondLst>
                              <p:cond delay="116500"/>
                            </p:stCondLst>
                            <p:childTnLst>
                              <p:par>
                                <p:cTn id="378" presetID="11" presetClass="entr" presetSubtype="0" fill="hold" grpId="0" nodeType="afterEffect">
                                  <p:stCondLst>
                                    <p:cond delay="0"/>
                                  </p:stCondLst>
                                  <p:childTnLst>
                                    <p:set>
                                      <p:cBhvr>
                                        <p:cTn id="379" dur="1000">
                                          <p:stCondLst>
                                            <p:cond delay="0"/>
                                          </p:stCondLst>
                                        </p:cTn>
                                        <p:tgtEl>
                                          <p:spTgt spid="131"/>
                                        </p:tgtEl>
                                        <p:attrNameLst>
                                          <p:attrName>style.visibility</p:attrName>
                                        </p:attrNameLst>
                                      </p:cBhvr>
                                      <p:to>
                                        <p:strVal val="visible"/>
                                      </p:to>
                                    </p:set>
                                  </p:childTnLst>
                                </p:cTn>
                              </p:par>
                            </p:childTnLst>
                          </p:cTn>
                        </p:par>
                        <p:par>
                          <p:cTn id="380" fill="hold">
                            <p:stCondLst>
                              <p:cond delay="117500"/>
                            </p:stCondLst>
                            <p:childTnLst>
                              <p:par>
                                <p:cTn id="381" presetID="11" presetClass="entr" presetSubtype="0" fill="hold" grpId="0" nodeType="afterEffect">
                                  <p:stCondLst>
                                    <p:cond delay="0"/>
                                  </p:stCondLst>
                                  <p:childTnLst>
                                    <p:set>
                                      <p:cBhvr>
                                        <p:cTn id="382" dur="1000">
                                          <p:stCondLst>
                                            <p:cond delay="0"/>
                                          </p:stCondLst>
                                        </p:cTn>
                                        <p:tgtEl>
                                          <p:spTgt spid="132"/>
                                        </p:tgtEl>
                                        <p:attrNameLst>
                                          <p:attrName>style.visibility</p:attrName>
                                        </p:attrNameLst>
                                      </p:cBhvr>
                                      <p:to>
                                        <p:strVal val="visible"/>
                                      </p:to>
                                    </p:set>
                                  </p:childTnLst>
                                </p:cTn>
                              </p:par>
                            </p:childTnLst>
                          </p:cTn>
                        </p:par>
                        <p:par>
                          <p:cTn id="383" fill="hold">
                            <p:stCondLst>
                              <p:cond delay="118500"/>
                            </p:stCondLst>
                            <p:childTnLst>
                              <p:par>
                                <p:cTn id="384" presetID="11" presetClass="entr" presetSubtype="0" fill="hold" grpId="0" nodeType="afterEffect">
                                  <p:stCondLst>
                                    <p:cond delay="0"/>
                                  </p:stCondLst>
                                  <p:childTnLst>
                                    <p:set>
                                      <p:cBhvr>
                                        <p:cTn id="385" dur="1000">
                                          <p:stCondLst>
                                            <p:cond delay="0"/>
                                          </p:stCondLst>
                                        </p:cTn>
                                        <p:tgtEl>
                                          <p:spTgt spid="133"/>
                                        </p:tgtEl>
                                        <p:attrNameLst>
                                          <p:attrName>style.visibility</p:attrName>
                                        </p:attrNameLst>
                                      </p:cBhvr>
                                      <p:to>
                                        <p:strVal val="visible"/>
                                      </p:to>
                                    </p:set>
                                  </p:childTnLst>
                                </p:cTn>
                              </p:par>
                            </p:childTnLst>
                          </p:cTn>
                        </p:par>
                        <p:par>
                          <p:cTn id="386" fill="hold">
                            <p:stCondLst>
                              <p:cond delay="119500"/>
                            </p:stCondLst>
                            <p:childTnLst>
                              <p:par>
                                <p:cTn id="387" presetID="11" presetClass="entr" presetSubtype="0" fill="hold" grpId="0" nodeType="afterEffect">
                                  <p:stCondLst>
                                    <p:cond delay="0"/>
                                  </p:stCondLst>
                                  <p:childTnLst>
                                    <p:set>
                                      <p:cBhvr>
                                        <p:cTn id="388" dur="1000">
                                          <p:stCondLst>
                                            <p:cond delay="0"/>
                                          </p:stCondLst>
                                        </p:cTn>
                                        <p:tgtEl>
                                          <p:spTgt spid="134"/>
                                        </p:tgtEl>
                                        <p:attrNameLst>
                                          <p:attrName>style.visibility</p:attrName>
                                        </p:attrNameLst>
                                      </p:cBhvr>
                                      <p:to>
                                        <p:strVal val="visible"/>
                                      </p:to>
                                    </p:set>
                                  </p:childTnLst>
                                </p:cTn>
                              </p:par>
                            </p:childTnLst>
                          </p:cTn>
                        </p:par>
                        <p:par>
                          <p:cTn id="389" fill="hold">
                            <p:stCondLst>
                              <p:cond delay="120500"/>
                            </p:stCondLst>
                            <p:childTnLst>
                              <p:par>
                                <p:cTn id="390" presetID="11" presetClass="entr" presetSubtype="0" fill="hold" grpId="0" nodeType="afterEffect">
                                  <p:stCondLst>
                                    <p:cond delay="0"/>
                                  </p:stCondLst>
                                  <p:childTnLst>
                                    <p:set>
                                      <p:cBhvr>
                                        <p:cTn id="391" dur="1000">
                                          <p:stCondLst>
                                            <p:cond delay="0"/>
                                          </p:stCondLst>
                                        </p:cTn>
                                        <p:tgtEl>
                                          <p:spTgt spid="135"/>
                                        </p:tgtEl>
                                        <p:attrNameLst>
                                          <p:attrName>style.visibility</p:attrName>
                                        </p:attrNameLst>
                                      </p:cBhvr>
                                      <p:to>
                                        <p:strVal val="visible"/>
                                      </p:to>
                                    </p:set>
                                  </p:childTnLst>
                                </p:cTn>
                              </p:par>
                            </p:childTnLst>
                          </p:cTn>
                        </p:par>
                        <p:par>
                          <p:cTn id="392" fill="hold">
                            <p:stCondLst>
                              <p:cond delay="121500"/>
                            </p:stCondLst>
                            <p:childTnLst>
                              <p:par>
                                <p:cTn id="393" presetID="11" presetClass="entr" presetSubtype="0" fill="hold" grpId="0" nodeType="afterEffect">
                                  <p:stCondLst>
                                    <p:cond delay="0"/>
                                  </p:stCondLst>
                                  <p:childTnLst>
                                    <p:set>
                                      <p:cBhvr>
                                        <p:cTn id="394" dur="1000">
                                          <p:stCondLst>
                                            <p:cond delay="0"/>
                                          </p:stCondLst>
                                        </p:cTn>
                                        <p:tgtEl>
                                          <p:spTgt spid="136"/>
                                        </p:tgtEl>
                                        <p:attrNameLst>
                                          <p:attrName>style.visibility</p:attrName>
                                        </p:attrNameLst>
                                      </p:cBhvr>
                                      <p:to>
                                        <p:strVal val="visible"/>
                                      </p:to>
                                    </p:set>
                                  </p:childTnLst>
                                </p:cTn>
                              </p:par>
                            </p:childTnLst>
                          </p:cTn>
                        </p:par>
                        <p:par>
                          <p:cTn id="395" fill="hold">
                            <p:stCondLst>
                              <p:cond delay="122500"/>
                            </p:stCondLst>
                            <p:childTnLst>
                              <p:par>
                                <p:cTn id="396" presetID="11" presetClass="entr" presetSubtype="0" fill="hold" grpId="0" nodeType="afterEffect">
                                  <p:stCondLst>
                                    <p:cond delay="0"/>
                                  </p:stCondLst>
                                  <p:childTnLst>
                                    <p:set>
                                      <p:cBhvr>
                                        <p:cTn id="397" dur="1000">
                                          <p:stCondLst>
                                            <p:cond delay="0"/>
                                          </p:stCondLst>
                                        </p:cTn>
                                        <p:tgtEl>
                                          <p:spTgt spid="137"/>
                                        </p:tgtEl>
                                        <p:attrNameLst>
                                          <p:attrName>style.visibility</p:attrName>
                                        </p:attrNameLst>
                                      </p:cBhvr>
                                      <p:to>
                                        <p:strVal val="visible"/>
                                      </p:to>
                                    </p:set>
                                  </p:childTnLst>
                                </p:cTn>
                              </p:par>
                            </p:childTnLst>
                          </p:cTn>
                        </p:par>
                        <p:par>
                          <p:cTn id="398" fill="hold">
                            <p:stCondLst>
                              <p:cond delay="123500"/>
                            </p:stCondLst>
                            <p:childTnLst>
                              <p:par>
                                <p:cTn id="399" presetID="11" presetClass="entr" presetSubtype="0" fill="hold" grpId="0" nodeType="afterEffect">
                                  <p:stCondLst>
                                    <p:cond delay="0"/>
                                  </p:stCondLst>
                                  <p:childTnLst>
                                    <p:set>
                                      <p:cBhvr>
                                        <p:cTn id="400" dur="1000">
                                          <p:stCondLst>
                                            <p:cond delay="0"/>
                                          </p:stCondLst>
                                        </p:cTn>
                                        <p:tgtEl>
                                          <p:spTgt spid="138"/>
                                        </p:tgtEl>
                                        <p:attrNameLst>
                                          <p:attrName>style.visibility</p:attrName>
                                        </p:attrNameLst>
                                      </p:cBhvr>
                                      <p:to>
                                        <p:strVal val="visible"/>
                                      </p:to>
                                    </p:set>
                                  </p:childTnLst>
                                </p:cTn>
                              </p:par>
                            </p:childTnLst>
                          </p:cTn>
                        </p:par>
                        <p:par>
                          <p:cTn id="401" fill="hold">
                            <p:stCondLst>
                              <p:cond delay="124500"/>
                            </p:stCondLst>
                            <p:childTnLst>
                              <p:par>
                                <p:cTn id="402" presetID="11" presetClass="entr" presetSubtype="0" fill="hold" grpId="0" nodeType="afterEffect">
                                  <p:stCondLst>
                                    <p:cond delay="0"/>
                                  </p:stCondLst>
                                  <p:childTnLst>
                                    <p:set>
                                      <p:cBhvr>
                                        <p:cTn id="403" dur="1000">
                                          <p:stCondLst>
                                            <p:cond delay="0"/>
                                          </p:stCondLst>
                                        </p:cTn>
                                        <p:tgtEl>
                                          <p:spTgt spid="139"/>
                                        </p:tgtEl>
                                        <p:attrNameLst>
                                          <p:attrName>style.visibility</p:attrName>
                                        </p:attrNameLst>
                                      </p:cBhvr>
                                      <p:to>
                                        <p:strVal val="visible"/>
                                      </p:to>
                                    </p:set>
                                  </p:childTnLst>
                                </p:cTn>
                              </p:par>
                            </p:childTnLst>
                          </p:cTn>
                        </p:par>
                        <p:par>
                          <p:cTn id="404" fill="hold">
                            <p:stCondLst>
                              <p:cond delay="125500"/>
                            </p:stCondLst>
                            <p:childTnLst>
                              <p:par>
                                <p:cTn id="405" presetID="11" presetClass="entr" presetSubtype="0" fill="hold" grpId="0" nodeType="afterEffect">
                                  <p:stCondLst>
                                    <p:cond delay="0"/>
                                  </p:stCondLst>
                                  <p:childTnLst>
                                    <p:set>
                                      <p:cBhvr>
                                        <p:cTn id="406" dur="1000">
                                          <p:stCondLst>
                                            <p:cond delay="0"/>
                                          </p:stCondLst>
                                        </p:cTn>
                                        <p:tgtEl>
                                          <p:spTgt spid="140"/>
                                        </p:tgtEl>
                                        <p:attrNameLst>
                                          <p:attrName>style.visibility</p:attrName>
                                        </p:attrNameLst>
                                      </p:cBhvr>
                                      <p:to>
                                        <p:strVal val="visible"/>
                                      </p:to>
                                    </p:set>
                                  </p:childTnLst>
                                </p:cTn>
                              </p:par>
                            </p:childTnLst>
                          </p:cTn>
                        </p:par>
                        <p:par>
                          <p:cTn id="407" fill="hold">
                            <p:stCondLst>
                              <p:cond delay="126500"/>
                            </p:stCondLst>
                            <p:childTnLst>
                              <p:par>
                                <p:cTn id="408" presetID="11" presetClass="entr" presetSubtype="0" fill="hold" grpId="0" nodeType="afterEffect">
                                  <p:stCondLst>
                                    <p:cond delay="0"/>
                                  </p:stCondLst>
                                  <p:childTnLst>
                                    <p:set>
                                      <p:cBhvr>
                                        <p:cTn id="409" dur="1000">
                                          <p:stCondLst>
                                            <p:cond delay="0"/>
                                          </p:stCondLst>
                                        </p:cTn>
                                        <p:tgtEl>
                                          <p:spTgt spid="141"/>
                                        </p:tgtEl>
                                        <p:attrNameLst>
                                          <p:attrName>style.visibility</p:attrName>
                                        </p:attrNameLst>
                                      </p:cBhvr>
                                      <p:to>
                                        <p:strVal val="visible"/>
                                      </p:to>
                                    </p:set>
                                  </p:childTnLst>
                                </p:cTn>
                              </p:par>
                            </p:childTnLst>
                          </p:cTn>
                        </p:par>
                        <p:par>
                          <p:cTn id="410" fill="hold">
                            <p:stCondLst>
                              <p:cond delay="127500"/>
                            </p:stCondLst>
                            <p:childTnLst>
                              <p:par>
                                <p:cTn id="411" presetID="11" presetClass="entr" presetSubtype="0" fill="hold" grpId="0" nodeType="afterEffect">
                                  <p:stCondLst>
                                    <p:cond delay="0"/>
                                  </p:stCondLst>
                                  <p:childTnLst>
                                    <p:set>
                                      <p:cBhvr>
                                        <p:cTn id="412" dur="1000">
                                          <p:stCondLst>
                                            <p:cond delay="0"/>
                                          </p:stCondLst>
                                        </p:cTn>
                                        <p:tgtEl>
                                          <p:spTgt spid="142"/>
                                        </p:tgtEl>
                                        <p:attrNameLst>
                                          <p:attrName>style.visibility</p:attrName>
                                        </p:attrNameLst>
                                      </p:cBhvr>
                                      <p:to>
                                        <p:strVal val="visible"/>
                                      </p:to>
                                    </p:set>
                                  </p:childTnLst>
                                </p:cTn>
                              </p:par>
                            </p:childTnLst>
                          </p:cTn>
                        </p:par>
                        <p:par>
                          <p:cTn id="413" fill="hold">
                            <p:stCondLst>
                              <p:cond delay="128500"/>
                            </p:stCondLst>
                            <p:childTnLst>
                              <p:par>
                                <p:cTn id="414" presetID="11" presetClass="entr" presetSubtype="0" fill="hold" grpId="0" nodeType="afterEffect">
                                  <p:stCondLst>
                                    <p:cond delay="0"/>
                                  </p:stCondLst>
                                  <p:childTnLst>
                                    <p:set>
                                      <p:cBhvr>
                                        <p:cTn id="415" dur="1000">
                                          <p:stCondLst>
                                            <p:cond delay="0"/>
                                          </p:stCondLst>
                                        </p:cTn>
                                        <p:tgtEl>
                                          <p:spTgt spid="143"/>
                                        </p:tgtEl>
                                        <p:attrNameLst>
                                          <p:attrName>style.visibility</p:attrName>
                                        </p:attrNameLst>
                                      </p:cBhvr>
                                      <p:to>
                                        <p:strVal val="visible"/>
                                      </p:to>
                                    </p:set>
                                  </p:childTnLst>
                                </p:cTn>
                              </p:par>
                            </p:childTnLst>
                          </p:cTn>
                        </p:par>
                        <p:par>
                          <p:cTn id="416" fill="hold">
                            <p:stCondLst>
                              <p:cond delay="129500"/>
                            </p:stCondLst>
                            <p:childTnLst>
                              <p:par>
                                <p:cTn id="417" presetID="11" presetClass="entr" presetSubtype="0" fill="hold" grpId="0" nodeType="afterEffect">
                                  <p:stCondLst>
                                    <p:cond delay="0"/>
                                  </p:stCondLst>
                                  <p:childTnLst>
                                    <p:set>
                                      <p:cBhvr>
                                        <p:cTn id="418" dur="1000">
                                          <p:stCondLst>
                                            <p:cond delay="0"/>
                                          </p:stCondLst>
                                        </p:cTn>
                                        <p:tgtEl>
                                          <p:spTgt spid="144"/>
                                        </p:tgtEl>
                                        <p:attrNameLst>
                                          <p:attrName>style.visibility</p:attrName>
                                        </p:attrNameLst>
                                      </p:cBhvr>
                                      <p:to>
                                        <p:strVal val="visible"/>
                                      </p:to>
                                    </p:set>
                                  </p:childTnLst>
                                </p:cTn>
                              </p:par>
                            </p:childTnLst>
                          </p:cTn>
                        </p:par>
                        <p:par>
                          <p:cTn id="419" fill="hold">
                            <p:stCondLst>
                              <p:cond delay="130500"/>
                            </p:stCondLst>
                            <p:childTnLst>
                              <p:par>
                                <p:cTn id="420" presetID="11" presetClass="entr" presetSubtype="0" fill="hold" grpId="0" nodeType="afterEffect">
                                  <p:stCondLst>
                                    <p:cond delay="0"/>
                                  </p:stCondLst>
                                  <p:childTnLst>
                                    <p:set>
                                      <p:cBhvr>
                                        <p:cTn id="421" dur="1000">
                                          <p:stCondLst>
                                            <p:cond delay="0"/>
                                          </p:stCondLst>
                                        </p:cTn>
                                        <p:tgtEl>
                                          <p:spTgt spid="145"/>
                                        </p:tgtEl>
                                        <p:attrNameLst>
                                          <p:attrName>style.visibility</p:attrName>
                                        </p:attrNameLst>
                                      </p:cBhvr>
                                      <p:to>
                                        <p:strVal val="visible"/>
                                      </p:to>
                                    </p:set>
                                  </p:childTnLst>
                                </p:cTn>
                              </p:par>
                            </p:childTnLst>
                          </p:cTn>
                        </p:par>
                        <p:par>
                          <p:cTn id="422" fill="hold">
                            <p:stCondLst>
                              <p:cond delay="131500"/>
                            </p:stCondLst>
                            <p:childTnLst>
                              <p:par>
                                <p:cTn id="423" presetID="11" presetClass="entr" presetSubtype="0" fill="hold" grpId="0" nodeType="afterEffect">
                                  <p:stCondLst>
                                    <p:cond delay="0"/>
                                  </p:stCondLst>
                                  <p:childTnLst>
                                    <p:set>
                                      <p:cBhvr>
                                        <p:cTn id="424" dur="1000">
                                          <p:stCondLst>
                                            <p:cond delay="0"/>
                                          </p:stCondLst>
                                        </p:cTn>
                                        <p:tgtEl>
                                          <p:spTgt spid="146"/>
                                        </p:tgtEl>
                                        <p:attrNameLst>
                                          <p:attrName>style.visibility</p:attrName>
                                        </p:attrNameLst>
                                      </p:cBhvr>
                                      <p:to>
                                        <p:strVal val="visible"/>
                                      </p:to>
                                    </p:set>
                                  </p:childTnLst>
                                </p:cTn>
                              </p:par>
                            </p:childTnLst>
                          </p:cTn>
                        </p:par>
                        <p:par>
                          <p:cTn id="425" fill="hold">
                            <p:stCondLst>
                              <p:cond delay="132500"/>
                            </p:stCondLst>
                            <p:childTnLst>
                              <p:par>
                                <p:cTn id="426" presetID="11" presetClass="entr" presetSubtype="0" fill="hold" grpId="0" nodeType="afterEffect">
                                  <p:stCondLst>
                                    <p:cond delay="0"/>
                                  </p:stCondLst>
                                  <p:childTnLst>
                                    <p:set>
                                      <p:cBhvr>
                                        <p:cTn id="427" dur="1000">
                                          <p:stCondLst>
                                            <p:cond delay="0"/>
                                          </p:stCondLst>
                                        </p:cTn>
                                        <p:tgtEl>
                                          <p:spTgt spid="147"/>
                                        </p:tgtEl>
                                        <p:attrNameLst>
                                          <p:attrName>style.visibility</p:attrName>
                                        </p:attrNameLst>
                                      </p:cBhvr>
                                      <p:to>
                                        <p:strVal val="visible"/>
                                      </p:to>
                                    </p:set>
                                  </p:childTnLst>
                                </p:cTn>
                              </p:par>
                            </p:childTnLst>
                          </p:cTn>
                        </p:par>
                        <p:par>
                          <p:cTn id="428" fill="hold">
                            <p:stCondLst>
                              <p:cond delay="133500"/>
                            </p:stCondLst>
                            <p:childTnLst>
                              <p:par>
                                <p:cTn id="429" presetID="11" presetClass="entr" presetSubtype="0" fill="hold" grpId="0" nodeType="afterEffect">
                                  <p:stCondLst>
                                    <p:cond delay="0"/>
                                  </p:stCondLst>
                                  <p:childTnLst>
                                    <p:set>
                                      <p:cBhvr>
                                        <p:cTn id="430" dur="1000">
                                          <p:stCondLst>
                                            <p:cond delay="0"/>
                                          </p:stCondLst>
                                        </p:cTn>
                                        <p:tgtEl>
                                          <p:spTgt spid="148"/>
                                        </p:tgtEl>
                                        <p:attrNameLst>
                                          <p:attrName>style.visibility</p:attrName>
                                        </p:attrNameLst>
                                      </p:cBhvr>
                                      <p:to>
                                        <p:strVal val="visible"/>
                                      </p:to>
                                    </p:set>
                                  </p:childTnLst>
                                </p:cTn>
                              </p:par>
                            </p:childTnLst>
                          </p:cTn>
                        </p:par>
                        <p:par>
                          <p:cTn id="431" fill="hold">
                            <p:stCondLst>
                              <p:cond delay="134500"/>
                            </p:stCondLst>
                            <p:childTnLst>
                              <p:par>
                                <p:cTn id="432" presetID="11" presetClass="entr" presetSubtype="0" fill="hold" grpId="0" nodeType="afterEffect">
                                  <p:stCondLst>
                                    <p:cond delay="0"/>
                                  </p:stCondLst>
                                  <p:childTnLst>
                                    <p:set>
                                      <p:cBhvr>
                                        <p:cTn id="433" dur="1000">
                                          <p:stCondLst>
                                            <p:cond delay="0"/>
                                          </p:stCondLst>
                                        </p:cTn>
                                        <p:tgtEl>
                                          <p:spTgt spid="149"/>
                                        </p:tgtEl>
                                        <p:attrNameLst>
                                          <p:attrName>style.visibility</p:attrName>
                                        </p:attrNameLst>
                                      </p:cBhvr>
                                      <p:to>
                                        <p:strVal val="visible"/>
                                      </p:to>
                                    </p:set>
                                  </p:childTnLst>
                                </p:cTn>
                              </p:par>
                            </p:childTnLst>
                          </p:cTn>
                        </p:par>
                        <p:par>
                          <p:cTn id="434" fill="hold">
                            <p:stCondLst>
                              <p:cond delay="135500"/>
                            </p:stCondLst>
                            <p:childTnLst>
                              <p:par>
                                <p:cTn id="435" presetID="11" presetClass="entr" presetSubtype="0" fill="hold" grpId="0" nodeType="afterEffect">
                                  <p:stCondLst>
                                    <p:cond delay="0"/>
                                  </p:stCondLst>
                                  <p:childTnLst>
                                    <p:set>
                                      <p:cBhvr>
                                        <p:cTn id="436" dur="1000">
                                          <p:stCondLst>
                                            <p:cond delay="0"/>
                                          </p:stCondLst>
                                        </p:cTn>
                                        <p:tgtEl>
                                          <p:spTgt spid="150"/>
                                        </p:tgtEl>
                                        <p:attrNameLst>
                                          <p:attrName>style.visibility</p:attrName>
                                        </p:attrNameLst>
                                      </p:cBhvr>
                                      <p:to>
                                        <p:strVal val="visible"/>
                                      </p:to>
                                    </p:set>
                                  </p:childTnLst>
                                </p:cTn>
                              </p:par>
                            </p:childTnLst>
                          </p:cTn>
                        </p:par>
                        <p:par>
                          <p:cTn id="437" fill="hold">
                            <p:stCondLst>
                              <p:cond delay="136500"/>
                            </p:stCondLst>
                            <p:childTnLst>
                              <p:par>
                                <p:cTn id="438" presetID="11" presetClass="entr" presetSubtype="0" fill="hold" grpId="0" nodeType="afterEffect">
                                  <p:stCondLst>
                                    <p:cond delay="0"/>
                                  </p:stCondLst>
                                  <p:childTnLst>
                                    <p:set>
                                      <p:cBhvr>
                                        <p:cTn id="439" dur="1000">
                                          <p:stCondLst>
                                            <p:cond delay="0"/>
                                          </p:stCondLst>
                                        </p:cTn>
                                        <p:tgtEl>
                                          <p:spTgt spid="151"/>
                                        </p:tgtEl>
                                        <p:attrNameLst>
                                          <p:attrName>style.visibility</p:attrName>
                                        </p:attrNameLst>
                                      </p:cBhvr>
                                      <p:to>
                                        <p:strVal val="visible"/>
                                      </p:to>
                                    </p:set>
                                  </p:childTnLst>
                                </p:cTn>
                              </p:par>
                            </p:childTnLst>
                          </p:cTn>
                        </p:par>
                        <p:par>
                          <p:cTn id="440" fill="hold">
                            <p:stCondLst>
                              <p:cond delay="137500"/>
                            </p:stCondLst>
                            <p:childTnLst>
                              <p:par>
                                <p:cTn id="441" presetID="11" presetClass="entr" presetSubtype="0" fill="hold" grpId="0" nodeType="afterEffect">
                                  <p:stCondLst>
                                    <p:cond delay="0"/>
                                  </p:stCondLst>
                                  <p:childTnLst>
                                    <p:set>
                                      <p:cBhvr>
                                        <p:cTn id="442" dur="1000">
                                          <p:stCondLst>
                                            <p:cond delay="0"/>
                                          </p:stCondLst>
                                        </p:cTn>
                                        <p:tgtEl>
                                          <p:spTgt spid="152"/>
                                        </p:tgtEl>
                                        <p:attrNameLst>
                                          <p:attrName>style.visibility</p:attrName>
                                        </p:attrNameLst>
                                      </p:cBhvr>
                                      <p:to>
                                        <p:strVal val="visible"/>
                                      </p:to>
                                    </p:set>
                                  </p:childTnLst>
                                </p:cTn>
                              </p:par>
                            </p:childTnLst>
                          </p:cTn>
                        </p:par>
                        <p:par>
                          <p:cTn id="443" fill="hold">
                            <p:stCondLst>
                              <p:cond delay="138500"/>
                            </p:stCondLst>
                            <p:childTnLst>
                              <p:par>
                                <p:cTn id="444" presetID="11" presetClass="entr" presetSubtype="0" fill="hold" grpId="0" nodeType="afterEffect">
                                  <p:stCondLst>
                                    <p:cond delay="0"/>
                                  </p:stCondLst>
                                  <p:childTnLst>
                                    <p:set>
                                      <p:cBhvr>
                                        <p:cTn id="445" dur="1000">
                                          <p:stCondLst>
                                            <p:cond delay="0"/>
                                          </p:stCondLst>
                                        </p:cTn>
                                        <p:tgtEl>
                                          <p:spTgt spid="153"/>
                                        </p:tgtEl>
                                        <p:attrNameLst>
                                          <p:attrName>style.visibility</p:attrName>
                                        </p:attrNameLst>
                                      </p:cBhvr>
                                      <p:to>
                                        <p:strVal val="visible"/>
                                      </p:to>
                                    </p:set>
                                  </p:childTnLst>
                                </p:cTn>
                              </p:par>
                            </p:childTnLst>
                          </p:cTn>
                        </p:par>
                        <p:par>
                          <p:cTn id="446" fill="hold">
                            <p:stCondLst>
                              <p:cond delay="139500"/>
                            </p:stCondLst>
                            <p:childTnLst>
                              <p:par>
                                <p:cTn id="447" presetID="11" presetClass="entr" presetSubtype="0" fill="hold" grpId="0" nodeType="afterEffect">
                                  <p:stCondLst>
                                    <p:cond delay="0"/>
                                  </p:stCondLst>
                                  <p:childTnLst>
                                    <p:set>
                                      <p:cBhvr>
                                        <p:cTn id="448" dur="1000">
                                          <p:stCondLst>
                                            <p:cond delay="0"/>
                                          </p:stCondLst>
                                        </p:cTn>
                                        <p:tgtEl>
                                          <p:spTgt spid="154"/>
                                        </p:tgtEl>
                                        <p:attrNameLst>
                                          <p:attrName>style.visibility</p:attrName>
                                        </p:attrNameLst>
                                      </p:cBhvr>
                                      <p:to>
                                        <p:strVal val="visible"/>
                                      </p:to>
                                    </p:set>
                                  </p:childTnLst>
                                </p:cTn>
                              </p:par>
                            </p:childTnLst>
                          </p:cTn>
                        </p:par>
                        <p:par>
                          <p:cTn id="449" fill="hold">
                            <p:stCondLst>
                              <p:cond delay="140500"/>
                            </p:stCondLst>
                            <p:childTnLst>
                              <p:par>
                                <p:cTn id="450" presetID="11" presetClass="entr" presetSubtype="0" fill="hold" grpId="0" nodeType="afterEffect">
                                  <p:stCondLst>
                                    <p:cond delay="0"/>
                                  </p:stCondLst>
                                  <p:childTnLst>
                                    <p:set>
                                      <p:cBhvr>
                                        <p:cTn id="451" dur="1000">
                                          <p:stCondLst>
                                            <p:cond delay="0"/>
                                          </p:stCondLst>
                                        </p:cTn>
                                        <p:tgtEl>
                                          <p:spTgt spid="155"/>
                                        </p:tgtEl>
                                        <p:attrNameLst>
                                          <p:attrName>style.visibility</p:attrName>
                                        </p:attrNameLst>
                                      </p:cBhvr>
                                      <p:to>
                                        <p:strVal val="visible"/>
                                      </p:to>
                                    </p:set>
                                  </p:childTnLst>
                                </p:cTn>
                              </p:par>
                            </p:childTnLst>
                          </p:cTn>
                        </p:par>
                        <p:par>
                          <p:cTn id="452" fill="hold">
                            <p:stCondLst>
                              <p:cond delay="141500"/>
                            </p:stCondLst>
                            <p:childTnLst>
                              <p:par>
                                <p:cTn id="453" presetID="11" presetClass="entr" presetSubtype="0" fill="hold" grpId="0" nodeType="afterEffect">
                                  <p:stCondLst>
                                    <p:cond delay="0"/>
                                  </p:stCondLst>
                                  <p:childTnLst>
                                    <p:set>
                                      <p:cBhvr>
                                        <p:cTn id="454" dur="1000">
                                          <p:stCondLst>
                                            <p:cond delay="0"/>
                                          </p:stCondLst>
                                        </p:cTn>
                                        <p:tgtEl>
                                          <p:spTgt spid="156"/>
                                        </p:tgtEl>
                                        <p:attrNameLst>
                                          <p:attrName>style.visibility</p:attrName>
                                        </p:attrNameLst>
                                      </p:cBhvr>
                                      <p:to>
                                        <p:strVal val="visible"/>
                                      </p:to>
                                    </p:set>
                                  </p:childTnLst>
                                </p:cTn>
                              </p:par>
                            </p:childTnLst>
                          </p:cTn>
                        </p:par>
                        <p:par>
                          <p:cTn id="455" fill="hold">
                            <p:stCondLst>
                              <p:cond delay="142500"/>
                            </p:stCondLst>
                            <p:childTnLst>
                              <p:par>
                                <p:cTn id="456" presetID="11" presetClass="entr" presetSubtype="0" fill="hold" grpId="0" nodeType="afterEffect">
                                  <p:stCondLst>
                                    <p:cond delay="0"/>
                                  </p:stCondLst>
                                  <p:childTnLst>
                                    <p:set>
                                      <p:cBhvr>
                                        <p:cTn id="457" dur="1000">
                                          <p:stCondLst>
                                            <p:cond delay="0"/>
                                          </p:stCondLst>
                                        </p:cTn>
                                        <p:tgtEl>
                                          <p:spTgt spid="157"/>
                                        </p:tgtEl>
                                        <p:attrNameLst>
                                          <p:attrName>style.visibility</p:attrName>
                                        </p:attrNameLst>
                                      </p:cBhvr>
                                      <p:to>
                                        <p:strVal val="visible"/>
                                      </p:to>
                                    </p:set>
                                  </p:childTnLst>
                                </p:cTn>
                              </p:par>
                            </p:childTnLst>
                          </p:cTn>
                        </p:par>
                        <p:par>
                          <p:cTn id="458" fill="hold">
                            <p:stCondLst>
                              <p:cond delay="143500"/>
                            </p:stCondLst>
                            <p:childTnLst>
                              <p:par>
                                <p:cTn id="459" presetID="11" presetClass="entr" presetSubtype="0" fill="hold" grpId="0" nodeType="afterEffect">
                                  <p:stCondLst>
                                    <p:cond delay="0"/>
                                  </p:stCondLst>
                                  <p:childTnLst>
                                    <p:set>
                                      <p:cBhvr>
                                        <p:cTn id="460" dur="1000">
                                          <p:stCondLst>
                                            <p:cond delay="0"/>
                                          </p:stCondLst>
                                        </p:cTn>
                                        <p:tgtEl>
                                          <p:spTgt spid="158"/>
                                        </p:tgtEl>
                                        <p:attrNameLst>
                                          <p:attrName>style.visibility</p:attrName>
                                        </p:attrNameLst>
                                      </p:cBhvr>
                                      <p:to>
                                        <p:strVal val="visible"/>
                                      </p:to>
                                    </p:set>
                                  </p:childTnLst>
                                </p:cTn>
                              </p:par>
                            </p:childTnLst>
                          </p:cTn>
                        </p:par>
                        <p:par>
                          <p:cTn id="461" fill="hold">
                            <p:stCondLst>
                              <p:cond delay="144500"/>
                            </p:stCondLst>
                            <p:childTnLst>
                              <p:par>
                                <p:cTn id="462" presetID="11" presetClass="entr" presetSubtype="0" fill="hold" grpId="0" nodeType="afterEffect">
                                  <p:stCondLst>
                                    <p:cond delay="0"/>
                                  </p:stCondLst>
                                  <p:childTnLst>
                                    <p:set>
                                      <p:cBhvr>
                                        <p:cTn id="463" dur="1000">
                                          <p:stCondLst>
                                            <p:cond delay="0"/>
                                          </p:stCondLst>
                                        </p:cTn>
                                        <p:tgtEl>
                                          <p:spTgt spid="159"/>
                                        </p:tgtEl>
                                        <p:attrNameLst>
                                          <p:attrName>style.visibility</p:attrName>
                                        </p:attrNameLst>
                                      </p:cBhvr>
                                      <p:to>
                                        <p:strVal val="visible"/>
                                      </p:to>
                                    </p:set>
                                  </p:childTnLst>
                                </p:cTn>
                              </p:par>
                            </p:childTnLst>
                          </p:cTn>
                        </p:par>
                        <p:par>
                          <p:cTn id="464" fill="hold">
                            <p:stCondLst>
                              <p:cond delay="145500"/>
                            </p:stCondLst>
                            <p:childTnLst>
                              <p:par>
                                <p:cTn id="465" presetID="11" presetClass="entr" presetSubtype="0" fill="hold" grpId="0" nodeType="afterEffect">
                                  <p:stCondLst>
                                    <p:cond delay="0"/>
                                  </p:stCondLst>
                                  <p:childTnLst>
                                    <p:set>
                                      <p:cBhvr>
                                        <p:cTn id="466" dur="1000">
                                          <p:stCondLst>
                                            <p:cond delay="0"/>
                                          </p:stCondLst>
                                        </p:cTn>
                                        <p:tgtEl>
                                          <p:spTgt spid="160"/>
                                        </p:tgtEl>
                                        <p:attrNameLst>
                                          <p:attrName>style.visibility</p:attrName>
                                        </p:attrNameLst>
                                      </p:cBhvr>
                                      <p:to>
                                        <p:strVal val="visible"/>
                                      </p:to>
                                    </p:set>
                                  </p:childTnLst>
                                </p:cTn>
                              </p:par>
                            </p:childTnLst>
                          </p:cTn>
                        </p:par>
                        <p:par>
                          <p:cTn id="467" fill="hold">
                            <p:stCondLst>
                              <p:cond delay="146500"/>
                            </p:stCondLst>
                            <p:childTnLst>
                              <p:par>
                                <p:cTn id="468" presetID="11" presetClass="entr" presetSubtype="0" fill="hold" grpId="0" nodeType="afterEffect">
                                  <p:stCondLst>
                                    <p:cond delay="0"/>
                                  </p:stCondLst>
                                  <p:childTnLst>
                                    <p:set>
                                      <p:cBhvr>
                                        <p:cTn id="469" dur="1000">
                                          <p:stCondLst>
                                            <p:cond delay="0"/>
                                          </p:stCondLst>
                                        </p:cTn>
                                        <p:tgtEl>
                                          <p:spTgt spid="161"/>
                                        </p:tgtEl>
                                        <p:attrNameLst>
                                          <p:attrName>style.visibility</p:attrName>
                                        </p:attrNameLst>
                                      </p:cBhvr>
                                      <p:to>
                                        <p:strVal val="visible"/>
                                      </p:to>
                                    </p:set>
                                  </p:childTnLst>
                                </p:cTn>
                              </p:par>
                            </p:childTnLst>
                          </p:cTn>
                        </p:par>
                        <p:par>
                          <p:cTn id="470" fill="hold">
                            <p:stCondLst>
                              <p:cond delay="147500"/>
                            </p:stCondLst>
                            <p:childTnLst>
                              <p:par>
                                <p:cTn id="471" presetID="11" presetClass="entr" presetSubtype="0" fill="hold" grpId="0" nodeType="afterEffect">
                                  <p:stCondLst>
                                    <p:cond delay="0"/>
                                  </p:stCondLst>
                                  <p:childTnLst>
                                    <p:set>
                                      <p:cBhvr>
                                        <p:cTn id="472" dur="1000">
                                          <p:stCondLst>
                                            <p:cond delay="0"/>
                                          </p:stCondLst>
                                        </p:cTn>
                                        <p:tgtEl>
                                          <p:spTgt spid="162"/>
                                        </p:tgtEl>
                                        <p:attrNameLst>
                                          <p:attrName>style.visibility</p:attrName>
                                        </p:attrNameLst>
                                      </p:cBhvr>
                                      <p:to>
                                        <p:strVal val="visible"/>
                                      </p:to>
                                    </p:set>
                                  </p:childTnLst>
                                </p:cTn>
                              </p:par>
                            </p:childTnLst>
                          </p:cTn>
                        </p:par>
                        <p:par>
                          <p:cTn id="473" fill="hold">
                            <p:stCondLst>
                              <p:cond delay="148500"/>
                            </p:stCondLst>
                            <p:childTnLst>
                              <p:par>
                                <p:cTn id="474" presetID="11" presetClass="entr" presetSubtype="0" fill="hold" grpId="0" nodeType="afterEffect">
                                  <p:stCondLst>
                                    <p:cond delay="0"/>
                                  </p:stCondLst>
                                  <p:childTnLst>
                                    <p:set>
                                      <p:cBhvr>
                                        <p:cTn id="475" dur="1000">
                                          <p:stCondLst>
                                            <p:cond delay="0"/>
                                          </p:stCondLst>
                                        </p:cTn>
                                        <p:tgtEl>
                                          <p:spTgt spid="163"/>
                                        </p:tgtEl>
                                        <p:attrNameLst>
                                          <p:attrName>style.visibility</p:attrName>
                                        </p:attrNameLst>
                                      </p:cBhvr>
                                      <p:to>
                                        <p:strVal val="visible"/>
                                      </p:to>
                                    </p:set>
                                  </p:childTnLst>
                                </p:cTn>
                              </p:par>
                            </p:childTnLst>
                          </p:cTn>
                        </p:par>
                        <p:par>
                          <p:cTn id="476" fill="hold">
                            <p:stCondLst>
                              <p:cond delay="149500"/>
                            </p:stCondLst>
                            <p:childTnLst>
                              <p:par>
                                <p:cTn id="477" presetID="11" presetClass="entr" presetSubtype="0" fill="hold" grpId="0" nodeType="afterEffect">
                                  <p:stCondLst>
                                    <p:cond delay="0"/>
                                  </p:stCondLst>
                                  <p:childTnLst>
                                    <p:set>
                                      <p:cBhvr>
                                        <p:cTn id="478" dur="1000">
                                          <p:stCondLst>
                                            <p:cond delay="0"/>
                                          </p:stCondLst>
                                        </p:cTn>
                                        <p:tgtEl>
                                          <p:spTgt spid="164"/>
                                        </p:tgtEl>
                                        <p:attrNameLst>
                                          <p:attrName>style.visibility</p:attrName>
                                        </p:attrNameLst>
                                      </p:cBhvr>
                                      <p:to>
                                        <p:strVal val="visible"/>
                                      </p:to>
                                    </p:set>
                                  </p:childTnLst>
                                </p:cTn>
                              </p:par>
                            </p:childTnLst>
                          </p:cTn>
                        </p:par>
                        <p:par>
                          <p:cTn id="479" fill="hold">
                            <p:stCondLst>
                              <p:cond delay="150500"/>
                            </p:stCondLst>
                            <p:childTnLst>
                              <p:par>
                                <p:cTn id="480" presetID="11" presetClass="entr" presetSubtype="0" fill="hold" grpId="0" nodeType="afterEffect">
                                  <p:stCondLst>
                                    <p:cond delay="0"/>
                                  </p:stCondLst>
                                  <p:childTnLst>
                                    <p:set>
                                      <p:cBhvr>
                                        <p:cTn id="481" dur="1000">
                                          <p:stCondLst>
                                            <p:cond delay="0"/>
                                          </p:stCondLst>
                                        </p:cTn>
                                        <p:tgtEl>
                                          <p:spTgt spid="165"/>
                                        </p:tgtEl>
                                        <p:attrNameLst>
                                          <p:attrName>style.visibility</p:attrName>
                                        </p:attrNameLst>
                                      </p:cBhvr>
                                      <p:to>
                                        <p:strVal val="visible"/>
                                      </p:to>
                                    </p:set>
                                  </p:childTnLst>
                                </p:cTn>
                              </p:par>
                            </p:childTnLst>
                          </p:cTn>
                        </p:par>
                        <p:par>
                          <p:cTn id="482" fill="hold">
                            <p:stCondLst>
                              <p:cond delay="151500"/>
                            </p:stCondLst>
                            <p:childTnLst>
                              <p:par>
                                <p:cTn id="483" presetID="11" presetClass="entr" presetSubtype="0" fill="hold" grpId="0" nodeType="afterEffect">
                                  <p:stCondLst>
                                    <p:cond delay="0"/>
                                  </p:stCondLst>
                                  <p:childTnLst>
                                    <p:set>
                                      <p:cBhvr>
                                        <p:cTn id="484" dur="1000">
                                          <p:stCondLst>
                                            <p:cond delay="0"/>
                                          </p:stCondLst>
                                        </p:cTn>
                                        <p:tgtEl>
                                          <p:spTgt spid="166"/>
                                        </p:tgtEl>
                                        <p:attrNameLst>
                                          <p:attrName>style.visibility</p:attrName>
                                        </p:attrNameLst>
                                      </p:cBhvr>
                                      <p:to>
                                        <p:strVal val="visible"/>
                                      </p:to>
                                    </p:set>
                                  </p:childTnLst>
                                </p:cTn>
                              </p:par>
                            </p:childTnLst>
                          </p:cTn>
                        </p:par>
                        <p:par>
                          <p:cTn id="485" fill="hold">
                            <p:stCondLst>
                              <p:cond delay="152500"/>
                            </p:stCondLst>
                            <p:childTnLst>
                              <p:par>
                                <p:cTn id="486" presetID="11" presetClass="entr" presetSubtype="0" fill="hold" grpId="0" nodeType="afterEffect">
                                  <p:stCondLst>
                                    <p:cond delay="0"/>
                                  </p:stCondLst>
                                  <p:childTnLst>
                                    <p:set>
                                      <p:cBhvr>
                                        <p:cTn id="487" dur="1000">
                                          <p:stCondLst>
                                            <p:cond delay="0"/>
                                          </p:stCondLst>
                                        </p:cTn>
                                        <p:tgtEl>
                                          <p:spTgt spid="167"/>
                                        </p:tgtEl>
                                        <p:attrNameLst>
                                          <p:attrName>style.visibility</p:attrName>
                                        </p:attrNameLst>
                                      </p:cBhvr>
                                      <p:to>
                                        <p:strVal val="visible"/>
                                      </p:to>
                                    </p:set>
                                  </p:childTnLst>
                                </p:cTn>
                              </p:par>
                            </p:childTnLst>
                          </p:cTn>
                        </p:par>
                        <p:par>
                          <p:cTn id="488" fill="hold">
                            <p:stCondLst>
                              <p:cond delay="153500"/>
                            </p:stCondLst>
                            <p:childTnLst>
                              <p:par>
                                <p:cTn id="489" presetID="11" presetClass="entr" presetSubtype="0" fill="hold" grpId="0" nodeType="afterEffect">
                                  <p:stCondLst>
                                    <p:cond delay="0"/>
                                  </p:stCondLst>
                                  <p:childTnLst>
                                    <p:set>
                                      <p:cBhvr>
                                        <p:cTn id="490" dur="1000">
                                          <p:stCondLst>
                                            <p:cond delay="0"/>
                                          </p:stCondLst>
                                        </p:cTn>
                                        <p:tgtEl>
                                          <p:spTgt spid="168"/>
                                        </p:tgtEl>
                                        <p:attrNameLst>
                                          <p:attrName>style.visibility</p:attrName>
                                        </p:attrNameLst>
                                      </p:cBhvr>
                                      <p:to>
                                        <p:strVal val="visible"/>
                                      </p:to>
                                    </p:set>
                                  </p:childTnLst>
                                </p:cTn>
                              </p:par>
                            </p:childTnLst>
                          </p:cTn>
                        </p:par>
                        <p:par>
                          <p:cTn id="491" fill="hold">
                            <p:stCondLst>
                              <p:cond delay="154500"/>
                            </p:stCondLst>
                            <p:childTnLst>
                              <p:par>
                                <p:cTn id="492" presetID="11" presetClass="entr" presetSubtype="0" fill="hold" grpId="0" nodeType="afterEffect">
                                  <p:stCondLst>
                                    <p:cond delay="0"/>
                                  </p:stCondLst>
                                  <p:childTnLst>
                                    <p:set>
                                      <p:cBhvr>
                                        <p:cTn id="493" dur="1000">
                                          <p:stCondLst>
                                            <p:cond delay="0"/>
                                          </p:stCondLst>
                                        </p:cTn>
                                        <p:tgtEl>
                                          <p:spTgt spid="169"/>
                                        </p:tgtEl>
                                        <p:attrNameLst>
                                          <p:attrName>style.visibility</p:attrName>
                                        </p:attrNameLst>
                                      </p:cBhvr>
                                      <p:to>
                                        <p:strVal val="visible"/>
                                      </p:to>
                                    </p:set>
                                  </p:childTnLst>
                                </p:cTn>
                              </p:par>
                            </p:childTnLst>
                          </p:cTn>
                        </p:par>
                        <p:par>
                          <p:cTn id="494" fill="hold">
                            <p:stCondLst>
                              <p:cond delay="155500"/>
                            </p:stCondLst>
                            <p:childTnLst>
                              <p:par>
                                <p:cTn id="495" presetID="11" presetClass="entr" presetSubtype="0" fill="hold" grpId="0" nodeType="afterEffect">
                                  <p:stCondLst>
                                    <p:cond delay="0"/>
                                  </p:stCondLst>
                                  <p:childTnLst>
                                    <p:set>
                                      <p:cBhvr>
                                        <p:cTn id="496" dur="1000">
                                          <p:stCondLst>
                                            <p:cond delay="0"/>
                                          </p:stCondLst>
                                        </p:cTn>
                                        <p:tgtEl>
                                          <p:spTgt spid="170"/>
                                        </p:tgtEl>
                                        <p:attrNameLst>
                                          <p:attrName>style.visibility</p:attrName>
                                        </p:attrNameLst>
                                      </p:cBhvr>
                                      <p:to>
                                        <p:strVal val="visible"/>
                                      </p:to>
                                    </p:set>
                                  </p:childTnLst>
                                </p:cTn>
                              </p:par>
                            </p:childTnLst>
                          </p:cTn>
                        </p:par>
                        <p:par>
                          <p:cTn id="497" fill="hold">
                            <p:stCondLst>
                              <p:cond delay="156500"/>
                            </p:stCondLst>
                            <p:childTnLst>
                              <p:par>
                                <p:cTn id="498" presetID="11" presetClass="entr" presetSubtype="0" fill="hold" grpId="0" nodeType="afterEffect">
                                  <p:stCondLst>
                                    <p:cond delay="0"/>
                                  </p:stCondLst>
                                  <p:childTnLst>
                                    <p:set>
                                      <p:cBhvr>
                                        <p:cTn id="499" dur="1000">
                                          <p:stCondLst>
                                            <p:cond delay="0"/>
                                          </p:stCondLst>
                                        </p:cTn>
                                        <p:tgtEl>
                                          <p:spTgt spid="171"/>
                                        </p:tgtEl>
                                        <p:attrNameLst>
                                          <p:attrName>style.visibility</p:attrName>
                                        </p:attrNameLst>
                                      </p:cBhvr>
                                      <p:to>
                                        <p:strVal val="visible"/>
                                      </p:to>
                                    </p:set>
                                  </p:childTnLst>
                                </p:cTn>
                              </p:par>
                            </p:childTnLst>
                          </p:cTn>
                        </p:par>
                        <p:par>
                          <p:cTn id="500" fill="hold">
                            <p:stCondLst>
                              <p:cond delay="157500"/>
                            </p:stCondLst>
                            <p:childTnLst>
                              <p:par>
                                <p:cTn id="501" presetID="11" presetClass="entr" presetSubtype="0" fill="hold" grpId="0" nodeType="afterEffect">
                                  <p:stCondLst>
                                    <p:cond delay="0"/>
                                  </p:stCondLst>
                                  <p:childTnLst>
                                    <p:set>
                                      <p:cBhvr>
                                        <p:cTn id="502" dur="1000">
                                          <p:stCondLst>
                                            <p:cond delay="0"/>
                                          </p:stCondLst>
                                        </p:cTn>
                                        <p:tgtEl>
                                          <p:spTgt spid="172"/>
                                        </p:tgtEl>
                                        <p:attrNameLst>
                                          <p:attrName>style.visibility</p:attrName>
                                        </p:attrNameLst>
                                      </p:cBhvr>
                                      <p:to>
                                        <p:strVal val="visible"/>
                                      </p:to>
                                    </p:set>
                                  </p:childTnLst>
                                </p:cTn>
                              </p:par>
                            </p:childTnLst>
                          </p:cTn>
                        </p:par>
                        <p:par>
                          <p:cTn id="503" fill="hold">
                            <p:stCondLst>
                              <p:cond delay="158500"/>
                            </p:stCondLst>
                            <p:childTnLst>
                              <p:par>
                                <p:cTn id="504" presetID="11" presetClass="entr" presetSubtype="0" fill="hold" grpId="0" nodeType="afterEffect">
                                  <p:stCondLst>
                                    <p:cond delay="0"/>
                                  </p:stCondLst>
                                  <p:childTnLst>
                                    <p:set>
                                      <p:cBhvr>
                                        <p:cTn id="505" dur="1000">
                                          <p:stCondLst>
                                            <p:cond delay="0"/>
                                          </p:stCondLst>
                                        </p:cTn>
                                        <p:tgtEl>
                                          <p:spTgt spid="173"/>
                                        </p:tgtEl>
                                        <p:attrNameLst>
                                          <p:attrName>style.visibility</p:attrName>
                                        </p:attrNameLst>
                                      </p:cBhvr>
                                      <p:to>
                                        <p:strVal val="visible"/>
                                      </p:to>
                                    </p:set>
                                  </p:childTnLst>
                                </p:cTn>
                              </p:par>
                            </p:childTnLst>
                          </p:cTn>
                        </p:par>
                        <p:par>
                          <p:cTn id="506" fill="hold">
                            <p:stCondLst>
                              <p:cond delay="159500"/>
                            </p:stCondLst>
                            <p:childTnLst>
                              <p:par>
                                <p:cTn id="507" presetID="11" presetClass="entr" presetSubtype="0" fill="hold" grpId="0" nodeType="afterEffect">
                                  <p:stCondLst>
                                    <p:cond delay="0"/>
                                  </p:stCondLst>
                                  <p:childTnLst>
                                    <p:set>
                                      <p:cBhvr>
                                        <p:cTn id="508" dur="1000">
                                          <p:stCondLst>
                                            <p:cond delay="0"/>
                                          </p:stCondLst>
                                        </p:cTn>
                                        <p:tgtEl>
                                          <p:spTgt spid="174"/>
                                        </p:tgtEl>
                                        <p:attrNameLst>
                                          <p:attrName>style.visibility</p:attrName>
                                        </p:attrNameLst>
                                      </p:cBhvr>
                                      <p:to>
                                        <p:strVal val="visible"/>
                                      </p:to>
                                    </p:set>
                                  </p:childTnLst>
                                </p:cTn>
                              </p:par>
                            </p:childTnLst>
                          </p:cTn>
                        </p:par>
                        <p:par>
                          <p:cTn id="509" fill="hold">
                            <p:stCondLst>
                              <p:cond delay="160500"/>
                            </p:stCondLst>
                            <p:childTnLst>
                              <p:par>
                                <p:cTn id="510" presetID="11" presetClass="entr" presetSubtype="0" fill="hold" grpId="0" nodeType="afterEffect">
                                  <p:stCondLst>
                                    <p:cond delay="0"/>
                                  </p:stCondLst>
                                  <p:childTnLst>
                                    <p:set>
                                      <p:cBhvr>
                                        <p:cTn id="511" dur="1000">
                                          <p:stCondLst>
                                            <p:cond delay="0"/>
                                          </p:stCondLst>
                                        </p:cTn>
                                        <p:tgtEl>
                                          <p:spTgt spid="175"/>
                                        </p:tgtEl>
                                        <p:attrNameLst>
                                          <p:attrName>style.visibility</p:attrName>
                                        </p:attrNameLst>
                                      </p:cBhvr>
                                      <p:to>
                                        <p:strVal val="visible"/>
                                      </p:to>
                                    </p:set>
                                  </p:childTnLst>
                                </p:cTn>
                              </p:par>
                            </p:childTnLst>
                          </p:cTn>
                        </p:par>
                        <p:par>
                          <p:cTn id="512" fill="hold">
                            <p:stCondLst>
                              <p:cond delay="161500"/>
                            </p:stCondLst>
                            <p:childTnLst>
                              <p:par>
                                <p:cTn id="513" presetID="11" presetClass="entr" presetSubtype="0" fill="hold" grpId="0" nodeType="afterEffect">
                                  <p:stCondLst>
                                    <p:cond delay="0"/>
                                  </p:stCondLst>
                                  <p:childTnLst>
                                    <p:set>
                                      <p:cBhvr>
                                        <p:cTn id="514" dur="1000">
                                          <p:stCondLst>
                                            <p:cond delay="0"/>
                                          </p:stCondLst>
                                        </p:cTn>
                                        <p:tgtEl>
                                          <p:spTgt spid="176"/>
                                        </p:tgtEl>
                                        <p:attrNameLst>
                                          <p:attrName>style.visibility</p:attrName>
                                        </p:attrNameLst>
                                      </p:cBhvr>
                                      <p:to>
                                        <p:strVal val="visible"/>
                                      </p:to>
                                    </p:set>
                                  </p:childTnLst>
                                </p:cTn>
                              </p:par>
                            </p:childTnLst>
                          </p:cTn>
                        </p:par>
                        <p:par>
                          <p:cTn id="515" fill="hold">
                            <p:stCondLst>
                              <p:cond delay="162500"/>
                            </p:stCondLst>
                            <p:childTnLst>
                              <p:par>
                                <p:cTn id="516" presetID="11" presetClass="entr" presetSubtype="0" fill="hold" grpId="0" nodeType="afterEffect">
                                  <p:stCondLst>
                                    <p:cond delay="0"/>
                                  </p:stCondLst>
                                  <p:childTnLst>
                                    <p:set>
                                      <p:cBhvr>
                                        <p:cTn id="517" dur="1000">
                                          <p:stCondLst>
                                            <p:cond delay="0"/>
                                          </p:stCondLst>
                                        </p:cTn>
                                        <p:tgtEl>
                                          <p:spTgt spid="177"/>
                                        </p:tgtEl>
                                        <p:attrNameLst>
                                          <p:attrName>style.visibility</p:attrName>
                                        </p:attrNameLst>
                                      </p:cBhvr>
                                      <p:to>
                                        <p:strVal val="visible"/>
                                      </p:to>
                                    </p:set>
                                  </p:childTnLst>
                                </p:cTn>
                              </p:par>
                            </p:childTnLst>
                          </p:cTn>
                        </p:par>
                        <p:par>
                          <p:cTn id="518" fill="hold">
                            <p:stCondLst>
                              <p:cond delay="163500"/>
                            </p:stCondLst>
                            <p:childTnLst>
                              <p:par>
                                <p:cTn id="519" presetID="11" presetClass="entr" presetSubtype="0" fill="hold" grpId="0" nodeType="afterEffect">
                                  <p:stCondLst>
                                    <p:cond delay="0"/>
                                  </p:stCondLst>
                                  <p:childTnLst>
                                    <p:set>
                                      <p:cBhvr>
                                        <p:cTn id="520" dur="1000">
                                          <p:stCondLst>
                                            <p:cond delay="0"/>
                                          </p:stCondLst>
                                        </p:cTn>
                                        <p:tgtEl>
                                          <p:spTgt spid="178"/>
                                        </p:tgtEl>
                                        <p:attrNameLst>
                                          <p:attrName>style.visibility</p:attrName>
                                        </p:attrNameLst>
                                      </p:cBhvr>
                                      <p:to>
                                        <p:strVal val="visible"/>
                                      </p:to>
                                    </p:set>
                                  </p:childTnLst>
                                </p:cTn>
                              </p:par>
                            </p:childTnLst>
                          </p:cTn>
                        </p:par>
                        <p:par>
                          <p:cTn id="521" fill="hold">
                            <p:stCondLst>
                              <p:cond delay="164500"/>
                            </p:stCondLst>
                            <p:childTnLst>
                              <p:par>
                                <p:cTn id="522" presetID="11" presetClass="entr" presetSubtype="0" fill="hold" grpId="0" nodeType="afterEffect">
                                  <p:stCondLst>
                                    <p:cond delay="0"/>
                                  </p:stCondLst>
                                  <p:childTnLst>
                                    <p:set>
                                      <p:cBhvr>
                                        <p:cTn id="523" dur="1000">
                                          <p:stCondLst>
                                            <p:cond delay="0"/>
                                          </p:stCondLst>
                                        </p:cTn>
                                        <p:tgtEl>
                                          <p:spTgt spid="179"/>
                                        </p:tgtEl>
                                        <p:attrNameLst>
                                          <p:attrName>style.visibility</p:attrName>
                                        </p:attrNameLst>
                                      </p:cBhvr>
                                      <p:to>
                                        <p:strVal val="visible"/>
                                      </p:to>
                                    </p:set>
                                  </p:childTnLst>
                                </p:cTn>
                              </p:par>
                            </p:childTnLst>
                          </p:cTn>
                        </p:par>
                        <p:par>
                          <p:cTn id="524" fill="hold">
                            <p:stCondLst>
                              <p:cond delay="165500"/>
                            </p:stCondLst>
                            <p:childTnLst>
                              <p:par>
                                <p:cTn id="525" presetID="11" presetClass="entr" presetSubtype="0" fill="hold" grpId="0" nodeType="afterEffect">
                                  <p:stCondLst>
                                    <p:cond delay="0"/>
                                  </p:stCondLst>
                                  <p:childTnLst>
                                    <p:set>
                                      <p:cBhvr>
                                        <p:cTn id="526" dur="1000">
                                          <p:stCondLst>
                                            <p:cond delay="0"/>
                                          </p:stCondLst>
                                        </p:cTn>
                                        <p:tgtEl>
                                          <p:spTgt spid="180"/>
                                        </p:tgtEl>
                                        <p:attrNameLst>
                                          <p:attrName>style.visibility</p:attrName>
                                        </p:attrNameLst>
                                      </p:cBhvr>
                                      <p:to>
                                        <p:strVal val="visible"/>
                                      </p:to>
                                    </p:set>
                                  </p:childTnLst>
                                </p:cTn>
                              </p:par>
                            </p:childTnLst>
                          </p:cTn>
                        </p:par>
                        <p:par>
                          <p:cTn id="527" fill="hold">
                            <p:stCondLst>
                              <p:cond delay="166500"/>
                            </p:stCondLst>
                            <p:childTnLst>
                              <p:par>
                                <p:cTn id="528" presetID="11" presetClass="entr" presetSubtype="0" fill="hold" grpId="0" nodeType="afterEffect">
                                  <p:stCondLst>
                                    <p:cond delay="0"/>
                                  </p:stCondLst>
                                  <p:childTnLst>
                                    <p:set>
                                      <p:cBhvr>
                                        <p:cTn id="529" dur="1000">
                                          <p:stCondLst>
                                            <p:cond delay="0"/>
                                          </p:stCondLst>
                                        </p:cTn>
                                        <p:tgtEl>
                                          <p:spTgt spid="181"/>
                                        </p:tgtEl>
                                        <p:attrNameLst>
                                          <p:attrName>style.visibility</p:attrName>
                                        </p:attrNameLst>
                                      </p:cBhvr>
                                      <p:to>
                                        <p:strVal val="visible"/>
                                      </p:to>
                                    </p:set>
                                  </p:childTnLst>
                                </p:cTn>
                              </p:par>
                            </p:childTnLst>
                          </p:cTn>
                        </p:par>
                        <p:par>
                          <p:cTn id="530" fill="hold">
                            <p:stCondLst>
                              <p:cond delay="167500"/>
                            </p:stCondLst>
                            <p:childTnLst>
                              <p:par>
                                <p:cTn id="531" presetID="11" presetClass="entr" presetSubtype="0" fill="hold" grpId="0" nodeType="afterEffect">
                                  <p:stCondLst>
                                    <p:cond delay="0"/>
                                  </p:stCondLst>
                                  <p:childTnLst>
                                    <p:set>
                                      <p:cBhvr>
                                        <p:cTn id="532" dur="1000">
                                          <p:stCondLst>
                                            <p:cond delay="0"/>
                                          </p:stCondLst>
                                        </p:cTn>
                                        <p:tgtEl>
                                          <p:spTgt spid="182"/>
                                        </p:tgtEl>
                                        <p:attrNameLst>
                                          <p:attrName>style.visibility</p:attrName>
                                        </p:attrNameLst>
                                      </p:cBhvr>
                                      <p:to>
                                        <p:strVal val="visible"/>
                                      </p:to>
                                    </p:set>
                                  </p:childTnLst>
                                </p:cTn>
                              </p:par>
                            </p:childTnLst>
                          </p:cTn>
                        </p:par>
                        <p:par>
                          <p:cTn id="533" fill="hold">
                            <p:stCondLst>
                              <p:cond delay="168500"/>
                            </p:stCondLst>
                            <p:childTnLst>
                              <p:par>
                                <p:cTn id="534" presetID="11" presetClass="entr" presetSubtype="0" fill="hold" grpId="0" nodeType="afterEffect">
                                  <p:stCondLst>
                                    <p:cond delay="0"/>
                                  </p:stCondLst>
                                  <p:childTnLst>
                                    <p:set>
                                      <p:cBhvr>
                                        <p:cTn id="535" dur="1000">
                                          <p:stCondLst>
                                            <p:cond delay="0"/>
                                          </p:stCondLst>
                                        </p:cTn>
                                        <p:tgtEl>
                                          <p:spTgt spid="183"/>
                                        </p:tgtEl>
                                        <p:attrNameLst>
                                          <p:attrName>style.visibility</p:attrName>
                                        </p:attrNameLst>
                                      </p:cBhvr>
                                      <p:to>
                                        <p:strVal val="visible"/>
                                      </p:to>
                                    </p:set>
                                  </p:childTnLst>
                                </p:cTn>
                              </p:par>
                            </p:childTnLst>
                          </p:cTn>
                        </p:par>
                        <p:par>
                          <p:cTn id="536" fill="hold">
                            <p:stCondLst>
                              <p:cond delay="169500"/>
                            </p:stCondLst>
                            <p:childTnLst>
                              <p:par>
                                <p:cTn id="537" presetID="11" presetClass="entr" presetSubtype="0" fill="hold" grpId="0" nodeType="afterEffect">
                                  <p:stCondLst>
                                    <p:cond delay="0"/>
                                  </p:stCondLst>
                                  <p:childTnLst>
                                    <p:set>
                                      <p:cBhvr>
                                        <p:cTn id="538" dur="1000">
                                          <p:stCondLst>
                                            <p:cond delay="0"/>
                                          </p:stCondLst>
                                        </p:cTn>
                                        <p:tgtEl>
                                          <p:spTgt spid="184"/>
                                        </p:tgtEl>
                                        <p:attrNameLst>
                                          <p:attrName>style.visibility</p:attrName>
                                        </p:attrNameLst>
                                      </p:cBhvr>
                                      <p:to>
                                        <p:strVal val="visible"/>
                                      </p:to>
                                    </p:set>
                                  </p:childTnLst>
                                </p:cTn>
                              </p:par>
                            </p:childTnLst>
                          </p:cTn>
                        </p:par>
                        <p:par>
                          <p:cTn id="539" fill="hold">
                            <p:stCondLst>
                              <p:cond delay="170500"/>
                            </p:stCondLst>
                            <p:childTnLst>
                              <p:par>
                                <p:cTn id="540" presetID="11" presetClass="entr" presetSubtype="0" fill="hold" grpId="0" nodeType="afterEffect">
                                  <p:stCondLst>
                                    <p:cond delay="0"/>
                                  </p:stCondLst>
                                  <p:childTnLst>
                                    <p:set>
                                      <p:cBhvr>
                                        <p:cTn id="541" dur="1000">
                                          <p:stCondLst>
                                            <p:cond delay="0"/>
                                          </p:stCondLst>
                                        </p:cTn>
                                        <p:tgtEl>
                                          <p:spTgt spid="185"/>
                                        </p:tgtEl>
                                        <p:attrNameLst>
                                          <p:attrName>style.visibility</p:attrName>
                                        </p:attrNameLst>
                                      </p:cBhvr>
                                      <p:to>
                                        <p:strVal val="visible"/>
                                      </p:to>
                                    </p:set>
                                  </p:childTnLst>
                                </p:cTn>
                              </p:par>
                            </p:childTnLst>
                          </p:cTn>
                        </p:par>
                        <p:par>
                          <p:cTn id="542" fill="hold">
                            <p:stCondLst>
                              <p:cond delay="171500"/>
                            </p:stCondLst>
                            <p:childTnLst>
                              <p:par>
                                <p:cTn id="543" presetID="11" presetClass="entr" presetSubtype="0" fill="hold" grpId="0" nodeType="afterEffect">
                                  <p:stCondLst>
                                    <p:cond delay="0"/>
                                  </p:stCondLst>
                                  <p:childTnLst>
                                    <p:set>
                                      <p:cBhvr>
                                        <p:cTn id="544" dur="1000">
                                          <p:stCondLst>
                                            <p:cond delay="0"/>
                                          </p:stCondLst>
                                        </p:cTn>
                                        <p:tgtEl>
                                          <p:spTgt spid="186"/>
                                        </p:tgtEl>
                                        <p:attrNameLst>
                                          <p:attrName>style.visibility</p:attrName>
                                        </p:attrNameLst>
                                      </p:cBhvr>
                                      <p:to>
                                        <p:strVal val="visible"/>
                                      </p:to>
                                    </p:set>
                                  </p:childTnLst>
                                </p:cTn>
                              </p:par>
                            </p:childTnLst>
                          </p:cTn>
                        </p:par>
                        <p:par>
                          <p:cTn id="545" fill="hold">
                            <p:stCondLst>
                              <p:cond delay="172500"/>
                            </p:stCondLst>
                            <p:childTnLst>
                              <p:par>
                                <p:cTn id="546" presetID="11" presetClass="entr" presetSubtype="0" fill="hold" grpId="0" nodeType="afterEffect">
                                  <p:stCondLst>
                                    <p:cond delay="0"/>
                                  </p:stCondLst>
                                  <p:childTnLst>
                                    <p:set>
                                      <p:cBhvr>
                                        <p:cTn id="547" dur="1000">
                                          <p:stCondLst>
                                            <p:cond delay="0"/>
                                          </p:stCondLst>
                                        </p:cTn>
                                        <p:tgtEl>
                                          <p:spTgt spid="187"/>
                                        </p:tgtEl>
                                        <p:attrNameLst>
                                          <p:attrName>style.visibility</p:attrName>
                                        </p:attrNameLst>
                                      </p:cBhvr>
                                      <p:to>
                                        <p:strVal val="visible"/>
                                      </p:to>
                                    </p:set>
                                  </p:childTnLst>
                                </p:cTn>
                              </p:par>
                            </p:childTnLst>
                          </p:cTn>
                        </p:par>
                        <p:par>
                          <p:cTn id="548" fill="hold">
                            <p:stCondLst>
                              <p:cond delay="173500"/>
                            </p:stCondLst>
                            <p:childTnLst>
                              <p:par>
                                <p:cTn id="549" presetID="11" presetClass="entr" presetSubtype="0" fill="hold" grpId="0" nodeType="afterEffect">
                                  <p:stCondLst>
                                    <p:cond delay="0"/>
                                  </p:stCondLst>
                                  <p:childTnLst>
                                    <p:set>
                                      <p:cBhvr>
                                        <p:cTn id="550" dur="1000">
                                          <p:stCondLst>
                                            <p:cond delay="0"/>
                                          </p:stCondLst>
                                        </p:cTn>
                                        <p:tgtEl>
                                          <p:spTgt spid="188"/>
                                        </p:tgtEl>
                                        <p:attrNameLst>
                                          <p:attrName>style.visibility</p:attrName>
                                        </p:attrNameLst>
                                      </p:cBhvr>
                                      <p:to>
                                        <p:strVal val="visible"/>
                                      </p:to>
                                    </p:set>
                                  </p:childTnLst>
                                </p:cTn>
                              </p:par>
                            </p:childTnLst>
                          </p:cTn>
                        </p:par>
                        <p:par>
                          <p:cTn id="551" fill="hold">
                            <p:stCondLst>
                              <p:cond delay="174500"/>
                            </p:stCondLst>
                            <p:childTnLst>
                              <p:par>
                                <p:cTn id="552" presetID="11" presetClass="entr" presetSubtype="0" fill="hold" grpId="0" nodeType="afterEffect">
                                  <p:stCondLst>
                                    <p:cond delay="0"/>
                                  </p:stCondLst>
                                  <p:childTnLst>
                                    <p:set>
                                      <p:cBhvr>
                                        <p:cTn id="553" dur="1000">
                                          <p:stCondLst>
                                            <p:cond delay="0"/>
                                          </p:stCondLst>
                                        </p:cTn>
                                        <p:tgtEl>
                                          <p:spTgt spid="189"/>
                                        </p:tgtEl>
                                        <p:attrNameLst>
                                          <p:attrName>style.visibility</p:attrName>
                                        </p:attrNameLst>
                                      </p:cBhvr>
                                      <p:to>
                                        <p:strVal val="visible"/>
                                      </p:to>
                                    </p:set>
                                  </p:childTnLst>
                                </p:cTn>
                              </p:par>
                            </p:childTnLst>
                          </p:cTn>
                        </p:par>
                        <p:par>
                          <p:cTn id="554" fill="hold">
                            <p:stCondLst>
                              <p:cond delay="175500"/>
                            </p:stCondLst>
                            <p:childTnLst>
                              <p:par>
                                <p:cTn id="555" presetID="11" presetClass="entr" presetSubtype="0" fill="hold" grpId="0" nodeType="afterEffect">
                                  <p:stCondLst>
                                    <p:cond delay="0"/>
                                  </p:stCondLst>
                                  <p:childTnLst>
                                    <p:set>
                                      <p:cBhvr>
                                        <p:cTn id="556" dur="1000">
                                          <p:stCondLst>
                                            <p:cond delay="0"/>
                                          </p:stCondLst>
                                        </p:cTn>
                                        <p:tgtEl>
                                          <p:spTgt spid="190"/>
                                        </p:tgtEl>
                                        <p:attrNameLst>
                                          <p:attrName>style.visibility</p:attrName>
                                        </p:attrNameLst>
                                      </p:cBhvr>
                                      <p:to>
                                        <p:strVal val="visible"/>
                                      </p:to>
                                    </p:set>
                                  </p:childTnLst>
                                </p:cTn>
                              </p:par>
                            </p:childTnLst>
                          </p:cTn>
                        </p:par>
                        <p:par>
                          <p:cTn id="557" fill="hold">
                            <p:stCondLst>
                              <p:cond delay="176500"/>
                            </p:stCondLst>
                            <p:childTnLst>
                              <p:par>
                                <p:cTn id="558" presetID="11" presetClass="entr" presetSubtype="0" fill="hold" grpId="0" nodeType="afterEffect">
                                  <p:stCondLst>
                                    <p:cond delay="0"/>
                                  </p:stCondLst>
                                  <p:childTnLst>
                                    <p:set>
                                      <p:cBhvr>
                                        <p:cTn id="559" dur="1000">
                                          <p:stCondLst>
                                            <p:cond delay="0"/>
                                          </p:stCondLst>
                                        </p:cTn>
                                        <p:tgtEl>
                                          <p:spTgt spid="191"/>
                                        </p:tgtEl>
                                        <p:attrNameLst>
                                          <p:attrName>style.visibility</p:attrName>
                                        </p:attrNameLst>
                                      </p:cBhvr>
                                      <p:to>
                                        <p:strVal val="visible"/>
                                      </p:to>
                                    </p:set>
                                  </p:childTnLst>
                                </p:cTn>
                              </p:par>
                            </p:childTnLst>
                          </p:cTn>
                        </p:par>
                        <p:par>
                          <p:cTn id="560" fill="hold">
                            <p:stCondLst>
                              <p:cond delay="177500"/>
                            </p:stCondLst>
                            <p:childTnLst>
                              <p:par>
                                <p:cTn id="561" presetID="11" presetClass="entr" presetSubtype="0" fill="hold" grpId="0" nodeType="afterEffect">
                                  <p:stCondLst>
                                    <p:cond delay="0"/>
                                  </p:stCondLst>
                                  <p:childTnLst>
                                    <p:set>
                                      <p:cBhvr>
                                        <p:cTn id="562" dur="1000">
                                          <p:stCondLst>
                                            <p:cond delay="0"/>
                                          </p:stCondLst>
                                        </p:cTn>
                                        <p:tgtEl>
                                          <p:spTgt spid="192"/>
                                        </p:tgtEl>
                                        <p:attrNameLst>
                                          <p:attrName>style.visibility</p:attrName>
                                        </p:attrNameLst>
                                      </p:cBhvr>
                                      <p:to>
                                        <p:strVal val="visible"/>
                                      </p:to>
                                    </p:set>
                                  </p:childTnLst>
                                </p:cTn>
                              </p:par>
                            </p:childTnLst>
                          </p:cTn>
                        </p:par>
                        <p:par>
                          <p:cTn id="563" fill="hold">
                            <p:stCondLst>
                              <p:cond delay="178500"/>
                            </p:stCondLst>
                            <p:childTnLst>
                              <p:par>
                                <p:cTn id="564" presetID="11" presetClass="entr" presetSubtype="0" fill="hold" grpId="0" nodeType="afterEffect">
                                  <p:stCondLst>
                                    <p:cond delay="0"/>
                                  </p:stCondLst>
                                  <p:childTnLst>
                                    <p:set>
                                      <p:cBhvr>
                                        <p:cTn id="565" dur="1000">
                                          <p:stCondLst>
                                            <p:cond delay="0"/>
                                          </p:stCondLst>
                                        </p:cTn>
                                        <p:tgtEl>
                                          <p:spTgt spid="193"/>
                                        </p:tgtEl>
                                        <p:attrNameLst>
                                          <p:attrName>style.visibility</p:attrName>
                                        </p:attrNameLst>
                                      </p:cBhvr>
                                      <p:to>
                                        <p:strVal val="visible"/>
                                      </p:to>
                                    </p:set>
                                  </p:childTnLst>
                                </p:cTn>
                              </p:par>
                            </p:childTnLst>
                          </p:cTn>
                        </p:par>
                        <p:par>
                          <p:cTn id="566" fill="hold">
                            <p:stCondLst>
                              <p:cond delay="179500"/>
                            </p:stCondLst>
                            <p:childTnLst>
                              <p:par>
                                <p:cTn id="567" presetID="11" presetClass="entr" presetSubtype="0" fill="hold" grpId="0" nodeType="afterEffect">
                                  <p:stCondLst>
                                    <p:cond delay="0"/>
                                  </p:stCondLst>
                                  <p:childTnLst>
                                    <p:set>
                                      <p:cBhvr>
                                        <p:cTn id="568" dur="1000">
                                          <p:stCondLst>
                                            <p:cond delay="0"/>
                                          </p:stCondLst>
                                        </p:cTn>
                                        <p:tgtEl>
                                          <p:spTgt spid="194"/>
                                        </p:tgtEl>
                                        <p:attrNameLst>
                                          <p:attrName>style.visibility</p:attrName>
                                        </p:attrNameLst>
                                      </p:cBhvr>
                                      <p:to>
                                        <p:strVal val="visible"/>
                                      </p:to>
                                    </p:set>
                                  </p:childTnLst>
                                </p:cTn>
                              </p:par>
                            </p:childTnLst>
                          </p:cTn>
                        </p:par>
                        <p:par>
                          <p:cTn id="569" fill="hold">
                            <p:stCondLst>
                              <p:cond delay="180500"/>
                            </p:stCondLst>
                            <p:childTnLst>
                              <p:par>
                                <p:cTn id="570" presetID="11" presetClass="entr" presetSubtype="0" fill="hold" grpId="0" nodeType="afterEffect">
                                  <p:stCondLst>
                                    <p:cond delay="0"/>
                                  </p:stCondLst>
                                  <p:childTnLst>
                                    <p:set>
                                      <p:cBhvr>
                                        <p:cTn id="571" dur="1000">
                                          <p:stCondLst>
                                            <p:cond delay="0"/>
                                          </p:stCondLst>
                                        </p:cTn>
                                        <p:tgtEl>
                                          <p:spTgt spid="195"/>
                                        </p:tgtEl>
                                        <p:attrNameLst>
                                          <p:attrName>style.visibility</p:attrName>
                                        </p:attrNameLst>
                                      </p:cBhvr>
                                      <p:to>
                                        <p:strVal val="visible"/>
                                      </p:to>
                                    </p:set>
                                  </p:childTnLst>
                                </p:cTn>
                              </p:par>
                            </p:childTnLst>
                          </p:cTn>
                        </p:par>
                        <p:par>
                          <p:cTn id="572" fill="hold">
                            <p:stCondLst>
                              <p:cond delay="181500"/>
                            </p:stCondLst>
                            <p:childTnLst>
                              <p:par>
                                <p:cTn id="573" presetID="11" presetClass="entr" presetSubtype="0" fill="hold" grpId="0" nodeType="afterEffect">
                                  <p:stCondLst>
                                    <p:cond delay="0"/>
                                  </p:stCondLst>
                                  <p:childTnLst>
                                    <p:set>
                                      <p:cBhvr>
                                        <p:cTn id="574" dur="1000">
                                          <p:stCondLst>
                                            <p:cond delay="0"/>
                                          </p:stCondLst>
                                        </p:cTn>
                                        <p:tgtEl>
                                          <p:spTgt spid="196"/>
                                        </p:tgtEl>
                                        <p:attrNameLst>
                                          <p:attrName>style.visibility</p:attrName>
                                        </p:attrNameLst>
                                      </p:cBhvr>
                                      <p:to>
                                        <p:strVal val="visible"/>
                                      </p:to>
                                    </p:set>
                                  </p:childTnLst>
                                </p:cTn>
                              </p:par>
                            </p:childTnLst>
                          </p:cTn>
                        </p:par>
                        <p:par>
                          <p:cTn id="575" fill="hold">
                            <p:stCondLst>
                              <p:cond delay="182500"/>
                            </p:stCondLst>
                            <p:childTnLst>
                              <p:par>
                                <p:cTn id="576" presetID="11" presetClass="entr" presetSubtype="0" fill="hold" grpId="0" nodeType="afterEffect">
                                  <p:stCondLst>
                                    <p:cond delay="0"/>
                                  </p:stCondLst>
                                  <p:childTnLst>
                                    <p:set>
                                      <p:cBhvr>
                                        <p:cTn id="577" dur="1000">
                                          <p:stCondLst>
                                            <p:cond delay="0"/>
                                          </p:stCondLst>
                                        </p:cTn>
                                        <p:tgtEl>
                                          <p:spTgt spid="197"/>
                                        </p:tgtEl>
                                        <p:attrNameLst>
                                          <p:attrName>style.visibility</p:attrName>
                                        </p:attrNameLst>
                                      </p:cBhvr>
                                      <p:to>
                                        <p:strVal val="visible"/>
                                      </p:to>
                                    </p:set>
                                  </p:childTnLst>
                                </p:cTn>
                              </p:par>
                            </p:childTnLst>
                          </p:cTn>
                        </p:par>
                        <p:par>
                          <p:cTn id="578" fill="hold">
                            <p:stCondLst>
                              <p:cond delay="183500"/>
                            </p:stCondLst>
                            <p:childTnLst>
                              <p:par>
                                <p:cTn id="579" presetID="11" presetClass="entr" presetSubtype="0" fill="hold" grpId="0" nodeType="afterEffect">
                                  <p:stCondLst>
                                    <p:cond delay="0"/>
                                  </p:stCondLst>
                                  <p:childTnLst>
                                    <p:set>
                                      <p:cBhvr>
                                        <p:cTn id="580" dur="1000">
                                          <p:stCondLst>
                                            <p:cond delay="0"/>
                                          </p:stCondLst>
                                        </p:cTn>
                                        <p:tgtEl>
                                          <p:spTgt spid="198"/>
                                        </p:tgtEl>
                                        <p:attrNameLst>
                                          <p:attrName>style.visibility</p:attrName>
                                        </p:attrNameLst>
                                      </p:cBhvr>
                                      <p:to>
                                        <p:strVal val="visible"/>
                                      </p:to>
                                    </p:set>
                                  </p:childTnLst>
                                </p:cTn>
                              </p:par>
                            </p:childTnLst>
                          </p:cTn>
                        </p:par>
                        <p:par>
                          <p:cTn id="581" fill="hold">
                            <p:stCondLst>
                              <p:cond delay="184500"/>
                            </p:stCondLst>
                            <p:childTnLst>
                              <p:par>
                                <p:cTn id="582" presetID="11" presetClass="entr" presetSubtype="0" fill="hold" grpId="0" nodeType="afterEffect">
                                  <p:stCondLst>
                                    <p:cond delay="0"/>
                                  </p:stCondLst>
                                  <p:childTnLst>
                                    <p:set>
                                      <p:cBhvr>
                                        <p:cTn id="583" dur="1000">
                                          <p:stCondLst>
                                            <p:cond delay="0"/>
                                          </p:stCondLst>
                                        </p:cTn>
                                        <p:tgtEl>
                                          <p:spTgt spid="199"/>
                                        </p:tgtEl>
                                        <p:attrNameLst>
                                          <p:attrName>style.visibility</p:attrName>
                                        </p:attrNameLst>
                                      </p:cBhvr>
                                      <p:to>
                                        <p:strVal val="visible"/>
                                      </p:to>
                                    </p:set>
                                  </p:childTnLst>
                                </p:cTn>
                              </p:par>
                            </p:childTnLst>
                          </p:cTn>
                        </p:par>
                        <p:par>
                          <p:cTn id="584" fill="hold">
                            <p:stCondLst>
                              <p:cond delay="185500"/>
                            </p:stCondLst>
                            <p:childTnLst>
                              <p:par>
                                <p:cTn id="585" presetID="11" presetClass="entr" presetSubtype="0" fill="hold" grpId="0" nodeType="afterEffect">
                                  <p:stCondLst>
                                    <p:cond delay="0"/>
                                  </p:stCondLst>
                                  <p:childTnLst>
                                    <p:set>
                                      <p:cBhvr>
                                        <p:cTn id="586" dur="1000">
                                          <p:stCondLst>
                                            <p:cond delay="0"/>
                                          </p:stCondLst>
                                        </p:cTn>
                                        <p:tgtEl>
                                          <p:spTgt spid="200"/>
                                        </p:tgtEl>
                                        <p:attrNameLst>
                                          <p:attrName>style.visibility</p:attrName>
                                        </p:attrNameLst>
                                      </p:cBhvr>
                                      <p:to>
                                        <p:strVal val="visible"/>
                                      </p:to>
                                    </p:set>
                                  </p:childTnLst>
                                </p:cTn>
                              </p:par>
                            </p:childTnLst>
                          </p:cTn>
                        </p:par>
                        <p:par>
                          <p:cTn id="587" fill="hold">
                            <p:stCondLst>
                              <p:cond delay="186500"/>
                            </p:stCondLst>
                            <p:childTnLst>
                              <p:par>
                                <p:cTn id="588" presetID="11" presetClass="entr" presetSubtype="0" fill="hold" grpId="0" nodeType="afterEffect">
                                  <p:stCondLst>
                                    <p:cond delay="0"/>
                                  </p:stCondLst>
                                  <p:childTnLst>
                                    <p:set>
                                      <p:cBhvr>
                                        <p:cTn id="589" dur="1000">
                                          <p:stCondLst>
                                            <p:cond delay="0"/>
                                          </p:stCondLst>
                                        </p:cTn>
                                        <p:tgtEl>
                                          <p:spTgt spid="201"/>
                                        </p:tgtEl>
                                        <p:attrNameLst>
                                          <p:attrName>style.visibility</p:attrName>
                                        </p:attrNameLst>
                                      </p:cBhvr>
                                      <p:to>
                                        <p:strVal val="visible"/>
                                      </p:to>
                                    </p:set>
                                  </p:childTnLst>
                                </p:cTn>
                              </p:par>
                            </p:childTnLst>
                          </p:cTn>
                        </p:par>
                        <p:par>
                          <p:cTn id="590" fill="hold">
                            <p:stCondLst>
                              <p:cond delay="187500"/>
                            </p:stCondLst>
                            <p:childTnLst>
                              <p:par>
                                <p:cTn id="591" presetID="11" presetClass="entr" presetSubtype="0" fill="hold" grpId="0" nodeType="afterEffect">
                                  <p:stCondLst>
                                    <p:cond delay="0"/>
                                  </p:stCondLst>
                                  <p:childTnLst>
                                    <p:set>
                                      <p:cBhvr>
                                        <p:cTn id="592" dur="1000">
                                          <p:stCondLst>
                                            <p:cond delay="0"/>
                                          </p:stCondLst>
                                        </p:cTn>
                                        <p:tgtEl>
                                          <p:spTgt spid="202"/>
                                        </p:tgtEl>
                                        <p:attrNameLst>
                                          <p:attrName>style.visibility</p:attrName>
                                        </p:attrNameLst>
                                      </p:cBhvr>
                                      <p:to>
                                        <p:strVal val="visible"/>
                                      </p:to>
                                    </p:set>
                                  </p:childTnLst>
                                </p:cTn>
                              </p:par>
                            </p:childTnLst>
                          </p:cTn>
                        </p:par>
                        <p:par>
                          <p:cTn id="593" fill="hold">
                            <p:stCondLst>
                              <p:cond delay="188500"/>
                            </p:stCondLst>
                            <p:childTnLst>
                              <p:par>
                                <p:cTn id="594" presetID="11" presetClass="entr" presetSubtype="0" fill="hold" grpId="0" nodeType="afterEffect">
                                  <p:stCondLst>
                                    <p:cond delay="0"/>
                                  </p:stCondLst>
                                  <p:childTnLst>
                                    <p:set>
                                      <p:cBhvr>
                                        <p:cTn id="595" dur="1000">
                                          <p:stCondLst>
                                            <p:cond delay="0"/>
                                          </p:stCondLst>
                                        </p:cTn>
                                        <p:tgtEl>
                                          <p:spTgt spid="203"/>
                                        </p:tgtEl>
                                        <p:attrNameLst>
                                          <p:attrName>style.visibility</p:attrName>
                                        </p:attrNameLst>
                                      </p:cBhvr>
                                      <p:to>
                                        <p:strVal val="visible"/>
                                      </p:to>
                                    </p:set>
                                  </p:childTnLst>
                                </p:cTn>
                              </p:par>
                            </p:childTnLst>
                          </p:cTn>
                        </p:par>
                        <p:par>
                          <p:cTn id="596" fill="hold">
                            <p:stCondLst>
                              <p:cond delay="189500"/>
                            </p:stCondLst>
                            <p:childTnLst>
                              <p:par>
                                <p:cTn id="597" presetID="11" presetClass="entr" presetSubtype="0" fill="hold" grpId="0" nodeType="afterEffect">
                                  <p:stCondLst>
                                    <p:cond delay="0"/>
                                  </p:stCondLst>
                                  <p:childTnLst>
                                    <p:set>
                                      <p:cBhvr>
                                        <p:cTn id="598" dur="1000">
                                          <p:stCondLst>
                                            <p:cond delay="0"/>
                                          </p:stCondLst>
                                        </p:cTn>
                                        <p:tgtEl>
                                          <p:spTgt spid="204"/>
                                        </p:tgtEl>
                                        <p:attrNameLst>
                                          <p:attrName>style.visibility</p:attrName>
                                        </p:attrNameLst>
                                      </p:cBhvr>
                                      <p:to>
                                        <p:strVal val="visible"/>
                                      </p:to>
                                    </p:set>
                                  </p:childTnLst>
                                </p:cTn>
                              </p:par>
                            </p:childTnLst>
                          </p:cTn>
                        </p:par>
                        <p:par>
                          <p:cTn id="599" fill="hold">
                            <p:stCondLst>
                              <p:cond delay="190500"/>
                            </p:stCondLst>
                            <p:childTnLst>
                              <p:par>
                                <p:cTn id="600" presetID="11" presetClass="entr" presetSubtype="0" fill="hold" grpId="0" nodeType="afterEffect">
                                  <p:stCondLst>
                                    <p:cond delay="0"/>
                                  </p:stCondLst>
                                  <p:childTnLst>
                                    <p:set>
                                      <p:cBhvr>
                                        <p:cTn id="601" dur="1000">
                                          <p:stCondLst>
                                            <p:cond delay="0"/>
                                          </p:stCondLst>
                                        </p:cTn>
                                        <p:tgtEl>
                                          <p:spTgt spid="205"/>
                                        </p:tgtEl>
                                        <p:attrNameLst>
                                          <p:attrName>style.visibility</p:attrName>
                                        </p:attrNameLst>
                                      </p:cBhvr>
                                      <p:to>
                                        <p:strVal val="visible"/>
                                      </p:to>
                                    </p:set>
                                  </p:childTnLst>
                                </p:cTn>
                              </p:par>
                            </p:childTnLst>
                          </p:cTn>
                        </p:par>
                        <p:par>
                          <p:cTn id="602" fill="hold">
                            <p:stCondLst>
                              <p:cond delay="191500"/>
                            </p:stCondLst>
                            <p:childTnLst>
                              <p:par>
                                <p:cTn id="603" presetID="11" presetClass="entr" presetSubtype="0" fill="hold" grpId="0" nodeType="afterEffect">
                                  <p:stCondLst>
                                    <p:cond delay="0"/>
                                  </p:stCondLst>
                                  <p:childTnLst>
                                    <p:set>
                                      <p:cBhvr>
                                        <p:cTn id="604" dur="1000">
                                          <p:stCondLst>
                                            <p:cond delay="0"/>
                                          </p:stCondLst>
                                        </p:cTn>
                                        <p:tgtEl>
                                          <p:spTgt spid="206"/>
                                        </p:tgtEl>
                                        <p:attrNameLst>
                                          <p:attrName>style.visibility</p:attrName>
                                        </p:attrNameLst>
                                      </p:cBhvr>
                                      <p:to>
                                        <p:strVal val="visible"/>
                                      </p:to>
                                    </p:set>
                                  </p:childTnLst>
                                </p:cTn>
                              </p:par>
                            </p:childTnLst>
                          </p:cTn>
                        </p:par>
                        <p:par>
                          <p:cTn id="605" fill="hold">
                            <p:stCondLst>
                              <p:cond delay="192500"/>
                            </p:stCondLst>
                            <p:childTnLst>
                              <p:par>
                                <p:cTn id="606" presetID="11" presetClass="entr" presetSubtype="0" fill="hold" grpId="0" nodeType="afterEffect">
                                  <p:stCondLst>
                                    <p:cond delay="0"/>
                                  </p:stCondLst>
                                  <p:childTnLst>
                                    <p:set>
                                      <p:cBhvr>
                                        <p:cTn id="607" dur="1000">
                                          <p:stCondLst>
                                            <p:cond delay="0"/>
                                          </p:stCondLst>
                                        </p:cTn>
                                        <p:tgtEl>
                                          <p:spTgt spid="207"/>
                                        </p:tgtEl>
                                        <p:attrNameLst>
                                          <p:attrName>style.visibility</p:attrName>
                                        </p:attrNameLst>
                                      </p:cBhvr>
                                      <p:to>
                                        <p:strVal val="visible"/>
                                      </p:to>
                                    </p:set>
                                  </p:childTnLst>
                                </p:cTn>
                              </p:par>
                            </p:childTnLst>
                          </p:cTn>
                        </p:par>
                        <p:par>
                          <p:cTn id="608" fill="hold">
                            <p:stCondLst>
                              <p:cond delay="193500"/>
                            </p:stCondLst>
                            <p:childTnLst>
                              <p:par>
                                <p:cTn id="609" presetID="11" presetClass="entr" presetSubtype="0" fill="hold" grpId="0" nodeType="afterEffect">
                                  <p:stCondLst>
                                    <p:cond delay="0"/>
                                  </p:stCondLst>
                                  <p:childTnLst>
                                    <p:set>
                                      <p:cBhvr>
                                        <p:cTn id="610" dur="1000">
                                          <p:stCondLst>
                                            <p:cond delay="0"/>
                                          </p:stCondLst>
                                        </p:cTn>
                                        <p:tgtEl>
                                          <p:spTgt spid="208"/>
                                        </p:tgtEl>
                                        <p:attrNameLst>
                                          <p:attrName>style.visibility</p:attrName>
                                        </p:attrNameLst>
                                      </p:cBhvr>
                                      <p:to>
                                        <p:strVal val="visible"/>
                                      </p:to>
                                    </p:set>
                                  </p:childTnLst>
                                </p:cTn>
                              </p:par>
                            </p:childTnLst>
                          </p:cTn>
                        </p:par>
                        <p:par>
                          <p:cTn id="611" fill="hold">
                            <p:stCondLst>
                              <p:cond delay="194500"/>
                            </p:stCondLst>
                            <p:childTnLst>
                              <p:par>
                                <p:cTn id="612" presetID="11" presetClass="entr" presetSubtype="0" fill="hold" grpId="0" nodeType="afterEffect">
                                  <p:stCondLst>
                                    <p:cond delay="0"/>
                                  </p:stCondLst>
                                  <p:childTnLst>
                                    <p:set>
                                      <p:cBhvr>
                                        <p:cTn id="613" dur="1000">
                                          <p:stCondLst>
                                            <p:cond delay="0"/>
                                          </p:stCondLst>
                                        </p:cTn>
                                        <p:tgtEl>
                                          <p:spTgt spid="209"/>
                                        </p:tgtEl>
                                        <p:attrNameLst>
                                          <p:attrName>style.visibility</p:attrName>
                                        </p:attrNameLst>
                                      </p:cBhvr>
                                      <p:to>
                                        <p:strVal val="visible"/>
                                      </p:to>
                                    </p:set>
                                  </p:childTnLst>
                                </p:cTn>
                              </p:par>
                            </p:childTnLst>
                          </p:cTn>
                        </p:par>
                        <p:par>
                          <p:cTn id="614" fill="hold">
                            <p:stCondLst>
                              <p:cond delay="195500"/>
                            </p:stCondLst>
                            <p:childTnLst>
                              <p:par>
                                <p:cTn id="615" presetID="11" presetClass="entr" presetSubtype="0" fill="hold" grpId="0" nodeType="afterEffect">
                                  <p:stCondLst>
                                    <p:cond delay="0"/>
                                  </p:stCondLst>
                                  <p:childTnLst>
                                    <p:set>
                                      <p:cBhvr>
                                        <p:cTn id="616" dur="1000">
                                          <p:stCondLst>
                                            <p:cond delay="0"/>
                                          </p:stCondLst>
                                        </p:cTn>
                                        <p:tgtEl>
                                          <p:spTgt spid="210"/>
                                        </p:tgtEl>
                                        <p:attrNameLst>
                                          <p:attrName>style.visibility</p:attrName>
                                        </p:attrNameLst>
                                      </p:cBhvr>
                                      <p:to>
                                        <p:strVal val="visible"/>
                                      </p:to>
                                    </p:set>
                                  </p:childTnLst>
                                </p:cTn>
                              </p:par>
                            </p:childTnLst>
                          </p:cTn>
                        </p:par>
                        <p:par>
                          <p:cTn id="617" fill="hold">
                            <p:stCondLst>
                              <p:cond delay="196500"/>
                            </p:stCondLst>
                            <p:childTnLst>
                              <p:par>
                                <p:cTn id="618" presetID="11" presetClass="entr" presetSubtype="0" fill="hold" grpId="0" nodeType="afterEffect">
                                  <p:stCondLst>
                                    <p:cond delay="0"/>
                                  </p:stCondLst>
                                  <p:childTnLst>
                                    <p:set>
                                      <p:cBhvr>
                                        <p:cTn id="619" dur="1000">
                                          <p:stCondLst>
                                            <p:cond delay="0"/>
                                          </p:stCondLst>
                                        </p:cTn>
                                        <p:tgtEl>
                                          <p:spTgt spid="211"/>
                                        </p:tgtEl>
                                        <p:attrNameLst>
                                          <p:attrName>style.visibility</p:attrName>
                                        </p:attrNameLst>
                                      </p:cBhvr>
                                      <p:to>
                                        <p:strVal val="visible"/>
                                      </p:to>
                                    </p:set>
                                  </p:childTnLst>
                                </p:cTn>
                              </p:par>
                            </p:childTnLst>
                          </p:cTn>
                        </p:par>
                        <p:par>
                          <p:cTn id="620" fill="hold">
                            <p:stCondLst>
                              <p:cond delay="197500"/>
                            </p:stCondLst>
                            <p:childTnLst>
                              <p:par>
                                <p:cTn id="621" presetID="11" presetClass="entr" presetSubtype="0" fill="hold" grpId="0" nodeType="afterEffect">
                                  <p:stCondLst>
                                    <p:cond delay="0"/>
                                  </p:stCondLst>
                                  <p:childTnLst>
                                    <p:set>
                                      <p:cBhvr>
                                        <p:cTn id="622" dur="1000">
                                          <p:stCondLst>
                                            <p:cond delay="0"/>
                                          </p:stCondLst>
                                        </p:cTn>
                                        <p:tgtEl>
                                          <p:spTgt spid="212"/>
                                        </p:tgtEl>
                                        <p:attrNameLst>
                                          <p:attrName>style.visibility</p:attrName>
                                        </p:attrNameLst>
                                      </p:cBhvr>
                                      <p:to>
                                        <p:strVal val="visible"/>
                                      </p:to>
                                    </p:set>
                                  </p:childTnLst>
                                </p:cTn>
                              </p:par>
                            </p:childTnLst>
                          </p:cTn>
                        </p:par>
                        <p:par>
                          <p:cTn id="623" fill="hold">
                            <p:stCondLst>
                              <p:cond delay="198500"/>
                            </p:stCondLst>
                            <p:childTnLst>
                              <p:par>
                                <p:cTn id="624" presetID="11" presetClass="entr" presetSubtype="0" fill="hold" grpId="0" nodeType="afterEffect">
                                  <p:stCondLst>
                                    <p:cond delay="0"/>
                                  </p:stCondLst>
                                  <p:childTnLst>
                                    <p:set>
                                      <p:cBhvr>
                                        <p:cTn id="625" dur="1000">
                                          <p:stCondLst>
                                            <p:cond delay="0"/>
                                          </p:stCondLst>
                                        </p:cTn>
                                        <p:tgtEl>
                                          <p:spTgt spid="213"/>
                                        </p:tgtEl>
                                        <p:attrNameLst>
                                          <p:attrName>style.visibility</p:attrName>
                                        </p:attrNameLst>
                                      </p:cBhvr>
                                      <p:to>
                                        <p:strVal val="visible"/>
                                      </p:to>
                                    </p:set>
                                  </p:childTnLst>
                                </p:cTn>
                              </p:par>
                            </p:childTnLst>
                          </p:cTn>
                        </p:par>
                        <p:par>
                          <p:cTn id="626" fill="hold">
                            <p:stCondLst>
                              <p:cond delay="199500"/>
                            </p:stCondLst>
                            <p:childTnLst>
                              <p:par>
                                <p:cTn id="627" presetID="11" presetClass="entr" presetSubtype="0" fill="hold" grpId="0" nodeType="afterEffect">
                                  <p:stCondLst>
                                    <p:cond delay="0"/>
                                  </p:stCondLst>
                                  <p:childTnLst>
                                    <p:set>
                                      <p:cBhvr>
                                        <p:cTn id="628" dur="1000">
                                          <p:stCondLst>
                                            <p:cond delay="0"/>
                                          </p:stCondLst>
                                        </p:cTn>
                                        <p:tgtEl>
                                          <p:spTgt spid="214"/>
                                        </p:tgtEl>
                                        <p:attrNameLst>
                                          <p:attrName>style.visibility</p:attrName>
                                        </p:attrNameLst>
                                      </p:cBhvr>
                                      <p:to>
                                        <p:strVal val="visible"/>
                                      </p:to>
                                    </p:set>
                                  </p:childTnLst>
                                </p:cTn>
                              </p:par>
                            </p:childTnLst>
                          </p:cTn>
                        </p:par>
                        <p:par>
                          <p:cTn id="629" fill="hold">
                            <p:stCondLst>
                              <p:cond delay="200500"/>
                            </p:stCondLst>
                            <p:childTnLst>
                              <p:par>
                                <p:cTn id="630" presetID="11" presetClass="entr" presetSubtype="0" fill="hold" grpId="0" nodeType="afterEffect">
                                  <p:stCondLst>
                                    <p:cond delay="0"/>
                                  </p:stCondLst>
                                  <p:childTnLst>
                                    <p:set>
                                      <p:cBhvr>
                                        <p:cTn id="631" dur="1000">
                                          <p:stCondLst>
                                            <p:cond delay="0"/>
                                          </p:stCondLst>
                                        </p:cTn>
                                        <p:tgtEl>
                                          <p:spTgt spid="215"/>
                                        </p:tgtEl>
                                        <p:attrNameLst>
                                          <p:attrName>style.visibility</p:attrName>
                                        </p:attrNameLst>
                                      </p:cBhvr>
                                      <p:to>
                                        <p:strVal val="visible"/>
                                      </p:to>
                                    </p:set>
                                  </p:childTnLst>
                                </p:cTn>
                              </p:par>
                            </p:childTnLst>
                          </p:cTn>
                        </p:par>
                        <p:par>
                          <p:cTn id="632" fill="hold">
                            <p:stCondLst>
                              <p:cond delay="201500"/>
                            </p:stCondLst>
                            <p:childTnLst>
                              <p:par>
                                <p:cTn id="633" presetID="11" presetClass="entr" presetSubtype="0" fill="hold" grpId="0" nodeType="afterEffect">
                                  <p:stCondLst>
                                    <p:cond delay="0"/>
                                  </p:stCondLst>
                                  <p:childTnLst>
                                    <p:set>
                                      <p:cBhvr>
                                        <p:cTn id="634" dur="1000">
                                          <p:stCondLst>
                                            <p:cond delay="0"/>
                                          </p:stCondLst>
                                        </p:cTn>
                                        <p:tgtEl>
                                          <p:spTgt spid="216"/>
                                        </p:tgtEl>
                                        <p:attrNameLst>
                                          <p:attrName>style.visibility</p:attrName>
                                        </p:attrNameLst>
                                      </p:cBhvr>
                                      <p:to>
                                        <p:strVal val="visible"/>
                                      </p:to>
                                    </p:set>
                                  </p:childTnLst>
                                </p:cTn>
                              </p:par>
                            </p:childTnLst>
                          </p:cTn>
                        </p:par>
                        <p:par>
                          <p:cTn id="635" fill="hold">
                            <p:stCondLst>
                              <p:cond delay="202500"/>
                            </p:stCondLst>
                            <p:childTnLst>
                              <p:par>
                                <p:cTn id="636" presetID="11" presetClass="entr" presetSubtype="0" fill="hold" grpId="0" nodeType="afterEffect">
                                  <p:stCondLst>
                                    <p:cond delay="0"/>
                                  </p:stCondLst>
                                  <p:childTnLst>
                                    <p:set>
                                      <p:cBhvr>
                                        <p:cTn id="637" dur="1000">
                                          <p:stCondLst>
                                            <p:cond delay="0"/>
                                          </p:stCondLst>
                                        </p:cTn>
                                        <p:tgtEl>
                                          <p:spTgt spid="217"/>
                                        </p:tgtEl>
                                        <p:attrNameLst>
                                          <p:attrName>style.visibility</p:attrName>
                                        </p:attrNameLst>
                                      </p:cBhvr>
                                      <p:to>
                                        <p:strVal val="visible"/>
                                      </p:to>
                                    </p:set>
                                  </p:childTnLst>
                                </p:cTn>
                              </p:par>
                            </p:childTnLst>
                          </p:cTn>
                        </p:par>
                        <p:par>
                          <p:cTn id="638" fill="hold">
                            <p:stCondLst>
                              <p:cond delay="203500"/>
                            </p:stCondLst>
                            <p:childTnLst>
                              <p:par>
                                <p:cTn id="639" presetID="11" presetClass="entr" presetSubtype="0" fill="hold" grpId="0" nodeType="afterEffect">
                                  <p:stCondLst>
                                    <p:cond delay="0"/>
                                  </p:stCondLst>
                                  <p:childTnLst>
                                    <p:set>
                                      <p:cBhvr>
                                        <p:cTn id="640" dur="1000">
                                          <p:stCondLst>
                                            <p:cond delay="0"/>
                                          </p:stCondLst>
                                        </p:cTn>
                                        <p:tgtEl>
                                          <p:spTgt spid="218"/>
                                        </p:tgtEl>
                                        <p:attrNameLst>
                                          <p:attrName>style.visibility</p:attrName>
                                        </p:attrNameLst>
                                      </p:cBhvr>
                                      <p:to>
                                        <p:strVal val="visible"/>
                                      </p:to>
                                    </p:set>
                                  </p:childTnLst>
                                </p:cTn>
                              </p:par>
                            </p:childTnLst>
                          </p:cTn>
                        </p:par>
                        <p:par>
                          <p:cTn id="641" fill="hold">
                            <p:stCondLst>
                              <p:cond delay="204500"/>
                            </p:stCondLst>
                            <p:childTnLst>
                              <p:par>
                                <p:cTn id="642" presetID="11" presetClass="entr" presetSubtype="0" fill="hold" grpId="0" nodeType="afterEffect">
                                  <p:stCondLst>
                                    <p:cond delay="0"/>
                                  </p:stCondLst>
                                  <p:childTnLst>
                                    <p:set>
                                      <p:cBhvr>
                                        <p:cTn id="643" dur="1000">
                                          <p:stCondLst>
                                            <p:cond delay="0"/>
                                          </p:stCondLst>
                                        </p:cTn>
                                        <p:tgtEl>
                                          <p:spTgt spid="219"/>
                                        </p:tgtEl>
                                        <p:attrNameLst>
                                          <p:attrName>style.visibility</p:attrName>
                                        </p:attrNameLst>
                                      </p:cBhvr>
                                      <p:to>
                                        <p:strVal val="visible"/>
                                      </p:to>
                                    </p:set>
                                  </p:childTnLst>
                                </p:cTn>
                              </p:par>
                            </p:childTnLst>
                          </p:cTn>
                        </p:par>
                        <p:par>
                          <p:cTn id="644" fill="hold">
                            <p:stCondLst>
                              <p:cond delay="205500"/>
                            </p:stCondLst>
                            <p:childTnLst>
                              <p:par>
                                <p:cTn id="645" presetID="11" presetClass="entr" presetSubtype="0" fill="hold" grpId="0" nodeType="afterEffect">
                                  <p:stCondLst>
                                    <p:cond delay="0"/>
                                  </p:stCondLst>
                                  <p:childTnLst>
                                    <p:set>
                                      <p:cBhvr>
                                        <p:cTn id="646" dur="1000">
                                          <p:stCondLst>
                                            <p:cond delay="0"/>
                                          </p:stCondLst>
                                        </p:cTn>
                                        <p:tgtEl>
                                          <p:spTgt spid="220"/>
                                        </p:tgtEl>
                                        <p:attrNameLst>
                                          <p:attrName>style.visibility</p:attrName>
                                        </p:attrNameLst>
                                      </p:cBhvr>
                                      <p:to>
                                        <p:strVal val="visible"/>
                                      </p:to>
                                    </p:set>
                                  </p:childTnLst>
                                </p:cTn>
                              </p:par>
                            </p:childTnLst>
                          </p:cTn>
                        </p:par>
                        <p:par>
                          <p:cTn id="647" fill="hold">
                            <p:stCondLst>
                              <p:cond delay="206500"/>
                            </p:stCondLst>
                            <p:childTnLst>
                              <p:par>
                                <p:cTn id="648" presetID="11" presetClass="entr" presetSubtype="0" fill="hold" grpId="0" nodeType="afterEffect">
                                  <p:stCondLst>
                                    <p:cond delay="0"/>
                                  </p:stCondLst>
                                  <p:childTnLst>
                                    <p:set>
                                      <p:cBhvr>
                                        <p:cTn id="649" dur="1000">
                                          <p:stCondLst>
                                            <p:cond delay="0"/>
                                          </p:stCondLst>
                                        </p:cTn>
                                        <p:tgtEl>
                                          <p:spTgt spid="221"/>
                                        </p:tgtEl>
                                        <p:attrNameLst>
                                          <p:attrName>style.visibility</p:attrName>
                                        </p:attrNameLst>
                                      </p:cBhvr>
                                      <p:to>
                                        <p:strVal val="visible"/>
                                      </p:to>
                                    </p:set>
                                  </p:childTnLst>
                                </p:cTn>
                              </p:par>
                            </p:childTnLst>
                          </p:cTn>
                        </p:par>
                        <p:par>
                          <p:cTn id="650" fill="hold">
                            <p:stCondLst>
                              <p:cond delay="207500"/>
                            </p:stCondLst>
                            <p:childTnLst>
                              <p:par>
                                <p:cTn id="651" presetID="11" presetClass="entr" presetSubtype="0" fill="hold" grpId="0" nodeType="afterEffect">
                                  <p:stCondLst>
                                    <p:cond delay="0"/>
                                  </p:stCondLst>
                                  <p:childTnLst>
                                    <p:set>
                                      <p:cBhvr>
                                        <p:cTn id="652" dur="1000">
                                          <p:stCondLst>
                                            <p:cond delay="0"/>
                                          </p:stCondLst>
                                        </p:cTn>
                                        <p:tgtEl>
                                          <p:spTgt spid="222"/>
                                        </p:tgtEl>
                                        <p:attrNameLst>
                                          <p:attrName>style.visibility</p:attrName>
                                        </p:attrNameLst>
                                      </p:cBhvr>
                                      <p:to>
                                        <p:strVal val="visible"/>
                                      </p:to>
                                    </p:set>
                                  </p:childTnLst>
                                </p:cTn>
                              </p:par>
                            </p:childTnLst>
                          </p:cTn>
                        </p:par>
                        <p:par>
                          <p:cTn id="653" fill="hold">
                            <p:stCondLst>
                              <p:cond delay="208500"/>
                            </p:stCondLst>
                            <p:childTnLst>
                              <p:par>
                                <p:cTn id="654" presetID="11" presetClass="entr" presetSubtype="0" fill="hold" grpId="0" nodeType="afterEffect">
                                  <p:stCondLst>
                                    <p:cond delay="0"/>
                                  </p:stCondLst>
                                  <p:childTnLst>
                                    <p:set>
                                      <p:cBhvr>
                                        <p:cTn id="655" dur="1000">
                                          <p:stCondLst>
                                            <p:cond delay="0"/>
                                          </p:stCondLst>
                                        </p:cTn>
                                        <p:tgtEl>
                                          <p:spTgt spid="223"/>
                                        </p:tgtEl>
                                        <p:attrNameLst>
                                          <p:attrName>style.visibility</p:attrName>
                                        </p:attrNameLst>
                                      </p:cBhvr>
                                      <p:to>
                                        <p:strVal val="visible"/>
                                      </p:to>
                                    </p:set>
                                  </p:childTnLst>
                                </p:cTn>
                              </p:par>
                            </p:childTnLst>
                          </p:cTn>
                        </p:par>
                        <p:par>
                          <p:cTn id="656" fill="hold">
                            <p:stCondLst>
                              <p:cond delay="209500"/>
                            </p:stCondLst>
                            <p:childTnLst>
                              <p:par>
                                <p:cTn id="657" presetID="11" presetClass="entr" presetSubtype="0" fill="hold" grpId="0" nodeType="afterEffect">
                                  <p:stCondLst>
                                    <p:cond delay="0"/>
                                  </p:stCondLst>
                                  <p:childTnLst>
                                    <p:set>
                                      <p:cBhvr>
                                        <p:cTn id="658" dur="1000">
                                          <p:stCondLst>
                                            <p:cond delay="0"/>
                                          </p:stCondLst>
                                        </p:cTn>
                                        <p:tgtEl>
                                          <p:spTgt spid="224"/>
                                        </p:tgtEl>
                                        <p:attrNameLst>
                                          <p:attrName>style.visibility</p:attrName>
                                        </p:attrNameLst>
                                      </p:cBhvr>
                                      <p:to>
                                        <p:strVal val="visible"/>
                                      </p:to>
                                    </p:set>
                                  </p:childTnLst>
                                </p:cTn>
                              </p:par>
                            </p:childTnLst>
                          </p:cTn>
                        </p:par>
                        <p:par>
                          <p:cTn id="659" fill="hold">
                            <p:stCondLst>
                              <p:cond delay="210500"/>
                            </p:stCondLst>
                            <p:childTnLst>
                              <p:par>
                                <p:cTn id="660" presetID="11" presetClass="entr" presetSubtype="0" fill="hold" grpId="0" nodeType="afterEffect">
                                  <p:stCondLst>
                                    <p:cond delay="0"/>
                                  </p:stCondLst>
                                  <p:childTnLst>
                                    <p:set>
                                      <p:cBhvr>
                                        <p:cTn id="661" dur="1000">
                                          <p:stCondLst>
                                            <p:cond delay="0"/>
                                          </p:stCondLst>
                                        </p:cTn>
                                        <p:tgtEl>
                                          <p:spTgt spid="225"/>
                                        </p:tgtEl>
                                        <p:attrNameLst>
                                          <p:attrName>style.visibility</p:attrName>
                                        </p:attrNameLst>
                                      </p:cBhvr>
                                      <p:to>
                                        <p:strVal val="visible"/>
                                      </p:to>
                                    </p:set>
                                  </p:childTnLst>
                                </p:cTn>
                              </p:par>
                            </p:childTnLst>
                          </p:cTn>
                        </p:par>
                        <p:par>
                          <p:cTn id="662" fill="hold">
                            <p:stCondLst>
                              <p:cond delay="211500"/>
                            </p:stCondLst>
                            <p:childTnLst>
                              <p:par>
                                <p:cTn id="663" presetID="11" presetClass="entr" presetSubtype="0" fill="hold" grpId="0" nodeType="afterEffect">
                                  <p:stCondLst>
                                    <p:cond delay="0"/>
                                  </p:stCondLst>
                                  <p:childTnLst>
                                    <p:set>
                                      <p:cBhvr>
                                        <p:cTn id="664" dur="1000">
                                          <p:stCondLst>
                                            <p:cond delay="0"/>
                                          </p:stCondLst>
                                        </p:cTn>
                                        <p:tgtEl>
                                          <p:spTgt spid="226"/>
                                        </p:tgtEl>
                                        <p:attrNameLst>
                                          <p:attrName>style.visibility</p:attrName>
                                        </p:attrNameLst>
                                      </p:cBhvr>
                                      <p:to>
                                        <p:strVal val="visible"/>
                                      </p:to>
                                    </p:set>
                                  </p:childTnLst>
                                </p:cTn>
                              </p:par>
                            </p:childTnLst>
                          </p:cTn>
                        </p:par>
                        <p:par>
                          <p:cTn id="665" fill="hold">
                            <p:stCondLst>
                              <p:cond delay="212500"/>
                            </p:stCondLst>
                            <p:childTnLst>
                              <p:par>
                                <p:cTn id="666" presetID="11" presetClass="entr" presetSubtype="0" fill="hold" grpId="0" nodeType="afterEffect">
                                  <p:stCondLst>
                                    <p:cond delay="0"/>
                                  </p:stCondLst>
                                  <p:childTnLst>
                                    <p:set>
                                      <p:cBhvr>
                                        <p:cTn id="667" dur="1000">
                                          <p:stCondLst>
                                            <p:cond delay="0"/>
                                          </p:stCondLst>
                                        </p:cTn>
                                        <p:tgtEl>
                                          <p:spTgt spid="227"/>
                                        </p:tgtEl>
                                        <p:attrNameLst>
                                          <p:attrName>style.visibility</p:attrName>
                                        </p:attrNameLst>
                                      </p:cBhvr>
                                      <p:to>
                                        <p:strVal val="visible"/>
                                      </p:to>
                                    </p:set>
                                  </p:childTnLst>
                                </p:cTn>
                              </p:par>
                            </p:childTnLst>
                          </p:cTn>
                        </p:par>
                        <p:par>
                          <p:cTn id="668" fill="hold">
                            <p:stCondLst>
                              <p:cond delay="213500"/>
                            </p:stCondLst>
                            <p:childTnLst>
                              <p:par>
                                <p:cTn id="669" presetID="11" presetClass="entr" presetSubtype="0" fill="hold" grpId="0" nodeType="afterEffect">
                                  <p:stCondLst>
                                    <p:cond delay="0"/>
                                  </p:stCondLst>
                                  <p:childTnLst>
                                    <p:set>
                                      <p:cBhvr>
                                        <p:cTn id="670" dur="1000">
                                          <p:stCondLst>
                                            <p:cond delay="0"/>
                                          </p:stCondLst>
                                        </p:cTn>
                                        <p:tgtEl>
                                          <p:spTgt spid="228"/>
                                        </p:tgtEl>
                                        <p:attrNameLst>
                                          <p:attrName>style.visibility</p:attrName>
                                        </p:attrNameLst>
                                      </p:cBhvr>
                                      <p:to>
                                        <p:strVal val="visible"/>
                                      </p:to>
                                    </p:set>
                                  </p:childTnLst>
                                </p:cTn>
                              </p:par>
                            </p:childTnLst>
                          </p:cTn>
                        </p:par>
                        <p:par>
                          <p:cTn id="671" fill="hold">
                            <p:stCondLst>
                              <p:cond delay="214500"/>
                            </p:stCondLst>
                            <p:childTnLst>
                              <p:par>
                                <p:cTn id="672" presetID="11" presetClass="entr" presetSubtype="0" fill="hold" grpId="0" nodeType="afterEffect">
                                  <p:stCondLst>
                                    <p:cond delay="0"/>
                                  </p:stCondLst>
                                  <p:childTnLst>
                                    <p:set>
                                      <p:cBhvr>
                                        <p:cTn id="673" dur="1000">
                                          <p:stCondLst>
                                            <p:cond delay="0"/>
                                          </p:stCondLst>
                                        </p:cTn>
                                        <p:tgtEl>
                                          <p:spTgt spid="229"/>
                                        </p:tgtEl>
                                        <p:attrNameLst>
                                          <p:attrName>style.visibility</p:attrName>
                                        </p:attrNameLst>
                                      </p:cBhvr>
                                      <p:to>
                                        <p:strVal val="visible"/>
                                      </p:to>
                                    </p:set>
                                  </p:childTnLst>
                                </p:cTn>
                              </p:par>
                            </p:childTnLst>
                          </p:cTn>
                        </p:par>
                        <p:par>
                          <p:cTn id="674" fill="hold">
                            <p:stCondLst>
                              <p:cond delay="215500"/>
                            </p:stCondLst>
                            <p:childTnLst>
                              <p:par>
                                <p:cTn id="675" presetID="11" presetClass="entr" presetSubtype="0" fill="hold" grpId="0" nodeType="afterEffect">
                                  <p:stCondLst>
                                    <p:cond delay="0"/>
                                  </p:stCondLst>
                                  <p:childTnLst>
                                    <p:set>
                                      <p:cBhvr>
                                        <p:cTn id="676" dur="1000">
                                          <p:stCondLst>
                                            <p:cond delay="0"/>
                                          </p:stCondLst>
                                        </p:cTn>
                                        <p:tgtEl>
                                          <p:spTgt spid="230"/>
                                        </p:tgtEl>
                                        <p:attrNameLst>
                                          <p:attrName>style.visibility</p:attrName>
                                        </p:attrNameLst>
                                      </p:cBhvr>
                                      <p:to>
                                        <p:strVal val="visible"/>
                                      </p:to>
                                    </p:set>
                                  </p:childTnLst>
                                </p:cTn>
                              </p:par>
                            </p:childTnLst>
                          </p:cTn>
                        </p:par>
                        <p:par>
                          <p:cTn id="677" fill="hold">
                            <p:stCondLst>
                              <p:cond delay="216500"/>
                            </p:stCondLst>
                            <p:childTnLst>
                              <p:par>
                                <p:cTn id="678" presetID="11" presetClass="entr" presetSubtype="0" fill="hold" grpId="0" nodeType="afterEffect">
                                  <p:stCondLst>
                                    <p:cond delay="0"/>
                                  </p:stCondLst>
                                  <p:childTnLst>
                                    <p:set>
                                      <p:cBhvr>
                                        <p:cTn id="679" dur="1000">
                                          <p:stCondLst>
                                            <p:cond delay="0"/>
                                          </p:stCondLst>
                                        </p:cTn>
                                        <p:tgtEl>
                                          <p:spTgt spid="231"/>
                                        </p:tgtEl>
                                        <p:attrNameLst>
                                          <p:attrName>style.visibility</p:attrName>
                                        </p:attrNameLst>
                                      </p:cBhvr>
                                      <p:to>
                                        <p:strVal val="visible"/>
                                      </p:to>
                                    </p:set>
                                  </p:childTnLst>
                                </p:cTn>
                              </p:par>
                            </p:childTnLst>
                          </p:cTn>
                        </p:par>
                        <p:par>
                          <p:cTn id="680" fill="hold">
                            <p:stCondLst>
                              <p:cond delay="217500"/>
                            </p:stCondLst>
                            <p:childTnLst>
                              <p:par>
                                <p:cTn id="681" presetID="11" presetClass="entr" presetSubtype="0" fill="hold" grpId="0" nodeType="afterEffect">
                                  <p:stCondLst>
                                    <p:cond delay="0"/>
                                  </p:stCondLst>
                                  <p:childTnLst>
                                    <p:set>
                                      <p:cBhvr>
                                        <p:cTn id="682" dur="1000">
                                          <p:stCondLst>
                                            <p:cond delay="0"/>
                                          </p:stCondLst>
                                        </p:cTn>
                                        <p:tgtEl>
                                          <p:spTgt spid="232"/>
                                        </p:tgtEl>
                                        <p:attrNameLst>
                                          <p:attrName>style.visibility</p:attrName>
                                        </p:attrNameLst>
                                      </p:cBhvr>
                                      <p:to>
                                        <p:strVal val="visible"/>
                                      </p:to>
                                    </p:set>
                                  </p:childTnLst>
                                </p:cTn>
                              </p:par>
                            </p:childTnLst>
                          </p:cTn>
                        </p:par>
                        <p:par>
                          <p:cTn id="683" fill="hold">
                            <p:stCondLst>
                              <p:cond delay="218500"/>
                            </p:stCondLst>
                            <p:childTnLst>
                              <p:par>
                                <p:cTn id="684" presetID="11" presetClass="entr" presetSubtype="0" fill="hold" grpId="0" nodeType="afterEffect">
                                  <p:stCondLst>
                                    <p:cond delay="0"/>
                                  </p:stCondLst>
                                  <p:childTnLst>
                                    <p:set>
                                      <p:cBhvr>
                                        <p:cTn id="685" dur="1000">
                                          <p:stCondLst>
                                            <p:cond delay="0"/>
                                          </p:stCondLst>
                                        </p:cTn>
                                        <p:tgtEl>
                                          <p:spTgt spid="233"/>
                                        </p:tgtEl>
                                        <p:attrNameLst>
                                          <p:attrName>style.visibility</p:attrName>
                                        </p:attrNameLst>
                                      </p:cBhvr>
                                      <p:to>
                                        <p:strVal val="visible"/>
                                      </p:to>
                                    </p:set>
                                  </p:childTnLst>
                                </p:cTn>
                              </p:par>
                            </p:childTnLst>
                          </p:cTn>
                        </p:par>
                        <p:par>
                          <p:cTn id="686" fill="hold">
                            <p:stCondLst>
                              <p:cond delay="219500"/>
                            </p:stCondLst>
                            <p:childTnLst>
                              <p:par>
                                <p:cTn id="687" presetID="11" presetClass="entr" presetSubtype="0" fill="hold" grpId="0" nodeType="afterEffect">
                                  <p:stCondLst>
                                    <p:cond delay="0"/>
                                  </p:stCondLst>
                                  <p:childTnLst>
                                    <p:set>
                                      <p:cBhvr>
                                        <p:cTn id="688" dur="1000">
                                          <p:stCondLst>
                                            <p:cond delay="0"/>
                                          </p:stCondLst>
                                        </p:cTn>
                                        <p:tgtEl>
                                          <p:spTgt spid="234"/>
                                        </p:tgtEl>
                                        <p:attrNameLst>
                                          <p:attrName>style.visibility</p:attrName>
                                        </p:attrNameLst>
                                      </p:cBhvr>
                                      <p:to>
                                        <p:strVal val="visible"/>
                                      </p:to>
                                    </p:set>
                                  </p:childTnLst>
                                </p:cTn>
                              </p:par>
                            </p:childTnLst>
                          </p:cTn>
                        </p:par>
                        <p:par>
                          <p:cTn id="689" fill="hold">
                            <p:stCondLst>
                              <p:cond delay="220500"/>
                            </p:stCondLst>
                            <p:childTnLst>
                              <p:par>
                                <p:cTn id="690" presetID="11" presetClass="entr" presetSubtype="0" fill="hold" grpId="0" nodeType="afterEffect">
                                  <p:stCondLst>
                                    <p:cond delay="0"/>
                                  </p:stCondLst>
                                  <p:childTnLst>
                                    <p:set>
                                      <p:cBhvr>
                                        <p:cTn id="691" dur="1000">
                                          <p:stCondLst>
                                            <p:cond delay="0"/>
                                          </p:stCondLst>
                                        </p:cTn>
                                        <p:tgtEl>
                                          <p:spTgt spid="235"/>
                                        </p:tgtEl>
                                        <p:attrNameLst>
                                          <p:attrName>style.visibility</p:attrName>
                                        </p:attrNameLst>
                                      </p:cBhvr>
                                      <p:to>
                                        <p:strVal val="visible"/>
                                      </p:to>
                                    </p:set>
                                  </p:childTnLst>
                                </p:cTn>
                              </p:par>
                            </p:childTnLst>
                          </p:cTn>
                        </p:par>
                        <p:par>
                          <p:cTn id="692" fill="hold">
                            <p:stCondLst>
                              <p:cond delay="221500"/>
                            </p:stCondLst>
                            <p:childTnLst>
                              <p:par>
                                <p:cTn id="693" presetID="11" presetClass="entr" presetSubtype="0" fill="hold" grpId="0" nodeType="afterEffect">
                                  <p:stCondLst>
                                    <p:cond delay="0"/>
                                  </p:stCondLst>
                                  <p:childTnLst>
                                    <p:set>
                                      <p:cBhvr>
                                        <p:cTn id="694" dur="1000">
                                          <p:stCondLst>
                                            <p:cond delay="0"/>
                                          </p:stCondLst>
                                        </p:cTn>
                                        <p:tgtEl>
                                          <p:spTgt spid="236"/>
                                        </p:tgtEl>
                                        <p:attrNameLst>
                                          <p:attrName>style.visibility</p:attrName>
                                        </p:attrNameLst>
                                      </p:cBhvr>
                                      <p:to>
                                        <p:strVal val="visible"/>
                                      </p:to>
                                    </p:set>
                                  </p:childTnLst>
                                </p:cTn>
                              </p:par>
                            </p:childTnLst>
                          </p:cTn>
                        </p:par>
                        <p:par>
                          <p:cTn id="695" fill="hold">
                            <p:stCondLst>
                              <p:cond delay="222500"/>
                            </p:stCondLst>
                            <p:childTnLst>
                              <p:par>
                                <p:cTn id="696" presetID="11" presetClass="entr" presetSubtype="0" fill="hold" grpId="0" nodeType="afterEffect">
                                  <p:stCondLst>
                                    <p:cond delay="0"/>
                                  </p:stCondLst>
                                  <p:childTnLst>
                                    <p:set>
                                      <p:cBhvr>
                                        <p:cTn id="697" dur="1000">
                                          <p:stCondLst>
                                            <p:cond delay="0"/>
                                          </p:stCondLst>
                                        </p:cTn>
                                        <p:tgtEl>
                                          <p:spTgt spid="237"/>
                                        </p:tgtEl>
                                        <p:attrNameLst>
                                          <p:attrName>style.visibility</p:attrName>
                                        </p:attrNameLst>
                                      </p:cBhvr>
                                      <p:to>
                                        <p:strVal val="visible"/>
                                      </p:to>
                                    </p:set>
                                  </p:childTnLst>
                                </p:cTn>
                              </p:par>
                            </p:childTnLst>
                          </p:cTn>
                        </p:par>
                        <p:par>
                          <p:cTn id="698" fill="hold">
                            <p:stCondLst>
                              <p:cond delay="223500"/>
                            </p:stCondLst>
                            <p:childTnLst>
                              <p:par>
                                <p:cTn id="699" presetID="11" presetClass="entr" presetSubtype="0" fill="hold" grpId="0" nodeType="afterEffect">
                                  <p:stCondLst>
                                    <p:cond delay="0"/>
                                  </p:stCondLst>
                                  <p:childTnLst>
                                    <p:set>
                                      <p:cBhvr>
                                        <p:cTn id="700" dur="1000">
                                          <p:stCondLst>
                                            <p:cond delay="0"/>
                                          </p:stCondLst>
                                        </p:cTn>
                                        <p:tgtEl>
                                          <p:spTgt spid="238"/>
                                        </p:tgtEl>
                                        <p:attrNameLst>
                                          <p:attrName>style.visibility</p:attrName>
                                        </p:attrNameLst>
                                      </p:cBhvr>
                                      <p:to>
                                        <p:strVal val="visible"/>
                                      </p:to>
                                    </p:set>
                                  </p:childTnLst>
                                </p:cTn>
                              </p:par>
                            </p:childTnLst>
                          </p:cTn>
                        </p:par>
                        <p:par>
                          <p:cTn id="701" fill="hold">
                            <p:stCondLst>
                              <p:cond delay="224500"/>
                            </p:stCondLst>
                            <p:childTnLst>
                              <p:par>
                                <p:cTn id="702" presetID="11" presetClass="entr" presetSubtype="0" fill="hold" grpId="0" nodeType="afterEffect">
                                  <p:stCondLst>
                                    <p:cond delay="0"/>
                                  </p:stCondLst>
                                  <p:childTnLst>
                                    <p:set>
                                      <p:cBhvr>
                                        <p:cTn id="703" dur="1000">
                                          <p:stCondLst>
                                            <p:cond delay="0"/>
                                          </p:stCondLst>
                                        </p:cTn>
                                        <p:tgtEl>
                                          <p:spTgt spid="239"/>
                                        </p:tgtEl>
                                        <p:attrNameLst>
                                          <p:attrName>style.visibility</p:attrName>
                                        </p:attrNameLst>
                                      </p:cBhvr>
                                      <p:to>
                                        <p:strVal val="visible"/>
                                      </p:to>
                                    </p:set>
                                  </p:childTnLst>
                                </p:cTn>
                              </p:par>
                            </p:childTnLst>
                          </p:cTn>
                        </p:par>
                        <p:par>
                          <p:cTn id="704" fill="hold">
                            <p:stCondLst>
                              <p:cond delay="225500"/>
                            </p:stCondLst>
                            <p:childTnLst>
                              <p:par>
                                <p:cTn id="705" presetID="11" presetClass="entr" presetSubtype="0" fill="hold" grpId="0" nodeType="afterEffect">
                                  <p:stCondLst>
                                    <p:cond delay="0"/>
                                  </p:stCondLst>
                                  <p:childTnLst>
                                    <p:set>
                                      <p:cBhvr>
                                        <p:cTn id="706" dur="1000">
                                          <p:stCondLst>
                                            <p:cond delay="0"/>
                                          </p:stCondLst>
                                        </p:cTn>
                                        <p:tgtEl>
                                          <p:spTgt spid="240"/>
                                        </p:tgtEl>
                                        <p:attrNameLst>
                                          <p:attrName>style.visibility</p:attrName>
                                        </p:attrNameLst>
                                      </p:cBhvr>
                                      <p:to>
                                        <p:strVal val="visible"/>
                                      </p:to>
                                    </p:set>
                                  </p:childTnLst>
                                </p:cTn>
                              </p:par>
                            </p:childTnLst>
                          </p:cTn>
                        </p:par>
                        <p:par>
                          <p:cTn id="707" fill="hold">
                            <p:stCondLst>
                              <p:cond delay="226500"/>
                            </p:stCondLst>
                            <p:childTnLst>
                              <p:par>
                                <p:cTn id="708" presetID="11" presetClass="entr" presetSubtype="0" fill="hold" grpId="0" nodeType="afterEffect">
                                  <p:stCondLst>
                                    <p:cond delay="0"/>
                                  </p:stCondLst>
                                  <p:childTnLst>
                                    <p:set>
                                      <p:cBhvr>
                                        <p:cTn id="709" dur="1000">
                                          <p:stCondLst>
                                            <p:cond delay="0"/>
                                          </p:stCondLst>
                                        </p:cTn>
                                        <p:tgtEl>
                                          <p:spTgt spid="241"/>
                                        </p:tgtEl>
                                        <p:attrNameLst>
                                          <p:attrName>style.visibility</p:attrName>
                                        </p:attrNameLst>
                                      </p:cBhvr>
                                      <p:to>
                                        <p:strVal val="visible"/>
                                      </p:to>
                                    </p:set>
                                  </p:childTnLst>
                                </p:cTn>
                              </p:par>
                            </p:childTnLst>
                          </p:cTn>
                        </p:par>
                        <p:par>
                          <p:cTn id="710" fill="hold">
                            <p:stCondLst>
                              <p:cond delay="227500"/>
                            </p:stCondLst>
                            <p:childTnLst>
                              <p:par>
                                <p:cTn id="711" presetID="11" presetClass="entr" presetSubtype="0" fill="hold" grpId="0" nodeType="afterEffect">
                                  <p:stCondLst>
                                    <p:cond delay="0"/>
                                  </p:stCondLst>
                                  <p:childTnLst>
                                    <p:set>
                                      <p:cBhvr>
                                        <p:cTn id="712" dur="1000">
                                          <p:stCondLst>
                                            <p:cond delay="0"/>
                                          </p:stCondLst>
                                        </p:cTn>
                                        <p:tgtEl>
                                          <p:spTgt spid="242"/>
                                        </p:tgtEl>
                                        <p:attrNameLst>
                                          <p:attrName>style.visibility</p:attrName>
                                        </p:attrNameLst>
                                      </p:cBhvr>
                                      <p:to>
                                        <p:strVal val="visible"/>
                                      </p:to>
                                    </p:set>
                                  </p:childTnLst>
                                </p:cTn>
                              </p:par>
                            </p:childTnLst>
                          </p:cTn>
                        </p:par>
                        <p:par>
                          <p:cTn id="713" fill="hold">
                            <p:stCondLst>
                              <p:cond delay="228500"/>
                            </p:stCondLst>
                            <p:childTnLst>
                              <p:par>
                                <p:cTn id="714" presetID="11" presetClass="entr" presetSubtype="0" fill="hold" grpId="0" nodeType="afterEffect">
                                  <p:stCondLst>
                                    <p:cond delay="0"/>
                                  </p:stCondLst>
                                  <p:childTnLst>
                                    <p:set>
                                      <p:cBhvr>
                                        <p:cTn id="715" dur="1000">
                                          <p:stCondLst>
                                            <p:cond delay="0"/>
                                          </p:stCondLst>
                                        </p:cTn>
                                        <p:tgtEl>
                                          <p:spTgt spid="243"/>
                                        </p:tgtEl>
                                        <p:attrNameLst>
                                          <p:attrName>style.visibility</p:attrName>
                                        </p:attrNameLst>
                                      </p:cBhvr>
                                      <p:to>
                                        <p:strVal val="visible"/>
                                      </p:to>
                                    </p:set>
                                  </p:childTnLst>
                                </p:cTn>
                              </p:par>
                            </p:childTnLst>
                          </p:cTn>
                        </p:par>
                        <p:par>
                          <p:cTn id="716" fill="hold">
                            <p:stCondLst>
                              <p:cond delay="229500"/>
                            </p:stCondLst>
                            <p:childTnLst>
                              <p:par>
                                <p:cTn id="717" presetID="11" presetClass="entr" presetSubtype="0" fill="hold" grpId="0" nodeType="afterEffect">
                                  <p:stCondLst>
                                    <p:cond delay="0"/>
                                  </p:stCondLst>
                                  <p:childTnLst>
                                    <p:set>
                                      <p:cBhvr>
                                        <p:cTn id="718" dur="1000">
                                          <p:stCondLst>
                                            <p:cond delay="0"/>
                                          </p:stCondLst>
                                        </p:cTn>
                                        <p:tgtEl>
                                          <p:spTgt spid="244"/>
                                        </p:tgtEl>
                                        <p:attrNameLst>
                                          <p:attrName>style.visibility</p:attrName>
                                        </p:attrNameLst>
                                      </p:cBhvr>
                                      <p:to>
                                        <p:strVal val="visible"/>
                                      </p:to>
                                    </p:set>
                                  </p:childTnLst>
                                </p:cTn>
                              </p:par>
                            </p:childTnLst>
                          </p:cTn>
                        </p:par>
                        <p:par>
                          <p:cTn id="719" fill="hold">
                            <p:stCondLst>
                              <p:cond delay="230500"/>
                            </p:stCondLst>
                            <p:childTnLst>
                              <p:par>
                                <p:cTn id="720" presetID="11" presetClass="entr" presetSubtype="0" fill="hold" grpId="0" nodeType="afterEffect">
                                  <p:stCondLst>
                                    <p:cond delay="0"/>
                                  </p:stCondLst>
                                  <p:childTnLst>
                                    <p:set>
                                      <p:cBhvr>
                                        <p:cTn id="721" dur="1000">
                                          <p:stCondLst>
                                            <p:cond delay="0"/>
                                          </p:stCondLst>
                                        </p:cTn>
                                        <p:tgtEl>
                                          <p:spTgt spid="245"/>
                                        </p:tgtEl>
                                        <p:attrNameLst>
                                          <p:attrName>style.visibility</p:attrName>
                                        </p:attrNameLst>
                                      </p:cBhvr>
                                      <p:to>
                                        <p:strVal val="visible"/>
                                      </p:to>
                                    </p:set>
                                  </p:childTnLst>
                                </p:cTn>
                              </p:par>
                            </p:childTnLst>
                          </p:cTn>
                        </p:par>
                        <p:par>
                          <p:cTn id="722" fill="hold">
                            <p:stCondLst>
                              <p:cond delay="231500"/>
                            </p:stCondLst>
                            <p:childTnLst>
                              <p:par>
                                <p:cTn id="723" presetID="11" presetClass="entr" presetSubtype="0" fill="hold" grpId="0" nodeType="afterEffect">
                                  <p:stCondLst>
                                    <p:cond delay="0"/>
                                  </p:stCondLst>
                                  <p:childTnLst>
                                    <p:set>
                                      <p:cBhvr>
                                        <p:cTn id="724" dur="1000">
                                          <p:stCondLst>
                                            <p:cond delay="0"/>
                                          </p:stCondLst>
                                        </p:cTn>
                                        <p:tgtEl>
                                          <p:spTgt spid="246"/>
                                        </p:tgtEl>
                                        <p:attrNameLst>
                                          <p:attrName>style.visibility</p:attrName>
                                        </p:attrNameLst>
                                      </p:cBhvr>
                                      <p:to>
                                        <p:strVal val="visible"/>
                                      </p:to>
                                    </p:set>
                                  </p:childTnLst>
                                </p:cTn>
                              </p:par>
                            </p:childTnLst>
                          </p:cTn>
                        </p:par>
                        <p:par>
                          <p:cTn id="725" fill="hold">
                            <p:stCondLst>
                              <p:cond delay="232500"/>
                            </p:stCondLst>
                            <p:childTnLst>
                              <p:par>
                                <p:cTn id="726" presetID="11" presetClass="entr" presetSubtype="0" fill="hold" grpId="0" nodeType="afterEffect">
                                  <p:stCondLst>
                                    <p:cond delay="0"/>
                                  </p:stCondLst>
                                  <p:childTnLst>
                                    <p:set>
                                      <p:cBhvr>
                                        <p:cTn id="727" dur="1000">
                                          <p:stCondLst>
                                            <p:cond delay="0"/>
                                          </p:stCondLst>
                                        </p:cTn>
                                        <p:tgtEl>
                                          <p:spTgt spid="247"/>
                                        </p:tgtEl>
                                        <p:attrNameLst>
                                          <p:attrName>style.visibility</p:attrName>
                                        </p:attrNameLst>
                                      </p:cBhvr>
                                      <p:to>
                                        <p:strVal val="visible"/>
                                      </p:to>
                                    </p:set>
                                  </p:childTnLst>
                                </p:cTn>
                              </p:par>
                            </p:childTnLst>
                          </p:cTn>
                        </p:par>
                        <p:par>
                          <p:cTn id="728" fill="hold">
                            <p:stCondLst>
                              <p:cond delay="233500"/>
                            </p:stCondLst>
                            <p:childTnLst>
                              <p:par>
                                <p:cTn id="729" presetID="11" presetClass="entr" presetSubtype="0" fill="hold" grpId="0" nodeType="afterEffect">
                                  <p:stCondLst>
                                    <p:cond delay="0"/>
                                  </p:stCondLst>
                                  <p:childTnLst>
                                    <p:set>
                                      <p:cBhvr>
                                        <p:cTn id="730" dur="1000">
                                          <p:stCondLst>
                                            <p:cond delay="0"/>
                                          </p:stCondLst>
                                        </p:cTn>
                                        <p:tgtEl>
                                          <p:spTgt spid="248"/>
                                        </p:tgtEl>
                                        <p:attrNameLst>
                                          <p:attrName>style.visibility</p:attrName>
                                        </p:attrNameLst>
                                      </p:cBhvr>
                                      <p:to>
                                        <p:strVal val="visible"/>
                                      </p:to>
                                    </p:set>
                                  </p:childTnLst>
                                </p:cTn>
                              </p:par>
                            </p:childTnLst>
                          </p:cTn>
                        </p:par>
                        <p:par>
                          <p:cTn id="731" fill="hold">
                            <p:stCondLst>
                              <p:cond delay="234500"/>
                            </p:stCondLst>
                            <p:childTnLst>
                              <p:par>
                                <p:cTn id="732" presetID="11" presetClass="entr" presetSubtype="0" fill="hold" grpId="0" nodeType="afterEffect">
                                  <p:stCondLst>
                                    <p:cond delay="0"/>
                                  </p:stCondLst>
                                  <p:childTnLst>
                                    <p:set>
                                      <p:cBhvr>
                                        <p:cTn id="733" dur="1000">
                                          <p:stCondLst>
                                            <p:cond delay="0"/>
                                          </p:stCondLst>
                                        </p:cTn>
                                        <p:tgtEl>
                                          <p:spTgt spid="249"/>
                                        </p:tgtEl>
                                        <p:attrNameLst>
                                          <p:attrName>style.visibility</p:attrName>
                                        </p:attrNameLst>
                                      </p:cBhvr>
                                      <p:to>
                                        <p:strVal val="visible"/>
                                      </p:to>
                                    </p:set>
                                  </p:childTnLst>
                                </p:cTn>
                              </p:par>
                            </p:childTnLst>
                          </p:cTn>
                        </p:par>
                        <p:par>
                          <p:cTn id="734" fill="hold">
                            <p:stCondLst>
                              <p:cond delay="235500"/>
                            </p:stCondLst>
                            <p:childTnLst>
                              <p:par>
                                <p:cTn id="735" presetID="11" presetClass="entr" presetSubtype="0" fill="hold" grpId="0" nodeType="afterEffect">
                                  <p:stCondLst>
                                    <p:cond delay="0"/>
                                  </p:stCondLst>
                                  <p:childTnLst>
                                    <p:set>
                                      <p:cBhvr>
                                        <p:cTn id="736" dur="1000">
                                          <p:stCondLst>
                                            <p:cond delay="0"/>
                                          </p:stCondLst>
                                        </p:cTn>
                                        <p:tgtEl>
                                          <p:spTgt spid="250"/>
                                        </p:tgtEl>
                                        <p:attrNameLst>
                                          <p:attrName>style.visibility</p:attrName>
                                        </p:attrNameLst>
                                      </p:cBhvr>
                                      <p:to>
                                        <p:strVal val="visible"/>
                                      </p:to>
                                    </p:set>
                                  </p:childTnLst>
                                </p:cTn>
                              </p:par>
                            </p:childTnLst>
                          </p:cTn>
                        </p:par>
                        <p:par>
                          <p:cTn id="737" fill="hold">
                            <p:stCondLst>
                              <p:cond delay="236500"/>
                            </p:stCondLst>
                            <p:childTnLst>
                              <p:par>
                                <p:cTn id="738" presetID="11" presetClass="entr" presetSubtype="0" fill="hold" grpId="0" nodeType="afterEffect">
                                  <p:stCondLst>
                                    <p:cond delay="0"/>
                                  </p:stCondLst>
                                  <p:childTnLst>
                                    <p:set>
                                      <p:cBhvr>
                                        <p:cTn id="739" dur="1000">
                                          <p:stCondLst>
                                            <p:cond delay="0"/>
                                          </p:stCondLst>
                                        </p:cTn>
                                        <p:tgtEl>
                                          <p:spTgt spid="251"/>
                                        </p:tgtEl>
                                        <p:attrNameLst>
                                          <p:attrName>style.visibility</p:attrName>
                                        </p:attrNameLst>
                                      </p:cBhvr>
                                      <p:to>
                                        <p:strVal val="visible"/>
                                      </p:to>
                                    </p:set>
                                  </p:childTnLst>
                                </p:cTn>
                              </p:par>
                            </p:childTnLst>
                          </p:cTn>
                        </p:par>
                        <p:par>
                          <p:cTn id="740" fill="hold">
                            <p:stCondLst>
                              <p:cond delay="237500"/>
                            </p:stCondLst>
                            <p:childTnLst>
                              <p:par>
                                <p:cTn id="741" presetID="11" presetClass="entr" presetSubtype="0" fill="hold" grpId="0" nodeType="afterEffect">
                                  <p:stCondLst>
                                    <p:cond delay="0"/>
                                  </p:stCondLst>
                                  <p:childTnLst>
                                    <p:set>
                                      <p:cBhvr>
                                        <p:cTn id="742" dur="1000">
                                          <p:stCondLst>
                                            <p:cond delay="0"/>
                                          </p:stCondLst>
                                        </p:cTn>
                                        <p:tgtEl>
                                          <p:spTgt spid="252"/>
                                        </p:tgtEl>
                                        <p:attrNameLst>
                                          <p:attrName>style.visibility</p:attrName>
                                        </p:attrNameLst>
                                      </p:cBhvr>
                                      <p:to>
                                        <p:strVal val="visible"/>
                                      </p:to>
                                    </p:set>
                                  </p:childTnLst>
                                </p:cTn>
                              </p:par>
                            </p:childTnLst>
                          </p:cTn>
                        </p:par>
                        <p:par>
                          <p:cTn id="743" fill="hold">
                            <p:stCondLst>
                              <p:cond delay="238500"/>
                            </p:stCondLst>
                            <p:childTnLst>
                              <p:par>
                                <p:cTn id="744" presetID="11" presetClass="entr" presetSubtype="0" fill="hold" grpId="0" nodeType="afterEffect">
                                  <p:stCondLst>
                                    <p:cond delay="0"/>
                                  </p:stCondLst>
                                  <p:childTnLst>
                                    <p:set>
                                      <p:cBhvr>
                                        <p:cTn id="745" dur="1000">
                                          <p:stCondLst>
                                            <p:cond delay="0"/>
                                          </p:stCondLst>
                                        </p:cTn>
                                        <p:tgtEl>
                                          <p:spTgt spid="253"/>
                                        </p:tgtEl>
                                        <p:attrNameLst>
                                          <p:attrName>style.visibility</p:attrName>
                                        </p:attrNameLst>
                                      </p:cBhvr>
                                      <p:to>
                                        <p:strVal val="visible"/>
                                      </p:to>
                                    </p:set>
                                  </p:childTnLst>
                                </p:cTn>
                              </p:par>
                            </p:childTnLst>
                          </p:cTn>
                        </p:par>
                        <p:par>
                          <p:cTn id="746" fill="hold">
                            <p:stCondLst>
                              <p:cond delay="239500"/>
                            </p:stCondLst>
                            <p:childTnLst>
                              <p:par>
                                <p:cTn id="747" presetID="11" presetClass="entr" presetSubtype="0" fill="hold" grpId="0" nodeType="afterEffect">
                                  <p:stCondLst>
                                    <p:cond delay="0"/>
                                  </p:stCondLst>
                                  <p:childTnLst>
                                    <p:set>
                                      <p:cBhvr>
                                        <p:cTn id="748" dur="1000">
                                          <p:stCondLst>
                                            <p:cond delay="0"/>
                                          </p:stCondLst>
                                        </p:cTn>
                                        <p:tgtEl>
                                          <p:spTgt spid="254"/>
                                        </p:tgtEl>
                                        <p:attrNameLst>
                                          <p:attrName>style.visibility</p:attrName>
                                        </p:attrNameLst>
                                      </p:cBhvr>
                                      <p:to>
                                        <p:strVal val="visible"/>
                                      </p:to>
                                    </p:set>
                                  </p:childTnLst>
                                </p:cTn>
                              </p:par>
                            </p:childTnLst>
                          </p:cTn>
                        </p:par>
                        <p:par>
                          <p:cTn id="749" fill="hold">
                            <p:stCondLst>
                              <p:cond delay="240500"/>
                            </p:stCondLst>
                            <p:childTnLst>
                              <p:par>
                                <p:cTn id="750" presetID="11" presetClass="entr" presetSubtype="0" fill="hold" grpId="0" nodeType="afterEffect">
                                  <p:stCondLst>
                                    <p:cond delay="0"/>
                                  </p:stCondLst>
                                  <p:childTnLst>
                                    <p:set>
                                      <p:cBhvr>
                                        <p:cTn id="751" dur="1000">
                                          <p:stCondLst>
                                            <p:cond delay="0"/>
                                          </p:stCondLst>
                                        </p:cTn>
                                        <p:tgtEl>
                                          <p:spTgt spid="255"/>
                                        </p:tgtEl>
                                        <p:attrNameLst>
                                          <p:attrName>style.visibility</p:attrName>
                                        </p:attrNameLst>
                                      </p:cBhvr>
                                      <p:to>
                                        <p:strVal val="visible"/>
                                      </p:to>
                                    </p:set>
                                  </p:childTnLst>
                                </p:cTn>
                              </p:par>
                            </p:childTnLst>
                          </p:cTn>
                        </p:par>
                        <p:par>
                          <p:cTn id="752" fill="hold">
                            <p:stCondLst>
                              <p:cond delay="241500"/>
                            </p:stCondLst>
                            <p:childTnLst>
                              <p:par>
                                <p:cTn id="753" presetID="11" presetClass="entr" presetSubtype="0" fill="hold" grpId="0" nodeType="afterEffect">
                                  <p:stCondLst>
                                    <p:cond delay="0"/>
                                  </p:stCondLst>
                                  <p:childTnLst>
                                    <p:set>
                                      <p:cBhvr>
                                        <p:cTn id="754" dur="1000">
                                          <p:stCondLst>
                                            <p:cond delay="0"/>
                                          </p:stCondLst>
                                        </p:cTn>
                                        <p:tgtEl>
                                          <p:spTgt spid="256"/>
                                        </p:tgtEl>
                                        <p:attrNameLst>
                                          <p:attrName>style.visibility</p:attrName>
                                        </p:attrNameLst>
                                      </p:cBhvr>
                                      <p:to>
                                        <p:strVal val="visible"/>
                                      </p:to>
                                    </p:set>
                                  </p:childTnLst>
                                </p:cTn>
                              </p:par>
                            </p:childTnLst>
                          </p:cTn>
                        </p:par>
                        <p:par>
                          <p:cTn id="755" fill="hold">
                            <p:stCondLst>
                              <p:cond delay="242500"/>
                            </p:stCondLst>
                            <p:childTnLst>
                              <p:par>
                                <p:cTn id="756" presetID="11" presetClass="entr" presetSubtype="0" fill="hold" grpId="0" nodeType="afterEffect">
                                  <p:stCondLst>
                                    <p:cond delay="0"/>
                                  </p:stCondLst>
                                  <p:childTnLst>
                                    <p:set>
                                      <p:cBhvr>
                                        <p:cTn id="757" dur="1000">
                                          <p:stCondLst>
                                            <p:cond delay="0"/>
                                          </p:stCondLst>
                                        </p:cTn>
                                        <p:tgtEl>
                                          <p:spTgt spid="257"/>
                                        </p:tgtEl>
                                        <p:attrNameLst>
                                          <p:attrName>style.visibility</p:attrName>
                                        </p:attrNameLst>
                                      </p:cBhvr>
                                      <p:to>
                                        <p:strVal val="visible"/>
                                      </p:to>
                                    </p:set>
                                  </p:childTnLst>
                                </p:cTn>
                              </p:par>
                            </p:childTnLst>
                          </p:cTn>
                        </p:par>
                        <p:par>
                          <p:cTn id="758" fill="hold">
                            <p:stCondLst>
                              <p:cond delay="243500"/>
                            </p:stCondLst>
                            <p:childTnLst>
                              <p:par>
                                <p:cTn id="759" presetID="11" presetClass="entr" presetSubtype="0" fill="hold" grpId="0" nodeType="afterEffect">
                                  <p:stCondLst>
                                    <p:cond delay="0"/>
                                  </p:stCondLst>
                                  <p:childTnLst>
                                    <p:set>
                                      <p:cBhvr>
                                        <p:cTn id="760" dur="1000">
                                          <p:stCondLst>
                                            <p:cond delay="0"/>
                                          </p:stCondLst>
                                        </p:cTn>
                                        <p:tgtEl>
                                          <p:spTgt spid="258"/>
                                        </p:tgtEl>
                                        <p:attrNameLst>
                                          <p:attrName>style.visibility</p:attrName>
                                        </p:attrNameLst>
                                      </p:cBhvr>
                                      <p:to>
                                        <p:strVal val="visible"/>
                                      </p:to>
                                    </p:set>
                                  </p:childTnLst>
                                </p:cTn>
                              </p:par>
                            </p:childTnLst>
                          </p:cTn>
                        </p:par>
                        <p:par>
                          <p:cTn id="761" fill="hold">
                            <p:stCondLst>
                              <p:cond delay="244500"/>
                            </p:stCondLst>
                            <p:childTnLst>
                              <p:par>
                                <p:cTn id="762" presetID="11" presetClass="entr" presetSubtype="0" fill="hold" grpId="0" nodeType="afterEffect">
                                  <p:stCondLst>
                                    <p:cond delay="0"/>
                                  </p:stCondLst>
                                  <p:childTnLst>
                                    <p:set>
                                      <p:cBhvr>
                                        <p:cTn id="763" dur="1000">
                                          <p:stCondLst>
                                            <p:cond delay="0"/>
                                          </p:stCondLst>
                                        </p:cTn>
                                        <p:tgtEl>
                                          <p:spTgt spid="259"/>
                                        </p:tgtEl>
                                        <p:attrNameLst>
                                          <p:attrName>style.visibility</p:attrName>
                                        </p:attrNameLst>
                                      </p:cBhvr>
                                      <p:to>
                                        <p:strVal val="visible"/>
                                      </p:to>
                                    </p:set>
                                  </p:childTnLst>
                                </p:cTn>
                              </p:par>
                            </p:childTnLst>
                          </p:cTn>
                        </p:par>
                        <p:par>
                          <p:cTn id="764" fill="hold">
                            <p:stCondLst>
                              <p:cond delay="245500"/>
                            </p:stCondLst>
                            <p:childTnLst>
                              <p:par>
                                <p:cTn id="765" presetID="11" presetClass="entr" presetSubtype="0" fill="hold" grpId="0" nodeType="afterEffect">
                                  <p:stCondLst>
                                    <p:cond delay="0"/>
                                  </p:stCondLst>
                                  <p:childTnLst>
                                    <p:set>
                                      <p:cBhvr>
                                        <p:cTn id="766" dur="1000">
                                          <p:stCondLst>
                                            <p:cond delay="0"/>
                                          </p:stCondLst>
                                        </p:cTn>
                                        <p:tgtEl>
                                          <p:spTgt spid="260"/>
                                        </p:tgtEl>
                                        <p:attrNameLst>
                                          <p:attrName>style.visibility</p:attrName>
                                        </p:attrNameLst>
                                      </p:cBhvr>
                                      <p:to>
                                        <p:strVal val="visible"/>
                                      </p:to>
                                    </p:set>
                                  </p:childTnLst>
                                </p:cTn>
                              </p:par>
                            </p:childTnLst>
                          </p:cTn>
                        </p:par>
                        <p:par>
                          <p:cTn id="767" fill="hold">
                            <p:stCondLst>
                              <p:cond delay="246500"/>
                            </p:stCondLst>
                            <p:childTnLst>
                              <p:par>
                                <p:cTn id="768" presetID="11" presetClass="entr" presetSubtype="0" fill="hold" grpId="0" nodeType="afterEffect">
                                  <p:stCondLst>
                                    <p:cond delay="0"/>
                                  </p:stCondLst>
                                  <p:childTnLst>
                                    <p:set>
                                      <p:cBhvr>
                                        <p:cTn id="769" dur="1000">
                                          <p:stCondLst>
                                            <p:cond delay="0"/>
                                          </p:stCondLst>
                                        </p:cTn>
                                        <p:tgtEl>
                                          <p:spTgt spid="261"/>
                                        </p:tgtEl>
                                        <p:attrNameLst>
                                          <p:attrName>style.visibility</p:attrName>
                                        </p:attrNameLst>
                                      </p:cBhvr>
                                      <p:to>
                                        <p:strVal val="visible"/>
                                      </p:to>
                                    </p:set>
                                  </p:childTnLst>
                                </p:cTn>
                              </p:par>
                            </p:childTnLst>
                          </p:cTn>
                        </p:par>
                        <p:par>
                          <p:cTn id="770" fill="hold">
                            <p:stCondLst>
                              <p:cond delay="247500"/>
                            </p:stCondLst>
                            <p:childTnLst>
                              <p:par>
                                <p:cTn id="771" presetID="11" presetClass="entr" presetSubtype="0" fill="hold" grpId="0" nodeType="afterEffect">
                                  <p:stCondLst>
                                    <p:cond delay="0"/>
                                  </p:stCondLst>
                                  <p:childTnLst>
                                    <p:set>
                                      <p:cBhvr>
                                        <p:cTn id="772" dur="1000">
                                          <p:stCondLst>
                                            <p:cond delay="0"/>
                                          </p:stCondLst>
                                        </p:cTn>
                                        <p:tgtEl>
                                          <p:spTgt spid="262"/>
                                        </p:tgtEl>
                                        <p:attrNameLst>
                                          <p:attrName>style.visibility</p:attrName>
                                        </p:attrNameLst>
                                      </p:cBhvr>
                                      <p:to>
                                        <p:strVal val="visible"/>
                                      </p:to>
                                    </p:set>
                                  </p:childTnLst>
                                </p:cTn>
                              </p:par>
                            </p:childTnLst>
                          </p:cTn>
                        </p:par>
                        <p:par>
                          <p:cTn id="773" fill="hold">
                            <p:stCondLst>
                              <p:cond delay="248500"/>
                            </p:stCondLst>
                            <p:childTnLst>
                              <p:par>
                                <p:cTn id="774" presetID="11" presetClass="entr" presetSubtype="0" fill="hold" grpId="0" nodeType="afterEffect">
                                  <p:stCondLst>
                                    <p:cond delay="0"/>
                                  </p:stCondLst>
                                  <p:childTnLst>
                                    <p:set>
                                      <p:cBhvr>
                                        <p:cTn id="775" dur="1000">
                                          <p:stCondLst>
                                            <p:cond delay="0"/>
                                          </p:stCondLst>
                                        </p:cTn>
                                        <p:tgtEl>
                                          <p:spTgt spid="263"/>
                                        </p:tgtEl>
                                        <p:attrNameLst>
                                          <p:attrName>style.visibility</p:attrName>
                                        </p:attrNameLst>
                                      </p:cBhvr>
                                      <p:to>
                                        <p:strVal val="visible"/>
                                      </p:to>
                                    </p:set>
                                  </p:childTnLst>
                                </p:cTn>
                              </p:par>
                            </p:childTnLst>
                          </p:cTn>
                        </p:par>
                        <p:par>
                          <p:cTn id="776" fill="hold">
                            <p:stCondLst>
                              <p:cond delay="249500"/>
                            </p:stCondLst>
                            <p:childTnLst>
                              <p:par>
                                <p:cTn id="777" presetID="11" presetClass="entr" presetSubtype="0" fill="hold" grpId="0" nodeType="afterEffect">
                                  <p:stCondLst>
                                    <p:cond delay="0"/>
                                  </p:stCondLst>
                                  <p:childTnLst>
                                    <p:set>
                                      <p:cBhvr>
                                        <p:cTn id="778" dur="1000">
                                          <p:stCondLst>
                                            <p:cond delay="0"/>
                                          </p:stCondLst>
                                        </p:cTn>
                                        <p:tgtEl>
                                          <p:spTgt spid="264"/>
                                        </p:tgtEl>
                                        <p:attrNameLst>
                                          <p:attrName>style.visibility</p:attrName>
                                        </p:attrNameLst>
                                      </p:cBhvr>
                                      <p:to>
                                        <p:strVal val="visible"/>
                                      </p:to>
                                    </p:set>
                                  </p:childTnLst>
                                </p:cTn>
                              </p:par>
                            </p:childTnLst>
                          </p:cTn>
                        </p:par>
                        <p:par>
                          <p:cTn id="779" fill="hold">
                            <p:stCondLst>
                              <p:cond delay="250500"/>
                            </p:stCondLst>
                            <p:childTnLst>
                              <p:par>
                                <p:cTn id="780" presetID="11" presetClass="entr" presetSubtype="0" fill="hold" grpId="0" nodeType="afterEffect">
                                  <p:stCondLst>
                                    <p:cond delay="0"/>
                                  </p:stCondLst>
                                  <p:childTnLst>
                                    <p:set>
                                      <p:cBhvr>
                                        <p:cTn id="781" dur="1000">
                                          <p:stCondLst>
                                            <p:cond delay="0"/>
                                          </p:stCondLst>
                                        </p:cTn>
                                        <p:tgtEl>
                                          <p:spTgt spid="265"/>
                                        </p:tgtEl>
                                        <p:attrNameLst>
                                          <p:attrName>style.visibility</p:attrName>
                                        </p:attrNameLst>
                                      </p:cBhvr>
                                      <p:to>
                                        <p:strVal val="visible"/>
                                      </p:to>
                                    </p:set>
                                  </p:childTnLst>
                                </p:cTn>
                              </p:par>
                            </p:childTnLst>
                          </p:cTn>
                        </p:par>
                        <p:par>
                          <p:cTn id="782" fill="hold">
                            <p:stCondLst>
                              <p:cond delay="251500"/>
                            </p:stCondLst>
                            <p:childTnLst>
                              <p:par>
                                <p:cTn id="783" presetID="11" presetClass="entr" presetSubtype="0" fill="hold" grpId="0" nodeType="afterEffect">
                                  <p:stCondLst>
                                    <p:cond delay="0"/>
                                  </p:stCondLst>
                                  <p:childTnLst>
                                    <p:set>
                                      <p:cBhvr>
                                        <p:cTn id="784" dur="1000">
                                          <p:stCondLst>
                                            <p:cond delay="0"/>
                                          </p:stCondLst>
                                        </p:cTn>
                                        <p:tgtEl>
                                          <p:spTgt spid="266"/>
                                        </p:tgtEl>
                                        <p:attrNameLst>
                                          <p:attrName>style.visibility</p:attrName>
                                        </p:attrNameLst>
                                      </p:cBhvr>
                                      <p:to>
                                        <p:strVal val="visible"/>
                                      </p:to>
                                    </p:set>
                                  </p:childTnLst>
                                </p:cTn>
                              </p:par>
                            </p:childTnLst>
                          </p:cTn>
                        </p:par>
                        <p:par>
                          <p:cTn id="785" fill="hold">
                            <p:stCondLst>
                              <p:cond delay="252500"/>
                            </p:stCondLst>
                            <p:childTnLst>
                              <p:par>
                                <p:cTn id="786" presetID="11" presetClass="entr" presetSubtype="0" fill="hold" grpId="0" nodeType="afterEffect">
                                  <p:stCondLst>
                                    <p:cond delay="0"/>
                                  </p:stCondLst>
                                  <p:childTnLst>
                                    <p:set>
                                      <p:cBhvr>
                                        <p:cTn id="787" dur="1000">
                                          <p:stCondLst>
                                            <p:cond delay="0"/>
                                          </p:stCondLst>
                                        </p:cTn>
                                        <p:tgtEl>
                                          <p:spTgt spid="267"/>
                                        </p:tgtEl>
                                        <p:attrNameLst>
                                          <p:attrName>style.visibility</p:attrName>
                                        </p:attrNameLst>
                                      </p:cBhvr>
                                      <p:to>
                                        <p:strVal val="visible"/>
                                      </p:to>
                                    </p:set>
                                  </p:childTnLst>
                                </p:cTn>
                              </p:par>
                            </p:childTnLst>
                          </p:cTn>
                        </p:par>
                        <p:par>
                          <p:cTn id="788" fill="hold">
                            <p:stCondLst>
                              <p:cond delay="253500"/>
                            </p:stCondLst>
                            <p:childTnLst>
                              <p:par>
                                <p:cTn id="789" presetID="11" presetClass="entr" presetSubtype="0" fill="hold" grpId="0" nodeType="afterEffect">
                                  <p:stCondLst>
                                    <p:cond delay="0"/>
                                  </p:stCondLst>
                                  <p:childTnLst>
                                    <p:set>
                                      <p:cBhvr>
                                        <p:cTn id="790" dur="1000">
                                          <p:stCondLst>
                                            <p:cond delay="0"/>
                                          </p:stCondLst>
                                        </p:cTn>
                                        <p:tgtEl>
                                          <p:spTgt spid="268"/>
                                        </p:tgtEl>
                                        <p:attrNameLst>
                                          <p:attrName>style.visibility</p:attrName>
                                        </p:attrNameLst>
                                      </p:cBhvr>
                                      <p:to>
                                        <p:strVal val="visible"/>
                                      </p:to>
                                    </p:set>
                                  </p:childTnLst>
                                </p:cTn>
                              </p:par>
                            </p:childTnLst>
                          </p:cTn>
                        </p:par>
                        <p:par>
                          <p:cTn id="791" fill="hold">
                            <p:stCondLst>
                              <p:cond delay="254500"/>
                            </p:stCondLst>
                            <p:childTnLst>
                              <p:par>
                                <p:cTn id="792" presetID="11" presetClass="entr" presetSubtype="0" fill="hold" grpId="0" nodeType="afterEffect">
                                  <p:stCondLst>
                                    <p:cond delay="0"/>
                                  </p:stCondLst>
                                  <p:childTnLst>
                                    <p:set>
                                      <p:cBhvr>
                                        <p:cTn id="793" dur="1000">
                                          <p:stCondLst>
                                            <p:cond delay="0"/>
                                          </p:stCondLst>
                                        </p:cTn>
                                        <p:tgtEl>
                                          <p:spTgt spid="269"/>
                                        </p:tgtEl>
                                        <p:attrNameLst>
                                          <p:attrName>style.visibility</p:attrName>
                                        </p:attrNameLst>
                                      </p:cBhvr>
                                      <p:to>
                                        <p:strVal val="visible"/>
                                      </p:to>
                                    </p:set>
                                  </p:childTnLst>
                                </p:cTn>
                              </p:par>
                            </p:childTnLst>
                          </p:cTn>
                        </p:par>
                        <p:par>
                          <p:cTn id="794" fill="hold">
                            <p:stCondLst>
                              <p:cond delay="255500"/>
                            </p:stCondLst>
                            <p:childTnLst>
                              <p:par>
                                <p:cTn id="795" presetID="11" presetClass="entr" presetSubtype="0" fill="hold" grpId="0" nodeType="afterEffect">
                                  <p:stCondLst>
                                    <p:cond delay="0"/>
                                  </p:stCondLst>
                                  <p:childTnLst>
                                    <p:set>
                                      <p:cBhvr>
                                        <p:cTn id="796" dur="1000">
                                          <p:stCondLst>
                                            <p:cond delay="0"/>
                                          </p:stCondLst>
                                        </p:cTn>
                                        <p:tgtEl>
                                          <p:spTgt spid="270"/>
                                        </p:tgtEl>
                                        <p:attrNameLst>
                                          <p:attrName>style.visibility</p:attrName>
                                        </p:attrNameLst>
                                      </p:cBhvr>
                                      <p:to>
                                        <p:strVal val="visible"/>
                                      </p:to>
                                    </p:set>
                                  </p:childTnLst>
                                </p:cTn>
                              </p:par>
                            </p:childTnLst>
                          </p:cTn>
                        </p:par>
                        <p:par>
                          <p:cTn id="797" fill="hold">
                            <p:stCondLst>
                              <p:cond delay="256500"/>
                            </p:stCondLst>
                            <p:childTnLst>
                              <p:par>
                                <p:cTn id="798" presetID="11" presetClass="entr" presetSubtype="0" fill="hold" grpId="0" nodeType="afterEffect">
                                  <p:stCondLst>
                                    <p:cond delay="0"/>
                                  </p:stCondLst>
                                  <p:childTnLst>
                                    <p:set>
                                      <p:cBhvr>
                                        <p:cTn id="799" dur="1000">
                                          <p:stCondLst>
                                            <p:cond delay="0"/>
                                          </p:stCondLst>
                                        </p:cTn>
                                        <p:tgtEl>
                                          <p:spTgt spid="271"/>
                                        </p:tgtEl>
                                        <p:attrNameLst>
                                          <p:attrName>style.visibility</p:attrName>
                                        </p:attrNameLst>
                                      </p:cBhvr>
                                      <p:to>
                                        <p:strVal val="visible"/>
                                      </p:to>
                                    </p:set>
                                  </p:childTnLst>
                                </p:cTn>
                              </p:par>
                            </p:childTnLst>
                          </p:cTn>
                        </p:par>
                        <p:par>
                          <p:cTn id="800" fill="hold">
                            <p:stCondLst>
                              <p:cond delay="257500"/>
                            </p:stCondLst>
                            <p:childTnLst>
                              <p:par>
                                <p:cTn id="801" presetID="11" presetClass="entr" presetSubtype="0" fill="hold" grpId="0" nodeType="afterEffect">
                                  <p:stCondLst>
                                    <p:cond delay="0"/>
                                  </p:stCondLst>
                                  <p:childTnLst>
                                    <p:set>
                                      <p:cBhvr>
                                        <p:cTn id="802" dur="1000">
                                          <p:stCondLst>
                                            <p:cond delay="0"/>
                                          </p:stCondLst>
                                        </p:cTn>
                                        <p:tgtEl>
                                          <p:spTgt spid="272"/>
                                        </p:tgtEl>
                                        <p:attrNameLst>
                                          <p:attrName>style.visibility</p:attrName>
                                        </p:attrNameLst>
                                      </p:cBhvr>
                                      <p:to>
                                        <p:strVal val="visible"/>
                                      </p:to>
                                    </p:set>
                                  </p:childTnLst>
                                </p:cTn>
                              </p:par>
                            </p:childTnLst>
                          </p:cTn>
                        </p:par>
                        <p:par>
                          <p:cTn id="803" fill="hold">
                            <p:stCondLst>
                              <p:cond delay="258500"/>
                            </p:stCondLst>
                            <p:childTnLst>
                              <p:par>
                                <p:cTn id="804" presetID="11" presetClass="entr" presetSubtype="0" fill="hold" grpId="0" nodeType="afterEffect">
                                  <p:stCondLst>
                                    <p:cond delay="0"/>
                                  </p:stCondLst>
                                  <p:childTnLst>
                                    <p:set>
                                      <p:cBhvr>
                                        <p:cTn id="805" dur="1000">
                                          <p:stCondLst>
                                            <p:cond delay="0"/>
                                          </p:stCondLst>
                                        </p:cTn>
                                        <p:tgtEl>
                                          <p:spTgt spid="273"/>
                                        </p:tgtEl>
                                        <p:attrNameLst>
                                          <p:attrName>style.visibility</p:attrName>
                                        </p:attrNameLst>
                                      </p:cBhvr>
                                      <p:to>
                                        <p:strVal val="visible"/>
                                      </p:to>
                                    </p:set>
                                  </p:childTnLst>
                                </p:cTn>
                              </p:par>
                            </p:childTnLst>
                          </p:cTn>
                        </p:par>
                        <p:par>
                          <p:cTn id="806" fill="hold">
                            <p:stCondLst>
                              <p:cond delay="259500"/>
                            </p:stCondLst>
                            <p:childTnLst>
                              <p:par>
                                <p:cTn id="807" presetID="11" presetClass="entr" presetSubtype="0" fill="hold" grpId="0" nodeType="afterEffect">
                                  <p:stCondLst>
                                    <p:cond delay="0"/>
                                  </p:stCondLst>
                                  <p:childTnLst>
                                    <p:set>
                                      <p:cBhvr>
                                        <p:cTn id="808" dur="1000">
                                          <p:stCondLst>
                                            <p:cond delay="0"/>
                                          </p:stCondLst>
                                        </p:cTn>
                                        <p:tgtEl>
                                          <p:spTgt spid="274"/>
                                        </p:tgtEl>
                                        <p:attrNameLst>
                                          <p:attrName>style.visibility</p:attrName>
                                        </p:attrNameLst>
                                      </p:cBhvr>
                                      <p:to>
                                        <p:strVal val="visible"/>
                                      </p:to>
                                    </p:set>
                                  </p:childTnLst>
                                </p:cTn>
                              </p:par>
                            </p:childTnLst>
                          </p:cTn>
                        </p:par>
                        <p:par>
                          <p:cTn id="809" fill="hold">
                            <p:stCondLst>
                              <p:cond delay="260500"/>
                            </p:stCondLst>
                            <p:childTnLst>
                              <p:par>
                                <p:cTn id="810" presetID="11" presetClass="entr" presetSubtype="0" fill="hold" grpId="0" nodeType="afterEffect">
                                  <p:stCondLst>
                                    <p:cond delay="0"/>
                                  </p:stCondLst>
                                  <p:childTnLst>
                                    <p:set>
                                      <p:cBhvr>
                                        <p:cTn id="811" dur="1000">
                                          <p:stCondLst>
                                            <p:cond delay="0"/>
                                          </p:stCondLst>
                                        </p:cTn>
                                        <p:tgtEl>
                                          <p:spTgt spid="275"/>
                                        </p:tgtEl>
                                        <p:attrNameLst>
                                          <p:attrName>style.visibility</p:attrName>
                                        </p:attrNameLst>
                                      </p:cBhvr>
                                      <p:to>
                                        <p:strVal val="visible"/>
                                      </p:to>
                                    </p:set>
                                  </p:childTnLst>
                                </p:cTn>
                              </p:par>
                            </p:childTnLst>
                          </p:cTn>
                        </p:par>
                        <p:par>
                          <p:cTn id="812" fill="hold">
                            <p:stCondLst>
                              <p:cond delay="261500"/>
                            </p:stCondLst>
                            <p:childTnLst>
                              <p:par>
                                <p:cTn id="813" presetID="11" presetClass="entr" presetSubtype="0" fill="hold" grpId="0" nodeType="afterEffect">
                                  <p:stCondLst>
                                    <p:cond delay="0"/>
                                  </p:stCondLst>
                                  <p:childTnLst>
                                    <p:set>
                                      <p:cBhvr>
                                        <p:cTn id="814" dur="1000">
                                          <p:stCondLst>
                                            <p:cond delay="0"/>
                                          </p:stCondLst>
                                        </p:cTn>
                                        <p:tgtEl>
                                          <p:spTgt spid="276"/>
                                        </p:tgtEl>
                                        <p:attrNameLst>
                                          <p:attrName>style.visibility</p:attrName>
                                        </p:attrNameLst>
                                      </p:cBhvr>
                                      <p:to>
                                        <p:strVal val="visible"/>
                                      </p:to>
                                    </p:set>
                                  </p:childTnLst>
                                </p:cTn>
                              </p:par>
                            </p:childTnLst>
                          </p:cTn>
                        </p:par>
                        <p:par>
                          <p:cTn id="815" fill="hold">
                            <p:stCondLst>
                              <p:cond delay="262500"/>
                            </p:stCondLst>
                            <p:childTnLst>
                              <p:par>
                                <p:cTn id="816" presetID="11" presetClass="entr" presetSubtype="0" fill="hold" grpId="0" nodeType="afterEffect">
                                  <p:stCondLst>
                                    <p:cond delay="0"/>
                                  </p:stCondLst>
                                  <p:childTnLst>
                                    <p:set>
                                      <p:cBhvr>
                                        <p:cTn id="817" dur="1000">
                                          <p:stCondLst>
                                            <p:cond delay="0"/>
                                          </p:stCondLst>
                                        </p:cTn>
                                        <p:tgtEl>
                                          <p:spTgt spid="277"/>
                                        </p:tgtEl>
                                        <p:attrNameLst>
                                          <p:attrName>style.visibility</p:attrName>
                                        </p:attrNameLst>
                                      </p:cBhvr>
                                      <p:to>
                                        <p:strVal val="visible"/>
                                      </p:to>
                                    </p:set>
                                  </p:childTnLst>
                                </p:cTn>
                              </p:par>
                            </p:childTnLst>
                          </p:cTn>
                        </p:par>
                        <p:par>
                          <p:cTn id="818" fill="hold">
                            <p:stCondLst>
                              <p:cond delay="263500"/>
                            </p:stCondLst>
                            <p:childTnLst>
                              <p:par>
                                <p:cTn id="819" presetID="11" presetClass="entr" presetSubtype="0" fill="hold" grpId="0" nodeType="afterEffect">
                                  <p:stCondLst>
                                    <p:cond delay="0"/>
                                  </p:stCondLst>
                                  <p:childTnLst>
                                    <p:set>
                                      <p:cBhvr>
                                        <p:cTn id="820" dur="1000">
                                          <p:stCondLst>
                                            <p:cond delay="0"/>
                                          </p:stCondLst>
                                        </p:cTn>
                                        <p:tgtEl>
                                          <p:spTgt spid="278"/>
                                        </p:tgtEl>
                                        <p:attrNameLst>
                                          <p:attrName>style.visibility</p:attrName>
                                        </p:attrNameLst>
                                      </p:cBhvr>
                                      <p:to>
                                        <p:strVal val="visible"/>
                                      </p:to>
                                    </p:set>
                                  </p:childTnLst>
                                </p:cTn>
                              </p:par>
                            </p:childTnLst>
                          </p:cTn>
                        </p:par>
                        <p:par>
                          <p:cTn id="821" fill="hold">
                            <p:stCondLst>
                              <p:cond delay="264500"/>
                            </p:stCondLst>
                            <p:childTnLst>
                              <p:par>
                                <p:cTn id="822" presetID="11" presetClass="entr" presetSubtype="0" fill="hold" grpId="0" nodeType="afterEffect">
                                  <p:stCondLst>
                                    <p:cond delay="0"/>
                                  </p:stCondLst>
                                  <p:childTnLst>
                                    <p:set>
                                      <p:cBhvr>
                                        <p:cTn id="823" dur="1000">
                                          <p:stCondLst>
                                            <p:cond delay="0"/>
                                          </p:stCondLst>
                                        </p:cTn>
                                        <p:tgtEl>
                                          <p:spTgt spid="279"/>
                                        </p:tgtEl>
                                        <p:attrNameLst>
                                          <p:attrName>style.visibility</p:attrName>
                                        </p:attrNameLst>
                                      </p:cBhvr>
                                      <p:to>
                                        <p:strVal val="visible"/>
                                      </p:to>
                                    </p:set>
                                  </p:childTnLst>
                                </p:cTn>
                              </p:par>
                            </p:childTnLst>
                          </p:cTn>
                        </p:par>
                        <p:par>
                          <p:cTn id="824" fill="hold">
                            <p:stCondLst>
                              <p:cond delay="265500"/>
                            </p:stCondLst>
                            <p:childTnLst>
                              <p:par>
                                <p:cTn id="825" presetID="11" presetClass="entr" presetSubtype="0" fill="hold" grpId="0" nodeType="afterEffect">
                                  <p:stCondLst>
                                    <p:cond delay="0"/>
                                  </p:stCondLst>
                                  <p:childTnLst>
                                    <p:set>
                                      <p:cBhvr>
                                        <p:cTn id="826" dur="1000">
                                          <p:stCondLst>
                                            <p:cond delay="0"/>
                                          </p:stCondLst>
                                        </p:cTn>
                                        <p:tgtEl>
                                          <p:spTgt spid="280"/>
                                        </p:tgtEl>
                                        <p:attrNameLst>
                                          <p:attrName>style.visibility</p:attrName>
                                        </p:attrNameLst>
                                      </p:cBhvr>
                                      <p:to>
                                        <p:strVal val="visible"/>
                                      </p:to>
                                    </p:set>
                                  </p:childTnLst>
                                </p:cTn>
                              </p:par>
                            </p:childTnLst>
                          </p:cTn>
                        </p:par>
                        <p:par>
                          <p:cTn id="827" fill="hold">
                            <p:stCondLst>
                              <p:cond delay="266500"/>
                            </p:stCondLst>
                            <p:childTnLst>
                              <p:par>
                                <p:cTn id="828" presetID="11" presetClass="entr" presetSubtype="0" fill="hold" grpId="0" nodeType="afterEffect">
                                  <p:stCondLst>
                                    <p:cond delay="0"/>
                                  </p:stCondLst>
                                  <p:childTnLst>
                                    <p:set>
                                      <p:cBhvr>
                                        <p:cTn id="829" dur="1000">
                                          <p:stCondLst>
                                            <p:cond delay="0"/>
                                          </p:stCondLst>
                                        </p:cTn>
                                        <p:tgtEl>
                                          <p:spTgt spid="281"/>
                                        </p:tgtEl>
                                        <p:attrNameLst>
                                          <p:attrName>style.visibility</p:attrName>
                                        </p:attrNameLst>
                                      </p:cBhvr>
                                      <p:to>
                                        <p:strVal val="visible"/>
                                      </p:to>
                                    </p:set>
                                  </p:childTnLst>
                                </p:cTn>
                              </p:par>
                            </p:childTnLst>
                          </p:cTn>
                        </p:par>
                        <p:par>
                          <p:cTn id="830" fill="hold">
                            <p:stCondLst>
                              <p:cond delay="267500"/>
                            </p:stCondLst>
                            <p:childTnLst>
                              <p:par>
                                <p:cTn id="831" presetID="11" presetClass="entr" presetSubtype="0" fill="hold" grpId="0" nodeType="afterEffect">
                                  <p:stCondLst>
                                    <p:cond delay="0"/>
                                  </p:stCondLst>
                                  <p:childTnLst>
                                    <p:set>
                                      <p:cBhvr>
                                        <p:cTn id="832" dur="1000">
                                          <p:stCondLst>
                                            <p:cond delay="0"/>
                                          </p:stCondLst>
                                        </p:cTn>
                                        <p:tgtEl>
                                          <p:spTgt spid="282"/>
                                        </p:tgtEl>
                                        <p:attrNameLst>
                                          <p:attrName>style.visibility</p:attrName>
                                        </p:attrNameLst>
                                      </p:cBhvr>
                                      <p:to>
                                        <p:strVal val="visible"/>
                                      </p:to>
                                    </p:set>
                                  </p:childTnLst>
                                </p:cTn>
                              </p:par>
                            </p:childTnLst>
                          </p:cTn>
                        </p:par>
                        <p:par>
                          <p:cTn id="833" fill="hold">
                            <p:stCondLst>
                              <p:cond delay="268500"/>
                            </p:stCondLst>
                            <p:childTnLst>
                              <p:par>
                                <p:cTn id="834" presetID="11" presetClass="entr" presetSubtype="0" fill="hold" grpId="0" nodeType="afterEffect">
                                  <p:stCondLst>
                                    <p:cond delay="0"/>
                                  </p:stCondLst>
                                  <p:childTnLst>
                                    <p:set>
                                      <p:cBhvr>
                                        <p:cTn id="835" dur="1000">
                                          <p:stCondLst>
                                            <p:cond delay="0"/>
                                          </p:stCondLst>
                                        </p:cTn>
                                        <p:tgtEl>
                                          <p:spTgt spid="283"/>
                                        </p:tgtEl>
                                        <p:attrNameLst>
                                          <p:attrName>style.visibility</p:attrName>
                                        </p:attrNameLst>
                                      </p:cBhvr>
                                      <p:to>
                                        <p:strVal val="visible"/>
                                      </p:to>
                                    </p:set>
                                  </p:childTnLst>
                                </p:cTn>
                              </p:par>
                            </p:childTnLst>
                          </p:cTn>
                        </p:par>
                        <p:par>
                          <p:cTn id="836" fill="hold">
                            <p:stCondLst>
                              <p:cond delay="269500"/>
                            </p:stCondLst>
                            <p:childTnLst>
                              <p:par>
                                <p:cTn id="837" presetID="11" presetClass="entr" presetSubtype="0" fill="hold" grpId="0" nodeType="afterEffect">
                                  <p:stCondLst>
                                    <p:cond delay="0"/>
                                  </p:stCondLst>
                                  <p:childTnLst>
                                    <p:set>
                                      <p:cBhvr>
                                        <p:cTn id="838" dur="1000">
                                          <p:stCondLst>
                                            <p:cond delay="0"/>
                                          </p:stCondLst>
                                        </p:cTn>
                                        <p:tgtEl>
                                          <p:spTgt spid="284"/>
                                        </p:tgtEl>
                                        <p:attrNameLst>
                                          <p:attrName>style.visibility</p:attrName>
                                        </p:attrNameLst>
                                      </p:cBhvr>
                                      <p:to>
                                        <p:strVal val="visible"/>
                                      </p:to>
                                    </p:set>
                                  </p:childTnLst>
                                </p:cTn>
                              </p:par>
                            </p:childTnLst>
                          </p:cTn>
                        </p:par>
                        <p:par>
                          <p:cTn id="839" fill="hold">
                            <p:stCondLst>
                              <p:cond delay="270500"/>
                            </p:stCondLst>
                            <p:childTnLst>
                              <p:par>
                                <p:cTn id="840" presetID="11" presetClass="entr" presetSubtype="0" fill="hold" grpId="0" nodeType="afterEffect">
                                  <p:stCondLst>
                                    <p:cond delay="0"/>
                                  </p:stCondLst>
                                  <p:childTnLst>
                                    <p:set>
                                      <p:cBhvr>
                                        <p:cTn id="841" dur="1000">
                                          <p:stCondLst>
                                            <p:cond delay="0"/>
                                          </p:stCondLst>
                                        </p:cTn>
                                        <p:tgtEl>
                                          <p:spTgt spid="285"/>
                                        </p:tgtEl>
                                        <p:attrNameLst>
                                          <p:attrName>style.visibility</p:attrName>
                                        </p:attrNameLst>
                                      </p:cBhvr>
                                      <p:to>
                                        <p:strVal val="visible"/>
                                      </p:to>
                                    </p:set>
                                  </p:childTnLst>
                                </p:cTn>
                              </p:par>
                            </p:childTnLst>
                          </p:cTn>
                        </p:par>
                        <p:par>
                          <p:cTn id="842" fill="hold">
                            <p:stCondLst>
                              <p:cond delay="271500"/>
                            </p:stCondLst>
                            <p:childTnLst>
                              <p:par>
                                <p:cTn id="843" presetID="11" presetClass="entr" presetSubtype="0" fill="hold" grpId="0" nodeType="afterEffect">
                                  <p:stCondLst>
                                    <p:cond delay="0"/>
                                  </p:stCondLst>
                                  <p:childTnLst>
                                    <p:set>
                                      <p:cBhvr>
                                        <p:cTn id="844" dur="1000">
                                          <p:stCondLst>
                                            <p:cond delay="0"/>
                                          </p:stCondLst>
                                        </p:cTn>
                                        <p:tgtEl>
                                          <p:spTgt spid="286"/>
                                        </p:tgtEl>
                                        <p:attrNameLst>
                                          <p:attrName>style.visibility</p:attrName>
                                        </p:attrNameLst>
                                      </p:cBhvr>
                                      <p:to>
                                        <p:strVal val="visible"/>
                                      </p:to>
                                    </p:set>
                                  </p:childTnLst>
                                </p:cTn>
                              </p:par>
                            </p:childTnLst>
                          </p:cTn>
                        </p:par>
                        <p:par>
                          <p:cTn id="845" fill="hold">
                            <p:stCondLst>
                              <p:cond delay="272500"/>
                            </p:stCondLst>
                            <p:childTnLst>
                              <p:par>
                                <p:cTn id="846" presetID="11" presetClass="entr" presetSubtype="0" fill="hold" grpId="0" nodeType="afterEffect">
                                  <p:stCondLst>
                                    <p:cond delay="0"/>
                                  </p:stCondLst>
                                  <p:childTnLst>
                                    <p:set>
                                      <p:cBhvr>
                                        <p:cTn id="847" dur="1000">
                                          <p:stCondLst>
                                            <p:cond delay="0"/>
                                          </p:stCondLst>
                                        </p:cTn>
                                        <p:tgtEl>
                                          <p:spTgt spid="287"/>
                                        </p:tgtEl>
                                        <p:attrNameLst>
                                          <p:attrName>style.visibility</p:attrName>
                                        </p:attrNameLst>
                                      </p:cBhvr>
                                      <p:to>
                                        <p:strVal val="visible"/>
                                      </p:to>
                                    </p:set>
                                  </p:childTnLst>
                                </p:cTn>
                              </p:par>
                            </p:childTnLst>
                          </p:cTn>
                        </p:par>
                        <p:par>
                          <p:cTn id="848" fill="hold">
                            <p:stCondLst>
                              <p:cond delay="273500"/>
                            </p:stCondLst>
                            <p:childTnLst>
                              <p:par>
                                <p:cTn id="849" presetID="11" presetClass="entr" presetSubtype="0" fill="hold" grpId="0" nodeType="afterEffect">
                                  <p:stCondLst>
                                    <p:cond delay="0"/>
                                  </p:stCondLst>
                                  <p:childTnLst>
                                    <p:set>
                                      <p:cBhvr>
                                        <p:cTn id="850" dur="1000">
                                          <p:stCondLst>
                                            <p:cond delay="0"/>
                                          </p:stCondLst>
                                        </p:cTn>
                                        <p:tgtEl>
                                          <p:spTgt spid="288"/>
                                        </p:tgtEl>
                                        <p:attrNameLst>
                                          <p:attrName>style.visibility</p:attrName>
                                        </p:attrNameLst>
                                      </p:cBhvr>
                                      <p:to>
                                        <p:strVal val="visible"/>
                                      </p:to>
                                    </p:set>
                                  </p:childTnLst>
                                </p:cTn>
                              </p:par>
                            </p:childTnLst>
                          </p:cTn>
                        </p:par>
                        <p:par>
                          <p:cTn id="851" fill="hold">
                            <p:stCondLst>
                              <p:cond delay="274500"/>
                            </p:stCondLst>
                            <p:childTnLst>
                              <p:par>
                                <p:cTn id="852" presetID="11" presetClass="entr" presetSubtype="0" fill="hold" grpId="0" nodeType="afterEffect">
                                  <p:stCondLst>
                                    <p:cond delay="0"/>
                                  </p:stCondLst>
                                  <p:childTnLst>
                                    <p:set>
                                      <p:cBhvr>
                                        <p:cTn id="853" dur="1000">
                                          <p:stCondLst>
                                            <p:cond delay="0"/>
                                          </p:stCondLst>
                                        </p:cTn>
                                        <p:tgtEl>
                                          <p:spTgt spid="289"/>
                                        </p:tgtEl>
                                        <p:attrNameLst>
                                          <p:attrName>style.visibility</p:attrName>
                                        </p:attrNameLst>
                                      </p:cBhvr>
                                      <p:to>
                                        <p:strVal val="visible"/>
                                      </p:to>
                                    </p:set>
                                  </p:childTnLst>
                                </p:cTn>
                              </p:par>
                            </p:childTnLst>
                          </p:cTn>
                        </p:par>
                        <p:par>
                          <p:cTn id="854" fill="hold">
                            <p:stCondLst>
                              <p:cond delay="275500"/>
                            </p:stCondLst>
                            <p:childTnLst>
                              <p:par>
                                <p:cTn id="855" presetID="11" presetClass="entr" presetSubtype="0" fill="hold" grpId="0" nodeType="afterEffect">
                                  <p:stCondLst>
                                    <p:cond delay="0"/>
                                  </p:stCondLst>
                                  <p:childTnLst>
                                    <p:set>
                                      <p:cBhvr>
                                        <p:cTn id="856" dur="1000">
                                          <p:stCondLst>
                                            <p:cond delay="0"/>
                                          </p:stCondLst>
                                        </p:cTn>
                                        <p:tgtEl>
                                          <p:spTgt spid="290"/>
                                        </p:tgtEl>
                                        <p:attrNameLst>
                                          <p:attrName>style.visibility</p:attrName>
                                        </p:attrNameLst>
                                      </p:cBhvr>
                                      <p:to>
                                        <p:strVal val="visible"/>
                                      </p:to>
                                    </p:set>
                                  </p:childTnLst>
                                </p:cTn>
                              </p:par>
                            </p:childTnLst>
                          </p:cTn>
                        </p:par>
                        <p:par>
                          <p:cTn id="857" fill="hold">
                            <p:stCondLst>
                              <p:cond delay="276500"/>
                            </p:stCondLst>
                            <p:childTnLst>
                              <p:par>
                                <p:cTn id="858" presetID="11" presetClass="entr" presetSubtype="0" fill="hold" grpId="0" nodeType="afterEffect">
                                  <p:stCondLst>
                                    <p:cond delay="0"/>
                                  </p:stCondLst>
                                  <p:childTnLst>
                                    <p:set>
                                      <p:cBhvr>
                                        <p:cTn id="859" dur="1000">
                                          <p:stCondLst>
                                            <p:cond delay="0"/>
                                          </p:stCondLst>
                                        </p:cTn>
                                        <p:tgtEl>
                                          <p:spTgt spid="291"/>
                                        </p:tgtEl>
                                        <p:attrNameLst>
                                          <p:attrName>style.visibility</p:attrName>
                                        </p:attrNameLst>
                                      </p:cBhvr>
                                      <p:to>
                                        <p:strVal val="visible"/>
                                      </p:to>
                                    </p:set>
                                  </p:childTnLst>
                                </p:cTn>
                              </p:par>
                            </p:childTnLst>
                          </p:cTn>
                        </p:par>
                        <p:par>
                          <p:cTn id="860" fill="hold">
                            <p:stCondLst>
                              <p:cond delay="277500"/>
                            </p:stCondLst>
                            <p:childTnLst>
                              <p:par>
                                <p:cTn id="861" presetID="11" presetClass="entr" presetSubtype="0" fill="hold" grpId="0" nodeType="afterEffect">
                                  <p:stCondLst>
                                    <p:cond delay="0"/>
                                  </p:stCondLst>
                                  <p:childTnLst>
                                    <p:set>
                                      <p:cBhvr>
                                        <p:cTn id="862" dur="1000">
                                          <p:stCondLst>
                                            <p:cond delay="0"/>
                                          </p:stCondLst>
                                        </p:cTn>
                                        <p:tgtEl>
                                          <p:spTgt spid="292"/>
                                        </p:tgtEl>
                                        <p:attrNameLst>
                                          <p:attrName>style.visibility</p:attrName>
                                        </p:attrNameLst>
                                      </p:cBhvr>
                                      <p:to>
                                        <p:strVal val="visible"/>
                                      </p:to>
                                    </p:set>
                                  </p:childTnLst>
                                </p:cTn>
                              </p:par>
                            </p:childTnLst>
                          </p:cTn>
                        </p:par>
                        <p:par>
                          <p:cTn id="863" fill="hold">
                            <p:stCondLst>
                              <p:cond delay="278500"/>
                            </p:stCondLst>
                            <p:childTnLst>
                              <p:par>
                                <p:cTn id="864" presetID="11" presetClass="entr" presetSubtype="0" fill="hold" grpId="0" nodeType="afterEffect">
                                  <p:stCondLst>
                                    <p:cond delay="0"/>
                                  </p:stCondLst>
                                  <p:childTnLst>
                                    <p:set>
                                      <p:cBhvr>
                                        <p:cTn id="865" dur="1000">
                                          <p:stCondLst>
                                            <p:cond delay="0"/>
                                          </p:stCondLst>
                                        </p:cTn>
                                        <p:tgtEl>
                                          <p:spTgt spid="293"/>
                                        </p:tgtEl>
                                        <p:attrNameLst>
                                          <p:attrName>style.visibility</p:attrName>
                                        </p:attrNameLst>
                                      </p:cBhvr>
                                      <p:to>
                                        <p:strVal val="visible"/>
                                      </p:to>
                                    </p:set>
                                  </p:childTnLst>
                                </p:cTn>
                              </p:par>
                            </p:childTnLst>
                          </p:cTn>
                        </p:par>
                        <p:par>
                          <p:cTn id="866" fill="hold">
                            <p:stCondLst>
                              <p:cond delay="279500"/>
                            </p:stCondLst>
                            <p:childTnLst>
                              <p:par>
                                <p:cTn id="867" presetID="11" presetClass="entr" presetSubtype="0" fill="hold" grpId="0" nodeType="afterEffect">
                                  <p:stCondLst>
                                    <p:cond delay="0"/>
                                  </p:stCondLst>
                                  <p:childTnLst>
                                    <p:set>
                                      <p:cBhvr>
                                        <p:cTn id="868" dur="1000">
                                          <p:stCondLst>
                                            <p:cond delay="0"/>
                                          </p:stCondLst>
                                        </p:cTn>
                                        <p:tgtEl>
                                          <p:spTgt spid="294"/>
                                        </p:tgtEl>
                                        <p:attrNameLst>
                                          <p:attrName>style.visibility</p:attrName>
                                        </p:attrNameLst>
                                      </p:cBhvr>
                                      <p:to>
                                        <p:strVal val="visible"/>
                                      </p:to>
                                    </p:set>
                                  </p:childTnLst>
                                </p:cTn>
                              </p:par>
                            </p:childTnLst>
                          </p:cTn>
                        </p:par>
                        <p:par>
                          <p:cTn id="869" fill="hold">
                            <p:stCondLst>
                              <p:cond delay="280500"/>
                            </p:stCondLst>
                            <p:childTnLst>
                              <p:par>
                                <p:cTn id="870" presetID="11" presetClass="entr" presetSubtype="0" fill="hold" grpId="0" nodeType="afterEffect">
                                  <p:stCondLst>
                                    <p:cond delay="0"/>
                                  </p:stCondLst>
                                  <p:childTnLst>
                                    <p:set>
                                      <p:cBhvr>
                                        <p:cTn id="871" dur="1000">
                                          <p:stCondLst>
                                            <p:cond delay="0"/>
                                          </p:stCondLst>
                                        </p:cTn>
                                        <p:tgtEl>
                                          <p:spTgt spid="295"/>
                                        </p:tgtEl>
                                        <p:attrNameLst>
                                          <p:attrName>style.visibility</p:attrName>
                                        </p:attrNameLst>
                                      </p:cBhvr>
                                      <p:to>
                                        <p:strVal val="visible"/>
                                      </p:to>
                                    </p:set>
                                  </p:childTnLst>
                                </p:cTn>
                              </p:par>
                            </p:childTnLst>
                          </p:cTn>
                        </p:par>
                        <p:par>
                          <p:cTn id="872" fill="hold">
                            <p:stCondLst>
                              <p:cond delay="281500"/>
                            </p:stCondLst>
                            <p:childTnLst>
                              <p:par>
                                <p:cTn id="873" presetID="11" presetClass="entr" presetSubtype="0" fill="hold" grpId="0" nodeType="afterEffect">
                                  <p:stCondLst>
                                    <p:cond delay="0"/>
                                  </p:stCondLst>
                                  <p:childTnLst>
                                    <p:set>
                                      <p:cBhvr>
                                        <p:cTn id="874" dur="1000">
                                          <p:stCondLst>
                                            <p:cond delay="0"/>
                                          </p:stCondLst>
                                        </p:cTn>
                                        <p:tgtEl>
                                          <p:spTgt spid="296"/>
                                        </p:tgtEl>
                                        <p:attrNameLst>
                                          <p:attrName>style.visibility</p:attrName>
                                        </p:attrNameLst>
                                      </p:cBhvr>
                                      <p:to>
                                        <p:strVal val="visible"/>
                                      </p:to>
                                    </p:set>
                                  </p:childTnLst>
                                </p:cTn>
                              </p:par>
                            </p:childTnLst>
                          </p:cTn>
                        </p:par>
                        <p:par>
                          <p:cTn id="875" fill="hold">
                            <p:stCondLst>
                              <p:cond delay="282500"/>
                            </p:stCondLst>
                            <p:childTnLst>
                              <p:par>
                                <p:cTn id="876" presetID="11" presetClass="entr" presetSubtype="0" fill="hold" grpId="0" nodeType="afterEffect">
                                  <p:stCondLst>
                                    <p:cond delay="0"/>
                                  </p:stCondLst>
                                  <p:childTnLst>
                                    <p:set>
                                      <p:cBhvr>
                                        <p:cTn id="877" dur="1000">
                                          <p:stCondLst>
                                            <p:cond delay="0"/>
                                          </p:stCondLst>
                                        </p:cTn>
                                        <p:tgtEl>
                                          <p:spTgt spid="297"/>
                                        </p:tgtEl>
                                        <p:attrNameLst>
                                          <p:attrName>style.visibility</p:attrName>
                                        </p:attrNameLst>
                                      </p:cBhvr>
                                      <p:to>
                                        <p:strVal val="visible"/>
                                      </p:to>
                                    </p:set>
                                  </p:childTnLst>
                                </p:cTn>
                              </p:par>
                            </p:childTnLst>
                          </p:cTn>
                        </p:par>
                        <p:par>
                          <p:cTn id="878" fill="hold">
                            <p:stCondLst>
                              <p:cond delay="283500"/>
                            </p:stCondLst>
                            <p:childTnLst>
                              <p:par>
                                <p:cTn id="879" presetID="11" presetClass="entr" presetSubtype="0" fill="hold" grpId="0" nodeType="afterEffect">
                                  <p:stCondLst>
                                    <p:cond delay="0"/>
                                  </p:stCondLst>
                                  <p:childTnLst>
                                    <p:set>
                                      <p:cBhvr>
                                        <p:cTn id="880" dur="1000">
                                          <p:stCondLst>
                                            <p:cond delay="0"/>
                                          </p:stCondLst>
                                        </p:cTn>
                                        <p:tgtEl>
                                          <p:spTgt spid="298"/>
                                        </p:tgtEl>
                                        <p:attrNameLst>
                                          <p:attrName>style.visibility</p:attrName>
                                        </p:attrNameLst>
                                      </p:cBhvr>
                                      <p:to>
                                        <p:strVal val="visible"/>
                                      </p:to>
                                    </p:set>
                                  </p:childTnLst>
                                </p:cTn>
                              </p:par>
                            </p:childTnLst>
                          </p:cTn>
                        </p:par>
                        <p:par>
                          <p:cTn id="881" fill="hold">
                            <p:stCondLst>
                              <p:cond delay="284500"/>
                            </p:stCondLst>
                            <p:childTnLst>
                              <p:par>
                                <p:cTn id="882" presetID="11" presetClass="entr" presetSubtype="0" fill="hold" grpId="0" nodeType="afterEffect">
                                  <p:stCondLst>
                                    <p:cond delay="0"/>
                                  </p:stCondLst>
                                  <p:childTnLst>
                                    <p:set>
                                      <p:cBhvr>
                                        <p:cTn id="883" dur="1000">
                                          <p:stCondLst>
                                            <p:cond delay="0"/>
                                          </p:stCondLst>
                                        </p:cTn>
                                        <p:tgtEl>
                                          <p:spTgt spid="299"/>
                                        </p:tgtEl>
                                        <p:attrNameLst>
                                          <p:attrName>style.visibility</p:attrName>
                                        </p:attrNameLst>
                                      </p:cBhvr>
                                      <p:to>
                                        <p:strVal val="visible"/>
                                      </p:to>
                                    </p:set>
                                  </p:childTnLst>
                                </p:cTn>
                              </p:par>
                            </p:childTnLst>
                          </p:cTn>
                        </p:par>
                        <p:par>
                          <p:cTn id="884" fill="hold">
                            <p:stCondLst>
                              <p:cond delay="285500"/>
                            </p:stCondLst>
                            <p:childTnLst>
                              <p:par>
                                <p:cTn id="885" presetID="11" presetClass="entr" presetSubtype="0" fill="hold" grpId="0" nodeType="afterEffect">
                                  <p:stCondLst>
                                    <p:cond delay="0"/>
                                  </p:stCondLst>
                                  <p:childTnLst>
                                    <p:set>
                                      <p:cBhvr>
                                        <p:cTn id="886" dur="1000">
                                          <p:stCondLst>
                                            <p:cond delay="0"/>
                                          </p:stCondLst>
                                        </p:cTn>
                                        <p:tgtEl>
                                          <p:spTgt spid="300"/>
                                        </p:tgtEl>
                                        <p:attrNameLst>
                                          <p:attrName>style.visibility</p:attrName>
                                        </p:attrNameLst>
                                      </p:cBhvr>
                                      <p:to>
                                        <p:strVal val="visible"/>
                                      </p:to>
                                    </p:set>
                                  </p:childTnLst>
                                </p:cTn>
                              </p:par>
                            </p:childTnLst>
                          </p:cTn>
                        </p:par>
                        <p:par>
                          <p:cTn id="887" fill="hold">
                            <p:stCondLst>
                              <p:cond delay="286500"/>
                            </p:stCondLst>
                            <p:childTnLst>
                              <p:par>
                                <p:cTn id="888" presetID="11" presetClass="entr" presetSubtype="0" fill="hold" grpId="0" nodeType="afterEffect">
                                  <p:stCondLst>
                                    <p:cond delay="0"/>
                                  </p:stCondLst>
                                  <p:childTnLst>
                                    <p:set>
                                      <p:cBhvr>
                                        <p:cTn id="889" dur="1000">
                                          <p:stCondLst>
                                            <p:cond delay="0"/>
                                          </p:stCondLst>
                                        </p:cTn>
                                        <p:tgtEl>
                                          <p:spTgt spid="301"/>
                                        </p:tgtEl>
                                        <p:attrNameLst>
                                          <p:attrName>style.visibility</p:attrName>
                                        </p:attrNameLst>
                                      </p:cBhvr>
                                      <p:to>
                                        <p:strVal val="visible"/>
                                      </p:to>
                                    </p:set>
                                  </p:childTnLst>
                                </p:cTn>
                              </p:par>
                            </p:childTnLst>
                          </p:cTn>
                        </p:par>
                        <p:par>
                          <p:cTn id="890" fill="hold">
                            <p:stCondLst>
                              <p:cond delay="287500"/>
                            </p:stCondLst>
                            <p:childTnLst>
                              <p:par>
                                <p:cTn id="891" presetID="11" presetClass="entr" presetSubtype="0" fill="hold" grpId="0" nodeType="afterEffect">
                                  <p:stCondLst>
                                    <p:cond delay="0"/>
                                  </p:stCondLst>
                                  <p:childTnLst>
                                    <p:set>
                                      <p:cBhvr>
                                        <p:cTn id="892" dur="1000">
                                          <p:stCondLst>
                                            <p:cond delay="0"/>
                                          </p:stCondLst>
                                        </p:cTn>
                                        <p:tgtEl>
                                          <p:spTgt spid="302"/>
                                        </p:tgtEl>
                                        <p:attrNameLst>
                                          <p:attrName>style.visibility</p:attrName>
                                        </p:attrNameLst>
                                      </p:cBhvr>
                                      <p:to>
                                        <p:strVal val="visible"/>
                                      </p:to>
                                    </p:set>
                                  </p:childTnLst>
                                </p:cTn>
                              </p:par>
                            </p:childTnLst>
                          </p:cTn>
                        </p:par>
                        <p:par>
                          <p:cTn id="893" fill="hold">
                            <p:stCondLst>
                              <p:cond delay="288500"/>
                            </p:stCondLst>
                            <p:childTnLst>
                              <p:par>
                                <p:cTn id="894" presetID="11" presetClass="entr" presetSubtype="0" fill="hold" grpId="0" nodeType="afterEffect">
                                  <p:stCondLst>
                                    <p:cond delay="0"/>
                                  </p:stCondLst>
                                  <p:childTnLst>
                                    <p:set>
                                      <p:cBhvr>
                                        <p:cTn id="895" dur="1000">
                                          <p:stCondLst>
                                            <p:cond delay="0"/>
                                          </p:stCondLst>
                                        </p:cTn>
                                        <p:tgtEl>
                                          <p:spTgt spid="303"/>
                                        </p:tgtEl>
                                        <p:attrNameLst>
                                          <p:attrName>style.visibility</p:attrName>
                                        </p:attrNameLst>
                                      </p:cBhvr>
                                      <p:to>
                                        <p:strVal val="visible"/>
                                      </p:to>
                                    </p:set>
                                  </p:childTnLst>
                                </p:cTn>
                              </p:par>
                            </p:childTnLst>
                          </p:cTn>
                        </p:par>
                        <p:par>
                          <p:cTn id="896" fill="hold">
                            <p:stCondLst>
                              <p:cond delay="289500"/>
                            </p:stCondLst>
                            <p:childTnLst>
                              <p:par>
                                <p:cTn id="897" presetID="11" presetClass="entr" presetSubtype="0" fill="hold" grpId="0" nodeType="afterEffect">
                                  <p:stCondLst>
                                    <p:cond delay="0"/>
                                  </p:stCondLst>
                                  <p:childTnLst>
                                    <p:set>
                                      <p:cBhvr>
                                        <p:cTn id="898" dur="1000">
                                          <p:stCondLst>
                                            <p:cond delay="0"/>
                                          </p:stCondLst>
                                        </p:cTn>
                                        <p:tgtEl>
                                          <p:spTgt spid="304"/>
                                        </p:tgtEl>
                                        <p:attrNameLst>
                                          <p:attrName>style.visibility</p:attrName>
                                        </p:attrNameLst>
                                      </p:cBhvr>
                                      <p:to>
                                        <p:strVal val="visible"/>
                                      </p:to>
                                    </p:set>
                                  </p:childTnLst>
                                </p:cTn>
                              </p:par>
                            </p:childTnLst>
                          </p:cTn>
                        </p:par>
                        <p:par>
                          <p:cTn id="899" fill="hold">
                            <p:stCondLst>
                              <p:cond delay="290500"/>
                            </p:stCondLst>
                            <p:childTnLst>
                              <p:par>
                                <p:cTn id="900" presetID="11" presetClass="entr" presetSubtype="0" fill="hold" grpId="0" nodeType="afterEffect">
                                  <p:stCondLst>
                                    <p:cond delay="0"/>
                                  </p:stCondLst>
                                  <p:childTnLst>
                                    <p:set>
                                      <p:cBhvr>
                                        <p:cTn id="901" dur="1000">
                                          <p:stCondLst>
                                            <p:cond delay="0"/>
                                          </p:stCondLst>
                                        </p:cTn>
                                        <p:tgtEl>
                                          <p:spTgt spid="305"/>
                                        </p:tgtEl>
                                        <p:attrNameLst>
                                          <p:attrName>style.visibility</p:attrName>
                                        </p:attrNameLst>
                                      </p:cBhvr>
                                      <p:to>
                                        <p:strVal val="visible"/>
                                      </p:to>
                                    </p:set>
                                  </p:childTnLst>
                                </p:cTn>
                              </p:par>
                            </p:childTnLst>
                          </p:cTn>
                        </p:par>
                        <p:par>
                          <p:cTn id="902" fill="hold">
                            <p:stCondLst>
                              <p:cond delay="291500"/>
                            </p:stCondLst>
                            <p:childTnLst>
                              <p:par>
                                <p:cTn id="903" presetID="11" presetClass="entr" presetSubtype="0" fill="hold" grpId="0" nodeType="afterEffect">
                                  <p:stCondLst>
                                    <p:cond delay="0"/>
                                  </p:stCondLst>
                                  <p:childTnLst>
                                    <p:set>
                                      <p:cBhvr>
                                        <p:cTn id="904" dur="1000">
                                          <p:stCondLst>
                                            <p:cond delay="0"/>
                                          </p:stCondLst>
                                        </p:cTn>
                                        <p:tgtEl>
                                          <p:spTgt spid="306"/>
                                        </p:tgtEl>
                                        <p:attrNameLst>
                                          <p:attrName>style.visibility</p:attrName>
                                        </p:attrNameLst>
                                      </p:cBhvr>
                                      <p:to>
                                        <p:strVal val="visible"/>
                                      </p:to>
                                    </p:set>
                                  </p:childTnLst>
                                  <p:subTnLst>
                                    <p:audio>
                                      <p:cMediaNode>
                                        <p:cTn display="0" masterRel="sameClick">
                                          <p:stCondLst>
                                            <p:cond evt="begin" delay="0">
                                              <p:tn val="903"/>
                                            </p:cond>
                                          </p:stCondLst>
                                          <p:endCondLst>
                                            <p:cond evt="onStopAudio" delay="0">
                                              <p:tgtEl>
                                                <p:sldTgt/>
                                              </p:tgtEl>
                                            </p:cond>
                                          </p:endCondLst>
                                        </p:cTn>
                                        <p:tgtEl>
                                          <p:sndTgt r:embed="rId3" name="click.wav"/>
                                        </p:tgtEl>
                                      </p:cMediaNode>
                                    </p:audio>
                                  </p:subTnLst>
                                </p:cTn>
                              </p:par>
                            </p:childTnLst>
                          </p:cTn>
                        </p:par>
                        <p:par>
                          <p:cTn id="905" fill="hold">
                            <p:stCondLst>
                              <p:cond delay="292500"/>
                            </p:stCondLst>
                            <p:childTnLst>
                              <p:par>
                                <p:cTn id="906" presetID="11" presetClass="entr" presetSubtype="0" fill="hold" grpId="0" nodeType="afterEffect">
                                  <p:stCondLst>
                                    <p:cond delay="0"/>
                                  </p:stCondLst>
                                  <p:childTnLst>
                                    <p:set>
                                      <p:cBhvr>
                                        <p:cTn id="907" dur="1000">
                                          <p:stCondLst>
                                            <p:cond delay="0"/>
                                          </p:stCondLst>
                                        </p:cTn>
                                        <p:tgtEl>
                                          <p:spTgt spid="307"/>
                                        </p:tgtEl>
                                        <p:attrNameLst>
                                          <p:attrName>style.visibility</p:attrName>
                                        </p:attrNameLst>
                                      </p:cBhvr>
                                      <p:to>
                                        <p:strVal val="visible"/>
                                      </p:to>
                                    </p:set>
                                  </p:childTnLst>
                                  <p:subTnLst>
                                    <p:audio>
                                      <p:cMediaNode>
                                        <p:cTn display="0" masterRel="sameClick">
                                          <p:stCondLst>
                                            <p:cond evt="begin" delay="0">
                                              <p:tn val="906"/>
                                            </p:cond>
                                          </p:stCondLst>
                                          <p:endCondLst>
                                            <p:cond evt="onStopAudio" delay="0">
                                              <p:tgtEl>
                                                <p:sldTgt/>
                                              </p:tgtEl>
                                            </p:cond>
                                          </p:endCondLst>
                                        </p:cTn>
                                        <p:tgtEl>
                                          <p:sndTgt r:embed="rId3" name="click.wav"/>
                                        </p:tgtEl>
                                      </p:cMediaNode>
                                    </p:audio>
                                  </p:subTnLst>
                                </p:cTn>
                              </p:par>
                            </p:childTnLst>
                          </p:cTn>
                        </p:par>
                        <p:par>
                          <p:cTn id="908" fill="hold">
                            <p:stCondLst>
                              <p:cond delay="293500"/>
                            </p:stCondLst>
                            <p:childTnLst>
                              <p:par>
                                <p:cTn id="909" presetID="11" presetClass="entr" presetSubtype="0" fill="hold" grpId="0" nodeType="afterEffect">
                                  <p:stCondLst>
                                    <p:cond delay="0"/>
                                  </p:stCondLst>
                                  <p:childTnLst>
                                    <p:set>
                                      <p:cBhvr>
                                        <p:cTn id="910" dur="1000">
                                          <p:stCondLst>
                                            <p:cond delay="0"/>
                                          </p:stCondLst>
                                        </p:cTn>
                                        <p:tgtEl>
                                          <p:spTgt spid="308"/>
                                        </p:tgtEl>
                                        <p:attrNameLst>
                                          <p:attrName>style.visibility</p:attrName>
                                        </p:attrNameLst>
                                      </p:cBhvr>
                                      <p:to>
                                        <p:strVal val="visible"/>
                                      </p:to>
                                    </p:set>
                                  </p:childTnLst>
                                  <p:subTnLst>
                                    <p:audio>
                                      <p:cMediaNode>
                                        <p:cTn display="0" masterRel="sameClick">
                                          <p:stCondLst>
                                            <p:cond evt="begin" delay="0">
                                              <p:tn val="909"/>
                                            </p:cond>
                                          </p:stCondLst>
                                          <p:endCondLst>
                                            <p:cond evt="onStopAudio" delay="0">
                                              <p:tgtEl>
                                                <p:sldTgt/>
                                              </p:tgtEl>
                                            </p:cond>
                                          </p:endCondLst>
                                        </p:cTn>
                                        <p:tgtEl>
                                          <p:sndTgt r:embed="rId3" name="click.wav"/>
                                        </p:tgtEl>
                                      </p:cMediaNode>
                                    </p:audio>
                                  </p:subTnLst>
                                </p:cTn>
                              </p:par>
                            </p:childTnLst>
                          </p:cTn>
                        </p:par>
                        <p:par>
                          <p:cTn id="911" fill="hold">
                            <p:stCondLst>
                              <p:cond delay="294500"/>
                            </p:stCondLst>
                            <p:childTnLst>
                              <p:par>
                                <p:cTn id="912" presetID="11" presetClass="entr" presetSubtype="0" fill="hold" grpId="0" nodeType="afterEffect">
                                  <p:stCondLst>
                                    <p:cond delay="0"/>
                                  </p:stCondLst>
                                  <p:childTnLst>
                                    <p:set>
                                      <p:cBhvr>
                                        <p:cTn id="913" dur="1000">
                                          <p:stCondLst>
                                            <p:cond delay="0"/>
                                          </p:stCondLst>
                                        </p:cTn>
                                        <p:tgtEl>
                                          <p:spTgt spid="309"/>
                                        </p:tgtEl>
                                        <p:attrNameLst>
                                          <p:attrName>style.visibility</p:attrName>
                                        </p:attrNameLst>
                                      </p:cBhvr>
                                      <p:to>
                                        <p:strVal val="visible"/>
                                      </p:to>
                                    </p:set>
                                  </p:childTnLst>
                                  <p:subTnLst>
                                    <p:audio>
                                      <p:cMediaNode>
                                        <p:cTn display="0" masterRel="sameClick">
                                          <p:stCondLst>
                                            <p:cond evt="begin" delay="0">
                                              <p:tn val="912"/>
                                            </p:cond>
                                          </p:stCondLst>
                                          <p:endCondLst>
                                            <p:cond evt="onStopAudio" delay="0">
                                              <p:tgtEl>
                                                <p:sldTgt/>
                                              </p:tgtEl>
                                            </p:cond>
                                          </p:endCondLst>
                                        </p:cTn>
                                        <p:tgtEl>
                                          <p:sndTgt r:embed="rId3" name="click.wav"/>
                                        </p:tgtEl>
                                      </p:cMediaNode>
                                    </p:audio>
                                  </p:subTnLst>
                                </p:cTn>
                              </p:par>
                            </p:childTnLst>
                          </p:cTn>
                        </p:par>
                        <p:par>
                          <p:cTn id="914" fill="hold">
                            <p:stCondLst>
                              <p:cond delay="295500"/>
                            </p:stCondLst>
                            <p:childTnLst>
                              <p:par>
                                <p:cTn id="915" presetID="11" presetClass="entr" presetSubtype="0" fill="hold" grpId="0" nodeType="afterEffect">
                                  <p:stCondLst>
                                    <p:cond delay="0"/>
                                  </p:stCondLst>
                                  <p:childTnLst>
                                    <p:set>
                                      <p:cBhvr>
                                        <p:cTn id="916" dur="1000">
                                          <p:stCondLst>
                                            <p:cond delay="0"/>
                                          </p:stCondLst>
                                        </p:cTn>
                                        <p:tgtEl>
                                          <p:spTgt spid="310"/>
                                        </p:tgtEl>
                                        <p:attrNameLst>
                                          <p:attrName>style.visibility</p:attrName>
                                        </p:attrNameLst>
                                      </p:cBhvr>
                                      <p:to>
                                        <p:strVal val="visible"/>
                                      </p:to>
                                    </p:set>
                                  </p:childTnLst>
                                  <p:subTnLst>
                                    <p:audio>
                                      <p:cMediaNode>
                                        <p:cTn display="0" masterRel="sameClick">
                                          <p:stCondLst>
                                            <p:cond evt="begin" delay="0">
                                              <p:tn val="915"/>
                                            </p:cond>
                                          </p:stCondLst>
                                          <p:endCondLst>
                                            <p:cond evt="onStopAudio" delay="0">
                                              <p:tgtEl>
                                                <p:sldTgt/>
                                              </p:tgtEl>
                                            </p:cond>
                                          </p:endCondLst>
                                        </p:cTn>
                                        <p:tgtEl>
                                          <p:sndTgt r:embed="rId3" name="click.wav"/>
                                        </p:tgtEl>
                                      </p:cMediaNode>
                                    </p:audio>
                                  </p:subTnLst>
                                </p:cTn>
                              </p:par>
                            </p:childTnLst>
                          </p:cTn>
                        </p:par>
                        <p:par>
                          <p:cTn id="917" fill="hold">
                            <p:stCondLst>
                              <p:cond delay="296500"/>
                            </p:stCondLst>
                            <p:childTnLst>
                              <p:par>
                                <p:cTn id="918" presetID="11" presetClass="entr" presetSubtype="0" fill="hold" grpId="0" nodeType="afterEffect">
                                  <p:stCondLst>
                                    <p:cond delay="0"/>
                                  </p:stCondLst>
                                  <p:childTnLst>
                                    <p:set>
                                      <p:cBhvr>
                                        <p:cTn id="919" dur="1000">
                                          <p:stCondLst>
                                            <p:cond delay="0"/>
                                          </p:stCondLst>
                                        </p:cTn>
                                        <p:tgtEl>
                                          <p:spTgt spid="311"/>
                                        </p:tgtEl>
                                        <p:attrNameLst>
                                          <p:attrName>style.visibility</p:attrName>
                                        </p:attrNameLst>
                                      </p:cBhvr>
                                      <p:to>
                                        <p:strVal val="visible"/>
                                      </p:to>
                                    </p:set>
                                  </p:childTnLst>
                                  <p:subTnLst>
                                    <p:audio>
                                      <p:cMediaNode>
                                        <p:cTn display="0" masterRel="sameClick">
                                          <p:stCondLst>
                                            <p:cond evt="begin" delay="0">
                                              <p:tn val="918"/>
                                            </p:cond>
                                          </p:stCondLst>
                                          <p:endCondLst>
                                            <p:cond evt="onStopAudio" delay="0">
                                              <p:tgtEl>
                                                <p:sldTgt/>
                                              </p:tgtEl>
                                            </p:cond>
                                          </p:endCondLst>
                                        </p:cTn>
                                        <p:tgtEl>
                                          <p:sndTgt r:embed="rId3" name="click.wav"/>
                                        </p:tgtEl>
                                      </p:cMediaNode>
                                    </p:audio>
                                  </p:subTnLst>
                                </p:cTn>
                              </p:par>
                            </p:childTnLst>
                          </p:cTn>
                        </p:par>
                        <p:par>
                          <p:cTn id="920" fill="hold">
                            <p:stCondLst>
                              <p:cond delay="297500"/>
                            </p:stCondLst>
                            <p:childTnLst>
                              <p:par>
                                <p:cTn id="921" presetID="11" presetClass="entr" presetSubtype="0" fill="hold" grpId="0" nodeType="afterEffect">
                                  <p:stCondLst>
                                    <p:cond delay="0"/>
                                  </p:stCondLst>
                                  <p:childTnLst>
                                    <p:set>
                                      <p:cBhvr>
                                        <p:cTn id="922" dur="1000">
                                          <p:stCondLst>
                                            <p:cond delay="0"/>
                                          </p:stCondLst>
                                        </p:cTn>
                                        <p:tgtEl>
                                          <p:spTgt spid="312"/>
                                        </p:tgtEl>
                                        <p:attrNameLst>
                                          <p:attrName>style.visibility</p:attrName>
                                        </p:attrNameLst>
                                      </p:cBhvr>
                                      <p:to>
                                        <p:strVal val="visible"/>
                                      </p:to>
                                    </p:set>
                                  </p:childTnLst>
                                  <p:subTnLst>
                                    <p:audio>
                                      <p:cMediaNode>
                                        <p:cTn display="0" masterRel="sameClick">
                                          <p:stCondLst>
                                            <p:cond evt="begin" delay="0">
                                              <p:tn val="921"/>
                                            </p:cond>
                                          </p:stCondLst>
                                          <p:endCondLst>
                                            <p:cond evt="onStopAudio" delay="0">
                                              <p:tgtEl>
                                                <p:sldTgt/>
                                              </p:tgtEl>
                                            </p:cond>
                                          </p:endCondLst>
                                        </p:cTn>
                                        <p:tgtEl>
                                          <p:sndTgt r:embed="rId3" name="click.wav"/>
                                        </p:tgtEl>
                                      </p:cMediaNode>
                                    </p:audio>
                                  </p:subTnLst>
                                </p:cTn>
                              </p:par>
                            </p:childTnLst>
                          </p:cTn>
                        </p:par>
                        <p:par>
                          <p:cTn id="923" fill="hold">
                            <p:stCondLst>
                              <p:cond delay="298500"/>
                            </p:stCondLst>
                            <p:childTnLst>
                              <p:par>
                                <p:cTn id="924" presetID="11" presetClass="entr" presetSubtype="0" fill="hold" grpId="0" nodeType="afterEffect">
                                  <p:stCondLst>
                                    <p:cond delay="0"/>
                                  </p:stCondLst>
                                  <p:childTnLst>
                                    <p:set>
                                      <p:cBhvr>
                                        <p:cTn id="925" dur="1000">
                                          <p:stCondLst>
                                            <p:cond delay="0"/>
                                          </p:stCondLst>
                                        </p:cTn>
                                        <p:tgtEl>
                                          <p:spTgt spid="313"/>
                                        </p:tgtEl>
                                        <p:attrNameLst>
                                          <p:attrName>style.visibility</p:attrName>
                                        </p:attrNameLst>
                                      </p:cBhvr>
                                      <p:to>
                                        <p:strVal val="visible"/>
                                      </p:to>
                                    </p:set>
                                  </p:childTnLst>
                                  <p:subTnLst>
                                    <p:audio>
                                      <p:cMediaNode>
                                        <p:cTn display="0" masterRel="sameClick">
                                          <p:stCondLst>
                                            <p:cond evt="begin" delay="0">
                                              <p:tn val="924"/>
                                            </p:cond>
                                          </p:stCondLst>
                                          <p:endCondLst>
                                            <p:cond evt="onStopAudio" delay="0">
                                              <p:tgtEl>
                                                <p:sldTgt/>
                                              </p:tgtEl>
                                            </p:cond>
                                          </p:endCondLst>
                                        </p:cTn>
                                        <p:tgtEl>
                                          <p:sndTgt r:embed="rId3" name="click.wav"/>
                                        </p:tgtEl>
                                      </p:cMediaNode>
                                    </p:audio>
                                  </p:subTnLst>
                                </p:cTn>
                              </p:par>
                            </p:childTnLst>
                          </p:cTn>
                        </p:par>
                        <p:par>
                          <p:cTn id="926" fill="hold">
                            <p:stCondLst>
                              <p:cond delay="299500"/>
                            </p:stCondLst>
                            <p:childTnLst>
                              <p:par>
                                <p:cTn id="927" presetID="11" presetClass="entr" presetSubtype="0" fill="hold" grpId="0" nodeType="afterEffect">
                                  <p:stCondLst>
                                    <p:cond delay="0"/>
                                  </p:stCondLst>
                                  <p:childTnLst>
                                    <p:set>
                                      <p:cBhvr>
                                        <p:cTn id="928" dur="1000">
                                          <p:stCondLst>
                                            <p:cond delay="0"/>
                                          </p:stCondLst>
                                        </p:cTn>
                                        <p:tgtEl>
                                          <p:spTgt spid="314"/>
                                        </p:tgtEl>
                                        <p:attrNameLst>
                                          <p:attrName>style.visibility</p:attrName>
                                        </p:attrNameLst>
                                      </p:cBhvr>
                                      <p:to>
                                        <p:strVal val="visible"/>
                                      </p:to>
                                    </p:set>
                                  </p:childTnLst>
                                  <p:subTnLst>
                                    <p:audio>
                                      <p:cMediaNode>
                                        <p:cTn display="0" masterRel="sameClick">
                                          <p:stCondLst>
                                            <p:cond evt="begin" delay="0">
                                              <p:tn val="927"/>
                                            </p:cond>
                                          </p:stCondLst>
                                          <p:endCondLst>
                                            <p:cond evt="onStopAudio" delay="0">
                                              <p:tgtEl>
                                                <p:sldTgt/>
                                              </p:tgtEl>
                                            </p:cond>
                                          </p:endCondLst>
                                        </p:cTn>
                                        <p:tgtEl>
                                          <p:sndTgt r:embed="rId3" name="click.wav"/>
                                        </p:tgtEl>
                                      </p:cMediaNode>
                                    </p:audio>
                                  </p:subTnLst>
                                </p:cTn>
                              </p:par>
                            </p:childTnLst>
                          </p:cTn>
                        </p:par>
                      </p:childTnLst>
                    </p:cTn>
                  </p:par>
                </p:childTnLst>
              </p:cTn>
              <p:nextCondLst>
                <p:cond evt="onClick" delay="0">
                  <p:tgtEl>
                    <p:spTgt spid="315"/>
                  </p:tgtEl>
                </p:cond>
              </p:nextCondLst>
            </p:seq>
          </p:childTnLst>
        </p:cTn>
      </p:par>
    </p:tnLst>
    <p:bldLst>
      <p:bldP spid="15" grpId="0" animBg="1"/>
      <p:bldP spid="16" grpId="0" animBg="1"/>
      <p:bldP spid="17" grpId="0" animBg="1"/>
      <p:bldP spid="18"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P spid="37" grpId="0" animBg="1"/>
      <p:bldP spid="38" grpId="0" animBg="1"/>
      <p:bldP spid="39" grpId="0" animBg="1"/>
      <p:bldP spid="40" grpId="0" animBg="1"/>
      <p:bldP spid="41" grpId="0" animBg="1"/>
      <p:bldP spid="42" grpId="0" animBg="1"/>
      <p:bldP spid="43" grpId="0" animBg="1"/>
      <p:bldP spid="44" grpId="0" animBg="1"/>
      <p:bldP spid="45" grpId="0" animBg="1"/>
      <p:bldP spid="46" grpId="0" animBg="1"/>
      <p:bldP spid="47" grpId="0" animBg="1"/>
      <p:bldP spid="48" grpId="0" animBg="1"/>
      <p:bldP spid="49" grpId="0" animBg="1"/>
      <p:bldP spid="50" grpId="0" animBg="1"/>
      <p:bldP spid="51" grpId="0" animBg="1"/>
      <p:bldP spid="52" grpId="0" animBg="1"/>
      <p:bldP spid="53" grpId="0" animBg="1"/>
      <p:bldP spid="54" grpId="0" animBg="1"/>
      <p:bldP spid="55" grpId="0" animBg="1"/>
      <p:bldP spid="56" grpId="0" animBg="1"/>
      <p:bldP spid="57" grpId="0" animBg="1"/>
      <p:bldP spid="58" grpId="0" animBg="1"/>
      <p:bldP spid="59" grpId="0" animBg="1"/>
      <p:bldP spid="60" grpId="0" animBg="1"/>
      <p:bldP spid="61" grpId="0" animBg="1"/>
      <p:bldP spid="62" grpId="0" animBg="1"/>
      <p:bldP spid="63" grpId="0" animBg="1"/>
      <p:bldP spid="64" grpId="0" animBg="1"/>
      <p:bldP spid="65" grpId="0" animBg="1"/>
      <p:bldP spid="66" grpId="0" animBg="1"/>
      <p:bldP spid="67" grpId="0" animBg="1"/>
      <p:bldP spid="68" grpId="0" animBg="1"/>
      <p:bldP spid="69" grpId="0" animBg="1"/>
      <p:bldP spid="70" grpId="0" animBg="1"/>
      <p:bldP spid="71" grpId="0" animBg="1"/>
      <p:bldP spid="72" grpId="0" animBg="1"/>
      <p:bldP spid="73" grpId="0" animBg="1"/>
      <p:bldP spid="74" grpId="0" animBg="1"/>
      <p:bldP spid="75" grpId="0" animBg="1"/>
      <p:bldP spid="76" grpId="0" animBg="1"/>
      <p:bldP spid="77" grpId="0" animBg="1"/>
      <p:bldP spid="78" grpId="0" animBg="1"/>
      <p:bldP spid="79" grpId="0" animBg="1"/>
      <p:bldP spid="80" grpId="0" animBg="1"/>
      <p:bldP spid="81" grpId="0" animBg="1"/>
      <p:bldP spid="82" grpId="0" animBg="1"/>
      <p:bldP spid="83" grpId="0" animBg="1"/>
      <p:bldP spid="84" grpId="0" animBg="1"/>
      <p:bldP spid="85" grpId="0" animBg="1"/>
      <p:bldP spid="86" grpId="0" animBg="1"/>
      <p:bldP spid="87" grpId="0" animBg="1"/>
      <p:bldP spid="88" grpId="0" animBg="1"/>
      <p:bldP spid="89" grpId="0" animBg="1"/>
      <p:bldP spid="90" grpId="0" animBg="1"/>
      <p:bldP spid="91" grpId="0" animBg="1"/>
      <p:bldP spid="92" grpId="0" animBg="1"/>
      <p:bldP spid="93" grpId="0" animBg="1"/>
      <p:bldP spid="94" grpId="0" animBg="1"/>
      <p:bldP spid="95" grpId="0" animBg="1"/>
      <p:bldP spid="96" grpId="0" animBg="1"/>
      <p:bldP spid="97" grpId="0" animBg="1"/>
      <p:bldP spid="98" grpId="0" animBg="1"/>
      <p:bldP spid="99" grpId="0" animBg="1"/>
      <p:bldP spid="100" grpId="0" animBg="1"/>
      <p:bldP spid="101" grpId="0" animBg="1"/>
      <p:bldP spid="102" grpId="0" animBg="1"/>
      <p:bldP spid="103" grpId="0" animBg="1"/>
      <p:bldP spid="104" grpId="0" animBg="1"/>
      <p:bldP spid="105" grpId="0" animBg="1"/>
      <p:bldP spid="106" grpId="0" animBg="1"/>
      <p:bldP spid="107" grpId="0" animBg="1"/>
      <p:bldP spid="108" grpId="0" animBg="1"/>
      <p:bldP spid="109" grpId="0" animBg="1"/>
      <p:bldP spid="110" grpId="0" animBg="1"/>
      <p:bldP spid="111" grpId="0" animBg="1"/>
      <p:bldP spid="112" grpId="0" animBg="1"/>
      <p:bldP spid="113" grpId="0" animBg="1"/>
      <p:bldP spid="114" grpId="0" animBg="1"/>
      <p:bldP spid="115" grpId="0" animBg="1"/>
      <p:bldP spid="116" grpId="0" animBg="1"/>
      <p:bldP spid="117" grpId="0" animBg="1"/>
      <p:bldP spid="118" grpId="0" animBg="1"/>
      <p:bldP spid="119" grpId="0" animBg="1"/>
      <p:bldP spid="120" grpId="0" animBg="1"/>
      <p:bldP spid="121" grpId="0" animBg="1"/>
      <p:bldP spid="122" grpId="0" animBg="1"/>
      <p:bldP spid="123" grpId="0" animBg="1"/>
      <p:bldP spid="124" grpId="0" animBg="1"/>
      <p:bldP spid="125" grpId="0" animBg="1"/>
      <p:bldP spid="126" grpId="0" animBg="1"/>
      <p:bldP spid="127" grpId="0" animBg="1"/>
      <p:bldP spid="128" grpId="0" animBg="1"/>
      <p:bldP spid="129" grpId="0" animBg="1"/>
      <p:bldP spid="130" grpId="0" animBg="1"/>
      <p:bldP spid="131" grpId="0" animBg="1"/>
      <p:bldP spid="132" grpId="0" animBg="1"/>
      <p:bldP spid="133" grpId="0" animBg="1"/>
      <p:bldP spid="134" grpId="0" animBg="1"/>
      <p:bldP spid="135" grpId="0" animBg="1"/>
      <p:bldP spid="136" grpId="0" animBg="1"/>
      <p:bldP spid="137" grpId="0" animBg="1"/>
      <p:bldP spid="138" grpId="0" animBg="1"/>
      <p:bldP spid="139" grpId="0" animBg="1"/>
      <p:bldP spid="140" grpId="0" animBg="1"/>
      <p:bldP spid="141" grpId="0" animBg="1"/>
      <p:bldP spid="142" grpId="0" animBg="1"/>
      <p:bldP spid="143" grpId="0" animBg="1"/>
      <p:bldP spid="144" grpId="0" animBg="1"/>
      <p:bldP spid="145" grpId="0" animBg="1"/>
      <p:bldP spid="146" grpId="0" animBg="1"/>
      <p:bldP spid="147" grpId="0" animBg="1"/>
      <p:bldP spid="148" grpId="0" animBg="1"/>
      <p:bldP spid="149" grpId="0" animBg="1"/>
      <p:bldP spid="150" grpId="0" animBg="1"/>
      <p:bldP spid="151" grpId="0" animBg="1"/>
      <p:bldP spid="152" grpId="0" animBg="1"/>
      <p:bldP spid="153" grpId="0" animBg="1"/>
      <p:bldP spid="154" grpId="0" animBg="1"/>
      <p:bldP spid="155" grpId="0" animBg="1"/>
      <p:bldP spid="156" grpId="0" animBg="1"/>
      <p:bldP spid="157" grpId="0" animBg="1"/>
      <p:bldP spid="158" grpId="0" animBg="1"/>
      <p:bldP spid="159" grpId="0" animBg="1"/>
      <p:bldP spid="160" grpId="0" animBg="1"/>
      <p:bldP spid="161" grpId="0" animBg="1"/>
      <p:bldP spid="162" grpId="0" animBg="1"/>
      <p:bldP spid="163" grpId="0" animBg="1"/>
      <p:bldP spid="164" grpId="0" animBg="1"/>
      <p:bldP spid="165" grpId="0" animBg="1"/>
      <p:bldP spid="166" grpId="0" animBg="1"/>
      <p:bldP spid="167" grpId="0" animBg="1"/>
      <p:bldP spid="168" grpId="0" animBg="1"/>
      <p:bldP spid="169" grpId="0" animBg="1"/>
      <p:bldP spid="170" grpId="0" animBg="1"/>
      <p:bldP spid="171" grpId="0" animBg="1"/>
      <p:bldP spid="172" grpId="0" animBg="1"/>
      <p:bldP spid="173" grpId="0" animBg="1"/>
      <p:bldP spid="174" grpId="0" animBg="1"/>
      <p:bldP spid="175" grpId="0" animBg="1"/>
      <p:bldP spid="176" grpId="0" animBg="1"/>
      <p:bldP spid="177" grpId="0" animBg="1"/>
      <p:bldP spid="178" grpId="0" animBg="1"/>
      <p:bldP spid="179" grpId="0" animBg="1"/>
      <p:bldP spid="180" grpId="0" animBg="1"/>
      <p:bldP spid="181" grpId="0" animBg="1"/>
      <p:bldP spid="182" grpId="0" animBg="1"/>
      <p:bldP spid="183" grpId="0" animBg="1"/>
      <p:bldP spid="184" grpId="0" animBg="1"/>
      <p:bldP spid="185" grpId="0" animBg="1"/>
      <p:bldP spid="186" grpId="0" animBg="1"/>
      <p:bldP spid="187" grpId="0" animBg="1"/>
      <p:bldP spid="188" grpId="0" animBg="1"/>
      <p:bldP spid="189" grpId="0" animBg="1"/>
      <p:bldP spid="190" grpId="0" animBg="1"/>
      <p:bldP spid="191" grpId="0" animBg="1"/>
      <p:bldP spid="192" grpId="0" animBg="1"/>
      <p:bldP spid="193" grpId="0" animBg="1"/>
      <p:bldP spid="194" grpId="0" animBg="1"/>
      <p:bldP spid="195" grpId="0" animBg="1"/>
      <p:bldP spid="196" grpId="0" animBg="1"/>
      <p:bldP spid="197" grpId="0" animBg="1"/>
      <p:bldP spid="198" grpId="0" animBg="1"/>
      <p:bldP spid="199" grpId="0" animBg="1"/>
      <p:bldP spid="200" grpId="0" animBg="1"/>
      <p:bldP spid="201" grpId="0" animBg="1"/>
      <p:bldP spid="202" grpId="0" animBg="1"/>
      <p:bldP spid="203" grpId="0" animBg="1"/>
      <p:bldP spid="204" grpId="0" animBg="1"/>
      <p:bldP spid="205" grpId="0" animBg="1"/>
      <p:bldP spid="206" grpId="0" animBg="1"/>
      <p:bldP spid="207" grpId="0" animBg="1"/>
      <p:bldP spid="208" grpId="0" animBg="1"/>
      <p:bldP spid="209" grpId="0" animBg="1"/>
      <p:bldP spid="210" grpId="0" animBg="1"/>
      <p:bldP spid="211" grpId="0" animBg="1"/>
      <p:bldP spid="212" grpId="0" animBg="1"/>
      <p:bldP spid="213" grpId="0" animBg="1"/>
      <p:bldP spid="214" grpId="0" animBg="1"/>
      <p:bldP spid="215" grpId="0" animBg="1"/>
      <p:bldP spid="216" grpId="0" animBg="1"/>
      <p:bldP spid="217" grpId="0" animBg="1"/>
      <p:bldP spid="218" grpId="0" animBg="1"/>
      <p:bldP spid="219" grpId="0" animBg="1"/>
      <p:bldP spid="220" grpId="0" animBg="1"/>
      <p:bldP spid="221" grpId="0" animBg="1"/>
      <p:bldP spid="222" grpId="0" animBg="1"/>
      <p:bldP spid="223" grpId="0" animBg="1"/>
      <p:bldP spid="224" grpId="0" animBg="1"/>
      <p:bldP spid="225" grpId="0" animBg="1"/>
      <p:bldP spid="226" grpId="0" animBg="1"/>
      <p:bldP spid="227" grpId="0" animBg="1"/>
      <p:bldP spid="228" grpId="0" animBg="1"/>
      <p:bldP spid="229" grpId="0" animBg="1"/>
      <p:bldP spid="230" grpId="0" animBg="1"/>
      <p:bldP spid="231" grpId="0" animBg="1"/>
      <p:bldP spid="232" grpId="0" animBg="1"/>
      <p:bldP spid="233" grpId="0" animBg="1"/>
      <p:bldP spid="234" grpId="0" animBg="1"/>
      <p:bldP spid="235" grpId="0" animBg="1"/>
      <p:bldP spid="236" grpId="0" animBg="1"/>
      <p:bldP spid="237" grpId="0" animBg="1"/>
      <p:bldP spid="238" grpId="0" animBg="1"/>
      <p:bldP spid="239" grpId="0" animBg="1"/>
      <p:bldP spid="240" grpId="0" animBg="1"/>
      <p:bldP spid="241" grpId="0" animBg="1"/>
      <p:bldP spid="242" grpId="0" animBg="1"/>
      <p:bldP spid="243" grpId="0" animBg="1"/>
      <p:bldP spid="244" grpId="0" animBg="1"/>
      <p:bldP spid="245" grpId="0" animBg="1"/>
      <p:bldP spid="246" grpId="0" animBg="1"/>
      <p:bldP spid="247" grpId="0" animBg="1"/>
      <p:bldP spid="248" grpId="0" animBg="1"/>
      <p:bldP spid="249" grpId="0" animBg="1"/>
      <p:bldP spid="250" grpId="0" animBg="1"/>
      <p:bldP spid="251" grpId="0" animBg="1"/>
      <p:bldP spid="252" grpId="0" animBg="1"/>
      <p:bldP spid="253" grpId="0" animBg="1"/>
      <p:bldP spid="254" grpId="0" animBg="1"/>
      <p:bldP spid="255" grpId="0" animBg="1"/>
      <p:bldP spid="256" grpId="0" animBg="1"/>
      <p:bldP spid="257" grpId="0" animBg="1"/>
      <p:bldP spid="258" grpId="0" animBg="1"/>
      <p:bldP spid="259" grpId="0" animBg="1"/>
      <p:bldP spid="260" grpId="0" animBg="1"/>
      <p:bldP spid="261" grpId="0" animBg="1"/>
      <p:bldP spid="262" grpId="0" animBg="1"/>
      <p:bldP spid="263" grpId="0" animBg="1"/>
      <p:bldP spid="264" grpId="0" animBg="1"/>
      <p:bldP spid="265" grpId="0" animBg="1"/>
      <p:bldP spid="266" grpId="0" animBg="1"/>
      <p:bldP spid="267" grpId="0" animBg="1"/>
      <p:bldP spid="268" grpId="0" animBg="1"/>
      <p:bldP spid="269" grpId="0" animBg="1"/>
      <p:bldP spid="270" grpId="0" animBg="1"/>
      <p:bldP spid="271" grpId="0" animBg="1"/>
      <p:bldP spid="272" grpId="0" animBg="1"/>
      <p:bldP spid="273" grpId="0" animBg="1"/>
      <p:bldP spid="274" grpId="0" animBg="1"/>
      <p:bldP spid="275" grpId="0" animBg="1"/>
      <p:bldP spid="276" grpId="0" animBg="1"/>
      <p:bldP spid="277" grpId="0" animBg="1"/>
      <p:bldP spid="278" grpId="0" animBg="1"/>
      <p:bldP spid="279" grpId="0" animBg="1"/>
      <p:bldP spid="280" grpId="0" animBg="1"/>
      <p:bldP spid="281" grpId="0" animBg="1"/>
      <p:bldP spid="282" grpId="0" animBg="1"/>
      <p:bldP spid="283" grpId="0" animBg="1"/>
      <p:bldP spid="284" grpId="0" animBg="1"/>
      <p:bldP spid="285" grpId="0" animBg="1"/>
      <p:bldP spid="286" grpId="0" animBg="1"/>
      <p:bldP spid="287" grpId="0" animBg="1"/>
      <p:bldP spid="288" grpId="0" animBg="1"/>
      <p:bldP spid="289" grpId="0" animBg="1"/>
      <p:bldP spid="290" grpId="0" animBg="1"/>
      <p:bldP spid="291" grpId="0" animBg="1"/>
      <p:bldP spid="292" grpId="0" animBg="1"/>
      <p:bldP spid="293" grpId="0" animBg="1"/>
      <p:bldP spid="294" grpId="0" animBg="1"/>
      <p:bldP spid="295" grpId="0" animBg="1"/>
      <p:bldP spid="296" grpId="0" animBg="1"/>
      <p:bldP spid="297" grpId="0" animBg="1"/>
      <p:bldP spid="298" grpId="0" animBg="1"/>
      <p:bldP spid="299" grpId="0" animBg="1"/>
      <p:bldP spid="300" grpId="0" animBg="1"/>
      <p:bldP spid="301" grpId="0" animBg="1"/>
      <p:bldP spid="302" grpId="0" animBg="1"/>
      <p:bldP spid="303" grpId="0" animBg="1"/>
      <p:bldP spid="304" grpId="0" animBg="1"/>
      <p:bldP spid="305" grpId="0" animBg="1"/>
      <p:bldP spid="306" grpId="0" animBg="1"/>
      <p:bldP spid="307" grpId="0" animBg="1"/>
      <p:bldP spid="308" grpId="0" animBg="1"/>
      <p:bldP spid="309" grpId="0" animBg="1"/>
      <p:bldP spid="310" grpId="0" animBg="1"/>
      <p:bldP spid="311" grpId="0" animBg="1"/>
      <p:bldP spid="312" grpId="0" animBg="1"/>
      <p:bldP spid="313" grpId="0" animBg="1"/>
      <p:bldP spid="314" grpId="0" animBg="1"/>
      <p:bldP spid="315" grpId="0" animBg="1"/>
      <p:bldP spid="319" grpId="0"/>
      <p:bldP spid="319" grpId="1"/>
      <p:bldP spid="317" grpId="0"/>
      <p:bldP spid="321"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484" name="Rectangle 4"/>
          <p:cNvSpPr>
            <a:spLocks noChangeArrowheads="1"/>
          </p:cNvSpPr>
          <p:nvPr/>
        </p:nvSpPr>
        <p:spPr bwMode="auto">
          <a:xfrm>
            <a:off x="0" y="1524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pPr algn="ctr"/>
            <a:endParaRPr lang="en-US">
              <a:latin typeface="Times New Roman" pitchFamily="18" charset="0"/>
            </a:endParaRPr>
          </a:p>
        </p:txBody>
      </p:sp>
      <p:sp>
        <p:nvSpPr>
          <p:cNvPr id="20486" name="Text Box 6"/>
          <p:cNvSpPr txBox="1">
            <a:spLocks noChangeArrowheads="1"/>
          </p:cNvSpPr>
          <p:nvPr/>
        </p:nvSpPr>
        <p:spPr bwMode="auto">
          <a:xfrm>
            <a:off x="75841" y="838200"/>
            <a:ext cx="8382359" cy="523220"/>
          </a:xfrm>
          <a:prstGeom prst="rect">
            <a:avLst/>
          </a:prstGeom>
          <a:noFill/>
          <a:ln w="9525">
            <a:noFill/>
            <a:miter lim="800000"/>
            <a:headEnd/>
            <a:tailEnd/>
          </a:ln>
          <a:effectLst/>
        </p:spPr>
        <p:txBody>
          <a:bodyPr wrap="none">
            <a:spAutoFit/>
          </a:bodyPr>
          <a:lstStyle/>
          <a:p>
            <a:r>
              <a:rPr lang="en-US" sz="2800" b="1" dirty="0">
                <a:solidFill>
                  <a:srgbClr val="FF0000"/>
                </a:solidFill>
                <a:latin typeface="Times New Roman" pitchFamily="18" charset="0"/>
              </a:rPr>
              <a:t>2. </a:t>
            </a:r>
            <a:r>
              <a:rPr lang="en-US" sz="2800" b="1" u="sng" dirty="0" err="1">
                <a:solidFill>
                  <a:srgbClr val="FF0000"/>
                </a:solidFill>
                <a:latin typeface="Times New Roman" pitchFamily="18" charset="0"/>
              </a:rPr>
              <a:t>Tính</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chất</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của</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cộng</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và</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nhân</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số</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tự</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nhiên</a:t>
            </a:r>
            <a:r>
              <a:rPr lang="en-US" sz="2800" b="1" u="sng" dirty="0">
                <a:solidFill>
                  <a:srgbClr val="FF0000"/>
                </a:solidFill>
                <a:latin typeface="Times New Roman" pitchFamily="18" charset="0"/>
              </a:rPr>
              <a:t>:</a:t>
            </a:r>
            <a:endParaRPr lang="en-US" sz="2800" b="1" dirty="0">
              <a:solidFill>
                <a:srgbClr val="FF0000"/>
              </a:solidFill>
              <a:latin typeface="Times New Roman" pitchFamily="18" charset="0"/>
            </a:endParaRPr>
          </a:p>
        </p:txBody>
      </p:sp>
      <p:sp>
        <p:nvSpPr>
          <p:cNvPr id="15" name="Rectangle 12"/>
          <p:cNvSpPr txBox="1">
            <a:spLocks noChangeArrowheads="1"/>
          </p:cNvSpPr>
          <p:nvPr/>
        </p:nvSpPr>
        <p:spPr>
          <a:xfrm>
            <a:off x="76200" y="304800"/>
            <a:ext cx="8686800" cy="457200"/>
          </a:xfrm>
          <a:prstGeom prst="rect">
            <a:avLst/>
          </a:prstGeom>
          <a:noFill/>
          <a:ln/>
        </p:spPr>
        <p:txBody>
          <a:bodyPr vert="horz" lIns="91440" tIns="45720" rIns="91440" bIns="45720" rtlCol="0" anchor="ctr">
            <a:no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2400" b="1" i="0" u="none" strike="noStrike" kern="1200" cap="none" spc="0" normalizeH="0" baseline="0" noProof="0" dirty="0" err="1">
                <a:ln>
                  <a:noFill/>
                </a:ln>
                <a:solidFill>
                  <a:srgbClr val="0000FF"/>
                </a:solidFill>
                <a:effectLst/>
                <a:uLnTx/>
                <a:uFillTx/>
                <a:latin typeface="Times New Roman" pitchFamily="18" charset="0"/>
                <a:ea typeface="+mj-ea"/>
                <a:cs typeface="+mj-cs"/>
              </a:rPr>
              <a:t>Bài</a:t>
            </a:r>
            <a:r>
              <a:rPr kumimoji="0" lang="en-US" sz="2400" b="1" i="0" u="none" strike="noStrike" kern="1200" cap="none" spc="0" normalizeH="0" baseline="0" noProof="0" dirty="0">
                <a:ln>
                  <a:noFill/>
                </a:ln>
                <a:solidFill>
                  <a:srgbClr val="0000FF"/>
                </a:solidFill>
                <a:effectLst/>
                <a:uLnTx/>
                <a:uFillTx/>
                <a:latin typeface="Times New Roman" pitchFamily="18" charset="0"/>
                <a:ea typeface="+mj-ea"/>
                <a:cs typeface="+mj-cs"/>
              </a:rPr>
              <a:t> 3: CÁC PHÉP TÍNH TRONG TẬP HỢP SỐ TỰ NHIÊN</a:t>
            </a:r>
          </a:p>
        </p:txBody>
      </p:sp>
      <p:sp>
        <p:nvSpPr>
          <p:cNvPr id="8" name="TextBox 7"/>
          <p:cNvSpPr txBox="1"/>
          <p:nvPr/>
        </p:nvSpPr>
        <p:spPr>
          <a:xfrm>
            <a:off x="914400" y="1447800"/>
            <a:ext cx="8229600" cy="4832092"/>
          </a:xfrm>
          <a:prstGeom prst="rect">
            <a:avLst/>
          </a:prstGeom>
          <a:noFill/>
        </p:spPr>
        <p:txBody>
          <a:bodyPr wrap="square" rtlCol="0">
            <a:spAutoFit/>
          </a:bodyPr>
          <a:lstStyle/>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giao</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hoán</a:t>
            </a:r>
            <a:r>
              <a:rPr lang="en-US" sz="2800" dirty="0">
                <a:latin typeface="Times New Roman" pitchFamily="18" charset="0"/>
                <a:cs typeface="Times New Roman" pitchFamily="18" charset="0"/>
              </a:rPr>
              <a:t>: </a:t>
            </a:r>
          </a:p>
          <a:p>
            <a:r>
              <a:rPr lang="en-US" sz="2800" dirty="0">
                <a:latin typeface="Times New Roman" pitchFamily="18" charset="0"/>
                <a:cs typeface="Times New Roman" pitchFamily="18" charset="0"/>
              </a:rPr>
              <a:t>  a + b = b + a</a:t>
            </a:r>
          </a:p>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a.b</a:t>
            </a:r>
            <a:r>
              <a:rPr lang="en-US" sz="2800" dirty="0">
                <a:latin typeface="Times New Roman" pitchFamily="18" charset="0"/>
                <a:cs typeface="Times New Roman" pitchFamily="18" charset="0"/>
              </a:rPr>
              <a:t> = </a:t>
            </a:r>
            <a:r>
              <a:rPr lang="en-US" sz="2800" dirty="0" err="1">
                <a:latin typeface="Times New Roman" pitchFamily="18" charset="0"/>
                <a:cs typeface="Times New Roman" pitchFamily="18" charset="0"/>
              </a:rPr>
              <a:t>b.a</a:t>
            </a:r>
            <a:endParaRPr lang="en-US" sz="2800" dirty="0">
              <a:latin typeface="Times New Roman" pitchFamily="18" charset="0"/>
              <a:cs typeface="Times New Roman" pitchFamily="18" charset="0"/>
            </a:endParaRPr>
          </a:p>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kết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hợp</a:t>
            </a:r>
            <a:r>
              <a:rPr lang="en-US" sz="2800" dirty="0">
                <a:latin typeface="Times New Roman" pitchFamily="18" charset="0"/>
                <a:cs typeface="Times New Roman" pitchFamily="18" charset="0"/>
              </a:rPr>
              <a:t>:</a:t>
            </a:r>
          </a:p>
          <a:p>
            <a:r>
              <a:rPr lang="en-US" sz="2800" dirty="0">
                <a:latin typeface="Times New Roman" pitchFamily="18" charset="0"/>
                <a:cs typeface="Times New Roman" pitchFamily="18" charset="0"/>
              </a:rPr>
              <a:t>  (a + b) + c = a + (b + c)</a:t>
            </a:r>
          </a:p>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a.b</a:t>
            </a:r>
            <a:r>
              <a:rPr lang="en-US" sz="2800" dirty="0">
                <a:latin typeface="Times New Roman" pitchFamily="18" charset="0"/>
                <a:cs typeface="Times New Roman" pitchFamily="18" charset="0"/>
              </a:rPr>
              <a:t>).c = a.(</a:t>
            </a:r>
            <a:r>
              <a:rPr lang="en-US" sz="2800" dirty="0" err="1">
                <a:latin typeface="Times New Roman" pitchFamily="18" charset="0"/>
                <a:cs typeface="Times New Roman" pitchFamily="18" charset="0"/>
              </a:rPr>
              <a:t>b.c</a:t>
            </a:r>
            <a:r>
              <a:rPr lang="en-US" sz="2800" dirty="0">
                <a:latin typeface="Times New Roman" pitchFamily="18" charset="0"/>
                <a:cs typeface="Times New Roman" pitchFamily="18" charset="0"/>
              </a:rPr>
              <a:t>)</a:t>
            </a:r>
          </a:p>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phân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phối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của</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phép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nhân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đối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với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phép</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cộng</a:t>
            </a:r>
            <a:r>
              <a:rPr lang="en-US" sz="2800" dirty="0">
                <a:latin typeface="Times New Roman" pitchFamily="18" charset="0"/>
                <a:cs typeface="Times New Roman" pitchFamily="18" charset="0"/>
              </a:rPr>
              <a:t>:</a:t>
            </a:r>
          </a:p>
          <a:p>
            <a:r>
              <a:rPr lang="en-US" sz="2800" dirty="0">
                <a:latin typeface="Times New Roman" pitchFamily="18" charset="0"/>
                <a:cs typeface="Times New Roman" pitchFamily="18" charset="0"/>
              </a:rPr>
              <a:t>  a. (b + c) = </a:t>
            </a:r>
            <a:r>
              <a:rPr lang="en-US" sz="2800" dirty="0" err="1">
                <a:latin typeface="Times New Roman" pitchFamily="18" charset="0"/>
                <a:cs typeface="Times New Roman" pitchFamily="18" charset="0"/>
              </a:rPr>
              <a:t>a.b</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a.c</a:t>
            </a:r>
            <a:endParaRPr lang="en-US" sz="2800" dirty="0">
              <a:latin typeface="Times New Roman" pitchFamily="18" charset="0"/>
              <a:cs typeface="Times New Roman" pitchFamily="18" charset="0"/>
            </a:endParaRPr>
          </a:p>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Tính</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chất</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cộng</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với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0, </a:t>
            </a:r>
            <a:r>
              <a:rPr lang="en-US" sz="2800" dirty="0" err="1">
                <a:latin typeface="Times New Roman" pitchFamily="18" charset="0"/>
                <a:cs typeface="Times New Roman" pitchFamily="18" charset="0"/>
              </a:rPr>
              <a:t>nhân</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với</a:t>
            </a:r>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số</a:t>
            </a:r>
            <a:r>
              <a:rPr lang="en-US" sz="2800" dirty="0">
                <a:latin typeface="Times New Roman" pitchFamily="18" charset="0"/>
                <a:cs typeface="Times New Roman" pitchFamily="18" charset="0"/>
              </a:rPr>
              <a:t> 1:</a:t>
            </a:r>
          </a:p>
          <a:p>
            <a:r>
              <a:rPr lang="en-US" sz="2800" dirty="0">
                <a:latin typeface="Times New Roman" pitchFamily="18" charset="0"/>
                <a:cs typeface="Times New Roman" pitchFamily="18" charset="0"/>
              </a:rPr>
              <a:t>  a + 0 = a</a:t>
            </a:r>
          </a:p>
          <a:p>
            <a:r>
              <a:rPr lang="en-US" sz="2800" dirty="0">
                <a:latin typeface="Times New Roman" pitchFamily="18" charset="0"/>
                <a:cs typeface="Times New Roman" pitchFamily="18" charset="0"/>
              </a:rPr>
              <a:t>  a.1 = a</a:t>
            </a:r>
          </a:p>
        </p:txBody>
      </p:sp>
      <p:pic>
        <p:nvPicPr>
          <p:cNvPr id="9" name="Picture 2" descr="child001 - 04 01"/>
          <p:cNvPicPr>
            <a:picLocks noChangeAspect="1" noChangeArrowheads="1"/>
          </p:cNvPicPr>
          <p:nvPr/>
        </p:nvPicPr>
        <p:blipFill>
          <a:blip r:embed="rId3" cstate="print"/>
          <a:srcRect/>
          <a:stretch>
            <a:fillRect/>
          </a:stretch>
        </p:blipFill>
        <p:spPr bwMode="auto">
          <a:xfrm>
            <a:off x="8001000" y="-38099"/>
            <a:ext cx="1143000" cy="1116013"/>
          </a:xfrm>
          <a:prstGeom prst="rect">
            <a:avLst/>
          </a:prstGeom>
          <a:noFill/>
        </p:spPr>
      </p:pic>
      <p:pic>
        <p:nvPicPr>
          <p:cNvPr id="10" name="Picture 3" descr="child001 - 04 02"/>
          <p:cNvPicPr>
            <a:picLocks noChangeAspect="1" noChangeArrowheads="1"/>
          </p:cNvPicPr>
          <p:nvPr/>
        </p:nvPicPr>
        <p:blipFill>
          <a:blip r:embed="rId4" cstate="print"/>
          <a:srcRect/>
          <a:stretch>
            <a:fillRect/>
          </a:stretch>
        </p:blipFill>
        <p:spPr bwMode="auto">
          <a:xfrm>
            <a:off x="8374065" y="-76200"/>
            <a:ext cx="769937" cy="1219200"/>
          </a:xfrm>
          <a:prstGeom prst="rect">
            <a:avLst/>
          </a:prstGeom>
          <a:noFill/>
        </p:spPr>
      </p:pic>
      <p:pic>
        <p:nvPicPr>
          <p:cNvPr id="11" name="Picture 10"/>
          <p:cNvPicPr>
            <a:picLocks noChangeAspect="1"/>
          </p:cNvPicPr>
          <p:nvPr/>
        </p:nvPicPr>
        <p:blipFill>
          <a:blip r:embed="rId5" cstate="print">
            <a:extLst>
              <a:ext uri="{28A0092B-C50C-407E-A947-70E740481C1C}">
                <a14:useLocalDpi xmlns:a14="http://schemas.microsoft.com/office/drawing/2010/main" val="0"/>
              </a:ext>
            </a:extLst>
          </a:blip>
          <a:stretch>
            <a:fillRect/>
          </a:stretch>
        </p:blipFill>
        <p:spPr>
          <a:xfrm>
            <a:off x="0" y="1371600"/>
            <a:ext cx="788894" cy="836363"/>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20486"/>
                                        </p:tgtEl>
                                        <p:attrNameLst>
                                          <p:attrName>style.visibility</p:attrName>
                                        </p:attrNameLst>
                                      </p:cBhvr>
                                      <p:to>
                                        <p:strVal val="visible"/>
                                      </p:to>
                                    </p:set>
                                    <p:animEffect transition="in" filter="box(in)">
                                      <p:cBhvr>
                                        <p:cTn id="7" dur="1000"/>
                                        <p:tgtEl>
                                          <p:spTgt spid="20486"/>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fade">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3" presetClass="entr" presetSubtype="10" fill="hold" grpId="0" nodeType="clickEffect">
                                  <p:stCondLst>
                                    <p:cond delay="0"/>
                                  </p:stCondLst>
                                  <p:childTnLst>
                                    <p:set>
                                      <p:cBhvr>
                                        <p:cTn id="16" dur="1" fill="hold">
                                          <p:stCondLst>
                                            <p:cond delay="0"/>
                                          </p:stCondLst>
                                        </p:cTn>
                                        <p:tgtEl>
                                          <p:spTgt spid="8"/>
                                        </p:tgtEl>
                                        <p:attrNameLst>
                                          <p:attrName>style.visibility</p:attrName>
                                        </p:attrNameLst>
                                      </p:cBhvr>
                                      <p:to>
                                        <p:strVal val="visible"/>
                                      </p:to>
                                    </p:set>
                                    <p:animEffect transition="in" filter="blinds(horizontal)">
                                      <p:cBhvr>
                                        <p:cTn id="17" dur="500"/>
                                        <p:tgtEl>
                                          <p:spTgt spid="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0486" grpId="0"/>
      <p:bldP spid="8"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4"/>
          <p:cNvSpPr>
            <a:spLocks noChangeArrowheads="1"/>
          </p:cNvSpPr>
          <p:nvPr/>
        </p:nvSpPr>
        <p:spPr bwMode="auto">
          <a:xfrm>
            <a:off x="0" y="1524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pPr algn="ctr"/>
            <a:endParaRPr lang="en-US">
              <a:latin typeface="Times New Roman" pitchFamily="18" charset="0"/>
            </a:endParaRPr>
          </a:p>
        </p:txBody>
      </p:sp>
      <p:sp>
        <p:nvSpPr>
          <p:cNvPr id="7" name="Text Box 6"/>
          <p:cNvSpPr txBox="1">
            <a:spLocks noChangeArrowheads="1"/>
          </p:cNvSpPr>
          <p:nvPr/>
        </p:nvSpPr>
        <p:spPr bwMode="auto">
          <a:xfrm>
            <a:off x="75841" y="914400"/>
            <a:ext cx="8382359" cy="523220"/>
          </a:xfrm>
          <a:prstGeom prst="rect">
            <a:avLst/>
          </a:prstGeom>
          <a:noFill/>
          <a:ln w="9525">
            <a:noFill/>
            <a:miter lim="800000"/>
            <a:headEnd/>
            <a:tailEnd/>
          </a:ln>
          <a:effectLst/>
        </p:spPr>
        <p:txBody>
          <a:bodyPr wrap="none">
            <a:spAutoFit/>
          </a:bodyPr>
          <a:lstStyle/>
          <a:p>
            <a:r>
              <a:rPr lang="en-US" sz="2800" b="1" dirty="0">
                <a:solidFill>
                  <a:srgbClr val="FF0000"/>
                </a:solidFill>
                <a:latin typeface="Times New Roman" pitchFamily="18" charset="0"/>
              </a:rPr>
              <a:t>2. </a:t>
            </a:r>
            <a:r>
              <a:rPr lang="en-US" sz="2800" b="1" u="sng" dirty="0" err="1">
                <a:solidFill>
                  <a:srgbClr val="FF0000"/>
                </a:solidFill>
                <a:latin typeface="Times New Roman" pitchFamily="18" charset="0"/>
              </a:rPr>
              <a:t>Tính</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chất</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của</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cộng</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và</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nhân</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số</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tự</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nhiên</a:t>
            </a:r>
            <a:r>
              <a:rPr lang="en-US" sz="2800" b="1" u="sng" dirty="0">
                <a:solidFill>
                  <a:srgbClr val="FF0000"/>
                </a:solidFill>
                <a:latin typeface="Times New Roman" pitchFamily="18" charset="0"/>
              </a:rPr>
              <a:t>:</a:t>
            </a:r>
            <a:endParaRPr lang="en-US" sz="2800" b="1" dirty="0">
              <a:solidFill>
                <a:srgbClr val="FF0000"/>
              </a:solidFill>
              <a:latin typeface="Times New Roman" pitchFamily="18" charset="0"/>
            </a:endParaRPr>
          </a:p>
        </p:txBody>
      </p:sp>
      <p:sp>
        <p:nvSpPr>
          <p:cNvPr id="8" name="Rectangle 12"/>
          <p:cNvSpPr txBox="1">
            <a:spLocks noChangeArrowheads="1"/>
          </p:cNvSpPr>
          <p:nvPr/>
        </p:nvSpPr>
        <p:spPr>
          <a:xfrm>
            <a:off x="76200" y="304800"/>
            <a:ext cx="8686800" cy="457200"/>
          </a:xfrm>
          <a:prstGeom prst="rect">
            <a:avLst/>
          </a:prstGeom>
          <a:noFill/>
          <a:ln/>
        </p:spPr>
        <p:txBody>
          <a:bodyPr vert="horz" lIns="91440" tIns="45720" rIns="91440" bIns="45720" rtlCol="0" anchor="ctr">
            <a:no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2400" b="1" i="0" u="none" strike="noStrike" kern="1200" cap="none" spc="0" normalizeH="0" baseline="0" noProof="0" dirty="0" err="1">
                <a:ln>
                  <a:noFill/>
                </a:ln>
                <a:solidFill>
                  <a:srgbClr val="0000FF"/>
                </a:solidFill>
                <a:effectLst/>
                <a:uLnTx/>
                <a:uFillTx/>
                <a:latin typeface="Times New Roman" pitchFamily="18" charset="0"/>
                <a:ea typeface="+mj-ea"/>
                <a:cs typeface="+mj-cs"/>
              </a:rPr>
              <a:t>Bài</a:t>
            </a:r>
            <a:r>
              <a:rPr kumimoji="0" lang="en-US" sz="2400" b="1" i="0" u="none" strike="noStrike" kern="1200" cap="none" spc="0" normalizeH="0" baseline="0" noProof="0" dirty="0">
                <a:ln>
                  <a:noFill/>
                </a:ln>
                <a:solidFill>
                  <a:srgbClr val="0000FF"/>
                </a:solidFill>
                <a:effectLst/>
                <a:uLnTx/>
                <a:uFillTx/>
                <a:latin typeface="Times New Roman" pitchFamily="18" charset="0"/>
                <a:ea typeface="+mj-ea"/>
                <a:cs typeface="+mj-cs"/>
              </a:rPr>
              <a:t> 3: CÁC PHÉP TÍNH TRONG TẬP HỢP SỐ TỰ NHIÊN</a:t>
            </a:r>
          </a:p>
        </p:txBody>
      </p:sp>
      <p:sp>
        <p:nvSpPr>
          <p:cNvPr id="9" name="TextBox 8"/>
          <p:cNvSpPr txBox="1"/>
          <p:nvPr/>
        </p:nvSpPr>
        <p:spPr>
          <a:xfrm>
            <a:off x="1752600" y="2011740"/>
            <a:ext cx="5943600" cy="1569660"/>
          </a:xfrm>
          <a:prstGeom prst="rect">
            <a:avLst/>
          </a:prstGeom>
          <a:noFill/>
        </p:spPr>
        <p:txBody>
          <a:bodyPr wrap="square" rtlCol="0">
            <a:spAutoFit/>
          </a:bodyPr>
          <a:lstStyle/>
          <a:p>
            <a:r>
              <a:rPr lang="fr-FR" sz="2400" dirty="0">
                <a:latin typeface="Times New Roman" pitchFamily="18" charset="0"/>
                <a:cs typeface="Times New Roman" pitchFamily="18" charset="0"/>
              </a:rPr>
              <a:t>T = 11 . ( 1 + 3 + 7 + 9) + 89 . (1 + 3 + 7 + 9)</a:t>
            </a:r>
            <a:endParaRPr lang="en-US" sz="2400" dirty="0">
              <a:latin typeface="Times New Roman" pitchFamily="18" charset="0"/>
              <a:cs typeface="Times New Roman" pitchFamily="18" charset="0"/>
            </a:endParaRPr>
          </a:p>
          <a:p>
            <a:r>
              <a:rPr lang="fr-FR" sz="2400" dirty="0">
                <a:latin typeface="Times New Roman" pitchFamily="18" charset="0"/>
                <a:cs typeface="Times New Roman" pitchFamily="18" charset="0"/>
              </a:rPr>
              <a:t>T = (1 + 3 + 7 + 9) . (11+ 89)</a:t>
            </a:r>
            <a:endParaRPr lang="en-US" sz="2400" dirty="0">
              <a:latin typeface="Times New Roman" pitchFamily="18" charset="0"/>
              <a:cs typeface="Times New Roman" pitchFamily="18" charset="0"/>
            </a:endParaRPr>
          </a:p>
          <a:p>
            <a:r>
              <a:rPr lang="fr-FR" sz="2400" dirty="0">
                <a:latin typeface="Times New Roman" pitchFamily="18" charset="0"/>
                <a:cs typeface="Times New Roman" pitchFamily="18" charset="0"/>
              </a:rPr>
              <a:t>T = 20 . 100 </a:t>
            </a:r>
            <a:endParaRPr lang="en-US" sz="2400" dirty="0">
              <a:latin typeface="Times New Roman" pitchFamily="18" charset="0"/>
              <a:cs typeface="Times New Roman" pitchFamily="18" charset="0"/>
            </a:endParaRPr>
          </a:p>
          <a:p>
            <a:r>
              <a:rPr lang="fr-FR" sz="2400" dirty="0">
                <a:latin typeface="Times New Roman" pitchFamily="18" charset="0"/>
                <a:cs typeface="Times New Roman" pitchFamily="18" charset="0"/>
              </a:rPr>
              <a:t>T = 2000</a:t>
            </a:r>
            <a:endParaRPr lang="en-US" sz="2400" dirty="0">
              <a:latin typeface="Times New Roman" pitchFamily="18" charset="0"/>
              <a:cs typeface="Times New Roman" pitchFamily="18" charset="0"/>
            </a:endParaRPr>
          </a:p>
        </p:txBody>
      </p:sp>
      <p:sp>
        <p:nvSpPr>
          <p:cNvPr id="10" name="TextBox 9"/>
          <p:cNvSpPr txBox="1"/>
          <p:nvPr/>
        </p:nvSpPr>
        <p:spPr>
          <a:xfrm>
            <a:off x="76200" y="4267200"/>
            <a:ext cx="4191000" cy="1569660"/>
          </a:xfrm>
          <a:prstGeom prst="rect">
            <a:avLst/>
          </a:prstGeom>
          <a:noFill/>
        </p:spPr>
        <p:txBody>
          <a:bodyPr wrap="square" rtlCol="0">
            <a:spAutoFit/>
          </a:bodyPr>
          <a:lstStyle/>
          <a:p>
            <a:r>
              <a:rPr lang="en-US" sz="2400" dirty="0">
                <a:latin typeface="Times New Roman" pitchFamily="18" charset="0"/>
                <a:cs typeface="Times New Roman" pitchFamily="18" charset="0"/>
              </a:rPr>
              <a:t>a) 1234.9  = 1234.(10 – 1) </a:t>
            </a:r>
          </a:p>
          <a:p>
            <a:r>
              <a:rPr lang="en-US" sz="2400" dirty="0">
                <a:latin typeface="Times New Roman" pitchFamily="18" charset="0"/>
                <a:cs typeface="Times New Roman" pitchFamily="18" charset="0"/>
              </a:rPr>
              <a:t>                 = 1234.10 – 1234.1</a:t>
            </a:r>
          </a:p>
          <a:p>
            <a:r>
              <a:rPr lang="en-US" sz="2400" dirty="0">
                <a:latin typeface="Times New Roman" pitchFamily="18" charset="0"/>
                <a:cs typeface="Times New Roman" pitchFamily="18" charset="0"/>
              </a:rPr>
              <a:t>                 = 12340 – 1234</a:t>
            </a:r>
          </a:p>
          <a:p>
            <a:r>
              <a:rPr lang="en-US" sz="2400" dirty="0">
                <a:latin typeface="Times New Roman" pitchFamily="18" charset="0"/>
                <a:cs typeface="Times New Roman" pitchFamily="18" charset="0"/>
              </a:rPr>
              <a:t>                 = 11106</a:t>
            </a:r>
          </a:p>
        </p:txBody>
      </p:sp>
      <p:pic>
        <p:nvPicPr>
          <p:cNvPr id="12" name="Picture 2" descr="child001 - 04 01"/>
          <p:cNvPicPr>
            <a:picLocks noChangeAspect="1" noChangeArrowheads="1"/>
          </p:cNvPicPr>
          <p:nvPr/>
        </p:nvPicPr>
        <p:blipFill>
          <a:blip r:embed="rId2" cstate="print"/>
          <a:srcRect/>
          <a:stretch>
            <a:fillRect/>
          </a:stretch>
        </p:blipFill>
        <p:spPr bwMode="auto">
          <a:xfrm>
            <a:off x="8001000" y="-38099"/>
            <a:ext cx="1143000" cy="1116013"/>
          </a:xfrm>
          <a:prstGeom prst="rect">
            <a:avLst/>
          </a:prstGeom>
          <a:noFill/>
        </p:spPr>
      </p:pic>
      <p:pic>
        <p:nvPicPr>
          <p:cNvPr id="13" name="Picture 3"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sp>
        <p:nvSpPr>
          <p:cNvPr id="11" name="Pentagon 10"/>
          <p:cNvSpPr/>
          <p:nvPr/>
        </p:nvSpPr>
        <p:spPr>
          <a:xfrm>
            <a:off x="0" y="1447800"/>
            <a:ext cx="1993900" cy="468770"/>
          </a:xfrm>
          <a:prstGeom prst="homePlate">
            <a:avLst/>
          </a:prstGeom>
          <a:solidFill>
            <a:schemeClr val="tx2">
              <a:lumMod val="40000"/>
              <a:lumOff val="60000"/>
            </a:schemeClr>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Thực</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a:t>
            </a:r>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hành</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2 </a:t>
            </a:r>
          </a:p>
        </p:txBody>
      </p:sp>
      <p:sp>
        <p:nvSpPr>
          <p:cNvPr id="14" name="Pentagon 13"/>
          <p:cNvSpPr/>
          <p:nvPr/>
        </p:nvSpPr>
        <p:spPr>
          <a:xfrm>
            <a:off x="0" y="3505200"/>
            <a:ext cx="1993900" cy="468770"/>
          </a:xfrm>
          <a:prstGeom prst="homePlate">
            <a:avLst/>
          </a:prstGeom>
          <a:solidFill>
            <a:schemeClr val="tx2">
              <a:lumMod val="40000"/>
              <a:lumOff val="60000"/>
            </a:schemeClr>
          </a:solidFill>
          <a:ln>
            <a:solidFill>
              <a:srgbClr val="00B0F0"/>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Thực</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a:t>
            </a:r>
            <a:r>
              <a:rPr lang="en-US" altLang="en-US" sz="2400" b="1" dirty="0" err="1">
                <a:solidFill>
                  <a:srgbClr val="A8289F"/>
                </a:solidFill>
                <a:latin typeface="Times New Roman" pitchFamily="18" charset="0"/>
                <a:ea typeface="Cambria Math" panose="02040503050406030204" pitchFamily="18" charset="0"/>
                <a:cs typeface="Times New Roman" pitchFamily="18" charset="0"/>
              </a:rPr>
              <a:t>hành</a:t>
            </a:r>
            <a:r>
              <a:rPr lang="en-US" altLang="en-US" sz="2400" b="1" dirty="0">
                <a:solidFill>
                  <a:srgbClr val="A8289F"/>
                </a:solidFill>
                <a:latin typeface="Times New Roman" pitchFamily="18" charset="0"/>
                <a:ea typeface="Cambria Math" panose="02040503050406030204" pitchFamily="18" charset="0"/>
                <a:cs typeface="Times New Roman" pitchFamily="18" charset="0"/>
              </a:rPr>
              <a:t> 3 </a:t>
            </a:r>
          </a:p>
        </p:txBody>
      </p:sp>
      <p:sp>
        <p:nvSpPr>
          <p:cNvPr id="15" name="TextBox 14"/>
          <p:cNvSpPr txBox="1"/>
          <p:nvPr/>
        </p:nvSpPr>
        <p:spPr>
          <a:xfrm>
            <a:off x="4495800" y="4267200"/>
            <a:ext cx="4648200" cy="1938992"/>
          </a:xfrm>
          <a:prstGeom prst="rect">
            <a:avLst/>
          </a:prstGeom>
          <a:noFill/>
        </p:spPr>
        <p:txBody>
          <a:bodyPr wrap="square" rtlCol="0">
            <a:spAutoFit/>
          </a:bodyPr>
          <a:lstStyle/>
          <a:p>
            <a:r>
              <a:rPr lang="en-US" sz="2400" dirty="0">
                <a:latin typeface="Times New Roman" pitchFamily="18" charset="0"/>
                <a:cs typeface="Times New Roman" pitchFamily="18" charset="0"/>
              </a:rPr>
              <a:t>b) 1234.99  = 1234.(100 – 1) </a:t>
            </a:r>
          </a:p>
          <a:p>
            <a:r>
              <a:rPr lang="en-US" sz="2400" dirty="0">
                <a:latin typeface="Times New Roman" pitchFamily="18" charset="0"/>
                <a:cs typeface="Times New Roman" pitchFamily="18" charset="0"/>
              </a:rPr>
              <a:t>                 = 1234.100 – 1234.1</a:t>
            </a:r>
          </a:p>
          <a:p>
            <a:r>
              <a:rPr lang="en-US" sz="2400" dirty="0">
                <a:latin typeface="Times New Roman" pitchFamily="18" charset="0"/>
                <a:cs typeface="Times New Roman" pitchFamily="18" charset="0"/>
              </a:rPr>
              <a:t>                 = 123400 – 1234</a:t>
            </a:r>
          </a:p>
          <a:p>
            <a:r>
              <a:rPr lang="en-US" sz="2400" dirty="0">
                <a:latin typeface="Times New Roman" pitchFamily="18" charset="0"/>
                <a:cs typeface="Times New Roman" pitchFamily="18" charset="0"/>
              </a:rPr>
              <a:t>                 =  122166</a:t>
            </a:r>
            <a:endParaRPr lang="en-US" sz="2400" b="1" dirty="0">
              <a:latin typeface="Times New Roman" pitchFamily="18" charset="0"/>
              <a:cs typeface="Times New Roman" pitchFamily="18" charset="0"/>
            </a:endParaRPr>
          </a:p>
          <a:p>
            <a:endParaRPr lang="en-US" sz="2400" dirty="0"/>
          </a:p>
        </p:txBody>
      </p:sp>
      <p:sp>
        <p:nvSpPr>
          <p:cNvPr id="16" name="TextBox 15"/>
          <p:cNvSpPr txBox="1"/>
          <p:nvPr/>
        </p:nvSpPr>
        <p:spPr>
          <a:xfrm>
            <a:off x="2743200" y="1447800"/>
            <a:ext cx="1219200" cy="523220"/>
          </a:xfrm>
          <a:prstGeom prst="rect">
            <a:avLst/>
          </a:prstGeom>
          <a:noFill/>
        </p:spPr>
        <p:txBody>
          <a:bodyPr wrap="square" rtlCol="0">
            <a:spAutoFit/>
          </a:bodyPr>
          <a:lstStyle/>
          <a:p>
            <a:r>
              <a:rPr lang="en-US" sz="2800" dirty="0" err="1">
                <a:latin typeface="Times New Roman" pitchFamily="18" charset="0"/>
                <a:cs typeface="Times New Roman" pitchFamily="18" charset="0"/>
              </a:rPr>
              <a:t>Giải</a:t>
            </a:r>
            <a:endParaRPr lang="en-US" sz="2800" dirty="0">
              <a:latin typeface="Times New Roman" pitchFamily="18" charset="0"/>
              <a:cs typeface="Times New Roman" pitchFamily="18" charset="0"/>
            </a:endParaRPr>
          </a:p>
        </p:txBody>
      </p:sp>
      <p:sp>
        <p:nvSpPr>
          <p:cNvPr id="17" name="TextBox 16"/>
          <p:cNvSpPr txBox="1"/>
          <p:nvPr/>
        </p:nvSpPr>
        <p:spPr>
          <a:xfrm>
            <a:off x="3124200" y="3505200"/>
            <a:ext cx="1219200" cy="523220"/>
          </a:xfrm>
          <a:prstGeom prst="rect">
            <a:avLst/>
          </a:prstGeom>
          <a:noFill/>
        </p:spPr>
        <p:txBody>
          <a:bodyPr wrap="square" rtlCol="0">
            <a:spAutoFit/>
          </a:bodyPr>
          <a:lstStyle/>
          <a:p>
            <a:r>
              <a:rPr lang="en-US" sz="2800" dirty="0" err="1">
                <a:latin typeface="Times New Roman" pitchFamily="18" charset="0"/>
                <a:cs typeface="Times New Roman" pitchFamily="18" charset="0"/>
              </a:rPr>
              <a:t>Giải</a:t>
            </a:r>
            <a:endParaRPr lang="en-US" sz="2800" dirty="0">
              <a:latin typeface="Times New Roman" pitchFamily="18" charset="0"/>
              <a:cs typeface="Times New Roman"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 presetClass="entr" presetSubtype="16"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box(in)">
                                      <p:cBhvr>
                                        <p:cTn id="7" dur="10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22" presetClass="entr" presetSubtype="4"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wipe(down)">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4" presetClass="entr" presetSubtype="16" fill="hold" grpId="0" nodeType="clickEffect">
                                  <p:stCondLst>
                                    <p:cond delay="0"/>
                                  </p:stCondLst>
                                  <p:childTnLst>
                                    <p:set>
                                      <p:cBhvr>
                                        <p:cTn id="16" dur="1" fill="hold">
                                          <p:stCondLst>
                                            <p:cond delay="0"/>
                                          </p:stCondLst>
                                        </p:cTn>
                                        <p:tgtEl>
                                          <p:spTgt spid="16"/>
                                        </p:tgtEl>
                                        <p:attrNameLst>
                                          <p:attrName>style.visibility</p:attrName>
                                        </p:attrNameLst>
                                      </p:cBhvr>
                                      <p:to>
                                        <p:strVal val="visible"/>
                                      </p:to>
                                    </p:set>
                                    <p:animEffect transition="in" filter="box(in)">
                                      <p:cBhvr>
                                        <p:cTn id="17" dur="500"/>
                                        <p:tgtEl>
                                          <p:spTgt spid="16"/>
                                        </p:tgtEl>
                                      </p:cBhvr>
                                    </p:animEffect>
                                  </p:childTnLst>
                                </p:cTn>
                              </p:par>
                            </p:childTnLst>
                          </p:cTn>
                        </p:par>
                      </p:childTnLst>
                    </p:cTn>
                  </p:par>
                  <p:par>
                    <p:cTn id="18" fill="hold">
                      <p:stCondLst>
                        <p:cond delay="indefinite"/>
                      </p:stCondLst>
                      <p:childTnLst>
                        <p:par>
                          <p:cTn id="19" fill="hold">
                            <p:stCondLst>
                              <p:cond delay="0"/>
                            </p:stCondLst>
                            <p:childTnLst>
                              <p:par>
                                <p:cTn id="20" presetID="4" presetClass="entr" presetSubtype="16" fill="hold" grpId="0" nodeType="clickEffect">
                                  <p:stCondLst>
                                    <p:cond delay="0"/>
                                  </p:stCondLst>
                                  <p:childTnLst>
                                    <p:set>
                                      <p:cBhvr>
                                        <p:cTn id="21" dur="1" fill="hold">
                                          <p:stCondLst>
                                            <p:cond delay="0"/>
                                          </p:stCondLst>
                                        </p:cTn>
                                        <p:tgtEl>
                                          <p:spTgt spid="9"/>
                                        </p:tgtEl>
                                        <p:attrNameLst>
                                          <p:attrName>style.visibility</p:attrName>
                                        </p:attrNameLst>
                                      </p:cBhvr>
                                      <p:to>
                                        <p:strVal val="visible"/>
                                      </p:to>
                                    </p:set>
                                    <p:animEffect transition="in" filter="box(in)">
                                      <p:cBhvr>
                                        <p:cTn id="22" dur="500"/>
                                        <p:tgtEl>
                                          <p:spTgt spid="9"/>
                                        </p:tgtEl>
                                      </p:cBhvr>
                                    </p:animEffect>
                                  </p:childTnLst>
                                </p:cTn>
                              </p:par>
                            </p:childTnLst>
                          </p:cTn>
                        </p:par>
                      </p:childTnLst>
                    </p:cTn>
                  </p:par>
                  <p:par>
                    <p:cTn id="23" fill="hold">
                      <p:stCondLst>
                        <p:cond delay="indefinite"/>
                      </p:stCondLst>
                      <p:childTnLst>
                        <p:par>
                          <p:cTn id="24" fill="hold">
                            <p:stCondLst>
                              <p:cond delay="0"/>
                            </p:stCondLst>
                            <p:childTnLst>
                              <p:par>
                                <p:cTn id="25" presetID="22" presetClass="entr" presetSubtype="4" fill="hold" grpId="0" nodeType="clickEffect">
                                  <p:stCondLst>
                                    <p:cond delay="0"/>
                                  </p:stCondLst>
                                  <p:childTnLst>
                                    <p:set>
                                      <p:cBhvr>
                                        <p:cTn id="26" dur="1" fill="hold">
                                          <p:stCondLst>
                                            <p:cond delay="0"/>
                                          </p:stCondLst>
                                        </p:cTn>
                                        <p:tgtEl>
                                          <p:spTgt spid="14"/>
                                        </p:tgtEl>
                                        <p:attrNameLst>
                                          <p:attrName>style.visibility</p:attrName>
                                        </p:attrNameLst>
                                      </p:cBhvr>
                                      <p:to>
                                        <p:strVal val="visible"/>
                                      </p:to>
                                    </p:set>
                                    <p:animEffect transition="in" filter="wipe(down)">
                                      <p:cBhvr>
                                        <p:cTn id="27" dur="500"/>
                                        <p:tgtEl>
                                          <p:spTgt spid="14"/>
                                        </p:tgtEl>
                                      </p:cBhvr>
                                    </p:animEffect>
                                  </p:childTnLst>
                                </p:cTn>
                              </p:par>
                            </p:childTnLst>
                          </p:cTn>
                        </p:par>
                      </p:childTnLst>
                    </p:cTn>
                  </p:par>
                  <p:par>
                    <p:cTn id="28" fill="hold">
                      <p:stCondLst>
                        <p:cond delay="indefinite"/>
                      </p:stCondLst>
                      <p:childTnLst>
                        <p:par>
                          <p:cTn id="29" fill="hold">
                            <p:stCondLst>
                              <p:cond delay="0"/>
                            </p:stCondLst>
                            <p:childTnLst>
                              <p:par>
                                <p:cTn id="30" presetID="4" presetClass="entr" presetSubtype="16" fill="hold" grpId="0" nodeType="clickEffect">
                                  <p:stCondLst>
                                    <p:cond delay="0"/>
                                  </p:stCondLst>
                                  <p:childTnLst>
                                    <p:set>
                                      <p:cBhvr>
                                        <p:cTn id="31" dur="1" fill="hold">
                                          <p:stCondLst>
                                            <p:cond delay="0"/>
                                          </p:stCondLst>
                                        </p:cTn>
                                        <p:tgtEl>
                                          <p:spTgt spid="17"/>
                                        </p:tgtEl>
                                        <p:attrNameLst>
                                          <p:attrName>style.visibility</p:attrName>
                                        </p:attrNameLst>
                                      </p:cBhvr>
                                      <p:to>
                                        <p:strVal val="visible"/>
                                      </p:to>
                                    </p:set>
                                    <p:animEffect transition="in" filter="box(in)">
                                      <p:cBhvr>
                                        <p:cTn id="32" dur="500"/>
                                        <p:tgtEl>
                                          <p:spTgt spid="17"/>
                                        </p:tgtEl>
                                      </p:cBhvr>
                                    </p:animEffect>
                                  </p:childTnLst>
                                </p:cTn>
                              </p:par>
                            </p:childTnLst>
                          </p:cTn>
                        </p:par>
                      </p:childTnLst>
                    </p:cTn>
                  </p:par>
                  <p:par>
                    <p:cTn id="33" fill="hold">
                      <p:stCondLst>
                        <p:cond delay="indefinite"/>
                      </p:stCondLst>
                      <p:childTnLst>
                        <p:par>
                          <p:cTn id="34" fill="hold">
                            <p:stCondLst>
                              <p:cond delay="0"/>
                            </p:stCondLst>
                            <p:childTnLst>
                              <p:par>
                                <p:cTn id="35" presetID="6" presetClass="entr" presetSubtype="16" fill="hold" grpId="0" nodeType="clickEffect">
                                  <p:stCondLst>
                                    <p:cond delay="0"/>
                                  </p:stCondLst>
                                  <p:childTnLst>
                                    <p:set>
                                      <p:cBhvr>
                                        <p:cTn id="36" dur="1" fill="hold">
                                          <p:stCondLst>
                                            <p:cond delay="0"/>
                                          </p:stCondLst>
                                        </p:cTn>
                                        <p:tgtEl>
                                          <p:spTgt spid="10"/>
                                        </p:tgtEl>
                                        <p:attrNameLst>
                                          <p:attrName>style.visibility</p:attrName>
                                        </p:attrNameLst>
                                      </p:cBhvr>
                                      <p:to>
                                        <p:strVal val="visible"/>
                                      </p:to>
                                    </p:set>
                                    <p:animEffect transition="in" filter="circle(in)">
                                      <p:cBhvr>
                                        <p:cTn id="37" dur="2000"/>
                                        <p:tgtEl>
                                          <p:spTgt spid="10"/>
                                        </p:tgtEl>
                                      </p:cBhvr>
                                    </p:animEffect>
                                  </p:childTnLst>
                                </p:cTn>
                              </p:par>
                            </p:childTnLst>
                          </p:cTn>
                        </p:par>
                      </p:childTnLst>
                    </p:cTn>
                  </p:par>
                  <p:par>
                    <p:cTn id="38" fill="hold">
                      <p:stCondLst>
                        <p:cond delay="indefinite"/>
                      </p:stCondLst>
                      <p:childTnLst>
                        <p:par>
                          <p:cTn id="39" fill="hold">
                            <p:stCondLst>
                              <p:cond delay="0"/>
                            </p:stCondLst>
                            <p:childTnLst>
                              <p:par>
                                <p:cTn id="40" presetID="4" presetClass="entr" presetSubtype="16" fill="hold" grpId="0" nodeType="clickEffect">
                                  <p:stCondLst>
                                    <p:cond delay="0"/>
                                  </p:stCondLst>
                                  <p:childTnLst>
                                    <p:set>
                                      <p:cBhvr>
                                        <p:cTn id="41" dur="1" fill="hold">
                                          <p:stCondLst>
                                            <p:cond delay="0"/>
                                          </p:stCondLst>
                                        </p:cTn>
                                        <p:tgtEl>
                                          <p:spTgt spid="15"/>
                                        </p:tgtEl>
                                        <p:attrNameLst>
                                          <p:attrName>style.visibility</p:attrName>
                                        </p:attrNameLst>
                                      </p:cBhvr>
                                      <p:to>
                                        <p:strVal val="visible"/>
                                      </p:to>
                                    </p:set>
                                    <p:animEffect transition="in" filter="box(in)">
                                      <p:cBhvr>
                                        <p:cTn id="42" dur="500"/>
                                        <p:tgtEl>
                                          <p:spTgt spid="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9" grpId="0"/>
      <p:bldP spid="10" grpId="0"/>
      <p:bldP spid="11" grpId="0" animBg="1"/>
      <p:bldP spid="14" grpId="0" animBg="1"/>
      <p:bldP spid="15" grpId="0"/>
      <p:bldP spid="16" grpId="0"/>
      <p:bldP spid="17"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4"/>
          <p:cNvGrpSpPr/>
          <p:nvPr/>
        </p:nvGrpSpPr>
        <p:grpSpPr>
          <a:xfrm>
            <a:off x="0" y="0"/>
            <a:ext cx="9144000" cy="6858000"/>
            <a:chOff x="-4895850" y="-388210"/>
            <a:chExt cx="9067800" cy="7246210"/>
          </a:xfrm>
        </p:grpSpPr>
        <p:pic>
          <p:nvPicPr>
            <p:cNvPr id="2052" name="Picture 4" descr="Kết quả hình ảnh cho ảnh động tom và jerry"/>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876800" y="-388210"/>
              <a:ext cx="9048750" cy="7246210"/>
            </a:xfrm>
            <a:prstGeom prst="rect">
              <a:avLst/>
            </a:prstGeom>
            <a:noFill/>
            <a:extLst>
              <a:ext uri="{909E8E84-426E-40DD-AFC4-6F175D3DCCD1}">
                <a14:hiddenFill xmlns:a14="http://schemas.microsoft.com/office/drawing/2010/main">
                  <a:solidFill>
                    <a:srgbClr val="FFFFFF"/>
                  </a:solidFill>
                </a14:hiddenFill>
              </a:ext>
            </a:extLst>
          </p:spPr>
        </p:pic>
        <p:sp>
          <p:nvSpPr>
            <p:cNvPr id="4" name="Rectangle 3"/>
            <p:cNvSpPr/>
            <p:nvPr/>
          </p:nvSpPr>
          <p:spPr>
            <a:xfrm>
              <a:off x="-4895850" y="3409950"/>
              <a:ext cx="9067800" cy="3448050"/>
            </a:xfrm>
            <a:prstGeom prst="rect">
              <a:avLst/>
            </a:prstGeom>
          </p:spPr>
          <p:style>
            <a:lnRef idx="1">
              <a:schemeClr val="accent6"/>
            </a:lnRef>
            <a:fillRef idx="2">
              <a:schemeClr val="accent6"/>
            </a:fillRef>
            <a:effectRef idx="1">
              <a:schemeClr val="accent6"/>
            </a:effectRef>
            <a:fontRef idx="minor">
              <a:schemeClr val="dk1"/>
            </a:fontRef>
          </p:style>
          <p:txBody>
            <a:bodyPr rtlCol="0" anchor="ctr"/>
            <a:lstStyle/>
            <a:p>
              <a:pPr algn="ctr"/>
              <a:endParaRPr lang="vi-VN"/>
            </a:p>
          </p:txBody>
        </p:sp>
      </p:grpSp>
      <p:pic>
        <p:nvPicPr>
          <p:cNvPr id="8" name="Picture 2" descr="Kết quả hình ảnh cho ảnh động tom và jerry"/>
          <p:cNvPicPr>
            <a:picLocks noChangeAspect="1" noChangeArrowheads="1"/>
          </p:cNvPicPr>
          <p:nvPr/>
        </p:nvPicPr>
        <p:blipFill rotWithShape="1">
          <a:blip r:embed="rId3">
            <a:extLst>
              <a:ext uri="{BEBA8EAE-BF5A-486C-A8C5-ECC9F3942E4B}">
                <a14:imgProps xmlns:a14="http://schemas.microsoft.com/office/drawing/2010/main">
                  <a14:imgLayer>
                    <a14:imgEffect>
                      <a14:backgroundRemoval t="0" b="100000" l="0" r="100000">
                        <a14:foregroundMark x1="18795" y1="13595" x2="18795" y2="13595"/>
                        <a14:foregroundMark x1="18313" y1="29003" x2="18313" y2="29003"/>
                        <a14:foregroundMark x1="15181" y1="22961" x2="15181" y2="22961"/>
                        <a14:foregroundMark x1="16386" y1="18127" x2="16386" y2="18127"/>
                        <a14:foregroundMark x1="29639" y1="12387" x2="29639" y2="12387"/>
                        <a14:foregroundMark x1="28434" y1="48036" x2="28434" y2="48036"/>
                        <a14:foregroundMark x1="17349" y1="49547" x2="17349" y2="49547"/>
                        <a14:foregroundMark x1="7470" y1="53474" x2="7470" y2="53474"/>
                        <a14:foregroundMark x1="21446" y1="66767" x2="21928" y2="64350"/>
                        <a14:foregroundMark x1="29398" y1="51662" x2="29398" y2="51662"/>
                        <a14:foregroundMark x1="49639" y1="51057" x2="49639" y2="51057"/>
                        <a14:foregroundMark x1="56386" y1="52870" x2="56386" y2="52870"/>
                        <a14:foregroundMark x1="48916" y1="53474" x2="48916" y2="53474"/>
                        <a14:foregroundMark x1="32530" y1="48338" x2="32530" y2="48338"/>
                        <a14:foregroundMark x1="57108" y1="95468" x2="57108" y2="95468"/>
                        <a14:foregroundMark x1="52530" y1="93051" x2="52530" y2="93051"/>
                        <a14:foregroundMark x1="62651" y1="97281" x2="62651" y2="97281"/>
                        <a14:foregroundMark x1="51084" y1="96073" x2="53253" y2="95770"/>
                        <a14:foregroundMark x1="91566" y1="78550" x2="91566" y2="78550"/>
                        <a14:foregroundMark x1="86024" y1="66163" x2="86024" y2="66163"/>
                        <a14:foregroundMark x1="96145" y1="79758" x2="96145" y2="79758"/>
                        <a14:foregroundMark x1="91084" y1="77644" x2="91084" y2="77644"/>
                        <a14:foregroundMark x1="96145" y1="81571" x2="96145" y2="81571"/>
                        <a14:foregroundMark x1="78072" y1="52266" x2="78072" y2="52266"/>
                        <a14:foregroundMark x1="81928" y1="53474" x2="81928" y2="53474"/>
                        <a14:foregroundMark x1="83614" y1="46224" x2="83614" y2="46224"/>
                        <a14:foregroundMark x1="23133" y1="24471" x2="23133" y2="24471"/>
                        <a14:foregroundMark x1="6506" y1="29607" x2="6506" y2="29607"/>
                        <a14:foregroundMark x1="12771" y1="13595" x2="12771" y2="13595"/>
                        <a14:foregroundMark x1="22410" y1="2115" x2="22410" y2="2115"/>
                        <a14:foregroundMark x1="82169" y1="53172" x2="82169" y2="53172"/>
                        <a14:foregroundMark x1="25301" y1="49547" x2="25301" y2="49547"/>
                        <a14:foregroundMark x1="31807" y1="52568" x2="31807" y2="52568"/>
                        <a14:foregroundMark x1="34699" y1="46224" x2="34699" y2="46224"/>
                        <a14:foregroundMark x1="6747" y1="42296" x2="6747" y2="42296"/>
                        <a14:foregroundMark x1="7711" y1="44411" x2="7711" y2="44411"/>
                      </a14:backgroundRemoval>
                    </a14:imgEffect>
                  </a14:imgLayer>
                </a14:imgProps>
              </a:ext>
              <a:ext uri="{28A0092B-C50C-407E-A947-70E740481C1C}">
                <a14:useLocalDpi xmlns:a14="http://schemas.microsoft.com/office/drawing/2010/main" val="0"/>
              </a:ext>
            </a:extLst>
          </a:blip>
          <a:srcRect l="23320" t="34032" r="-1107" b="-3088"/>
          <a:stretch/>
        </p:blipFill>
        <p:spPr bwMode="auto">
          <a:xfrm>
            <a:off x="3908107" y="2654300"/>
            <a:ext cx="5083493" cy="3407830"/>
          </a:xfrm>
          <a:prstGeom prst="rect">
            <a:avLst/>
          </a:prstGeom>
          <a:noFill/>
          <a:extLst>
            <a:ext uri="{909E8E84-426E-40DD-AFC4-6F175D3DCCD1}">
              <a14:hiddenFill xmlns:a14="http://schemas.microsoft.com/office/drawing/2010/main">
                <a:solidFill>
                  <a:srgbClr val="FFFFFF"/>
                </a:solidFill>
              </a14:hiddenFill>
            </a:ext>
          </a:extLst>
        </p:spPr>
      </p:pic>
      <p:pic>
        <p:nvPicPr>
          <p:cNvPr id="10" name="Ảnh 9">
            <a:hlinkClick r:id="rId4" action="ppaction://hlinksldjump"/>
          </p:cNvPr>
          <p:cNvPicPr>
            <a:picLocks noChangeAspect="1"/>
          </p:cNvPicPr>
          <p:nvPr/>
        </p:nvPicPr>
        <p:blipFill>
          <a:blip r:embed="rId5">
            <a:clrChange>
              <a:clrFrom>
                <a:srgbClr val="FFFFFF"/>
              </a:clrFrom>
              <a:clrTo>
                <a:srgbClr val="FFFFFF">
                  <a:alpha val="0"/>
                </a:srgbClr>
              </a:clrTo>
            </a:clrChange>
          </a:blip>
          <a:stretch>
            <a:fillRect/>
          </a:stretch>
        </p:blipFill>
        <p:spPr>
          <a:xfrm>
            <a:off x="661096" y="4624996"/>
            <a:ext cx="3293622" cy="1437134"/>
          </a:xfrm>
          <a:prstGeom prst="rect">
            <a:avLst/>
          </a:prstGeom>
        </p:spPr>
      </p:pic>
      <p:sp>
        <p:nvSpPr>
          <p:cNvPr id="6" name="Hexagon 5"/>
          <p:cNvSpPr/>
          <p:nvPr/>
        </p:nvSpPr>
        <p:spPr>
          <a:xfrm>
            <a:off x="4318000" y="331353"/>
            <a:ext cx="4673600" cy="1070883"/>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b="1">
                <a:latin typeface="Times New Roman" panose="02020603050405020304" pitchFamily="18" charset="0"/>
                <a:cs typeface="Times New Roman" panose="02020603050405020304" pitchFamily="18" charset="0"/>
              </a:rPr>
              <a:t>CHUỘT RERRY TÌM PHO MÁT</a:t>
            </a:r>
            <a:endParaRPr lang="vi-VN" b="1">
              <a:latin typeface="Times New Roman" panose="02020603050405020304" pitchFamily="18" charset="0"/>
              <a:cs typeface="Times New Roman" panose="02020603050405020304" pitchFamily="18" charset="0"/>
            </a:endParaRPr>
          </a:p>
        </p:txBody>
      </p:sp>
      <p:pic>
        <p:nvPicPr>
          <p:cNvPr id="12" name="Picture 2" descr="Kết quả hình ảnh cho ảnh động tom và jerry"/>
          <p:cNvPicPr>
            <a:picLocks noChangeAspect="1" noChangeArrowheads="1"/>
          </p:cNvPicPr>
          <p:nvPr/>
        </p:nvPicPr>
        <p:blipFill rotWithShape="1">
          <a:blip r:embed="rId6">
            <a:extLst>
              <a:ext uri="{BEBA8EAE-BF5A-486C-A8C5-ECC9F3942E4B}">
                <a14:imgProps xmlns:a14="http://schemas.microsoft.com/office/drawing/2010/main">
                  <a14:imgLayer>
                    <a14:imgEffect>
                      <a14:backgroundRemoval t="0" b="100000" l="0" r="100000">
                        <a14:foregroundMark x1="18795" y1="13595" x2="18795" y2="13595"/>
                        <a14:foregroundMark x1="18313" y1="29003" x2="18313" y2="29003"/>
                        <a14:foregroundMark x1="15181" y1="22961" x2="15181" y2="22961"/>
                        <a14:foregroundMark x1="16386" y1="18127" x2="16386" y2="18127"/>
                        <a14:foregroundMark x1="29639" y1="12387" x2="29639" y2="12387"/>
                        <a14:foregroundMark x1="28434" y1="48036" x2="28434" y2="48036"/>
                        <a14:foregroundMark x1="17349" y1="49547" x2="17349" y2="49547"/>
                        <a14:foregroundMark x1="7470" y1="53474" x2="7470" y2="53474"/>
                        <a14:foregroundMark x1="21446" y1="66767" x2="21928" y2="64350"/>
                        <a14:foregroundMark x1="29398" y1="51662" x2="29398" y2="51662"/>
                        <a14:foregroundMark x1="49639" y1="51057" x2="49639" y2="51057"/>
                        <a14:foregroundMark x1="56386" y1="52870" x2="56386" y2="52870"/>
                        <a14:foregroundMark x1="48916" y1="53474" x2="48916" y2="53474"/>
                        <a14:foregroundMark x1="32530" y1="48338" x2="32530" y2="48338"/>
                        <a14:foregroundMark x1="57108" y1="95468" x2="57108" y2="95468"/>
                        <a14:foregroundMark x1="52530" y1="93051" x2="52530" y2="93051"/>
                        <a14:foregroundMark x1="62651" y1="97281" x2="62651" y2="97281"/>
                        <a14:foregroundMark x1="51084" y1="96073" x2="53253" y2="95770"/>
                        <a14:foregroundMark x1="91566" y1="78550" x2="91566" y2="78550"/>
                        <a14:foregroundMark x1="86024" y1="66163" x2="86024" y2="66163"/>
                        <a14:foregroundMark x1="96145" y1="79758" x2="96145" y2="79758"/>
                        <a14:foregroundMark x1="91084" y1="77644" x2="91084" y2="77644"/>
                        <a14:foregroundMark x1="96145" y1="81571" x2="96145" y2="81571"/>
                        <a14:foregroundMark x1="78072" y1="52266" x2="78072" y2="52266"/>
                        <a14:foregroundMark x1="81928" y1="53474" x2="81928" y2="53474"/>
                        <a14:foregroundMark x1="83614" y1="46224" x2="83614" y2="46224"/>
                        <a14:foregroundMark x1="23133" y1="24471" x2="23133" y2="24471"/>
                        <a14:foregroundMark x1="6506" y1="29607" x2="6506" y2="29607"/>
                        <a14:foregroundMark x1="12771" y1="13595" x2="12771" y2="13595"/>
                        <a14:foregroundMark x1="22410" y1="2115" x2="22410" y2="2115"/>
                        <a14:foregroundMark x1="82169" y1="53172" x2="82169" y2="53172"/>
                        <a14:foregroundMark x1="25301" y1="49547" x2="25301" y2="49547"/>
                        <a14:foregroundMark x1="31807" y1="52568" x2="31807" y2="52568"/>
                        <a14:foregroundMark x1="34699" y1="46224" x2="34699" y2="46224"/>
                        <a14:foregroundMark x1="6747" y1="42296" x2="6747" y2="42296"/>
                        <a14:foregroundMark x1="7711" y1="44411" x2="7711" y2="44411"/>
                        <a14:backgroundMark x1="28193" y1="46526" x2="28193" y2="46526"/>
                        <a14:backgroundMark x1="35181" y1="46224" x2="35181" y2="46224"/>
                        <a14:backgroundMark x1="31325" y1="51662" x2="31325" y2="51662"/>
                        <a14:backgroundMark x1="26024" y1="46526" x2="26024" y2="46526"/>
                        <a14:backgroundMark x1="26747" y1="50453" x2="26747" y2="50453"/>
                        <a14:backgroundMark x1="36145" y1="54683" x2="36145" y2="54683"/>
                        <a14:backgroundMark x1="37590" y1="53776" x2="37590" y2="53776"/>
                        <a14:backgroundMark x1="38795" y1="56798" x2="38795" y2="56798"/>
                        <a14:backgroundMark x1="40241" y1="58308" x2="40241" y2="58308"/>
                      </a14:backgroundRemoval>
                    </a14:imgEffect>
                  </a14:imgLayer>
                </a14:imgProps>
              </a:ext>
              <a:ext uri="{28A0092B-C50C-407E-A947-70E740481C1C}">
                <a14:useLocalDpi xmlns:a14="http://schemas.microsoft.com/office/drawing/2010/main" val="0"/>
              </a:ext>
            </a:extLst>
          </a:blip>
          <a:srcRect r="61023" b="36103"/>
          <a:stretch/>
        </p:blipFill>
        <p:spPr bwMode="auto">
          <a:xfrm>
            <a:off x="1220295" y="1246793"/>
            <a:ext cx="1896621" cy="2347884"/>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5765104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8" presetClass="emph" presetSubtype="0" repeatCount="indefinite" fill="hold" grpId="0" nodeType="withEffect">
                                  <p:stCondLst>
                                    <p:cond delay="0"/>
                                  </p:stCondLst>
                                  <p:iterate type="lt">
                                    <p:tmPct val="10000"/>
                                  </p:iterate>
                                  <p:childTnLst>
                                    <p:animClr clrSpc="rgb" dir="cw">
                                      <p:cBhvr override="childStyle">
                                        <p:cTn id="6" dur="500" fill="hold"/>
                                        <p:tgtEl>
                                          <p:spTgt spid="6"/>
                                        </p:tgtEl>
                                        <p:attrNameLst>
                                          <p:attrName>style.color</p:attrName>
                                        </p:attrNameLst>
                                      </p:cBhvr>
                                      <p:to>
                                        <a:schemeClr val="accent2"/>
                                      </p:to>
                                    </p:animClr>
                                    <p:animClr clrSpc="rgb" dir="cw">
                                      <p:cBhvr>
                                        <p:cTn id="7" dur="500" fill="hold"/>
                                        <p:tgtEl>
                                          <p:spTgt spid="6"/>
                                        </p:tgtEl>
                                        <p:attrNameLst>
                                          <p:attrName>fillcolor</p:attrName>
                                        </p:attrNameLst>
                                      </p:cBhvr>
                                      <p:to>
                                        <a:schemeClr val="accent2"/>
                                      </p:to>
                                    </p:animClr>
                                    <p:set>
                                      <p:cBhvr>
                                        <p:cTn id="8" dur="500" fill="hold"/>
                                        <p:tgtEl>
                                          <p:spTgt spid="6"/>
                                        </p:tgtEl>
                                        <p:attrNameLst>
                                          <p:attrName>fill.type</p:attrName>
                                        </p:attrNameLst>
                                      </p:cBhvr>
                                      <p:to>
                                        <p:strVal val="solid"/>
                                      </p:to>
                                    </p:set>
                                    <p:anim to="1.5" calcmode="lin" valueType="num">
                                      <p:cBhvr override="childStyle">
                                        <p:cTn id="9" dur="500" fill="hold"/>
                                        <p:tgtEl>
                                          <p:spTgt spid="6"/>
                                        </p:tgtEl>
                                        <p:attrNameLst>
                                          <p:attrName>style.fontSize</p:attrName>
                                        </p:attrNameLst>
                                      </p:cBhvr>
                                    </p:anim>
                                  </p:childTnLst>
                                </p:cTn>
                              </p:par>
                              <p:par>
                                <p:cTn id="10" presetID="32" presetClass="emph" presetSubtype="0" repeatCount="indefinite" fill="hold" nodeType="withEffect">
                                  <p:stCondLst>
                                    <p:cond delay="0"/>
                                  </p:stCondLst>
                                  <p:childTnLst>
                                    <p:animRot by="120000">
                                      <p:cBhvr>
                                        <p:cTn id="11" dur="100" fill="hold">
                                          <p:stCondLst>
                                            <p:cond delay="0"/>
                                          </p:stCondLst>
                                        </p:cTn>
                                        <p:tgtEl>
                                          <p:spTgt spid="8"/>
                                        </p:tgtEl>
                                        <p:attrNameLst>
                                          <p:attrName>r</p:attrName>
                                        </p:attrNameLst>
                                      </p:cBhvr>
                                    </p:animRot>
                                    <p:animRot by="-240000">
                                      <p:cBhvr>
                                        <p:cTn id="12" dur="200" fill="hold">
                                          <p:stCondLst>
                                            <p:cond delay="200"/>
                                          </p:stCondLst>
                                        </p:cTn>
                                        <p:tgtEl>
                                          <p:spTgt spid="8"/>
                                        </p:tgtEl>
                                        <p:attrNameLst>
                                          <p:attrName>r</p:attrName>
                                        </p:attrNameLst>
                                      </p:cBhvr>
                                    </p:animRot>
                                    <p:animRot by="240000">
                                      <p:cBhvr>
                                        <p:cTn id="13" dur="200" fill="hold">
                                          <p:stCondLst>
                                            <p:cond delay="400"/>
                                          </p:stCondLst>
                                        </p:cTn>
                                        <p:tgtEl>
                                          <p:spTgt spid="8"/>
                                        </p:tgtEl>
                                        <p:attrNameLst>
                                          <p:attrName>r</p:attrName>
                                        </p:attrNameLst>
                                      </p:cBhvr>
                                    </p:animRot>
                                    <p:animRot by="-240000">
                                      <p:cBhvr>
                                        <p:cTn id="14" dur="200" fill="hold">
                                          <p:stCondLst>
                                            <p:cond delay="600"/>
                                          </p:stCondLst>
                                        </p:cTn>
                                        <p:tgtEl>
                                          <p:spTgt spid="8"/>
                                        </p:tgtEl>
                                        <p:attrNameLst>
                                          <p:attrName>r</p:attrName>
                                        </p:attrNameLst>
                                      </p:cBhvr>
                                    </p:animRot>
                                    <p:animRot by="120000">
                                      <p:cBhvr>
                                        <p:cTn id="15" dur="200" fill="hold">
                                          <p:stCondLst>
                                            <p:cond delay="800"/>
                                          </p:stCondLst>
                                        </p:cTn>
                                        <p:tgtEl>
                                          <p:spTgt spid="8"/>
                                        </p:tgtEl>
                                        <p:attrNameLst>
                                          <p:attrName>r</p:attrName>
                                        </p:attrNameLst>
                                      </p:cBhvr>
                                    </p:animRot>
                                  </p:childTnLst>
                                </p:cTn>
                              </p:par>
                              <p:par>
                                <p:cTn id="16" presetID="26" presetClass="emph" presetSubtype="0" repeatCount="indefinite" fill="hold" nodeType="withEffect">
                                  <p:stCondLst>
                                    <p:cond delay="0"/>
                                  </p:stCondLst>
                                  <p:childTnLst>
                                    <p:animEffect transition="out" filter="fade">
                                      <p:cBhvr>
                                        <p:cTn id="17" dur="500" tmFilter="0, 0; .2, .5; .8, .5; 1, 0"/>
                                        <p:tgtEl>
                                          <p:spTgt spid="12"/>
                                        </p:tgtEl>
                                      </p:cBhvr>
                                    </p:animEffect>
                                    <p:animScale>
                                      <p:cBhvr>
                                        <p:cTn id="18" dur="250" autoRev="1" fill="hold"/>
                                        <p:tgtEl>
                                          <p:spTgt spid="12"/>
                                        </p:tgtEl>
                                      </p:cBhvr>
                                      <p:by x="105000" y="105000"/>
                                    </p:animScale>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 grpId="0" animBg="1"/>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752600" y="1317625"/>
            <a:ext cx="6623050" cy="1325563"/>
          </a:xfrm>
        </p:spPr>
        <p:txBody>
          <a:bodyPr>
            <a:normAutofit fontScale="90000"/>
          </a:bodyPr>
          <a:lstStyle/>
          <a:p>
            <a:pPr algn="ctr"/>
            <a:r>
              <a:rPr lang="en-US" b="1" dirty="0">
                <a:solidFill>
                  <a:srgbClr val="FF0000"/>
                </a:solidFill>
                <a:latin typeface="Times New Roman" pitchFamily="18" charset="0"/>
                <a:cs typeface="Times New Roman" pitchFamily="18" charset="0"/>
              </a:rPr>
              <a:t>GIỚI THIỆU – LUẬT CHƠI	</a:t>
            </a:r>
            <a:endParaRPr lang="vi-VN" b="1" dirty="0">
              <a:solidFill>
                <a:srgbClr val="FF0000"/>
              </a:solidFill>
              <a:latin typeface="Times New Roman" pitchFamily="18" charset="0"/>
              <a:cs typeface="Times New Roman" pitchFamily="18" charset="0"/>
            </a:endParaRPr>
          </a:p>
        </p:txBody>
      </p:sp>
      <p:sp>
        <p:nvSpPr>
          <p:cNvPr id="3" name="Content Placeholder 2"/>
          <p:cNvSpPr>
            <a:spLocks noGrp="1"/>
          </p:cNvSpPr>
          <p:nvPr>
            <p:ph idx="1"/>
          </p:nvPr>
        </p:nvSpPr>
        <p:spPr>
          <a:xfrm>
            <a:off x="628650" y="3895728"/>
            <a:ext cx="7886700" cy="2352672"/>
          </a:xfrm>
        </p:spPr>
        <p:txBody>
          <a:bodyPr>
            <a:normAutofit fontScale="85000" lnSpcReduction="10000"/>
          </a:bodyPr>
          <a:lstStyle/>
          <a:p>
            <a:pPr algn="just"/>
            <a:r>
              <a:rPr lang="en-US">
                <a:solidFill>
                  <a:schemeClr val="accent5"/>
                </a:solidFill>
                <a:latin typeface="Times New Roman" panose="02020603050405020304" pitchFamily="18" charset="0"/>
                <a:cs typeface="Times New Roman" panose="02020603050405020304" pitchFamily="18" charset="0"/>
              </a:rPr>
              <a:t>Có hai cánh cửa, một cánh cửa chứa miếng Pho Mát và một cánh cửa giấu Mèo Tom. Hãy giúp chuột Jerry lấy được miếng pho mát bằng cách đọc kỹ đề toán được đưa ra và lựa chọn cánh cửa phù hợp.</a:t>
            </a:r>
          </a:p>
          <a:p>
            <a:pPr algn="just"/>
            <a:r>
              <a:rPr lang="en-US">
                <a:solidFill>
                  <a:schemeClr val="accent5"/>
                </a:solidFill>
                <a:latin typeface="Times New Roman" panose="02020603050405020304" pitchFamily="18" charset="0"/>
                <a:cs typeface="Times New Roman" panose="02020603050405020304" pitchFamily="18" charset="0"/>
              </a:rPr>
              <a:t>Thời gian suy nghĩ cho mỗi câu hỏi là 15 giây.</a:t>
            </a:r>
            <a:endParaRPr lang="vi-VN">
              <a:solidFill>
                <a:schemeClr val="accent5"/>
              </a:solidFill>
              <a:latin typeface="Times New Roman" panose="02020603050405020304" pitchFamily="18" charset="0"/>
              <a:cs typeface="Times New Roman" panose="02020603050405020304" pitchFamily="18" charset="0"/>
            </a:endParaRPr>
          </a:p>
        </p:txBody>
      </p:sp>
      <p:pic>
        <p:nvPicPr>
          <p:cNvPr id="5" name="Picture 4">
            <a:hlinkClick r:id="rId2" action="ppaction://hlinksldjump"/>
          </p:cNvPr>
          <p:cNvPicPr>
            <a:picLocks noChangeAspect="1"/>
          </p:cNvPicPr>
          <p:nvPr/>
        </p:nvPicPr>
        <p:blipFill rotWithShape="1">
          <a:blip r:embed="rId3" cstate="print">
            <a:extLst>
              <a:ext uri="{BEBA8EAE-BF5A-486C-A8C5-ECC9F3942E4B}">
                <a14:imgProps xmlns:a14="http://schemas.microsoft.com/office/drawing/2010/main">
                  <a14:imgLayer>
                    <a14:imgEffect>
                      <a14:backgroundRemoval t="0" b="99837" l="0" r="100000">
                        <a14:foregroundMark x1="54214" y1="22186" x2="54214" y2="21533"/>
                        <a14:foregroundMark x1="62187" y1="16476" x2="62187" y2="16476"/>
                        <a14:foregroundMark x1="53986" y1="20228" x2="53986" y2="20228"/>
                        <a14:foregroundMark x1="60364" y1="17292" x2="60364" y2="17292"/>
                      </a14:backgroundRemoval>
                    </a14:imgEffect>
                  </a14:imgLayer>
                </a14:imgProps>
              </a:ext>
            </a:extLst>
          </a:blip>
          <a:srcRect r="4401"/>
          <a:stretch/>
        </p:blipFill>
        <p:spPr>
          <a:xfrm>
            <a:off x="309824" y="973093"/>
            <a:ext cx="1379276" cy="2014628"/>
          </a:xfrm>
          <a:prstGeom prst="rect">
            <a:avLst/>
          </a:prstGeom>
        </p:spPr>
      </p:pic>
    </p:spTree>
    <p:extLst>
      <p:ext uri="{BB962C8B-B14F-4D97-AF65-F5344CB8AC3E}">
        <p14:creationId xmlns:p14="http://schemas.microsoft.com/office/powerpoint/2010/main" val="18528369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Ảnh 9">
            <a:hlinkClick r:id="rId2" action="ppaction://hlinksldjump"/>
          </p:cNvPr>
          <p:cNvPicPr>
            <a:picLocks noChangeAspect="1"/>
          </p:cNvPicPr>
          <p:nvPr/>
        </p:nvPicPr>
        <p:blipFill>
          <a:blip r:embed="rId3">
            <a:clrChange>
              <a:clrFrom>
                <a:srgbClr val="FFFFFF"/>
              </a:clrFrom>
              <a:clrTo>
                <a:srgbClr val="FFFFFF">
                  <a:alpha val="0"/>
                </a:srgbClr>
              </a:clrTo>
            </a:clrChange>
          </a:blip>
          <a:stretch>
            <a:fillRect/>
          </a:stretch>
        </p:blipFill>
        <p:spPr>
          <a:xfrm>
            <a:off x="1330643" y="2364514"/>
            <a:ext cx="2307908" cy="1007029"/>
          </a:xfrm>
          <a:prstGeom prst="rect">
            <a:avLst/>
          </a:prstGeom>
        </p:spPr>
      </p:pic>
      <p:sp>
        <p:nvSpPr>
          <p:cNvPr id="16" name="Freeform 15"/>
          <p:cNvSpPr/>
          <p:nvPr/>
        </p:nvSpPr>
        <p:spPr>
          <a:xfrm>
            <a:off x="1482042" y="1927070"/>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sp>
        <p:nvSpPr>
          <p:cNvPr id="17" name="Freeform 16"/>
          <p:cNvSpPr/>
          <p:nvPr/>
        </p:nvSpPr>
        <p:spPr>
          <a:xfrm>
            <a:off x="5346353" y="1931341"/>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vi-VN"/>
          </a:p>
        </p:txBody>
      </p:sp>
      <p:pic>
        <p:nvPicPr>
          <p:cNvPr id="1034" name="Picture 10" descr="Kết quả hình ảnh cho jerr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1645212" y="4319550"/>
            <a:ext cx="1562445" cy="2042007"/>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Kết quả hình ảnh cho miếng pho mát png"/>
          <p:cNvPicPr>
            <a:picLocks noChangeAspect="1" noChangeArrowheads="1"/>
          </p:cNvPicPr>
          <p:nvPr/>
        </p:nvPicPr>
        <p:blipFill>
          <a:blip r:embed="rId5" cstate="print">
            <a:extLst>
              <a:ext uri="{BEBA8EAE-BF5A-486C-A8C5-ECC9F3942E4B}">
                <a14:imgProps xmlns:a14="http://schemas.microsoft.com/office/drawing/2010/main">
                  <a14:imgLayer r:embed="rId6">
                    <a14:imgEffect>
                      <a14:backgroundRemoval t="357" b="90000" l="10000" r="90000"/>
                    </a14:imgEffect>
                  </a14:imgLayer>
                </a14:imgProps>
              </a:ext>
              <a:ext uri="{28A0092B-C50C-407E-A947-70E740481C1C}">
                <a14:useLocalDpi xmlns:a14="http://schemas.microsoft.com/office/drawing/2010/main" val="0"/>
              </a:ext>
            </a:extLst>
          </a:blip>
          <a:srcRect/>
          <a:stretch>
            <a:fillRect/>
          </a:stretch>
        </p:blipFill>
        <p:spPr bwMode="auto">
          <a:xfrm>
            <a:off x="1927225" y="2620769"/>
            <a:ext cx="1525826" cy="949403"/>
          </a:xfrm>
          <a:prstGeom prst="rect">
            <a:avLst/>
          </a:prstGeom>
          <a:noFill/>
          <a:extLst>
            <a:ext uri="{909E8E84-426E-40DD-AFC4-6F175D3DCCD1}">
              <a14:hiddenFill xmlns:a14="http://schemas.microsoft.com/office/drawing/2010/main">
                <a:solidFill>
                  <a:srgbClr val="FFFFFF"/>
                </a:solidFill>
              </a14:hiddenFill>
            </a:ext>
          </a:extLst>
        </p:spPr>
      </p:pic>
      <p:sp>
        <p:nvSpPr>
          <p:cNvPr id="12" name="Rectangle 11">
            <a:hlinkClick r:id="rId7" action="ppaction://hlinksldjump"/>
          </p:cNvPr>
          <p:cNvSpPr/>
          <p:nvPr/>
        </p:nvSpPr>
        <p:spPr>
          <a:xfrm>
            <a:off x="354869" y="266700"/>
            <a:ext cx="1099573" cy="508000"/>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2000" dirty="0" err="1">
                <a:latin typeface="Palatino Linotype" panose="02040502050505030304" pitchFamily="18" charset="0"/>
              </a:rPr>
              <a:t>Câu</a:t>
            </a:r>
            <a:r>
              <a:rPr lang="en-US" sz="2000" dirty="0">
                <a:latin typeface="Palatino Linotype" panose="02040502050505030304" pitchFamily="18" charset="0"/>
              </a:rPr>
              <a:t> 1</a:t>
            </a:r>
            <a:endParaRPr lang="vi-VN" sz="2000" dirty="0">
              <a:latin typeface="Palatino Linotype" panose="02040502050505030304" pitchFamily="18" charset="0"/>
            </a:endParaRPr>
          </a:p>
        </p:txBody>
      </p:sp>
      <p:sp>
        <p:nvSpPr>
          <p:cNvPr id="23" name="Rectangle 22">
            <a:hlinkClick r:id="rId8" action="ppaction://hlinksldjump"/>
          </p:cNvPr>
          <p:cNvSpPr/>
          <p:nvPr/>
        </p:nvSpPr>
        <p:spPr>
          <a:xfrm>
            <a:off x="1580981" y="266700"/>
            <a:ext cx="1099573" cy="508000"/>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2000" dirty="0" err="1">
                <a:latin typeface="Palatino Linotype" panose="02040502050505030304" pitchFamily="18" charset="0"/>
              </a:rPr>
              <a:t>Câu</a:t>
            </a:r>
            <a:r>
              <a:rPr lang="en-US" sz="2000" dirty="0">
                <a:latin typeface="Palatino Linotype" panose="02040502050505030304" pitchFamily="18" charset="0"/>
              </a:rPr>
              <a:t> 2</a:t>
            </a:r>
            <a:endParaRPr lang="vi-VN" sz="2000" dirty="0">
              <a:latin typeface="Palatino Linotype" panose="02040502050505030304" pitchFamily="18" charset="0"/>
            </a:endParaRPr>
          </a:p>
        </p:txBody>
      </p:sp>
      <p:sp>
        <p:nvSpPr>
          <p:cNvPr id="24" name="Rectangle 23">
            <a:hlinkClick r:id="rId9" action="ppaction://hlinksldjump"/>
          </p:cNvPr>
          <p:cNvSpPr/>
          <p:nvPr/>
        </p:nvSpPr>
        <p:spPr>
          <a:xfrm>
            <a:off x="2807093" y="277936"/>
            <a:ext cx="1099573" cy="508000"/>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2000">
                <a:latin typeface="Palatino Linotype" panose="02040502050505030304" pitchFamily="18" charset="0"/>
              </a:rPr>
              <a:t>Câu 3</a:t>
            </a:r>
            <a:endParaRPr lang="vi-VN" sz="2000">
              <a:latin typeface="Palatino Linotype" panose="02040502050505030304" pitchFamily="18" charset="0"/>
            </a:endParaRPr>
          </a:p>
        </p:txBody>
      </p:sp>
      <p:sp>
        <p:nvSpPr>
          <p:cNvPr id="25" name="Rectangle 24">
            <a:hlinkClick r:id="rId10" action="ppaction://hlinksldjump"/>
          </p:cNvPr>
          <p:cNvSpPr/>
          <p:nvPr/>
        </p:nvSpPr>
        <p:spPr>
          <a:xfrm>
            <a:off x="4073981" y="266700"/>
            <a:ext cx="1099573" cy="508000"/>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2000" dirty="0" err="1">
                <a:latin typeface="Palatino Linotype" panose="02040502050505030304" pitchFamily="18" charset="0"/>
              </a:rPr>
              <a:t>Câu</a:t>
            </a:r>
            <a:r>
              <a:rPr lang="en-US" sz="2000" dirty="0">
                <a:latin typeface="Palatino Linotype" panose="02040502050505030304" pitchFamily="18" charset="0"/>
              </a:rPr>
              <a:t> 4</a:t>
            </a:r>
            <a:endParaRPr lang="vi-VN" sz="2000" dirty="0">
              <a:latin typeface="Palatino Linotype" panose="02040502050505030304" pitchFamily="18" charset="0"/>
            </a:endParaRPr>
          </a:p>
        </p:txBody>
      </p:sp>
      <p:pic>
        <p:nvPicPr>
          <p:cNvPr id="1042" name="Picture 18" descr="Kết quả hình ảnh cho mèo tom"/>
          <p:cNvPicPr>
            <a:picLocks noChangeAspect="1" noChangeArrowheads="1"/>
          </p:cNvPicPr>
          <p:nvPr/>
        </p:nvPicPr>
        <p:blipFill>
          <a:blip r:embed="rId11" cstate="print">
            <a:extLst>
              <a:ext uri="{BEBA8EAE-BF5A-486C-A8C5-ECC9F3942E4B}">
                <a14:imgProps xmlns:a14="http://schemas.microsoft.com/office/drawing/2010/main">
                  <a14:imgLayer>
                    <a14:imgEffect>
                      <a14:backgroundRemoval t="0" b="100000" l="0" r="100000">
                        <a14:foregroundMark x1="35556" y1="7750" x2="35556" y2="7750"/>
                        <a14:foregroundMark x1="36778" y1="9125" x2="36778" y2="9125"/>
                        <a14:foregroundMark x1="75444" y1="16750" x2="75444" y2="16750"/>
                      </a14:backgroundRemoval>
                    </a14:imgEffect>
                  </a14:imgLayer>
                </a14:imgProps>
              </a:ext>
              <a:ext uri="{28A0092B-C50C-407E-A947-70E740481C1C}">
                <a14:useLocalDpi xmlns:a14="http://schemas.microsoft.com/office/drawing/2010/main" val="0"/>
              </a:ext>
            </a:extLst>
          </a:blip>
          <a:srcRect/>
          <a:stretch>
            <a:fillRect/>
          </a:stretch>
        </p:blipFill>
        <p:spPr bwMode="auto">
          <a:xfrm>
            <a:off x="5642954" y="2165655"/>
            <a:ext cx="1771650" cy="1574800"/>
          </a:xfrm>
          <a:prstGeom prst="rect">
            <a:avLst/>
          </a:prstGeom>
          <a:noFill/>
          <a:extLst>
            <a:ext uri="{909E8E84-426E-40DD-AFC4-6F175D3DCCD1}">
              <a14:hiddenFill xmlns:a14="http://schemas.microsoft.com/office/drawing/2010/main">
                <a:solidFill>
                  <a:srgbClr val="FFFFFF"/>
                </a:solidFill>
              </a14:hiddenFill>
            </a:ext>
          </a:extLst>
        </p:spPr>
      </p:pic>
      <p:pic>
        <p:nvPicPr>
          <p:cNvPr id="27" name="Bat Dau"/>
          <p:cNvPicPr>
            <a:picLocks noChangeAspect="1"/>
          </p:cNvPicPr>
          <p:nvPr/>
        </p:nvPicPr>
        <p:blipFill>
          <a:blip r:embed="rId12">
            <a:clrChange>
              <a:clrFrom>
                <a:srgbClr val="FFFFFF"/>
              </a:clrFrom>
              <a:clrTo>
                <a:srgbClr val="FFFFFF">
                  <a:alpha val="0"/>
                </a:srgbClr>
              </a:clrTo>
            </a:clrChange>
          </a:blip>
          <a:stretch>
            <a:fillRect/>
          </a:stretch>
        </p:blipFill>
        <p:spPr>
          <a:xfrm>
            <a:off x="6587324" y="4319550"/>
            <a:ext cx="2358128" cy="1098631"/>
          </a:xfrm>
          <a:prstGeom prst="rect">
            <a:avLst/>
          </a:prstGeom>
        </p:spPr>
      </p:pic>
      <p:sp>
        <p:nvSpPr>
          <p:cNvPr id="28" name="Freeform 27"/>
          <p:cNvSpPr/>
          <p:nvPr/>
        </p:nvSpPr>
        <p:spPr>
          <a:xfrm>
            <a:off x="1488647" y="1924634"/>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29" name="Freeform 28"/>
          <p:cNvSpPr/>
          <p:nvPr/>
        </p:nvSpPr>
        <p:spPr>
          <a:xfrm>
            <a:off x="5342502" y="1919529"/>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30" name="Hexagon 29">
            <a:hlinkClick r:id="rId13" action="ppaction://hlinksldjump"/>
          </p:cNvPr>
          <p:cNvSpPr/>
          <p:nvPr/>
        </p:nvSpPr>
        <p:spPr>
          <a:xfrm>
            <a:off x="8144190" y="277936"/>
            <a:ext cx="801262" cy="512391"/>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a:t>Exit</a:t>
            </a:r>
            <a:endParaRPr lang="vi-VN"/>
          </a:p>
        </p:txBody>
      </p:sp>
    </p:spTree>
    <p:extLst>
      <p:ext uri="{BB962C8B-B14F-4D97-AF65-F5344CB8AC3E}">
        <p14:creationId xmlns:p14="http://schemas.microsoft.com/office/powerpoint/2010/main" val="4392778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32" presetClass="emph" presetSubtype="0" repeatCount="indefinite" fill="hold" nodeType="withEffect">
                                  <p:stCondLst>
                                    <p:cond delay="0"/>
                                  </p:stCondLst>
                                  <p:childTnLst>
                                    <p:animRot by="120000">
                                      <p:cBhvr>
                                        <p:cTn id="6" dur="100" fill="hold">
                                          <p:stCondLst>
                                            <p:cond delay="0"/>
                                          </p:stCondLst>
                                        </p:cTn>
                                        <p:tgtEl>
                                          <p:spTgt spid="1034"/>
                                        </p:tgtEl>
                                        <p:attrNameLst>
                                          <p:attrName>r</p:attrName>
                                        </p:attrNameLst>
                                      </p:cBhvr>
                                    </p:animRot>
                                    <p:animRot by="-240000">
                                      <p:cBhvr>
                                        <p:cTn id="7" dur="200" fill="hold">
                                          <p:stCondLst>
                                            <p:cond delay="200"/>
                                          </p:stCondLst>
                                        </p:cTn>
                                        <p:tgtEl>
                                          <p:spTgt spid="1034"/>
                                        </p:tgtEl>
                                        <p:attrNameLst>
                                          <p:attrName>r</p:attrName>
                                        </p:attrNameLst>
                                      </p:cBhvr>
                                    </p:animRot>
                                    <p:animRot by="240000">
                                      <p:cBhvr>
                                        <p:cTn id="8" dur="200" fill="hold">
                                          <p:stCondLst>
                                            <p:cond delay="400"/>
                                          </p:stCondLst>
                                        </p:cTn>
                                        <p:tgtEl>
                                          <p:spTgt spid="1034"/>
                                        </p:tgtEl>
                                        <p:attrNameLst>
                                          <p:attrName>r</p:attrName>
                                        </p:attrNameLst>
                                      </p:cBhvr>
                                    </p:animRot>
                                    <p:animRot by="-240000">
                                      <p:cBhvr>
                                        <p:cTn id="9" dur="200" fill="hold">
                                          <p:stCondLst>
                                            <p:cond delay="600"/>
                                          </p:stCondLst>
                                        </p:cTn>
                                        <p:tgtEl>
                                          <p:spTgt spid="1034"/>
                                        </p:tgtEl>
                                        <p:attrNameLst>
                                          <p:attrName>r</p:attrName>
                                        </p:attrNameLst>
                                      </p:cBhvr>
                                    </p:animRot>
                                    <p:animRot by="120000">
                                      <p:cBhvr>
                                        <p:cTn id="10" dur="200" fill="hold">
                                          <p:stCondLst>
                                            <p:cond delay="800"/>
                                          </p:stCondLst>
                                        </p:cTn>
                                        <p:tgtEl>
                                          <p:spTgt spid="1034"/>
                                        </p:tgtEl>
                                        <p:attrNameLst>
                                          <p:attrName>r</p:attrName>
                                        </p:attrNameLst>
                                      </p:cBhvr>
                                    </p:animRot>
                                  </p:childTnLst>
                                </p:cTn>
                              </p:par>
                              <p:par>
                                <p:cTn id="11" presetID="53" presetClass="entr" presetSubtype="16" fill="hold" nodeType="withEffect">
                                  <p:stCondLst>
                                    <p:cond delay="0"/>
                                  </p:stCondLst>
                                  <p:childTnLst>
                                    <p:set>
                                      <p:cBhvr>
                                        <p:cTn id="12" dur="1" fill="hold">
                                          <p:stCondLst>
                                            <p:cond delay="0"/>
                                          </p:stCondLst>
                                        </p:cTn>
                                        <p:tgtEl>
                                          <p:spTgt spid="1042"/>
                                        </p:tgtEl>
                                        <p:attrNameLst>
                                          <p:attrName>style.visibility</p:attrName>
                                        </p:attrNameLst>
                                      </p:cBhvr>
                                      <p:to>
                                        <p:strVal val="visible"/>
                                      </p:to>
                                    </p:set>
                                    <p:anim calcmode="lin" valueType="num">
                                      <p:cBhvr>
                                        <p:cTn id="13" dur="500" fill="hold"/>
                                        <p:tgtEl>
                                          <p:spTgt spid="1042"/>
                                        </p:tgtEl>
                                        <p:attrNameLst>
                                          <p:attrName>ppt_w</p:attrName>
                                        </p:attrNameLst>
                                      </p:cBhvr>
                                      <p:tavLst>
                                        <p:tav tm="0">
                                          <p:val>
                                            <p:fltVal val="0"/>
                                          </p:val>
                                        </p:tav>
                                        <p:tav tm="100000">
                                          <p:val>
                                            <p:strVal val="#ppt_w"/>
                                          </p:val>
                                        </p:tav>
                                      </p:tavLst>
                                    </p:anim>
                                    <p:anim calcmode="lin" valueType="num">
                                      <p:cBhvr>
                                        <p:cTn id="14" dur="500" fill="hold"/>
                                        <p:tgtEl>
                                          <p:spTgt spid="1042"/>
                                        </p:tgtEl>
                                        <p:attrNameLst>
                                          <p:attrName>ppt_h</p:attrName>
                                        </p:attrNameLst>
                                      </p:cBhvr>
                                      <p:tavLst>
                                        <p:tav tm="0">
                                          <p:val>
                                            <p:fltVal val="0"/>
                                          </p:val>
                                        </p:tav>
                                        <p:tav tm="100000">
                                          <p:val>
                                            <p:strVal val="#ppt_h"/>
                                          </p:val>
                                        </p:tav>
                                      </p:tavLst>
                                    </p:anim>
                                    <p:animEffect transition="in" filter="fade">
                                      <p:cBhvr>
                                        <p:cTn id="15" dur="500"/>
                                        <p:tgtEl>
                                          <p:spTgt spid="1042"/>
                                        </p:tgtEl>
                                      </p:cBhvr>
                                    </p:animEffect>
                                  </p:childTnLst>
                                </p:cTn>
                              </p:par>
                              <p:par>
                                <p:cTn id="16" presetID="53" presetClass="entr" presetSubtype="16" fill="hold" nodeType="withEffect">
                                  <p:stCondLst>
                                    <p:cond delay="0"/>
                                  </p:stCondLst>
                                  <p:childTnLst>
                                    <p:set>
                                      <p:cBhvr>
                                        <p:cTn id="17" dur="1" fill="hold">
                                          <p:stCondLst>
                                            <p:cond delay="0"/>
                                          </p:stCondLst>
                                        </p:cTn>
                                        <p:tgtEl>
                                          <p:spTgt spid="1040"/>
                                        </p:tgtEl>
                                        <p:attrNameLst>
                                          <p:attrName>style.visibility</p:attrName>
                                        </p:attrNameLst>
                                      </p:cBhvr>
                                      <p:to>
                                        <p:strVal val="visible"/>
                                      </p:to>
                                    </p:set>
                                    <p:anim calcmode="lin" valueType="num">
                                      <p:cBhvr>
                                        <p:cTn id="18" dur="500" fill="hold"/>
                                        <p:tgtEl>
                                          <p:spTgt spid="1040"/>
                                        </p:tgtEl>
                                        <p:attrNameLst>
                                          <p:attrName>ppt_w</p:attrName>
                                        </p:attrNameLst>
                                      </p:cBhvr>
                                      <p:tavLst>
                                        <p:tav tm="0">
                                          <p:val>
                                            <p:fltVal val="0"/>
                                          </p:val>
                                        </p:tav>
                                        <p:tav tm="100000">
                                          <p:val>
                                            <p:strVal val="#ppt_w"/>
                                          </p:val>
                                        </p:tav>
                                      </p:tavLst>
                                    </p:anim>
                                    <p:anim calcmode="lin" valueType="num">
                                      <p:cBhvr>
                                        <p:cTn id="19" dur="500" fill="hold"/>
                                        <p:tgtEl>
                                          <p:spTgt spid="1040"/>
                                        </p:tgtEl>
                                        <p:attrNameLst>
                                          <p:attrName>ppt_h</p:attrName>
                                        </p:attrNameLst>
                                      </p:cBhvr>
                                      <p:tavLst>
                                        <p:tav tm="0">
                                          <p:val>
                                            <p:fltVal val="0"/>
                                          </p:val>
                                        </p:tav>
                                        <p:tav tm="100000">
                                          <p:val>
                                            <p:strVal val="#ppt_h"/>
                                          </p:val>
                                        </p:tav>
                                      </p:tavLst>
                                    </p:anim>
                                    <p:animEffect transition="in" filter="fade">
                                      <p:cBhvr>
                                        <p:cTn id="20" dur="500"/>
                                        <p:tgtEl>
                                          <p:spTgt spid="1040"/>
                                        </p:tgtEl>
                                      </p:cBhvr>
                                    </p:animEffect>
                                  </p:childTnLst>
                                </p:cTn>
                              </p:par>
                              <p:par>
                                <p:cTn id="21" presetID="23" presetClass="entr" presetSubtype="16" fill="hold" grpId="0" nodeType="withEffect">
                                  <p:stCondLst>
                                    <p:cond delay="0"/>
                                  </p:stCondLst>
                                  <p:childTnLst>
                                    <p:set>
                                      <p:cBhvr>
                                        <p:cTn id="22" dur="1" fill="hold">
                                          <p:stCondLst>
                                            <p:cond delay="0"/>
                                          </p:stCondLst>
                                        </p:cTn>
                                        <p:tgtEl>
                                          <p:spTgt spid="12"/>
                                        </p:tgtEl>
                                        <p:attrNameLst>
                                          <p:attrName>style.visibility</p:attrName>
                                        </p:attrNameLst>
                                      </p:cBhvr>
                                      <p:to>
                                        <p:strVal val="visible"/>
                                      </p:to>
                                    </p:set>
                                    <p:anim calcmode="lin" valueType="num">
                                      <p:cBhvr>
                                        <p:cTn id="23" dur="500" fill="hold"/>
                                        <p:tgtEl>
                                          <p:spTgt spid="12"/>
                                        </p:tgtEl>
                                        <p:attrNameLst>
                                          <p:attrName>ppt_w</p:attrName>
                                        </p:attrNameLst>
                                      </p:cBhvr>
                                      <p:tavLst>
                                        <p:tav tm="0">
                                          <p:val>
                                            <p:fltVal val="0"/>
                                          </p:val>
                                        </p:tav>
                                        <p:tav tm="100000">
                                          <p:val>
                                            <p:strVal val="#ppt_w"/>
                                          </p:val>
                                        </p:tav>
                                      </p:tavLst>
                                    </p:anim>
                                    <p:anim calcmode="lin" valueType="num">
                                      <p:cBhvr>
                                        <p:cTn id="24" dur="500" fill="hold"/>
                                        <p:tgtEl>
                                          <p:spTgt spid="12"/>
                                        </p:tgtEl>
                                        <p:attrNameLst>
                                          <p:attrName>ppt_h</p:attrName>
                                        </p:attrNameLst>
                                      </p:cBhvr>
                                      <p:tavLst>
                                        <p:tav tm="0">
                                          <p:val>
                                            <p:fltVal val="0"/>
                                          </p:val>
                                        </p:tav>
                                        <p:tav tm="100000">
                                          <p:val>
                                            <p:strVal val="#ppt_h"/>
                                          </p:val>
                                        </p:tav>
                                      </p:tavLst>
                                    </p:anim>
                                  </p:childTnLst>
                                </p:cTn>
                              </p:par>
                              <p:par>
                                <p:cTn id="25" presetID="23" presetClass="entr" presetSubtype="16" fill="hold" grpId="0" nodeType="withEffect">
                                  <p:stCondLst>
                                    <p:cond delay="0"/>
                                  </p:stCondLst>
                                  <p:childTnLst>
                                    <p:set>
                                      <p:cBhvr>
                                        <p:cTn id="26" dur="1" fill="hold">
                                          <p:stCondLst>
                                            <p:cond delay="0"/>
                                          </p:stCondLst>
                                        </p:cTn>
                                        <p:tgtEl>
                                          <p:spTgt spid="23"/>
                                        </p:tgtEl>
                                        <p:attrNameLst>
                                          <p:attrName>style.visibility</p:attrName>
                                        </p:attrNameLst>
                                      </p:cBhvr>
                                      <p:to>
                                        <p:strVal val="visible"/>
                                      </p:to>
                                    </p:set>
                                    <p:anim calcmode="lin" valueType="num">
                                      <p:cBhvr>
                                        <p:cTn id="27" dur="500" fill="hold"/>
                                        <p:tgtEl>
                                          <p:spTgt spid="23"/>
                                        </p:tgtEl>
                                        <p:attrNameLst>
                                          <p:attrName>ppt_w</p:attrName>
                                        </p:attrNameLst>
                                      </p:cBhvr>
                                      <p:tavLst>
                                        <p:tav tm="0">
                                          <p:val>
                                            <p:fltVal val="0"/>
                                          </p:val>
                                        </p:tav>
                                        <p:tav tm="100000">
                                          <p:val>
                                            <p:strVal val="#ppt_w"/>
                                          </p:val>
                                        </p:tav>
                                      </p:tavLst>
                                    </p:anim>
                                    <p:anim calcmode="lin" valueType="num">
                                      <p:cBhvr>
                                        <p:cTn id="28" dur="500" fill="hold"/>
                                        <p:tgtEl>
                                          <p:spTgt spid="23"/>
                                        </p:tgtEl>
                                        <p:attrNameLst>
                                          <p:attrName>ppt_h</p:attrName>
                                        </p:attrNameLst>
                                      </p:cBhvr>
                                      <p:tavLst>
                                        <p:tav tm="0">
                                          <p:val>
                                            <p:fltVal val="0"/>
                                          </p:val>
                                        </p:tav>
                                        <p:tav tm="100000">
                                          <p:val>
                                            <p:strVal val="#ppt_h"/>
                                          </p:val>
                                        </p:tav>
                                      </p:tavLst>
                                    </p:anim>
                                  </p:childTnLst>
                                </p:cTn>
                              </p:par>
                              <p:par>
                                <p:cTn id="29" presetID="23" presetClass="entr" presetSubtype="16" fill="hold" grpId="0" nodeType="withEffect">
                                  <p:stCondLst>
                                    <p:cond delay="0"/>
                                  </p:stCondLst>
                                  <p:childTnLst>
                                    <p:set>
                                      <p:cBhvr>
                                        <p:cTn id="30" dur="1" fill="hold">
                                          <p:stCondLst>
                                            <p:cond delay="0"/>
                                          </p:stCondLst>
                                        </p:cTn>
                                        <p:tgtEl>
                                          <p:spTgt spid="24"/>
                                        </p:tgtEl>
                                        <p:attrNameLst>
                                          <p:attrName>style.visibility</p:attrName>
                                        </p:attrNameLst>
                                      </p:cBhvr>
                                      <p:to>
                                        <p:strVal val="visible"/>
                                      </p:to>
                                    </p:set>
                                    <p:anim calcmode="lin" valueType="num">
                                      <p:cBhvr>
                                        <p:cTn id="31" dur="500" fill="hold"/>
                                        <p:tgtEl>
                                          <p:spTgt spid="24"/>
                                        </p:tgtEl>
                                        <p:attrNameLst>
                                          <p:attrName>ppt_w</p:attrName>
                                        </p:attrNameLst>
                                      </p:cBhvr>
                                      <p:tavLst>
                                        <p:tav tm="0">
                                          <p:val>
                                            <p:fltVal val="0"/>
                                          </p:val>
                                        </p:tav>
                                        <p:tav tm="100000">
                                          <p:val>
                                            <p:strVal val="#ppt_w"/>
                                          </p:val>
                                        </p:tav>
                                      </p:tavLst>
                                    </p:anim>
                                    <p:anim calcmode="lin" valueType="num">
                                      <p:cBhvr>
                                        <p:cTn id="32" dur="500" fill="hold"/>
                                        <p:tgtEl>
                                          <p:spTgt spid="24"/>
                                        </p:tgtEl>
                                        <p:attrNameLst>
                                          <p:attrName>ppt_h</p:attrName>
                                        </p:attrNameLst>
                                      </p:cBhvr>
                                      <p:tavLst>
                                        <p:tav tm="0">
                                          <p:val>
                                            <p:fltVal val="0"/>
                                          </p:val>
                                        </p:tav>
                                        <p:tav tm="100000">
                                          <p:val>
                                            <p:strVal val="#ppt_h"/>
                                          </p:val>
                                        </p:tav>
                                      </p:tavLst>
                                    </p:anim>
                                  </p:childTnLst>
                                </p:cTn>
                              </p:par>
                              <p:par>
                                <p:cTn id="33" presetID="23" presetClass="entr" presetSubtype="16" fill="hold" grpId="0" nodeType="withEffect">
                                  <p:stCondLst>
                                    <p:cond delay="0"/>
                                  </p:stCondLst>
                                  <p:childTnLst>
                                    <p:set>
                                      <p:cBhvr>
                                        <p:cTn id="34" dur="1" fill="hold">
                                          <p:stCondLst>
                                            <p:cond delay="0"/>
                                          </p:stCondLst>
                                        </p:cTn>
                                        <p:tgtEl>
                                          <p:spTgt spid="25"/>
                                        </p:tgtEl>
                                        <p:attrNameLst>
                                          <p:attrName>style.visibility</p:attrName>
                                        </p:attrNameLst>
                                      </p:cBhvr>
                                      <p:to>
                                        <p:strVal val="visible"/>
                                      </p:to>
                                    </p:set>
                                    <p:anim calcmode="lin" valueType="num">
                                      <p:cBhvr>
                                        <p:cTn id="35" dur="500" fill="hold"/>
                                        <p:tgtEl>
                                          <p:spTgt spid="25"/>
                                        </p:tgtEl>
                                        <p:attrNameLst>
                                          <p:attrName>ppt_w</p:attrName>
                                        </p:attrNameLst>
                                      </p:cBhvr>
                                      <p:tavLst>
                                        <p:tav tm="0">
                                          <p:val>
                                            <p:fltVal val="0"/>
                                          </p:val>
                                        </p:tav>
                                        <p:tav tm="100000">
                                          <p:val>
                                            <p:strVal val="#ppt_w"/>
                                          </p:val>
                                        </p:tav>
                                      </p:tavLst>
                                    </p:anim>
                                    <p:anim calcmode="lin" valueType="num">
                                      <p:cBhvr>
                                        <p:cTn id="36" dur="500" fill="hold"/>
                                        <p:tgtEl>
                                          <p:spTgt spid="25"/>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37" restart="whenNotActive" fill="hold" evtFilter="cancelBubble" nodeType="interactiveSeq">
                <p:stCondLst>
                  <p:cond evt="onClick" delay="0">
                    <p:tgtEl>
                      <p:spTgt spid="27"/>
                    </p:tgtEl>
                  </p:cond>
                </p:stCondLst>
                <p:endSync evt="end" delay="0">
                  <p:rtn val="all"/>
                </p:endSync>
                <p:childTnLst>
                  <p:par>
                    <p:cTn id="38" fill="hold">
                      <p:stCondLst>
                        <p:cond delay="0"/>
                      </p:stCondLst>
                      <p:childTnLst>
                        <p:par>
                          <p:cTn id="39" fill="hold">
                            <p:stCondLst>
                              <p:cond delay="0"/>
                            </p:stCondLst>
                            <p:childTnLst>
                              <p:par>
                                <p:cTn id="40" presetID="42" presetClass="entr" presetSubtype="0" fill="hold" grpId="0" nodeType="clickEffect">
                                  <p:stCondLst>
                                    <p:cond delay="0"/>
                                  </p:stCondLst>
                                  <p:childTnLst>
                                    <p:set>
                                      <p:cBhvr>
                                        <p:cTn id="41" dur="1" fill="hold">
                                          <p:stCondLst>
                                            <p:cond delay="0"/>
                                          </p:stCondLst>
                                        </p:cTn>
                                        <p:tgtEl>
                                          <p:spTgt spid="28"/>
                                        </p:tgtEl>
                                        <p:attrNameLst>
                                          <p:attrName>style.visibility</p:attrName>
                                        </p:attrNameLst>
                                      </p:cBhvr>
                                      <p:to>
                                        <p:strVal val="visible"/>
                                      </p:to>
                                    </p:set>
                                    <p:animEffect transition="in" filter="fade">
                                      <p:cBhvr>
                                        <p:cTn id="42" dur="1000"/>
                                        <p:tgtEl>
                                          <p:spTgt spid="28"/>
                                        </p:tgtEl>
                                      </p:cBhvr>
                                    </p:animEffect>
                                    <p:anim calcmode="lin" valueType="num">
                                      <p:cBhvr>
                                        <p:cTn id="43" dur="1000" fill="hold"/>
                                        <p:tgtEl>
                                          <p:spTgt spid="28"/>
                                        </p:tgtEl>
                                        <p:attrNameLst>
                                          <p:attrName>ppt_x</p:attrName>
                                        </p:attrNameLst>
                                      </p:cBhvr>
                                      <p:tavLst>
                                        <p:tav tm="0">
                                          <p:val>
                                            <p:strVal val="#ppt_x"/>
                                          </p:val>
                                        </p:tav>
                                        <p:tav tm="100000">
                                          <p:val>
                                            <p:strVal val="#ppt_x"/>
                                          </p:val>
                                        </p:tav>
                                      </p:tavLst>
                                    </p:anim>
                                    <p:anim calcmode="lin" valueType="num">
                                      <p:cBhvr>
                                        <p:cTn id="44" dur="1000" fill="hold"/>
                                        <p:tgtEl>
                                          <p:spTgt spid="28"/>
                                        </p:tgtEl>
                                        <p:attrNameLst>
                                          <p:attrName>ppt_y</p:attrName>
                                        </p:attrNameLst>
                                      </p:cBhvr>
                                      <p:tavLst>
                                        <p:tav tm="0">
                                          <p:val>
                                            <p:strVal val="#ppt_y+.1"/>
                                          </p:val>
                                        </p:tav>
                                        <p:tav tm="100000">
                                          <p:val>
                                            <p:strVal val="#ppt_y"/>
                                          </p:val>
                                        </p:tav>
                                      </p:tavLst>
                                    </p:anim>
                                  </p:childTnLst>
                                </p:cTn>
                              </p:par>
                              <p:par>
                                <p:cTn id="45" presetID="42" presetClass="entr" presetSubtype="0" fill="hold" grpId="0" nodeType="withEffect">
                                  <p:stCondLst>
                                    <p:cond delay="0"/>
                                  </p:stCondLst>
                                  <p:childTnLst>
                                    <p:set>
                                      <p:cBhvr>
                                        <p:cTn id="46" dur="1" fill="hold">
                                          <p:stCondLst>
                                            <p:cond delay="0"/>
                                          </p:stCondLst>
                                        </p:cTn>
                                        <p:tgtEl>
                                          <p:spTgt spid="29"/>
                                        </p:tgtEl>
                                        <p:attrNameLst>
                                          <p:attrName>style.visibility</p:attrName>
                                        </p:attrNameLst>
                                      </p:cBhvr>
                                      <p:to>
                                        <p:strVal val="visible"/>
                                      </p:to>
                                    </p:set>
                                    <p:animEffect transition="in" filter="fade">
                                      <p:cBhvr>
                                        <p:cTn id="47" dur="1000"/>
                                        <p:tgtEl>
                                          <p:spTgt spid="29"/>
                                        </p:tgtEl>
                                      </p:cBhvr>
                                    </p:animEffect>
                                    <p:anim calcmode="lin" valueType="num">
                                      <p:cBhvr>
                                        <p:cTn id="48" dur="1000" fill="hold"/>
                                        <p:tgtEl>
                                          <p:spTgt spid="29"/>
                                        </p:tgtEl>
                                        <p:attrNameLst>
                                          <p:attrName>ppt_x</p:attrName>
                                        </p:attrNameLst>
                                      </p:cBhvr>
                                      <p:tavLst>
                                        <p:tav tm="0">
                                          <p:val>
                                            <p:strVal val="#ppt_x"/>
                                          </p:val>
                                        </p:tav>
                                        <p:tav tm="100000">
                                          <p:val>
                                            <p:strVal val="#ppt_x"/>
                                          </p:val>
                                        </p:tav>
                                      </p:tavLst>
                                    </p:anim>
                                    <p:anim calcmode="lin" valueType="num">
                                      <p:cBhvr>
                                        <p:cTn id="49" dur="1000" fill="hold"/>
                                        <p:tgtEl>
                                          <p:spTgt spid="29"/>
                                        </p:tgtEl>
                                        <p:attrNameLst>
                                          <p:attrName>ppt_y</p:attrName>
                                        </p:attrNameLst>
                                      </p:cBhvr>
                                      <p:tavLst>
                                        <p:tav tm="0">
                                          <p:val>
                                            <p:strVal val="#ppt_y+.1"/>
                                          </p:val>
                                        </p:tav>
                                        <p:tav tm="100000">
                                          <p:val>
                                            <p:strVal val="#ppt_y"/>
                                          </p:val>
                                        </p:tav>
                                      </p:tavLst>
                                    </p:anim>
                                  </p:childTnLst>
                                </p:cTn>
                              </p:par>
                            </p:childTnLst>
                          </p:cTn>
                        </p:par>
                        <p:par>
                          <p:cTn id="50" fill="hold">
                            <p:stCondLst>
                              <p:cond delay="1000"/>
                            </p:stCondLst>
                            <p:childTnLst>
                              <p:par>
                                <p:cTn id="51" presetID="1" presetClass="exit" presetSubtype="0" fill="hold" nodeType="afterEffect">
                                  <p:stCondLst>
                                    <p:cond delay="0"/>
                                  </p:stCondLst>
                                  <p:childTnLst>
                                    <p:set>
                                      <p:cBhvr>
                                        <p:cTn id="52" dur="1" fill="hold">
                                          <p:stCondLst>
                                            <p:cond delay="0"/>
                                          </p:stCondLst>
                                        </p:cTn>
                                        <p:tgtEl>
                                          <p:spTgt spid="27"/>
                                        </p:tgtEl>
                                        <p:attrNameLst>
                                          <p:attrName>style.visibility</p:attrName>
                                        </p:attrNameLst>
                                      </p:cBhvr>
                                      <p:to>
                                        <p:strVal val="hidden"/>
                                      </p:to>
                                    </p:set>
                                  </p:childTnLst>
                                </p:cTn>
                              </p:par>
                            </p:childTnLst>
                          </p:cTn>
                        </p:par>
                      </p:childTnLst>
                    </p:cTn>
                  </p:par>
                </p:childTnLst>
              </p:cTn>
              <p:nextCondLst>
                <p:cond evt="onClick" delay="0">
                  <p:tgtEl>
                    <p:spTgt spid="27"/>
                  </p:tgtEl>
                </p:cond>
              </p:nextCondLst>
            </p:seq>
            <p:seq concurrent="1" nextAc="seek">
              <p:cTn id="53" restart="whenNotActive" fill="hold" evtFilter="cancelBubble" nodeType="interactiveSeq">
                <p:stCondLst>
                  <p:cond evt="onClick" delay="0">
                    <p:tgtEl>
                      <p:spTgt spid="12"/>
                    </p:tgtEl>
                  </p:cond>
                </p:stCondLst>
                <p:endSync evt="end" delay="0">
                  <p:rtn val="all"/>
                </p:endSync>
                <p:childTnLst>
                  <p:par>
                    <p:cTn id="54" fill="hold">
                      <p:stCondLst>
                        <p:cond delay="0"/>
                      </p:stCondLst>
                      <p:childTnLst>
                        <p:par>
                          <p:cTn id="55" fill="hold">
                            <p:stCondLst>
                              <p:cond delay="0"/>
                            </p:stCondLst>
                            <p:childTnLst>
                              <p:par>
                                <p:cTn id="56" presetID="1" presetClass="exit" presetSubtype="0" fill="hold" grpId="1" nodeType="clickEffect">
                                  <p:stCondLst>
                                    <p:cond delay="0"/>
                                  </p:stCondLst>
                                  <p:childTnLst>
                                    <p:set>
                                      <p:cBhvr>
                                        <p:cTn id="57" dur="1" fill="hold">
                                          <p:stCondLst>
                                            <p:cond delay="0"/>
                                          </p:stCondLst>
                                        </p:cTn>
                                        <p:tgtEl>
                                          <p:spTgt spid="12"/>
                                        </p:tgtEl>
                                        <p:attrNameLst>
                                          <p:attrName>style.visibility</p:attrName>
                                        </p:attrNameLst>
                                      </p:cBhvr>
                                      <p:to>
                                        <p:strVal val="hidden"/>
                                      </p:to>
                                    </p:set>
                                  </p:childTnLst>
                                </p:cTn>
                              </p:par>
                            </p:childTnLst>
                          </p:cTn>
                        </p:par>
                      </p:childTnLst>
                    </p:cTn>
                  </p:par>
                </p:childTnLst>
              </p:cTn>
              <p:nextCondLst>
                <p:cond evt="onClick" delay="0">
                  <p:tgtEl>
                    <p:spTgt spid="12"/>
                  </p:tgtEl>
                </p:cond>
              </p:nextCondLst>
            </p:seq>
            <p:seq concurrent="1" nextAc="seek">
              <p:cTn id="58" restart="whenNotActive" fill="hold" evtFilter="cancelBubble" nodeType="interactiveSeq">
                <p:stCondLst>
                  <p:cond evt="onClick" delay="0">
                    <p:tgtEl>
                      <p:spTgt spid="23"/>
                    </p:tgtEl>
                  </p:cond>
                </p:stCondLst>
                <p:endSync evt="end" delay="0">
                  <p:rtn val="all"/>
                </p:endSync>
                <p:childTnLst>
                  <p:par>
                    <p:cTn id="59" fill="hold">
                      <p:stCondLst>
                        <p:cond delay="0"/>
                      </p:stCondLst>
                      <p:childTnLst>
                        <p:par>
                          <p:cTn id="60" fill="hold">
                            <p:stCondLst>
                              <p:cond delay="0"/>
                            </p:stCondLst>
                            <p:childTnLst>
                              <p:par>
                                <p:cTn id="61" presetID="1" presetClass="exit" presetSubtype="0" fill="hold" grpId="1" nodeType="clickEffect">
                                  <p:stCondLst>
                                    <p:cond delay="0"/>
                                  </p:stCondLst>
                                  <p:childTnLst>
                                    <p:set>
                                      <p:cBhvr>
                                        <p:cTn id="62" dur="1" fill="hold">
                                          <p:stCondLst>
                                            <p:cond delay="0"/>
                                          </p:stCondLst>
                                        </p:cTn>
                                        <p:tgtEl>
                                          <p:spTgt spid="23"/>
                                        </p:tgtEl>
                                        <p:attrNameLst>
                                          <p:attrName>style.visibility</p:attrName>
                                        </p:attrNameLst>
                                      </p:cBhvr>
                                      <p:to>
                                        <p:strVal val="hidden"/>
                                      </p:to>
                                    </p:set>
                                  </p:childTnLst>
                                </p:cTn>
                              </p:par>
                            </p:childTnLst>
                          </p:cTn>
                        </p:par>
                      </p:childTnLst>
                    </p:cTn>
                  </p:par>
                </p:childTnLst>
              </p:cTn>
              <p:nextCondLst>
                <p:cond evt="onClick" delay="0">
                  <p:tgtEl>
                    <p:spTgt spid="23"/>
                  </p:tgtEl>
                </p:cond>
              </p:nextCondLst>
            </p:seq>
            <p:seq concurrent="1" nextAc="seek">
              <p:cTn id="63" restart="whenNotActive" fill="hold" evtFilter="cancelBubble" nodeType="interactiveSeq">
                <p:stCondLst>
                  <p:cond evt="onClick" delay="0">
                    <p:tgtEl>
                      <p:spTgt spid="24"/>
                    </p:tgtEl>
                  </p:cond>
                </p:stCondLst>
                <p:endSync evt="end" delay="0">
                  <p:rtn val="all"/>
                </p:endSync>
                <p:childTnLst>
                  <p:par>
                    <p:cTn id="64" fill="hold">
                      <p:stCondLst>
                        <p:cond delay="0"/>
                      </p:stCondLst>
                      <p:childTnLst>
                        <p:par>
                          <p:cTn id="65" fill="hold">
                            <p:stCondLst>
                              <p:cond delay="0"/>
                            </p:stCondLst>
                            <p:childTnLst>
                              <p:par>
                                <p:cTn id="66" presetID="1" presetClass="exit" presetSubtype="0" fill="hold" grpId="1" nodeType="clickEffect">
                                  <p:stCondLst>
                                    <p:cond delay="0"/>
                                  </p:stCondLst>
                                  <p:childTnLst>
                                    <p:set>
                                      <p:cBhvr>
                                        <p:cTn id="67" dur="1" fill="hold">
                                          <p:stCondLst>
                                            <p:cond delay="0"/>
                                          </p:stCondLst>
                                        </p:cTn>
                                        <p:tgtEl>
                                          <p:spTgt spid="24"/>
                                        </p:tgtEl>
                                        <p:attrNameLst>
                                          <p:attrName>style.visibility</p:attrName>
                                        </p:attrNameLst>
                                      </p:cBhvr>
                                      <p:to>
                                        <p:strVal val="hidden"/>
                                      </p:to>
                                    </p:set>
                                  </p:childTnLst>
                                </p:cTn>
                              </p:par>
                            </p:childTnLst>
                          </p:cTn>
                        </p:par>
                      </p:childTnLst>
                    </p:cTn>
                  </p:par>
                </p:childTnLst>
              </p:cTn>
              <p:nextCondLst>
                <p:cond evt="onClick" delay="0">
                  <p:tgtEl>
                    <p:spTgt spid="24"/>
                  </p:tgtEl>
                </p:cond>
              </p:nextCondLst>
            </p:seq>
            <p:seq concurrent="1" nextAc="seek">
              <p:cTn id="68" restart="whenNotActive" fill="hold" evtFilter="cancelBubble" nodeType="interactiveSeq">
                <p:stCondLst>
                  <p:cond evt="onClick" delay="0">
                    <p:tgtEl>
                      <p:spTgt spid="25"/>
                    </p:tgtEl>
                  </p:cond>
                </p:stCondLst>
                <p:endSync evt="end" delay="0">
                  <p:rtn val="all"/>
                </p:endSync>
                <p:childTnLst>
                  <p:par>
                    <p:cTn id="69" fill="hold">
                      <p:stCondLst>
                        <p:cond delay="0"/>
                      </p:stCondLst>
                      <p:childTnLst>
                        <p:par>
                          <p:cTn id="70" fill="hold">
                            <p:stCondLst>
                              <p:cond delay="0"/>
                            </p:stCondLst>
                            <p:childTnLst>
                              <p:par>
                                <p:cTn id="71" presetID="1" presetClass="exit" presetSubtype="0" fill="hold" grpId="1" nodeType="clickEffect">
                                  <p:stCondLst>
                                    <p:cond delay="0"/>
                                  </p:stCondLst>
                                  <p:childTnLst>
                                    <p:set>
                                      <p:cBhvr>
                                        <p:cTn id="72" dur="1" fill="hold">
                                          <p:stCondLst>
                                            <p:cond delay="0"/>
                                          </p:stCondLst>
                                        </p:cTn>
                                        <p:tgtEl>
                                          <p:spTgt spid="25"/>
                                        </p:tgtEl>
                                        <p:attrNameLst>
                                          <p:attrName>style.visibility</p:attrName>
                                        </p:attrNameLst>
                                      </p:cBhvr>
                                      <p:to>
                                        <p:strVal val="hidden"/>
                                      </p:to>
                                    </p:set>
                                  </p:childTnLst>
                                </p:cTn>
                              </p:par>
                            </p:childTnLst>
                          </p:cTn>
                        </p:par>
                      </p:childTnLst>
                    </p:cTn>
                  </p:par>
                </p:childTnLst>
              </p:cTn>
              <p:nextCondLst>
                <p:cond evt="onClick" delay="0">
                  <p:tgtEl>
                    <p:spTgt spid="25"/>
                  </p:tgtEl>
                </p:cond>
              </p:nextCondLst>
            </p:seq>
          </p:childTnLst>
        </p:cTn>
      </p:par>
    </p:tnLst>
    <p:bldLst>
      <p:bldP spid="12" grpId="0" animBg="1"/>
      <p:bldP spid="12" grpId="1" animBg="1"/>
      <p:bldP spid="23" grpId="0" animBg="1"/>
      <p:bldP spid="23" grpId="1" animBg="1"/>
      <p:bldP spid="24" grpId="0" animBg="1"/>
      <p:bldP spid="24" grpId="1" animBg="1"/>
      <p:bldP spid="25" grpId="0" animBg="1"/>
      <p:bldP spid="25" grpId="1" animBg="1"/>
      <p:bldP spid="28" grpId="0" animBg="1"/>
      <p:bldP spid="29"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Ảnh 9">
            <a:hlinkClick r:id="rId4" action="ppaction://hlinksldjump"/>
          </p:cNvPr>
          <p:cNvPicPr>
            <a:picLocks noChangeAspect="1"/>
          </p:cNvPicPr>
          <p:nvPr/>
        </p:nvPicPr>
        <p:blipFill>
          <a:blip r:embed="rId5">
            <a:clrChange>
              <a:clrFrom>
                <a:srgbClr val="FFFFFF"/>
              </a:clrFrom>
              <a:clrTo>
                <a:srgbClr val="FFFFFF">
                  <a:alpha val="0"/>
                </a:srgbClr>
              </a:clrTo>
            </a:clrChange>
          </a:blip>
          <a:stretch>
            <a:fillRect/>
          </a:stretch>
        </p:blipFill>
        <p:spPr>
          <a:xfrm>
            <a:off x="1330643" y="2174014"/>
            <a:ext cx="2307908" cy="1007029"/>
          </a:xfrm>
          <a:prstGeom prst="rect">
            <a:avLst/>
          </a:prstGeom>
        </p:spPr>
      </p:pic>
      <p:sp>
        <p:nvSpPr>
          <p:cNvPr id="16" name="Freeform 15"/>
          <p:cNvSpPr/>
          <p:nvPr/>
        </p:nvSpPr>
        <p:spPr>
          <a:xfrm>
            <a:off x="1482042" y="1838168"/>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17" name="Freeform 16"/>
          <p:cNvSpPr/>
          <p:nvPr/>
        </p:nvSpPr>
        <p:spPr>
          <a:xfrm>
            <a:off x="5347547" y="1843097"/>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pic>
        <p:nvPicPr>
          <p:cNvPr id="1034" name="Picture 10" descr="Kết quả hình ảnh cho jerry"/>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86325" y="4762009"/>
            <a:ext cx="1175369" cy="1536126"/>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Kết quả hình ảnh cho jerry"/>
          <p:cNvPicPr>
            <a:picLocks noChangeAspect="1" noChangeArrowheads="1"/>
          </p:cNvPicPr>
          <p:nvPr/>
        </p:nvPicPr>
        <p:blipFill>
          <a:blip r:embed="rId7" cstate="print">
            <a:extLst>
              <a:ext uri="{BEBA8EAE-BF5A-486C-A8C5-ECC9F3942E4B}">
                <a14:imgProps xmlns:a14="http://schemas.microsoft.com/office/drawing/2010/main">
                  <a14:imgLayer>
                    <a14:imgEffect>
                      <a14:backgroundRemoval t="381" b="98478" l="1143" r="98000">
                        <a14:foregroundMark x1="47810" y1="26941" x2="47810" y2="26941"/>
                        <a14:foregroundMark x1="49619" y1="25419" x2="49619" y2="25419"/>
                        <a14:foregroundMark x1="51143" y1="22222" x2="51143" y2="22222"/>
                        <a14:foregroundMark x1="38571" y1="21309" x2="38571" y2="21309"/>
                        <a14:foregroundMark x1="38952" y1="23059" x2="38952" y2="23059"/>
                        <a14:foregroundMark x1="37429" y1="23973" x2="37429" y2="23973"/>
                        <a14:foregroundMark x1="37429" y1="24886" x2="37429" y2="24886"/>
                        <a14:foregroundMark x1="45905" y1="28691" x2="45905" y2="28691"/>
                        <a14:foregroundMark x1="50381" y1="26636" x2="50381" y2="26636"/>
                      </a14:backgroundRemoval>
                    </a14:imgEffect>
                  </a14:imgLayer>
                </a14:imgProps>
              </a:ext>
              <a:ext uri="{28A0092B-C50C-407E-A947-70E740481C1C}">
                <a14:useLocalDpi xmlns:a14="http://schemas.microsoft.com/office/drawing/2010/main" val="0"/>
              </a:ext>
            </a:extLst>
          </a:blip>
          <a:srcRect/>
          <a:stretch>
            <a:fillRect/>
          </a:stretch>
        </p:blipFill>
        <p:spPr bwMode="auto">
          <a:xfrm>
            <a:off x="7351248" y="2069785"/>
            <a:ext cx="1485932" cy="1859537"/>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Kết quả hình ảnh cho miếng pho mát png"/>
          <p:cNvPicPr>
            <a:picLocks noChangeAspect="1" noChangeArrowheads="1"/>
          </p:cNvPicPr>
          <p:nvPr/>
        </p:nvPicPr>
        <p:blipFill>
          <a:blip r:embed="rId8" cstate="print">
            <a:extLst>
              <a:ext uri="{BEBA8EAE-BF5A-486C-A8C5-ECC9F3942E4B}">
                <a14:imgProps xmlns:a14="http://schemas.microsoft.com/office/drawing/2010/main">
                  <a14:imgLayer r:embed="rId9">
                    <a14:imgEffect>
                      <a14:backgroundRemoval t="357" b="90000" l="10000" r="90000"/>
                    </a14:imgEffect>
                  </a14:imgLayer>
                </a14:imgProps>
              </a:ext>
              <a:ext uri="{28A0092B-C50C-407E-A947-70E740481C1C}">
                <a14:useLocalDpi xmlns:a14="http://schemas.microsoft.com/office/drawing/2010/main" val="0"/>
              </a:ext>
            </a:extLst>
          </a:blip>
          <a:srcRect/>
          <a:stretch>
            <a:fillRect/>
          </a:stretch>
        </p:blipFill>
        <p:spPr bwMode="auto">
          <a:xfrm>
            <a:off x="5796577" y="2645274"/>
            <a:ext cx="1525826" cy="949403"/>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Kết quả hình ảnh cho mèo tom"/>
          <p:cNvPicPr>
            <a:picLocks noChangeAspect="1" noChangeArrowheads="1"/>
          </p:cNvPicPr>
          <p:nvPr/>
        </p:nvPicPr>
        <p:blipFill>
          <a:blip r:embed="rId10" cstate="print">
            <a:extLst>
              <a:ext uri="{BEBA8EAE-BF5A-486C-A8C5-ECC9F3942E4B}">
                <a14:imgProps xmlns:a14="http://schemas.microsoft.com/office/drawing/2010/main">
                  <a14:imgLayer>
                    <a14:imgEffect>
                      <a14:backgroundRemoval t="0" b="100000" l="0" r="95667">
                        <a14:foregroundMark x1="24444" y1="34286" x2="24444" y2="34286"/>
                        <a14:foregroundMark x1="27000" y1="67143" x2="27000" y2="67143"/>
                        <a14:foregroundMark x1="44111" y1="63036" x2="44111" y2="63036"/>
                        <a14:foregroundMark x1="42000" y1="91250" x2="40111" y2="87143"/>
                        <a14:foregroundMark x1="76333" y1="37857" x2="76333" y2="37857"/>
                        <a14:foregroundMark x1="77000" y1="91250" x2="77000" y2="91250"/>
                        <a14:foregroundMark x1="81778" y1="91250" x2="81778" y2="91250"/>
                        <a14:foregroundMark x1="72667" y1="90000" x2="72667" y2="90000"/>
                      </a14:backgroundRemoval>
                    </a14:imgEffect>
                  </a14:imgLayer>
                </a14:imgProps>
              </a:ext>
              <a:ext uri="{28A0092B-C50C-407E-A947-70E740481C1C}">
                <a14:useLocalDpi xmlns:a14="http://schemas.microsoft.com/office/drawing/2010/main" val="0"/>
              </a:ext>
            </a:extLst>
          </a:blip>
          <a:srcRect/>
          <a:stretch>
            <a:fillRect/>
          </a:stretch>
        </p:blipFill>
        <p:spPr bwMode="auto">
          <a:xfrm>
            <a:off x="1596164" y="2364507"/>
            <a:ext cx="2041222" cy="1270094"/>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1883932" y="702892"/>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dirty="0"/>
              <a:t>80</a:t>
            </a:r>
            <a:endParaRPr lang="vi-VN" sz="3200" dirty="0"/>
          </a:p>
        </p:txBody>
      </p:sp>
      <p:sp>
        <p:nvSpPr>
          <p:cNvPr id="18" name="Rectangle 17"/>
          <p:cNvSpPr/>
          <p:nvPr/>
        </p:nvSpPr>
        <p:spPr>
          <a:xfrm>
            <a:off x="5826647" y="702891"/>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dirty="0"/>
              <a:t>90</a:t>
            </a:r>
            <a:endParaRPr lang="vi-VN" sz="3200" dirty="0"/>
          </a:p>
        </p:txBody>
      </p:sp>
      <p:sp>
        <p:nvSpPr>
          <p:cNvPr id="3" name="Hexagon 2">
            <a:hlinkClick r:id="rId11" action="ppaction://hlinksldjump"/>
          </p:cNvPr>
          <p:cNvSpPr/>
          <p:nvPr/>
        </p:nvSpPr>
        <p:spPr>
          <a:xfrm>
            <a:off x="192168" y="142843"/>
            <a:ext cx="1289874" cy="512391"/>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a:t>Home</a:t>
            </a:r>
            <a:endParaRPr lang="vi-VN"/>
          </a:p>
        </p:txBody>
      </p:sp>
      <p:pic>
        <p:nvPicPr>
          <p:cNvPr id="3080" name="Picture 8" descr="Kết quả hình ảnh cho mèo tom"/>
          <p:cNvPicPr>
            <a:picLocks noChangeAspect="1" noChangeArrowheads="1"/>
          </p:cNvPicPr>
          <p:nvPr/>
        </p:nvPicPr>
        <p:blipFill rotWithShape="1">
          <a:blip r:embed="rId12" cstate="print">
            <a:extLst>
              <a:ext uri="{BEBA8EAE-BF5A-486C-A8C5-ECC9F3942E4B}">
                <a14:imgProps xmlns:a14="http://schemas.microsoft.com/office/drawing/2010/main">
                  <a14:imgLayer>
                    <a14:imgEffect>
                      <a14:backgroundRemoval t="0" b="100000" l="9753" r="89973">
                        <a14:foregroundMark x1="31319" y1="25249" x2="31319" y2="25249"/>
                        <a14:foregroundMark x1="24313" y1="21373" x2="24313" y2="21373"/>
                        <a14:foregroundMark x1="25000" y1="32447" x2="25000" y2="32447"/>
                        <a14:foregroundMark x1="23352" y1="35216" x2="23352" y2="35216"/>
                        <a14:foregroundMark x1="22115" y1="35216" x2="22115" y2="35216"/>
                        <a14:foregroundMark x1="19231" y1="33444" x2="19231" y2="33444"/>
                        <a14:foregroundMark x1="33242" y1="35991" x2="33242" y2="35991"/>
                        <a14:foregroundMark x1="30632" y1="29347" x2="30632" y2="29347"/>
                        <a14:foregroundMark x1="63462" y1="58804" x2="63462" y2="58804"/>
                        <a14:foregroundMark x1="82143" y1="66002" x2="82143" y2="66002"/>
                        <a14:foregroundMark x1="56456" y1="83942" x2="56456" y2="83942"/>
                        <a14:foregroundMark x1="50412" y1="95460" x2="50412" y2="95460"/>
                        <a14:foregroundMark x1="55495" y1="88040" x2="55495" y2="88040"/>
                        <a14:foregroundMark x1="68132" y1="57032" x2="68132" y2="57032"/>
                        <a14:foregroundMark x1="60852" y1="54707" x2="60852" y2="54707"/>
                        <a14:foregroundMark x1="58654" y1="29125" x2="58654" y2="29125"/>
                        <a14:foregroundMark x1="50000" y1="28018" x2="50000" y2="28018"/>
                        <a14:foregroundMark x1="50687" y1="23477" x2="50687" y2="23477"/>
                        <a14:foregroundMark x1="54258" y1="25028" x2="54258" y2="25028"/>
                        <a14:foregroundMark x1="54258" y1="28350" x2="54258" y2="28350"/>
                        <a14:foregroundMark x1="43132" y1="94241" x2="43132" y2="94241"/>
                        <a14:foregroundMark x1="55641" y1="80745" x2="55641" y2="80745"/>
                        <a14:foregroundMark x1="55385" y1="95238" x2="55385" y2="95238"/>
                        <a14:foregroundMark x1="58974" y1="89855" x2="58974" y2="89855"/>
                        <a14:foregroundMark x1="56667" y1="96273" x2="56667" y2="96273"/>
                        <a14:foregroundMark x1="60513" y1="95859" x2="60513" y2="95859"/>
                        <a14:foregroundMark x1="63590" y1="55072" x2="63590" y2="55072"/>
                        <a14:foregroundMark x1="56667" y1="55072" x2="56667" y2="55072"/>
                      </a14:backgroundRemoval>
                    </a14:imgEffect>
                  </a14:imgLayer>
                </a14:imgProps>
              </a:ext>
              <a:ext uri="{28A0092B-C50C-407E-A947-70E740481C1C}">
                <a14:useLocalDpi xmlns:a14="http://schemas.microsoft.com/office/drawing/2010/main" val="0"/>
              </a:ext>
            </a:extLst>
          </a:blip>
          <a:srcRect l="12218" r="10180"/>
          <a:stretch/>
        </p:blipFill>
        <p:spPr bwMode="auto">
          <a:xfrm>
            <a:off x="1085178" y="3080775"/>
            <a:ext cx="1470697" cy="2350762"/>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2484597" y="4816996"/>
            <a:ext cx="6622493" cy="461665"/>
          </a:xfrm>
          <a:prstGeom prst="rect">
            <a:avLst/>
          </a:prstGeom>
          <a:noFill/>
        </p:spPr>
        <p:txBody>
          <a:bodyPr wrap="square" rtlCol="0">
            <a:spAutoFit/>
          </a:bodyPr>
          <a:lstStyle/>
          <a:p>
            <a:pPr algn="just"/>
            <a:r>
              <a:rPr lang="en-US" sz="2400" b="1" dirty="0">
                <a:latin typeface="+mj-lt"/>
                <a:cs typeface="Times New Roman" panose="02020603050405020304" pitchFamily="18" charset="0"/>
              </a:rPr>
              <a:t>3 + 7 + 11 + 19 + 23 + 27 =?</a:t>
            </a:r>
            <a:endParaRPr lang="vi-VN" sz="2400" b="1" dirty="0">
              <a:latin typeface="+mj-lt"/>
              <a:cs typeface="Times New Roman" panose="02020603050405020304" pitchFamily="18" charset="0"/>
            </a:endParaRPr>
          </a:p>
        </p:txBody>
      </p:sp>
      <p:sp>
        <p:nvSpPr>
          <p:cNvPr id="21" name="Rounded Rectangle 20"/>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15</a:t>
            </a:r>
          </a:p>
        </p:txBody>
      </p:sp>
      <p:sp>
        <p:nvSpPr>
          <p:cNvPr id="22" name="Rounded Rectangle 21"/>
          <p:cNvSpPr/>
          <p:nvPr/>
        </p:nvSpPr>
        <p:spPr>
          <a:xfrm>
            <a:off x="4057327" y="205503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14</a:t>
            </a:r>
          </a:p>
        </p:txBody>
      </p:sp>
      <p:sp>
        <p:nvSpPr>
          <p:cNvPr id="23" name="Rounded Rectangle 22"/>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13</a:t>
            </a:r>
          </a:p>
        </p:txBody>
      </p:sp>
      <p:sp>
        <p:nvSpPr>
          <p:cNvPr id="24" name="Rounded Rectangle 23"/>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12</a:t>
            </a:r>
          </a:p>
        </p:txBody>
      </p:sp>
      <p:sp>
        <p:nvSpPr>
          <p:cNvPr id="25" name="Rounded Rectangle 24"/>
          <p:cNvSpPr/>
          <p:nvPr/>
        </p:nvSpPr>
        <p:spPr>
          <a:xfrm>
            <a:off x="4057327"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11</a:t>
            </a:r>
          </a:p>
        </p:txBody>
      </p:sp>
      <p:sp>
        <p:nvSpPr>
          <p:cNvPr id="26" name="Rounded Rectangle 25"/>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10</a:t>
            </a:r>
          </a:p>
        </p:txBody>
      </p:sp>
      <p:sp>
        <p:nvSpPr>
          <p:cNvPr id="27" name="Rounded Rectangle 26"/>
          <p:cNvSpPr/>
          <p:nvPr/>
        </p:nvSpPr>
        <p:spPr>
          <a:xfrm>
            <a:off x="4040998"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09</a:t>
            </a:r>
          </a:p>
        </p:txBody>
      </p:sp>
      <p:sp>
        <p:nvSpPr>
          <p:cNvPr id="28" name="Rounded Rectangle 27"/>
          <p:cNvSpPr/>
          <p:nvPr/>
        </p:nvSpPr>
        <p:spPr>
          <a:xfrm>
            <a:off x="4057331"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08</a:t>
            </a:r>
          </a:p>
        </p:txBody>
      </p:sp>
      <p:sp>
        <p:nvSpPr>
          <p:cNvPr id="29" name="Rounded Rectangle 28"/>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07</a:t>
            </a:r>
          </a:p>
        </p:txBody>
      </p:sp>
      <p:sp>
        <p:nvSpPr>
          <p:cNvPr id="30" name="Rounded Rectangle 29"/>
          <p:cNvSpPr/>
          <p:nvPr/>
        </p:nvSpPr>
        <p:spPr>
          <a:xfrm>
            <a:off x="4057327" y="2009076"/>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06</a:t>
            </a:r>
          </a:p>
        </p:txBody>
      </p:sp>
      <p:sp>
        <p:nvSpPr>
          <p:cNvPr id="31" name="Rounded Rectangle 30"/>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05</a:t>
            </a:r>
          </a:p>
        </p:txBody>
      </p:sp>
      <p:sp>
        <p:nvSpPr>
          <p:cNvPr id="32" name="Rounded Rectangle 3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04</a:t>
            </a:r>
          </a:p>
        </p:txBody>
      </p:sp>
      <p:sp>
        <p:nvSpPr>
          <p:cNvPr id="33" name="Rounded Rectangle 32"/>
          <p:cNvSpPr/>
          <p:nvPr/>
        </p:nvSpPr>
        <p:spPr>
          <a:xfrm>
            <a:off x="4062768" y="197914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03</a:t>
            </a:r>
          </a:p>
        </p:txBody>
      </p:sp>
      <p:sp>
        <p:nvSpPr>
          <p:cNvPr id="34" name="Rounded Rectangle 33"/>
          <p:cNvSpPr/>
          <p:nvPr/>
        </p:nvSpPr>
        <p:spPr>
          <a:xfrm>
            <a:off x="4062768" y="2025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02</a:t>
            </a:r>
          </a:p>
        </p:txBody>
      </p:sp>
      <p:sp>
        <p:nvSpPr>
          <p:cNvPr id="35" name="Rounded Rectangle 34"/>
          <p:cNvSpPr/>
          <p:nvPr/>
        </p:nvSpPr>
        <p:spPr>
          <a:xfrm>
            <a:off x="4057327" y="2006362"/>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01</a:t>
            </a:r>
          </a:p>
        </p:txBody>
      </p:sp>
      <p:sp>
        <p:nvSpPr>
          <p:cNvPr id="36" name="Rounded Rectangle 35"/>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t>00</a:t>
            </a:r>
          </a:p>
        </p:txBody>
      </p:sp>
      <p:pic>
        <p:nvPicPr>
          <p:cNvPr id="37" name="Picture 2" descr="Káº¿t quáº£ hÃ¬nh áº£nh cho icon Äá»ng há»"/>
          <p:cNvPicPr>
            <a:picLocks noChangeAspect="1" noChangeArrowheads="1"/>
          </p:cNvPicPr>
          <p:nvPr/>
        </p:nvPicPr>
        <p:blipFill>
          <a:blip r:embed="rId13" cstate="print">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8208514" y="187375"/>
            <a:ext cx="789361" cy="790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05615684"/>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9" restart="whenNotActive" fill="hold" evtFilter="cancelBubble" nodeType="interactiveSeq">
                <p:stCondLst>
                  <p:cond evt="onClick" delay="0">
                    <p:tgtEl>
                      <p:spTgt spid="2"/>
                    </p:tgtEl>
                  </p:cond>
                </p:stCondLst>
                <p:endSync evt="end" delay="0">
                  <p:rtn val="all"/>
                </p:endSync>
                <p:childTnLst>
                  <p:par>
                    <p:cTn id="10" fill="hold">
                      <p:stCondLst>
                        <p:cond delay="0"/>
                      </p:stCondLst>
                      <p:childTnLst>
                        <p:par>
                          <p:cTn id="11" fill="hold">
                            <p:stCondLst>
                              <p:cond delay="0"/>
                            </p:stCondLst>
                            <p:childTnLst>
                              <p:par>
                                <p:cTn id="12" presetID="23" presetClass="emph" presetSubtype="0" fill="hold" grpId="0" nodeType="clickEffect">
                                  <p:stCondLst>
                                    <p:cond delay="0"/>
                                  </p:stCondLst>
                                  <p:childTnLst>
                                    <p:animClr clrSpc="hsl" dir="cw">
                                      <p:cBhvr override="childStyle">
                                        <p:cTn id="13" dur="500" fill="hold"/>
                                        <p:tgtEl>
                                          <p:spTgt spid="16"/>
                                        </p:tgtEl>
                                        <p:attrNameLst>
                                          <p:attrName>style.color</p:attrName>
                                        </p:attrNameLst>
                                      </p:cBhvr>
                                      <p:by>
                                        <p:hsl h="10842353" s="0" l="0"/>
                                      </p:by>
                                    </p:animClr>
                                    <p:animClr clrSpc="hsl" dir="cw">
                                      <p:cBhvr>
                                        <p:cTn id="14" dur="500" fill="hold"/>
                                        <p:tgtEl>
                                          <p:spTgt spid="16"/>
                                        </p:tgtEl>
                                        <p:attrNameLst>
                                          <p:attrName>fillcolor</p:attrName>
                                        </p:attrNameLst>
                                      </p:cBhvr>
                                      <p:by>
                                        <p:hsl h="10842353" s="0" l="0"/>
                                      </p:by>
                                    </p:animClr>
                                    <p:animClr clrSpc="hsl" dir="cw">
                                      <p:cBhvr>
                                        <p:cTn id="15" dur="500" fill="hold"/>
                                        <p:tgtEl>
                                          <p:spTgt spid="16"/>
                                        </p:tgtEl>
                                        <p:attrNameLst>
                                          <p:attrName>stroke.color</p:attrName>
                                        </p:attrNameLst>
                                      </p:cBhvr>
                                      <p:by>
                                        <p:hsl h="10842353" s="0" l="0"/>
                                      </p:by>
                                    </p:animClr>
                                    <p:set>
                                      <p:cBhvr>
                                        <p:cTn id="16" dur="500" fill="hold"/>
                                        <p:tgtEl>
                                          <p:spTgt spid="16"/>
                                        </p:tgtEl>
                                        <p:attrNameLst>
                                          <p:attrName>fill.type</p:attrName>
                                        </p:attrNameLst>
                                      </p:cBhvr>
                                      <p:to>
                                        <p:strVal val="solid"/>
                                      </p:to>
                                    </p:set>
                                  </p:childTnLst>
                                </p:cTn>
                              </p:par>
                            </p:childTnLst>
                          </p:cTn>
                        </p:par>
                        <p:par>
                          <p:cTn id="17" fill="hold">
                            <p:stCondLst>
                              <p:cond delay="500"/>
                            </p:stCondLst>
                            <p:childTnLst>
                              <p:par>
                                <p:cTn id="18" presetID="1" presetClass="entr" presetSubtype="0" fill="hold" nodeType="afterEffect">
                                  <p:stCondLst>
                                    <p:cond delay="0"/>
                                  </p:stCondLst>
                                  <p:childTnLst>
                                    <p:set>
                                      <p:cBhvr>
                                        <p:cTn id="19" dur="1" fill="hold">
                                          <p:stCondLst>
                                            <p:cond delay="0"/>
                                          </p:stCondLst>
                                        </p:cTn>
                                        <p:tgtEl>
                                          <p:spTgt spid="3076"/>
                                        </p:tgtEl>
                                        <p:attrNameLst>
                                          <p:attrName>style.visibility</p:attrName>
                                        </p:attrNameLst>
                                      </p:cBhvr>
                                      <p:to>
                                        <p:strVal val="visible"/>
                                      </p:to>
                                    </p:set>
                                  </p:childTnLst>
                                </p:cTn>
                              </p:par>
                              <p:par>
                                <p:cTn id="20" presetID="56" presetClass="path" presetSubtype="0" accel="50000" decel="50000" fill="hold" nodeType="withEffect">
                                  <p:stCondLst>
                                    <p:cond delay="0"/>
                                  </p:stCondLst>
                                  <p:childTnLst>
                                    <p:animMotion origin="layout" path="M -1.11111E-6 1.48148E-6 L -0.10538 0.29583 " pathEditMode="relative" rAng="0" ptsTypes="AA">
                                      <p:cBhvr>
                                        <p:cTn id="21" dur="2000" fill="hold"/>
                                        <p:tgtEl>
                                          <p:spTgt spid="3076"/>
                                        </p:tgtEl>
                                        <p:attrNameLst>
                                          <p:attrName>ppt_x</p:attrName>
                                          <p:attrName>ppt_y</p:attrName>
                                        </p:attrNameLst>
                                      </p:cBhvr>
                                      <p:rCtr x="-5278" y="14792"/>
                                    </p:animMotion>
                                  </p:childTnLst>
                                </p:cTn>
                              </p:par>
                            </p:childTnLst>
                          </p:cTn>
                        </p:par>
                        <p:par>
                          <p:cTn id="22" fill="hold">
                            <p:stCondLst>
                              <p:cond delay="2500"/>
                            </p:stCondLst>
                            <p:childTnLst>
                              <p:par>
                                <p:cTn id="23" presetID="1" presetClass="exit" presetSubtype="0" fill="hold" nodeType="afterEffect">
                                  <p:stCondLst>
                                    <p:cond delay="0"/>
                                  </p:stCondLst>
                                  <p:childTnLst>
                                    <p:set>
                                      <p:cBhvr>
                                        <p:cTn id="24" dur="1" fill="hold">
                                          <p:stCondLst>
                                            <p:cond delay="0"/>
                                          </p:stCondLst>
                                        </p:cTn>
                                        <p:tgtEl>
                                          <p:spTgt spid="3076"/>
                                        </p:tgtEl>
                                        <p:attrNameLst>
                                          <p:attrName>style.visibility</p:attrName>
                                        </p:attrNameLst>
                                      </p:cBhvr>
                                      <p:to>
                                        <p:strVal val="hidden"/>
                                      </p:to>
                                    </p:set>
                                  </p:childTnLst>
                                </p:cTn>
                              </p:par>
                              <p:par>
                                <p:cTn id="25" presetID="1" presetClass="exit" presetSubtype="0" fill="hold" nodeType="withEffect">
                                  <p:stCondLst>
                                    <p:cond delay="0"/>
                                  </p:stCondLst>
                                  <p:childTnLst>
                                    <p:set>
                                      <p:cBhvr>
                                        <p:cTn id="26" dur="1" fill="hold">
                                          <p:stCondLst>
                                            <p:cond delay="0"/>
                                          </p:stCondLst>
                                        </p:cTn>
                                        <p:tgtEl>
                                          <p:spTgt spid="1034"/>
                                        </p:tgtEl>
                                        <p:attrNameLst>
                                          <p:attrName>style.visibility</p:attrName>
                                        </p:attrNameLst>
                                      </p:cBhvr>
                                      <p:to>
                                        <p:strVal val="hidden"/>
                                      </p:to>
                                    </p:set>
                                  </p:childTnLst>
                                </p:cTn>
                              </p:par>
                              <p:par>
                                <p:cTn id="27" presetID="1" presetClass="entr" presetSubtype="0" fill="hold" nodeType="withEffect">
                                  <p:stCondLst>
                                    <p:cond delay="0"/>
                                  </p:stCondLst>
                                  <p:childTnLst>
                                    <p:set>
                                      <p:cBhvr>
                                        <p:cTn id="28" dur="1" fill="hold">
                                          <p:stCondLst>
                                            <p:cond delay="0"/>
                                          </p:stCondLst>
                                        </p:cTn>
                                        <p:tgtEl>
                                          <p:spTgt spid="3080"/>
                                        </p:tgtEl>
                                        <p:attrNameLst>
                                          <p:attrName>style.visibility</p:attrName>
                                        </p:attrNameLst>
                                      </p:cBhvr>
                                      <p:to>
                                        <p:strVal val="visible"/>
                                      </p:to>
                                    </p:set>
                                  </p:childTnLst>
                                  <p:subTnLst>
                                    <p:audio>
                                      <p:cMediaNode>
                                        <p:cTn display="0" masterRel="sameClick">
                                          <p:stCondLst>
                                            <p:cond evt="begin" delay="0">
                                              <p:tn val="27"/>
                                            </p:cond>
                                          </p:stCondLst>
                                          <p:endCondLst>
                                            <p:cond evt="onStopAudio" delay="0">
                                              <p:tgtEl>
                                                <p:sldTgt/>
                                              </p:tgtEl>
                                            </p:cond>
                                          </p:endCondLst>
                                        </p:cTn>
                                        <p:tgtEl>
                                          <p:sndTgt r:embed="rId2" name="bomb.wav"/>
                                        </p:tgtEl>
                                      </p:cMediaNode>
                                    </p:audio>
                                  </p:subTnLst>
                                </p:cTn>
                              </p:par>
                            </p:childTnLst>
                          </p:cTn>
                        </p:par>
                      </p:childTnLst>
                    </p:cTn>
                  </p:par>
                </p:childTnLst>
              </p:cTn>
              <p:nextCondLst>
                <p:cond evt="onClick" delay="0">
                  <p:tgtEl>
                    <p:spTgt spid="2"/>
                  </p:tgtEl>
                </p:cond>
              </p:nextCondLst>
            </p:seq>
            <p:seq concurrent="1" nextAc="seek">
              <p:cTn id="29" restart="whenNotActive" fill="hold" evtFilter="cancelBubble" nodeType="interactiveSeq">
                <p:stCondLst>
                  <p:cond evt="onClick" delay="0">
                    <p:tgtEl>
                      <p:spTgt spid="18"/>
                    </p:tgtEl>
                  </p:cond>
                </p:stCondLst>
                <p:endSync evt="end" delay="0">
                  <p:rtn val="all"/>
                </p:endSync>
                <p:childTnLst>
                  <p:par>
                    <p:cTn id="30" fill="hold">
                      <p:stCondLst>
                        <p:cond delay="0"/>
                      </p:stCondLst>
                      <p:childTnLst>
                        <p:par>
                          <p:cTn id="31" fill="hold">
                            <p:stCondLst>
                              <p:cond delay="0"/>
                            </p:stCondLst>
                            <p:childTnLst>
                              <p:par>
                                <p:cTn id="32" presetID="23" presetClass="emph" presetSubtype="0" fill="hold" grpId="0" nodeType="clickEffect">
                                  <p:stCondLst>
                                    <p:cond delay="0"/>
                                  </p:stCondLst>
                                  <p:childTnLst>
                                    <p:animClr clrSpc="hsl" dir="cw">
                                      <p:cBhvr override="childStyle">
                                        <p:cTn id="33" dur="500" fill="hold"/>
                                        <p:tgtEl>
                                          <p:spTgt spid="17"/>
                                        </p:tgtEl>
                                        <p:attrNameLst>
                                          <p:attrName>style.color</p:attrName>
                                        </p:attrNameLst>
                                      </p:cBhvr>
                                      <p:by>
                                        <p:hsl h="10842353" s="0" l="0"/>
                                      </p:by>
                                    </p:animClr>
                                    <p:animClr clrSpc="hsl" dir="cw">
                                      <p:cBhvr>
                                        <p:cTn id="34" dur="500" fill="hold"/>
                                        <p:tgtEl>
                                          <p:spTgt spid="17"/>
                                        </p:tgtEl>
                                        <p:attrNameLst>
                                          <p:attrName>fillcolor</p:attrName>
                                        </p:attrNameLst>
                                      </p:cBhvr>
                                      <p:by>
                                        <p:hsl h="10842353" s="0" l="0"/>
                                      </p:by>
                                    </p:animClr>
                                    <p:animClr clrSpc="hsl" dir="cw">
                                      <p:cBhvr>
                                        <p:cTn id="35" dur="500" fill="hold"/>
                                        <p:tgtEl>
                                          <p:spTgt spid="17"/>
                                        </p:tgtEl>
                                        <p:attrNameLst>
                                          <p:attrName>stroke.color</p:attrName>
                                        </p:attrNameLst>
                                      </p:cBhvr>
                                      <p:by>
                                        <p:hsl h="10842353" s="0" l="0"/>
                                      </p:by>
                                    </p:animClr>
                                    <p:set>
                                      <p:cBhvr>
                                        <p:cTn id="36" dur="500" fill="hold"/>
                                        <p:tgtEl>
                                          <p:spTgt spid="17"/>
                                        </p:tgtEl>
                                        <p:attrNameLst>
                                          <p:attrName>fill.type</p:attrName>
                                        </p:attrNameLst>
                                      </p:cBhvr>
                                      <p:to>
                                        <p:strVal val="solid"/>
                                      </p:to>
                                    </p:set>
                                  </p:childTnLst>
                                </p:cTn>
                              </p:par>
                            </p:childTnLst>
                          </p:cTn>
                        </p:par>
                        <p:par>
                          <p:cTn id="37" fill="hold">
                            <p:stCondLst>
                              <p:cond delay="500"/>
                            </p:stCondLst>
                            <p:childTnLst>
                              <p:par>
                                <p:cTn id="38" presetID="1" presetClass="entr" presetSubtype="0" fill="hold" nodeType="afterEffect">
                                  <p:stCondLst>
                                    <p:cond delay="0"/>
                                  </p:stCondLst>
                                  <p:childTnLst>
                                    <p:set>
                                      <p:cBhvr>
                                        <p:cTn id="39" dur="1" fill="hold">
                                          <p:stCondLst>
                                            <p:cond delay="0"/>
                                          </p:stCondLst>
                                        </p:cTn>
                                        <p:tgtEl>
                                          <p:spTgt spid="1040"/>
                                        </p:tgtEl>
                                        <p:attrNameLst>
                                          <p:attrName>style.visibility</p:attrName>
                                        </p:attrNameLst>
                                      </p:cBhvr>
                                      <p:to>
                                        <p:strVal val="visible"/>
                                      </p:to>
                                    </p:set>
                                  </p:childTnLst>
                                </p:cTn>
                              </p:par>
                            </p:childTnLst>
                          </p:cTn>
                        </p:par>
                        <p:par>
                          <p:cTn id="40" fill="hold">
                            <p:stCondLst>
                              <p:cond delay="500"/>
                            </p:stCondLst>
                            <p:childTnLst>
                              <p:par>
                                <p:cTn id="41" presetID="49" presetClass="path" presetSubtype="0" accel="50000" decel="50000" fill="hold" nodeType="afterEffect">
                                  <p:stCondLst>
                                    <p:cond delay="0"/>
                                  </p:stCondLst>
                                  <p:childTnLst>
                                    <p:animMotion origin="layout" path="M 1.38889E-6 0 L 0.52448 -0.31458 " pathEditMode="relative" rAng="0" ptsTypes="AA">
                                      <p:cBhvr>
                                        <p:cTn id="42" dur="2000" fill="hold"/>
                                        <p:tgtEl>
                                          <p:spTgt spid="1034"/>
                                        </p:tgtEl>
                                        <p:attrNameLst>
                                          <p:attrName>ppt_x</p:attrName>
                                          <p:attrName>ppt_y</p:attrName>
                                        </p:attrNameLst>
                                      </p:cBhvr>
                                      <p:rCtr x="26215" y="-15741"/>
                                    </p:animMotion>
                                  </p:childTnLst>
                                </p:cTn>
                              </p:par>
                            </p:childTnLst>
                          </p:cTn>
                        </p:par>
                        <p:par>
                          <p:cTn id="43" fill="hold">
                            <p:stCondLst>
                              <p:cond delay="2500"/>
                            </p:stCondLst>
                            <p:childTnLst>
                              <p:par>
                                <p:cTn id="44" presetID="1" presetClass="exit" presetSubtype="0" fill="hold" nodeType="afterEffect">
                                  <p:stCondLst>
                                    <p:cond delay="0"/>
                                  </p:stCondLst>
                                  <p:childTnLst>
                                    <p:set>
                                      <p:cBhvr>
                                        <p:cTn id="45" dur="1" fill="hold">
                                          <p:stCondLst>
                                            <p:cond delay="0"/>
                                          </p:stCondLst>
                                        </p:cTn>
                                        <p:tgtEl>
                                          <p:spTgt spid="1040"/>
                                        </p:tgtEl>
                                        <p:attrNameLst>
                                          <p:attrName>style.visibility</p:attrName>
                                        </p:attrNameLst>
                                      </p:cBhvr>
                                      <p:to>
                                        <p:strVal val="hidden"/>
                                      </p:to>
                                    </p:set>
                                  </p:childTnLst>
                                </p:cTn>
                              </p:par>
                              <p:par>
                                <p:cTn id="46" presetID="1" presetClass="exit" presetSubtype="0" fill="hold" nodeType="withEffect">
                                  <p:stCondLst>
                                    <p:cond delay="0"/>
                                  </p:stCondLst>
                                  <p:childTnLst>
                                    <p:set>
                                      <p:cBhvr>
                                        <p:cTn id="47" dur="1" fill="hold">
                                          <p:stCondLst>
                                            <p:cond delay="0"/>
                                          </p:stCondLst>
                                        </p:cTn>
                                        <p:tgtEl>
                                          <p:spTgt spid="1034"/>
                                        </p:tgtEl>
                                        <p:attrNameLst>
                                          <p:attrName>style.visibility</p:attrName>
                                        </p:attrNameLst>
                                      </p:cBhvr>
                                      <p:to>
                                        <p:strVal val="hidden"/>
                                      </p:to>
                                    </p:set>
                                  </p:childTnLst>
                                </p:cTn>
                              </p:par>
                              <p:par>
                                <p:cTn id="48" presetID="1" presetClass="entr" presetSubtype="0" fill="hold" nodeType="withEffect">
                                  <p:stCondLst>
                                    <p:cond delay="0"/>
                                  </p:stCondLst>
                                  <p:childTnLst>
                                    <p:set>
                                      <p:cBhvr>
                                        <p:cTn id="49" dur="1" fill="hold">
                                          <p:stCondLst>
                                            <p:cond delay="0"/>
                                          </p:stCondLst>
                                        </p:cTn>
                                        <p:tgtEl>
                                          <p:spTgt spid="1038"/>
                                        </p:tgtEl>
                                        <p:attrNameLst>
                                          <p:attrName>style.visibility</p:attrName>
                                        </p:attrNameLst>
                                      </p:cBhvr>
                                      <p:to>
                                        <p:strVal val="visible"/>
                                      </p:to>
                                    </p:set>
                                  </p:childTnLst>
                                </p:cTn>
                              </p:par>
                            </p:childTnLst>
                          </p:cTn>
                        </p:par>
                      </p:childTnLst>
                    </p:cTn>
                  </p:par>
                </p:childTnLst>
              </p:cTn>
              <p:nextCondLst>
                <p:cond evt="onClick" delay="0">
                  <p:tgtEl>
                    <p:spTgt spid="18"/>
                  </p:tgtEl>
                </p:cond>
              </p:nextCondLst>
            </p:seq>
            <p:seq concurrent="1" nextAc="seek">
              <p:cTn id="50" restart="whenNotActive" fill="hold" evtFilter="cancelBubble" nodeType="interactiveSeq">
                <p:stCondLst>
                  <p:cond evt="onClick" delay="0">
                    <p:tgtEl>
                      <p:spTgt spid="37"/>
                    </p:tgtEl>
                  </p:cond>
                </p:stCondLst>
                <p:endSync evt="end" delay="0">
                  <p:rtn val="all"/>
                </p:endSync>
                <p:childTnLst>
                  <p:par>
                    <p:cTn id="51" fill="hold">
                      <p:stCondLst>
                        <p:cond delay="0"/>
                      </p:stCondLst>
                      <p:childTnLst>
                        <p:par>
                          <p:cTn id="52" fill="hold">
                            <p:stCondLst>
                              <p:cond delay="0"/>
                            </p:stCondLst>
                            <p:childTnLst>
                              <p:par>
                                <p:cTn id="53" presetID="11" presetClass="entr" presetSubtype="0" fill="hold" grpId="0" nodeType="afterEffect">
                                  <p:stCondLst>
                                    <p:cond delay="0"/>
                                  </p:stCondLst>
                                  <p:childTnLst>
                                    <p:set>
                                      <p:cBhvr>
                                        <p:cTn id="54" dur="1000">
                                          <p:stCondLst>
                                            <p:cond delay="0"/>
                                          </p:stCondLst>
                                        </p:cTn>
                                        <p:tgtEl>
                                          <p:spTgt spid="21"/>
                                        </p:tgtEl>
                                        <p:attrNameLst>
                                          <p:attrName>style.visibility</p:attrName>
                                        </p:attrNameLst>
                                      </p:cBhvr>
                                      <p:to>
                                        <p:strVal val="visible"/>
                                      </p:to>
                                    </p:set>
                                  </p:childTnLst>
                                </p:cTn>
                              </p:par>
                            </p:childTnLst>
                          </p:cTn>
                        </p:par>
                        <p:par>
                          <p:cTn id="55" fill="hold">
                            <p:stCondLst>
                              <p:cond delay="1000"/>
                            </p:stCondLst>
                            <p:childTnLst>
                              <p:par>
                                <p:cTn id="56" presetID="11" presetClass="entr" presetSubtype="0" fill="hold" grpId="0" nodeType="afterEffect">
                                  <p:stCondLst>
                                    <p:cond delay="0"/>
                                  </p:stCondLst>
                                  <p:childTnLst>
                                    <p:set>
                                      <p:cBhvr>
                                        <p:cTn id="57" dur="1000">
                                          <p:stCondLst>
                                            <p:cond delay="0"/>
                                          </p:stCondLst>
                                        </p:cTn>
                                        <p:tgtEl>
                                          <p:spTgt spid="22"/>
                                        </p:tgtEl>
                                        <p:attrNameLst>
                                          <p:attrName>style.visibility</p:attrName>
                                        </p:attrNameLst>
                                      </p:cBhvr>
                                      <p:to>
                                        <p:strVal val="visible"/>
                                      </p:to>
                                    </p:set>
                                  </p:childTnLst>
                                </p:cTn>
                              </p:par>
                            </p:childTnLst>
                          </p:cTn>
                        </p:par>
                        <p:par>
                          <p:cTn id="58" fill="hold">
                            <p:stCondLst>
                              <p:cond delay="2000"/>
                            </p:stCondLst>
                            <p:childTnLst>
                              <p:par>
                                <p:cTn id="59" presetID="11" presetClass="entr" presetSubtype="0" fill="hold" grpId="0" nodeType="afterEffect">
                                  <p:stCondLst>
                                    <p:cond delay="0"/>
                                  </p:stCondLst>
                                  <p:childTnLst>
                                    <p:set>
                                      <p:cBhvr>
                                        <p:cTn id="60" dur="1000">
                                          <p:stCondLst>
                                            <p:cond delay="0"/>
                                          </p:stCondLst>
                                        </p:cTn>
                                        <p:tgtEl>
                                          <p:spTgt spid="23"/>
                                        </p:tgtEl>
                                        <p:attrNameLst>
                                          <p:attrName>style.visibility</p:attrName>
                                        </p:attrNameLst>
                                      </p:cBhvr>
                                      <p:to>
                                        <p:strVal val="visible"/>
                                      </p:to>
                                    </p:set>
                                  </p:childTnLst>
                                </p:cTn>
                              </p:par>
                            </p:childTnLst>
                          </p:cTn>
                        </p:par>
                        <p:par>
                          <p:cTn id="61" fill="hold">
                            <p:stCondLst>
                              <p:cond delay="3000"/>
                            </p:stCondLst>
                            <p:childTnLst>
                              <p:par>
                                <p:cTn id="62" presetID="11" presetClass="entr" presetSubtype="0" fill="hold" grpId="0" nodeType="afterEffect">
                                  <p:stCondLst>
                                    <p:cond delay="0"/>
                                  </p:stCondLst>
                                  <p:childTnLst>
                                    <p:set>
                                      <p:cBhvr>
                                        <p:cTn id="63" dur="1000">
                                          <p:stCondLst>
                                            <p:cond delay="0"/>
                                          </p:stCondLst>
                                        </p:cTn>
                                        <p:tgtEl>
                                          <p:spTgt spid="24"/>
                                        </p:tgtEl>
                                        <p:attrNameLst>
                                          <p:attrName>style.visibility</p:attrName>
                                        </p:attrNameLst>
                                      </p:cBhvr>
                                      <p:to>
                                        <p:strVal val="visible"/>
                                      </p:to>
                                    </p:set>
                                  </p:childTnLst>
                                </p:cTn>
                              </p:par>
                            </p:childTnLst>
                          </p:cTn>
                        </p:par>
                        <p:par>
                          <p:cTn id="64" fill="hold">
                            <p:stCondLst>
                              <p:cond delay="4000"/>
                            </p:stCondLst>
                            <p:childTnLst>
                              <p:par>
                                <p:cTn id="65" presetID="11" presetClass="entr" presetSubtype="0" fill="hold" grpId="0" nodeType="afterEffect">
                                  <p:stCondLst>
                                    <p:cond delay="0"/>
                                  </p:stCondLst>
                                  <p:childTnLst>
                                    <p:set>
                                      <p:cBhvr>
                                        <p:cTn id="66" dur="1000">
                                          <p:stCondLst>
                                            <p:cond delay="0"/>
                                          </p:stCondLst>
                                        </p:cTn>
                                        <p:tgtEl>
                                          <p:spTgt spid="25"/>
                                        </p:tgtEl>
                                        <p:attrNameLst>
                                          <p:attrName>style.visibility</p:attrName>
                                        </p:attrNameLst>
                                      </p:cBhvr>
                                      <p:to>
                                        <p:strVal val="visible"/>
                                      </p:to>
                                    </p:set>
                                  </p:childTnLst>
                                </p:cTn>
                              </p:par>
                            </p:childTnLst>
                          </p:cTn>
                        </p:par>
                        <p:par>
                          <p:cTn id="67" fill="hold">
                            <p:stCondLst>
                              <p:cond delay="5000"/>
                            </p:stCondLst>
                            <p:childTnLst>
                              <p:par>
                                <p:cTn id="68" presetID="11" presetClass="entr" presetSubtype="0" fill="hold" grpId="0" nodeType="afterEffect">
                                  <p:stCondLst>
                                    <p:cond delay="0"/>
                                  </p:stCondLst>
                                  <p:childTnLst>
                                    <p:set>
                                      <p:cBhvr>
                                        <p:cTn id="69" dur="1000">
                                          <p:stCondLst>
                                            <p:cond delay="0"/>
                                          </p:stCondLst>
                                        </p:cTn>
                                        <p:tgtEl>
                                          <p:spTgt spid="26"/>
                                        </p:tgtEl>
                                        <p:attrNameLst>
                                          <p:attrName>style.visibility</p:attrName>
                                        </p:attrNameLst>
                                      </p:cBhvr>
                                      <p:to>
                                        <p:strVal val="visible"/>
                                      </p:to>
                                    </p:set>
                                  </p:childTnLst>
                                </p:cTn>
                              </p:par>
                            </p:childTnLst>
                          </p:cTn>
                        </p:par>
                        <p:par>
                          <p:cTn id="70" fill="hold">
                            <p:stCondLst>
                              <p:cond delay="6000"/>
                            </p:stCondLst>
                            <p:childTnLst>
                              <p:par>
                                <p:cTn id="71" presetID="11" presetClass="entr" presetSubtype="0" fill="hold" grpId="0" nodeType="afterEffect">
                                  <p:stCondLst>
                                    <p:cond delay="0"/>
                                  </p:stCondLst>
                                  <p:childTnLst>
                                    <p:set>
                                      <p:cBhvr>
                                        <p:cTn id="72" dur="1000">
                                          <p:stCondLst>
                                            <p:cond delay="0"/>
                                          </p:stCondLst>
                                        </p:cTn>
                                        <p:tgtEl>
                                          <p:spTgt spid="27"/>
                                        </p:tgtEl>
                                        <p:attrNameLst>
                                          <p:attrName>style.visibility</p:attrName>
                                        </p:attrNameLst>
                                      </p:cBhvr>
                                      <p:to>
                                        <p:strVal val="visible"/>
                                      </p:to>
                                    </p:set>
                                  </p:childTnLst>
                                </p:cTn>
                              </p:par>
                            </p:childTnLst>
                          </p:cTn>
                        </p:par>
                        <p:par>
                          <p:cTn id="73" fill="hold">
                            <p:stCondLst>
                              <p:cond delay="7000"/>
                            </p:stCondLst>
                            <p:childTnLst>
                              <p:par>
                                <p:cTn id="74" presetID="11" presetClass="entr" presetSubtype="0" fill="hold" grpId="0" nodeType="afterEffect">
                                  <p:stCondLst>
                                    <p:cond delay="0"/>
                                  </p:stCondLst>
                                  <p:childTnLst>
                                    <p:set>
                                      <p:cBhvr>
                                        <p:cTn id="75" dur="1000">
                                          <p:stCondLst>
                                            <p:cond delay="0"/>
                                          </p:stCondLst>
                                        </p:cTn>
                                        <p:tgtEl>
                                          <p:spTgt spid="28"/>
                                        </p:tgtEl>
                                        <p:attrNameLst>
                                          <p:attrName>style.visibility</p:attrName>
                                        </p:attrNameLst>
                                      </p:cBhvr>
                                      <p:to>
                                        <p:strVal val="visible"/>
                                      </p:to>
                                    </p:set>
                                  </p:childTnLst>
                                </p:cTn>
                              </p:par>
                            </p:childTnLst>
                          </p:cTn>
                        </p:par>
                        <p:par>
                          <p:cTn id="76" fill="hold">
                            <p:stCondLst>
                              <p:cond delay="8000"/>
                            </p:stCondLst>
                            <p:childTnLst>
                              <p:par>
                                <p:cTn id="77" presetID="11" presetClass="entr" presetSubtype="0" fill="hold" grpId="0" nodeType="afterEffect">
                                  <p:stCondLst>
                                    <p:cond delay="0"/>
                                  </p:stCondLst>
                                  <p:childTnLst>
                                    <p:set>
                                      <p:cBhvr>
                                        <p:cTn id="78" dur="1000">
                                          <p:stCondLst>
                                            <p:cond delay="0"/>
                                          </p:stCondLst>
                                        </p:cTn>
                                        <p:tgtEl>
                                          <p:spTgt spid="29"/>
                                        </p:tgtEl>
                                        <p:attrNameLst>
                                          <p:attrName>style.visibility</p:attrName>
                                        </p:attrNameLst>
                                      </p:cBhvr>
                                      <p:to>
                                        <p:strVal val="visible"/>
                                      </p:to>
                                    </p:set>
                                  </p:childTnLst>
                                </p:cTn>
                              </p:par>
                            </p:childTnLst>
                          </p:cTn>
                        </p:par>
                        <p:par>
                          <p:cTn id="79" fill="hold">
                            <p:stCondLst>
                              <p:cond delay="9000"/>
                            </p:stCondLst>
                            <p:childTnLst>
                              <p:par>
                                <p:cTn id="80" presetID="11" presetClass="entr" presetSubtype="0" fill="hold" grpId="0" nodeType="afterEffect">
                                  <p:stCondLst>
                                    <p:cond delay="0"/>
                                  </p:stCondLst>
                                  <p:childTnLst>
                                    <p:set>
                                      <p:cBhvr>
                                        <p:cTn id="81" dur="1000">
                                          <p:stCondLst>
                                            <p:cond delay="0"/>
                                          </p:stCondLst>
                                        </p:cTn>
                                        <p:tgtEl>
                                          <p:spTgt spid="30"/>
                                        </p:tgtEl>
                                        <p:attrNameLst>
                                          <p:attrName>style.visibility</p:attrName>
                                        </p:attrNameLst>
                                      </p:cBhvr>
                                      <p:to>
                                        <p:strVal val="visible"/>
                                      </p:to>
                                    </p:set>
                                  </p:childTnLst>
                                </p:cTn>
                              </p:par>
                            </p:childTnLst>
                          </p:cTn>
                        </p:par>
                        <p:par>
                          <p:cTn id="82" fill="hold">
                            <p:stCondLst>
                              <p:cond delay="10000"/>
                            </p:stCondLst>
                            <p:childTnLst>
                              <p:par>
                                <p:cTn id="83" presetID="11" presetClass="entr" presetSubtype="0" fill="hold" grpId="0" nodeType="afterEffect">
                                  <p:stCondLst>
                                    <p:cond delay="0"/>
                                  </p:stCondLst>
                                  <p:childTnLst>
                                    <p:set>
                                      <p:cBhvr>
                                        <p:cTn id="84" dur="1000">
                                          <p:stCondLst>
                                            <p:cond delay="0"/>
                                          </p:stCondLst>
                                        </p:cTn>
                                        <p:tgtEl>
                                          <p:spTgt spid="31"/>
                                        </p:tgtEl>
                                        <p:attrNameLst>
                                          <p:attrName>style.visibility</p:attrName>
                                        </p:attrNameLst>
                                      </p:cBhvr>
                                      <p:to>
                                        <p:strVal val="visible"/>
                                      </p:to>
                                    </p:set>
                                  </p:childTnLst>
                                </p:cTn>
                              </p:par>
                            </p:childTnLst>
                          </p:cTn>
                        </p:par>
                        <p:par>
                          <p:cTn id="85" fill="hold">
                            <p:stCondLst>
                              <p:cond delay="11000"/>
                            </p:stCondLst>
                            <p:childTnLst>
                              <p:par>
                                <p:cTn id="86" presetID="11" presetClass="entr" presetSubtype="0" fill="hold" grpId="0" nodeType="afterEffect">
                                  <p:stCondLst>
                                    <p:cond delay="0"/>
                                  </p:stCondLst>
                                  <p:childTnLst>
                                    <p:set>
                                      <p:cBhvr>
                                        <p:cTn id="87" dur="1000">
                                          <p:stCondLst>
                                            <p:cond delay="0"/>
                                          </p:stCondLst>
                                        </p:cTn>
                                        <p:tgtEl>
                                          <p:spTgt spid="32"/>
                                        </p:tgtEl>
                                        <p:attrNameLst>
                                          <p:attrName>style.visibility</p:attrName>
                                        </p:attrNameLst>
                                      </p:cBhvr>
                                      <p:to>
                                        <p:strVal val="visible"/>
                                      </p:to>
                                    </p:set>
                                  </p:childTnLst>
                                </p:cTn>
                              </p:par>
                            </p:childTnLst>
                          </p:cTn>
                        </p:par>
                        <p:par>
                          <p:cTn id="88" fill="hold">
                            <p:stCondLst>
                              <p:cond delay="12000"/>
                            </p:stCondLst>
                            <p:childTnLst>
                              <p:par>
                                <p:cTn id="89" presetID="11" presetClass="entr" presetSubtype="0" fill="hold" grpId="0" nodeType="afterEffect">
                                  <p:stCondLst>
                                    <p:cond delay="0"/>
                                  </p:stCondLst>
                                  <p:childTnLst>
                                    <p:set>
                                      <p:cBhvr>
                                        <p:cTn id="90" dur="1000">
                                          <p:stCondLst>
                                            <p:cond delay="0"/>
                                          </p:stCondLst>
                                        </p:cTn>
                                        <p:tgtEl>
                                          <p:spTgt spid="33"/>
                                        </p:tgtEl>
                                        <p:attrNameLst>
                                          <p:attrName>style.visibility</p:attrName>
                                        </p:attrNameLst>
                                      </p:cBhvr>
                                      <p:to>
                                        <p:strVal val="visible"/>
                                      </p:to>
                                    </p:set>
                                  </p:childTnLst>
                                </p:cTn>
                              </p:par>
                            </p:childTnLst>
                          </p:cTn>
                        </p:par>
                        <p:par>
                          <p:cTn id="91" fill="hold">
                            <p:stCondLst>
                              <p:cond delay="13000"/>
                            </p:stCondLst>
                            <p:childTnLst>
                              <p:par>
                                <p:cTn id="92" presetID="11" presetClass="entr" presetSubtype="0" fill="hold" grpId="0" nodeType="afterEffect">
                                  <p:stCondLst>
                                    <p:cond delay="0"/>
                                  </p:stCondLst>
                                  <p:childTnLst>
                                    <p:set>
                                      <p:cBhvr>
                                        <p:cTn id="93" dur="1000">
                                          <p:stCondLst>
                                            <p:cond delay="0"/>
                                          </p:stCondLst>
                                        </p:cTn>
                                        <p:tgtEl>
                                          <p:spTgt spid="34"/>
                                        </p:tgtEl>
                                        <p:attrNameLst>
                                          <p:attrName>style.visibility</p:attrName>
                                        </p:attrNameLst>
                                      </p:cBhvr>
                                      <p:to>
                                        <p:strVal val="visible"/>
                                      </p:to>
                                    </p:set>
                                  </p:childTnLst>
                                </p:cTn>
                              </p:par>
                            </p:childTnLst>
                          </p:cTn>
                        </p:par>
                        <p:par>
                          <p:cTn id="94" fill="hold">
                            <p:stCondLst>
                              <p:cond delay="14000"/>
                            </p:stCondLst>
                            <p:childTnLst>
                              <p:par>
                                <p:cTn id="95" presetID="11" presetClass="entr" presetSubtype="0" fill="hold" grpId="0" nodeType="afterEffect">
                                  <p:stCondLst>
                                    <p:cond delay="0"/>
                                  </p:stCondLst>
                                  <p:childTnLst>
                                    <p:set>
                                      <p:cBhvr>
                                        <p:cTn id="96" dur="1000">
                                          <p:stCondLst>
                                            <p:cond delay="0"/>
                                          </p:stCondLst>
                                        </p:cTn>
                                        <p:tgtEl>
                                          <p:spTgt spid="35"/>
                                        </p:tgtEl>
                                        <p:attrNameLst>
                                          <p:attrName>style.visibility</p:attrName>
                                        </p:attrNameLst>
                                      </p:cBhvr>
                                      <p:to>
                                        <p:strVal val="visible"/>
                                      </p:to>
                                    </p:set>
                                  </p:childTnLst>
                                </p:cTn>
                              </p:par>
                            </p:childTnLst>
                          </p:cTn>
                        </p:par>
                        <p:par>
                          <p:cTn id="97" fill="hold">
                            <p:stCondLst>
                              <p:cond delay="15000"/>
                            </p:stCondLst>
                            <p:childTnLst>
                              <p:par>
                                <p:cTn id="98" presetID="11" presetClass="entr" presetSubtype="0" fill="hold" grpId="0" nodeType="afterEffect">
                                  <p:stCondLst>
                                    <p:cond delay="0"/>
                                  </p:stCondLst>
                                  <p:childTnLst>
                                    <p:set>
                                      <p:cBhvr>
                                        <p:cTn id="99" dur="1000">
                                          <p:stCondLst>
                                            <p:cond delay="0"/>
                                          </p:stCondLst>
                                        </p:cTn>
                                        <p:tgtEl>
                                          <p:spTgt spid="36"/>
                                        </p:tgtEl>
                                        <p:attrNameLst>
                                          <p:attrName>style.visibility</p:attrName>
                                        </p:attrNameLst>
                                      </p:cBhvr>
                                      <p:to>
                                        <p:strVal val="visible"/>
                                      </p:to>
                                    </p:set>
                                  </p:childTnLst>
                                  <p:subTnLst>
                                    <p:audio>
                                      <p:cMediaNode>
                                        <p:cTn display="0" masterRel="sameClick">
                                          <p:stCondLst>
                                            <p:cond evt="begin" delay="0">
                                              <p:tn val="98"/>
                                            </p:cond>
                                          </p:stCondLst>
                                          <p:endCondLst>
                                            <p:cond evt="onStopAudio" delay="0">
                                              <p:tgtEl>
                                                <p:sldTgt/>
                                              </p:tgtEl>
                                            </p:cond>
                                          </p:endCondLst>
                                        </p:cTn>
                                        <p:tgtEl>
                                          <p:sndTgt r:embed="rId3" name="chimes.wav"/>
                                        </p:tgtEl>
                                      </p:cMediaNode>
                                    </p:audio>
                                  </p:subTnLst>
                                </p:cTn>
                              </p:par>
                            </p:childTnLst>
                          </p:cTn>
                        </p:par>
                      </p:childTnLst>
                    </p:cTn>
                  </p:par>
                </p:childTnLst>
              </p:cTn>
              <p:nextCondLst>
                <p:cond evt="onClick" delay="0">
                  <p:tgtEl>
                    <p:spTgt spid="37"/>
                  </p:tgtEl>
                </p:cond>
              </p:nextCondLst>
            </p:seq>
          </p:childTnLst>
        </p:cTn>
      </p:par>
    </p:tnLst>
    <p:bldLst>
      <p:bldP spid="16" grpId="0" animBg="1"/>
      <p:bldP spid="17" grpId="0" animBg="1"/>
      <p:bldP spid="5" grpId="0"/>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P spid="33" grpId="0" animBg="1"/>
      <p:bldP spid="34" grpId="0" animBg="1"/>
      <p:bldP spid="35" grpId="0" animBg="1"/>
      <p:bldP spid="36" grpId="0" animBg="1"/>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 name="Freeform 15"/>
          <p:cNvSpPr/>
          <p:nvPr/>
        </p:nvSpPr>
        <p:spPr>
          <a:xfrm>
            <a:off x="5370132" y="1866937"/>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17" name="Freeform 16"/>
          <p:cNvSpPr/>
          <p:nvPr/>
        </p:nvSpPr>
        <p:spPr>
          <a:xfrm>
            <a:off x="1549068" y="1809264"/>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pic>
        <p:nvPicPr>
          <p:cNvPr id="1034" name="Picture 10" descr="Kết quả hình ảnh cho jerry"/>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86325" y="4762009"/>
            <a:ext cx="1175369" cy="1536126"/>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Kết quả hình ảnh cho jerry"/>
          <p:cNvPicPr>
            <a:picLocks noChangeAspect="1" noChangeArrowheads="1"/>
          </p:cNvPicPr>
          <p:nvPr/>
        </p:nvPicPr>
        <p:blipFill>
          <a:blip r:embed="rId5" cstate="print">
            <a:extLst>
              <a:ext uri="{BEBA8EAE-BF5A-486C-A8C5-ECC9F3942E4B}">
                <a14:imgProps xmlns:a14="http://schemas.microsoft.com/office/drawing/2010/main">
                  <a14:imgLayer>
                    <a14:imgEffect>
                      <a14:backgroundRemoval t="381" b="98478" l="1143" r="98000">
                        <a14:foregroundMark x1="47810" y1="26941" x2="47810" y2="26941"/>
                        <a14:foregroundMark x1="49619" y1="25419" x2="49619" y2="25419"/>
                        <a14:foregroundMark x1="51143" y1="22222" x2="51143" y2="22222"/>
                        <a14:foregroundMark x1="38571" y1="21309" x2="38571" y2="21309"/>
                        <a14:foregroundMark x1="38952" y1="23059" x2="38952" y2="23059"/>
                        <a14:foregroundMark x1="37429" y1="23973" x2="37429" y2="23973"/>
                        <a14:foregroundMark x1="37429" y1="24886" x2="37429" y2="24886"/>
                        <a14:foregroundMark x1="45905" y1="28691" x2="45905" y2="28691"/>
                        <a14:foregroundMark x1="50381" y1="26636" x2="50381" y2="26636"/>
                      </a14:backgroundRemoval>
                    </a14:imgEffect>
                  </a14:imgLayer>
                </a14:imgProps>
              </a:ext>
              <a:ext uri="{28A0092B-C50C-407E-A947-70E740481C1C}">
                <a14:useLocalDpi xmlns:a14="http://schemas.microsoft.com/office/drawing/2010/main" val="0"/>
              </a:ext>
            </a:extLst>
          </a:blip>
          <a:srcRect/>
          <a:stretch>
            <a:fillRect/>
          </a:stretch>
        </p:blipFill>
        <p:spPr bwMode="auto">
          <a:xfrm>
            <a:off x="311452" y="1985865"/>
            <a:ext cx="1485932" cy="1859537"/>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Kết quả hình ảnh cho miếng pho mát png"/>
          <p:cNvPicPr>
            <a:picLocks noChangeAspect="1" noChangeArrowheads="1"/>
          </p:cNvPicPr>
          <p:nvPr/>
        </p:nvPicPr>
        <p:blipFill>
          <a:blip r:embed="rId6" cstate="print">
            <a:extLst>
              <a:ext uri="{BEBA8EAE-BF5A-486C-A8C5-ECC9F3942E4B}">
                <a14:imgProps xmlns:a14="http://schemas.microsoft.com/office/drawing/2010/main">
                  <a14:imgLayer r:embed="rId7">
                    <a14:imgEffect>
                      <a14:backgroundRemoval t="357" b="90000" l="10000" r="90000"/>
                    </a14:imgEffect>
                  </a14:imgLayer>
                </a14:imgProps>
              </a:ext>
              <a:ext uri="{28A0092B-C50C-407E-A947-70E740481C1C}">
                <a14:useLocalDpi xmlns:a14="http://schemas.microsoft.com/office/drawing/2010/main" val="0"/>
              </a:ext>
            </a:extLst>
          </a:blip>
          <a:srcRect/>
          <a:stretch>
            <a:fillRect/>
          </a:stretch>
        </p:blipFill>
        <p:spPr bwMode="auto">
          <a:xfrm>
            <a:off x="1797384" y="2511320"/>
            <a:ext cx="1525826" cy="949403"/>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Kết quả hình ảnh cho mèo tom"/>
          <p:cNvPicPr>
            <a:picLocks noChangeAspect="1" noChangeArrowheads="1"/>
          </p:cNvPicPr>
          <p:nvPr/>
        </p:nvPicPr>
        <p:blipFill>
          <a:blip r:embed="rId8" cstate="print">
            <a:extLst>
              <a:ext uri="{BEBA8EAE-BF5A-486C-A8C5-ECC9F3942E4B}">
                <a14:imgProps xmlns:a14="http://schemas.microsoft.com/office/drawing/2010/main">
                  <a14:imgLayer>
                    <a14:imgEffect>
                      <a14:backgroundRemoval t="0" b="100000" l="0" r="95667">
                        <a14:foregroundMark x1="24444" y1="34286" x2="24444" y2="34286"/>
                        <a14:foregroundMark x1="27000" y1="67143" x2="27000" y2="67143"/>
                        <a14:foregroundMark x1="44111" y1="63036" x2="44111" y2="63036"/>
                        <a14:foregroundMark x1="42000" y1="91250" x2="40111" y2="87143"/>
                        <a14:foregroundMark x1="76333" y1="37857" x2="76333" y2="37857"/>
                        <a14:foregroundMark x1="77000" y1="91250" x2="77000" y2="91250"/>
                        <a14:foregroundMark x1="81778" y1="91250" x2="81778" y2="91250"/>
                        <a14:foregroundMark x1="72667" y1="90000" x2="72667" y2="90000"/>
                      </a14:backgroundRemoval>
                    </a14:imgEffect>
                  </a14:imgLayer>
                </a14:imgProps>
              </a:ext>
              <a:ext uri="{28A0092B-C50C-407E-A947-70E740481C1C}">
                <a14:useLocalDpi xmlns:a14="http://schemas.microsoft.com/office/drawing/2010/main" val="0"/>
              </a:ext>
            </a:extLst>
          </a:blip>
          <a:srcRect/>
          <a:stretch>
            <a:fillRect/>
          </a:stretch>
        </p:blipFill>
        <p:spPr bwMode="auto">
          <a:xfrm>
            <a:off x="5538879" y="2366945"/>
            <a:ext cx="2041222" cy="1270094"/>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1883932" y="702892"/>
            <a:ext cx="2383268"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dirty="0"/>
              <a:t>91000 </a:t>
            </a:r>
            <a:r>
              <a:rPr lang="en-US" sz="3200" dirty="0" err="1">
                <a:latin typeface="Times New Roman" pitchFamily="18" charset="0"/>
                <a:cs typeface="Times New Roman" pitchFamily="18" charset="0"/>
              </a:rPr>
              <a:t>đồng</a:t>
            </a:r>
            <a:endParaRPr lang="vi-VN" sz="3200" dirty="0">
              <a:latin typeface="Times New Roman" pitchFamily="18" charset="0"/>
              <a:cs typeface="Times New Roman" pitchFamily="18" charset="0"/>
            </a:endParaRPr>
          </a:p>
        </p:txBody>
      </p:sp>
      <p:sp>
        <p:nvSpPr>
          <p:cNvPr id="18" name="Rectangle 17"/>
          <p:cNvSpPr/>
          <p:nvPr/>
        </p:nvSpPr>
        <p:spPr>
          <a:xfrm>
            <a:off x="5826646" y="702891"/>
            <a:ext cx="2174353"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dirty="0"/>
              <a:t>82000 </a:t>
            </a:r>
            <a:r>
              <a:rPr lang="en-US" sz="3200" dirty="0" err="1">
                <a:latin typeface="Times New Roman" pitchFamily="18" charset="0"/>
                <a:cs typeface="Times New Roman" pitchFamily="18" charset="0"/>
              </a:rPr>
              <a:t>đồng</a:t>
            </a:r>
            <a:endParaRPr lang="vi-VN" sz="3200" dirty="0">
              <a:latin typeface="Times New Roman" pitchFamily="18" charset="0"/>
              <a:cs typeface="Times New Roman" pitchFamily="18" charset="0"/>
            </a:endParaRPr>
          </a:p>
        </p:txBody>
      </p:sp>
      <p:sp>
        <p:nvSpPr>
          <p:cNvPr id="3" name="Hexagon 2">
            <a:hlinkClick r:id="rId9" action="ppaction://hlinksldjump"/>
          </p:cNvPr>
          <p:cNvSpPr/>
          <p:nvPr/>
        </p:nvSpPr>
        <p:spPr>
          <a:xfrm>
            <a:off x="192168" y="142843"/>
            <a:ext cx="1289874" cy="512391"/>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Home</a:t>
            </a:r>
            <a:endParaRPr lang="vi-VN" dirty="0"/>
          </a:p>
        </p:txBody>
      </p:sp>
      <p:pic>
        <p:nvPicPr>
          <p:cNvPr id="3080" name="Picture 8" descr="Kết quả hình ảnh cho mèo tom"/>
          <p:cNvPicPr>
            <a:picLocks noChangeAspect="1" noChangeArrowheads="1"/>
          </p:cNvPicPr>
          <p:nvPr/>
        </p:nvPicPr>
        <p:blipFill rotWithShape="1">
          <a:blip r:embed="rId10" cstate="print">
            <a:extLst>
              <a:ext uri="{BEBA8EAE-BF5A-486C-A8C5-ECC9F3942E4B}">
                <a14:imgProps xmlns:a14="http://schemas.microsoft.com/office/drawing/2010/main">
                  <a14:imgLayer>
                    <a14:imgEffect>
                      <a14:backgroundRemoval t="0" b="100000" l="9753" r="89973">
                        <a14:foregroundMark x1="31319" y1="25249" x2="31319" y2="25249"/>
                        <a14:foregroundMark x1="24313" y1="21373" x2="24313" y2="21373"/>
                        <a14:foregroundMark x1="25000" y1="32447" x2="25000" y2="32447"/>
                        <a14:foregroundMark x1="23352" y1="35216" x2="23352" y2="35216"/>
                        <a14:foregroundMark x1="22115" y1="35216" x2="22115" y2="35216"/>
                        <a14:foregroundMark x1="19231" y1="33444" x2="19231" y2="33444"/>
                        <a14:foregroundMark x1="33242" y1="35991" x2="33242" y2="35991"/>
                        <a14:foregroundMark x1="30632" y1="29347" x2="30632" y2="29347"/>
                        <a14:foregroundMark x1="63462" y1="58804" x2="63462" y2="58804"/>
                        <a14:foregroundMark x1="82143" y1="66002" x2="82143" y2="66002"/>
                        <a14:foregroundMark x1="56456" y1="83942" x2="56456" y2="83942"/>
                        <a14:foregroundMark x1="50412" y1="95460" x2="50412" y2="95460"/>
                        <a14:foregroundMark x1="55495" y1="88040" x2="55495" y2="88040"/>
                        <a14:foregroundMark x1="68132" y1="57032" x2="68132" y2="57032"/>
                        <a14:foregroundMark x1="60852" y1="54707" x2="60852" y2="54707"/>
                        <a14:foregroundMark x1="58654" y1="29125" x2="58654" y2="29125"/>
                        <a14:foregroundMark x1="50000" y1="28018" x2="50000" y2="28018"/>
                        <a14:foregroundMark x1="50687" y1="23477" x2="50687" y2="23477"/>
                        <a14:foregroundMark x1="54258" y1="25028" x2="54258" y2="25028"/>
                        <a14:foregroundMark x1="54258" y1="28350" x2="54258" y2="28350"/>
                        <a14:foregroundMark x1="43132" y1="94241" x2="43132" y2="94241"/>
                        <a14:foregroundMark x1="55641" y1="80745" x2="55641" y2="80745"/>
                        <a14:foregroundMark x1="55385" y1="95238" x2="55385" y2="95238"/>
                        <a14:foregroundMark x1="58974" y1="89855" x2="58974" y2="89855"/>
                        <a14:foregroundMark x1="56667" y1="96273" x2="56667" y2="96273"/>
                        <a14:foregroundMark x1="60513" y1="95859" x2="60513" y2="95859"/>
                        <a14:foregroundMark x1="63590" y1="55072" x2="63590" y2="55072"/>
                        <a14:foregroundMark x1="56667" y1="55072" x2="56667" y2="55072"/>
                      </a14:backgroundRemoval>
                    </a14:imgEffect>
                  </a14:imgLayer>
                </a14:imgProps>
              </a:ext>
              <a:ext uri="{28A0092B-C50C-407E-A947-70E740481C1C}">
                <a14:useLocalDpi xmlns:a14="http://schemas.microsoft.com/office/drawing/2010/main" val="0"/>
              </a:ext>
            </a:extLst>
          </a:blip>
          <a:srcRect l="12218" r="10180"/>
          <a:stretch/>
        </p:blipFill>
        <p:spPr bwMode="auto">
          <a:xfrm>
            <a:off x="1310188" y="3128325"/>
            <a:ext cx="1470697" cy="2350762"/>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2484597" y="4953000"/>
            <a:ext cx="6622493" cy="1569660"/>
          </a:xfrm>
          <a:prstGeom prst="rect">
            <a:avLst/>
          </a:prstGeom>
          <a:noFill/>
        </p:spPr>
        <p:txBody>
          <a:bodyPr wrap="square" rtlCol="0">
            <a:spAutoFit/>
          </a:bodyPr>
          <a:lstStyle/>
          <a:p>
            <a:r>
              <a:rPr lang="en-US" sz="2400" dirty="0" err="1">
                <a:latin typeface="Times New Roman" pitchFamily="18" charset="0"/>
                <a:cs typeface="Times New Roman" pitchFamily="18" charset="0"/>
              </a:rPr>
              <a:t>Bình</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được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mẹ</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mua</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cho</a:t>
            </a:r>
            <a:r>
              <a:rPr lang="en-US" sz="2400" dirty="0">
                <a:latin typeface="Times New Roman" pitchFamily="18" charset="0"/>
                <a:cs typeface="Times New Roman" pitchFamily="18" charset="0"/>
              </a:rPr>
              <a:t> 9 </a:t>
            </a:r>
            <a:r>
              <a:rPr lang="en-US" sz="2400" dirty="0" err="1">
                <a:latin typeface="Times New Roman" pitchFamily="18" charset="0"/>
                <a:cs typeface="Times New Roman" pitchFamily="18" charset="0"/>
              </a:rPr>
              <a:t>quyển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vở</a:t>
            </a:r>
            <a:r>
              <a:rPr lang="en-US" sz="2400" dirty="0">
                <a:latin typeface="Times New Roman" pitchFamily="18" charset="0"/>
                <a:cs typeface="Times New Roman" pitchFamily="18" charset="0"/>
              </a:rPr>
              <a:t>, 5 </a:t>
            </a:r>
            <a:r>
              <a:rPr lang="en-US" sz="2400" dirty="0" err="1">
                <a:latin typeface="Times New Roman" pitchFamily="18" charset="0"/>
                <a:cs typeface="Times New Roman" pitchFamily="18" charset="0"/>
              </a:rPr>
              <a:t>cái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bút</a:t>
            </a:r>
            <a:r>
              <a:rPr lang="en-US" sz="2400" dirty="0">
                <a:latin typeface="Times New Roman" pitchFamily="18" charset="0"/>
                <a:cs typeface="Times New Roman" pitchFamily="18" charset="0"/>
              </a:rPr>
              <a:t> bi </a:t>
            </a:r>
            <a:r>
              <a:rPr lang="en-US" sz="2400" dirty="0" err="1">
                <a:latin typeface="Times New Roman" pitchFamily="18" charset="0"/>
                <a:cs typeface="Times New Roman" pitchFamily="18" charset="0"/>
              </a:rPr>
              <a:t>và</a:t>
            </a:r>
            <a:r>
              <a:rPr lang="en-US" sz="2400" dirty="0">
                <a:latin typeface="Times New Roman" pitchFamily="18" charset="0"/>
                <a:cs typeface="Times New Roman" pitchFamily="18" charset="0"/>
              </a:rPr>
              <a:t> 2 </a:t>
            </a:r>
            <a:r>
              <a:rPr lang="en-US" sz="2400" dirty="0" err="1">
                <a:latin typeface="Times New Roman" pitchFamily="18" charset="0"/>
                <a:cs typeface="Times New Roman" pitchFamily="18" charset="0"/>
              </a:rPr>
              <a:t>cục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tẩy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Giá</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mỗi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quyển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vở</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 6500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giá</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mỗi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bút</a:t>
            </a:r>
            <a:r>
              <a:rPr lang="en-US" sz="2400" dirty="0">
                <a:latin typeface="Times New Roman" pitchFamily="18" charset="0"/>
                <a:cs typeface="Times New Roman" pitchFamily="18" charset="0"/>
              </a:rPr>
              <a:t> bi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 4500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giá</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mỗi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cục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tẩy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 5000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Mẹ</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Bình</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đã</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mua</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hết</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bao</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nhiêu</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tiền</a:t>
            </a:r>
            <a:r>
              <a:rPr lang="en-US" sz="2400" dirty="0">
                <a:latin typeface="Times New Roman" pitchFamily="18" charset="0"/>
                <a:cs typeface="Times New Roman" pitchFamily="18" charset="0"/>
              </a:rPr>
              <a:t>?</a:t>
            </a:r>
          </a:p>
        </p:txBody>
      </p:sp>
      <p:sp>
        <p:nvSpPr>
          <p:cNvPr id="14" name="Rounded Rectangle 13"/>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15</a:t>
            </a:r>
          </a:p>
        </p:txBody>
      </p:sp>
      <p:sp>
        <p:nvSpPr>
          <p:cNvPr id="15" name="Rounded Rectangle 14"/>
          <p:cNvSpPr/>
          <p:nvPr/>
        </p:nvSpPr>
        <p:spPr>
          <a:xfrm>
            <a:off x="4057327" y="205503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14</a:t>
            </a:r>
          </a:p>
        </p:txBody>
      </p:sp>
      <p:sp>
        <p:nvSpPr>
          <p:cNvPr id="19" name="Rounded Rectangle 18"/>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13</a:t>
            </a:r>
          </a:p>
        </p:txBody>
      </p:sp>
      <p:sp>
        <p:nvSpPr>
          <p:cNvPr id="20" name="Rounded Rectangle 19"/>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12</a:t>
            </a:r>
          </a:p>
        </p:txBody>
      </p:sp>
      <p:sp>
        <p:nvSpPr>
          <p:cNvPr id="21" name="Rounded Rectangle 20"/>
          <p:cNvSpPr/>
          <p:nvPr/>
        </p:nvSpPr>
        <p:spPr>
          <a:xfrm>
            <a:off x="4057327"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11</a:t>
            </a:r>
          </a:p>
        </p:txBody>
      </p:sp>
      <p:sp>
        <p:nvSpPr>
          <p:cNvPr id="22" name="Rounded Rectangle 2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10</a:t>
            </a:r>
          </a:p>
        </p:txBody>
      </p:sp>
      <p:sp>
        <p:nvSpPr>
          <p:cNvPr id="23" name="Rounded Rectangle 22"/>
          <p:cNvSpPr/>
          <p:nvPr/>
        </p:nvSpPr>
        <p:spPr>
          <a:xfrm>
            <a:off x="4040998"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09</a:t>
            </a:r>
          </a:p>
        </p:txBody>
      </p:sp>
      <p:sp>
        <p:nvSpPr>
          <p:cNvPr id="24" name="Rounded Rectangle 23"/>
          <p:cNvSpPr/>
          <p:nvPr/>
        </p:nvSpPr>
        <p:spPr>
          <a:xfrm>
            <a:off x="4057331"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08</a:t>
            </a:r>
          </a:p>
        </p:txBody>
      </p:sp>
      <p:sp>
        <p:nvSpPr>
          <p:cNvPr id="25" name="Rounded Rectangle 24"/>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07</a:t>
            </a:r>
          </a:p>
        </p:txBody>
      </p:sp>
      <p:sp>
        <p:nvSpPr>
          <p:cNvPr id="26" name="Rounded Rectangle 25"/>
          <p:cNvSpPr/>
          <p:nvPr/>
        </p:nvSpPr>
        <p:spPr>
          <a:xfrm>
            <a:off x="4057327" y="2009076"/>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06</a:t>
            </a:r>
          </a:p>
        </p:txBody>
      </p:sp>
      <p:sp>
        <p:nvSpPr>
          <p:cNvPr id="27" name="Rounded Rectangle 26"/>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05</a:t>
            </a:r>
          </a:p>
        </p:txBody>
      </p:sp>
      <p:sp>
        <p:nvSpPr>
          <p:cNvPr id="28" name="Rounded Rectangle 27"/>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04</a:t>
            </a:r>
          </a:p>
        </p:txBody>
      </p:sp>
      <p:sp>
        <p:nvSpPr>
          <p:cNvPr id="29" name="Rounded Rectangle 28"/>
          <p:cNvSpPr/>
          <p:nvPr/>
        </p:nvSpPr>
        <p:spPr>
          <a:xfrm>
            <a:off x="4062768" y="197914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03</a:t>
            </a:r>
          </a:p>
        </p:txBody>
      </p:sp>
      <p:sp>
        <p:nvSpPr>
          <p:cNvPr id="30" name="Rounded Rectangle 29"/>
          <p:cNvSpPr/>
          <p:nvPr/>
        </p:nvSpPr>
        <p:spPr>
          <a:xfrm>
            <a:off x="4062768" y="2025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02</a:t>
            </a:r>
          </a:p>
        </p:txBody>
      </p:sp>
      <p:sp>
        <p:nvSpPr>
          <p:cNvPr id="31" name="Rounded Rectangle 30"/>
          <p:cNvSpPr/>
          <p:nvPr/>
        </p:nvSpPr>
        <p:spPr>
          <a:xfrm>
            <a:off x="4057327" y="2006362"/>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01</a:t>
            </a:r>
          </a:p>
        </p:txBody>
      </p:sp>
      <p:sp>
        <p:nvSpPr>
          <p:cNvPr id="32" name="Rounded Rectangle 3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t>00</a:t>
            </a:r>
          </a:p>
        </p:txBody>
      </p:sp>
      <p:pic>
        <p:nvPicPr>
          <p:cNvPr id="33" name="Picture 2" descr="Káº¿t quáº£ hÃ¬nh áº£nh cho icon Äá»ng há»"/>
          <p:cNvPicPr>
            <a:picLocks noChangeAspect="1" noChangeArrowheads="1"/>
          </p:cNvPicPr>
          <p:nvPr/>
        </p:nvPicPr>
        <p:blipFill>
          <a:blip r:embed="rId11" cstate="print">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8208514" y="187375"/>
            <a:ext cx="789361" cy="790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48780660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9" restart="whenNotActive" fill="hold" evtFilter="cancelBubble" nodeType="interactiveSeq">
                <p:stCondLst>
                  <p:cond evt="onClick" delay="0">
                    <p:tgtEl>
                      <p:spTgt spid="18"/>
                    </p:tgtEl>
                  </p:cond>
                </p:stCondLst>
                <p:endSync evt="end" delay="0">
                  <p:rtn val="all"/>
                </p:endSync>
                <p:childTnLst>
                  <p:par>
                    <p:cTn id="10" fill="hold">
                      <p:stCondLst>
                        <p:cond delay="0"/>
                      </p:stCondLst>
                      <p:childTnLst>
                        <p:par>
                          <p:cTn id="11" fill="hold">
                            <p:stCondLst>
                              <p:cond delay="0"/>
                            </p:stCondLst>
                            <p:childTnLst>
                              <p:par>
                                <p:cTn id="12" presetID="23" presetClass="emph" presetSubtype="0" fill="hold" grpId="0" nodeType="clickEffect">
                                  <p:stCondLst>
                                    <p:cond delay="0"/>
                                  </p:stCondLst>
                                  <p:childTnLst>
                                    <p:animClr clrSpc="hsl" dir="cw">
                                      <p:cBhvr override="childStyle">
                                        <p:cTn id="13" dur="500" fill="hold"/>
                                        <p:tgtEl>
                                          <p:spTgt spid="16"/>
                                        </p:tgtEl>
                                        <p:attrNameLst>
                                          <p:attrName>style.color</p:attrName>
                                        </p:attrNameLst>
                                      </p:cBhvr>
                                      <p:by>
                                        <p:hsl h="10842353" s="0" l="0"/>
                                      </p:by>
                                    </p:animClr>
                                    <p:animClr clrSpc="hsl" dir="cw">
                                      <p:cBhvr>
                                        <p:cTn id="14" dur="500" fill="hold"/>
                                        <p:tgtEl>
                                          <p:spTgt spid="16"/>
                                        </p:tgtEl>
                                        <p:attrNameLst>
                                          <p:attrName>fillcolor</p:attrName>
                                        </p:attrNameLst>
                                      </p:cBhvr>
                                      <p:by>
                                        <p:hsl h="10842353" s="0" l="0"/>
                                      </p:by>
                                    </p:animClr>
                                    <p:animClr clrSpc="hsl" dir="cw">
                                      <p:cBhvr>
                                        <p:cTn id="15" dur="500" fill="hold"/>
                                        <p:tgtEl>
                                          <p:spTgt spid="16"/>
                                        </p:tgtEl>
                                        <p:attrNameLst>
                                          <p:attrName>stroke.color</p:attrName>
                                        </p:attrNameLst>
                                      </p:cBhvr>
                                      <p:by>
                                        <p:hsl h="10842353" s="0" l="0"/>
                                      </p:by>
                                    </p:animClr>
                                    <p:set>
                                      <p:cBhvr>
                                        <p:cTn id="16" dur="500" fill="hold"/>
                                        <p:tgtEl>
                                          <p:spTgt spid="16"/>
                                        </p:tgtEl>
                                        <p:attrNameLst>
                                          <p:attrName>fill.type</p:attrName>
                                        </p:attrNameLst>
                                      </p:cBhvr>
                                      <p:to>
                                        <p:strVal val="solid"/>
                                      </p:to>
                                    </p:set>
                                  </p:childTnLst>
                                </p:cTn>
                              </p:par>
                            </p:childTnLst>
                          </p:cTn>
                        </p:par>
                        <p:par>
                          <p:cTn id="17" fill="hold">
                            <p:stCondLst>
                              <p:cond delay="500"/>
                            </p:stCondLst>
                            <p:childTnLst>
                              <p:par>
                                <p:cTn id="18" presetID="1" presetClass="entr" presetSubtype="0" fill="hold" nodeType="afterEffect">
                                  <p:stCondLst>
                                    <p:cond delay="0"/>
                                  </p:stCondLst>
                                  <p:childTnLst>
                                    <p:set>
                                      <p:cBhvr>
                                        <p:cTn id="19" dur="1" fill="hold">
                                          <p:stCondLst>
                                            <p:cond delay="0"/>
                                          </p:stCondLst>
                                        </p:cTn>
                                        <p:tgtEl>
                                          <p:spTgt spid="3076"/>
                                        </p:tgtEl>
                                        <p:attrNameLst>
                                          <p:attrName>style.visibility</p:attrName>
                                        </p:attrNameLst>
                                      </p:cBhvr>
                                      <p:to>
                                        <p:strVal val="visible"/>
                                      </p:to>
                                    </p:set>
                                  </p:childTnLst>
                                </p:cTn>
                              </p:par>
                              <p:par>
                                <p:cTn id="20" presetID="56" presetClass="path" presetSubtype="0" accel="50000" decel="50000" fill="hold" nodeType="withEffect">
                                  <p:stCondLst>
                                    <p:cond delay="0"/>
                                  </p:stCondLst>
                                  <p:childTnLst>
                                    <p:animMotion origin="layout" path="M -1.11111E-6 -1.48148E-6 L -0.58907 0.36851 " pathEditMode="relative" rAng="0" ptsTypes="AA">
                                      <p:cBhvr>
                                        <p:cTn id="21" dur="2000" fill="hold"/>
                                        <p:tgtEl>
                                          <p:spTgt spid="3076"/>
                                        </p:tgtEl>
                                        <p:attrNameLst>
                                          <p:attrName>ppt_x</p:attrName>
                                          <p:attrName>ppt_y</p:attrName>
                                        </p:attrNameLst>
                                      </p:cBhvr>
                                      <p:rCtr x="-27014" y="14699"/>
                                    </p:animMotion>
                                  </p:childTnLst>
                                </p:cTn>
                              </p:par>
                            </p:childTnLst>
                          </p:cTn>
                        </p:par>
                        <p:par>
                          <p:cTn id="22" fill="hold">
                            <p:stCondLst>
                              <p:cond delay="2500"/>
                            </p:stCondLst>
                            <p:childTnLst>
                              <p:par>
                                <p:cTn id="23" presetID="1" presetClass="exit" presetSubtype="0" fill="hold" nodeType="afterEffect">
                                  <p:stCondLst>
                                    <p:cond delay="0"/>
                                  </p:stCondLst>
                                  <p:childTnLst>
                                    <p:set>
                                      <p:cBhvr>
                                        <p:cTn id="24" dur="1" fill="hold">
                                          <p:stCondLst>
                                            <p:cond delay="0"/>
                                          </p:stCondLst>
                                        </p:cTn>
                                        <p:tgtEl>
                                          <p:spTgt spid="3076"/>
                                        </p:tgtEl>
                                        <p:attrNameLst>
                                          <p:attrName>style.visibility</p:attrName>
                                        </p:attrNameLst>
                                      </p:cBhvr>
                                      <p:to>
                                        <p:strVal val="hidden"/>
                                      </p:to>
                                    </p:set>
                                  </p:childTnLst>
                                </p:cTn>
                              </p:par>
                              <p:par>
                                <p:cTn id="25" presetID="1" presetClass="exit" presetSubtype="0" fill="hold" nodeType="withEffect">
                                  <p:stCondLst>
                                    <p:cond delay="0"/>
                                  </p:stCondLst>
                                  <p:childTnLst>
                                    <p:set>
                                      <p:cBhvr>
                                        <p:cTn id="26" dur="1" fill="hold">
                                          <p:stCondLst>
                                            <p:cond delay="0"/>
                                          </p:stCondLst>
                                        </p:cTn>
                                        <p:tgtEl>
                                          <p:spTgt spid="1034"/>
                                        </p:tgtEl>
                                        <p:attrNameLst>
                                          <p:attrName>style.visibility</p:attrName>
                                        </p:attrNameLst>
                                      </p:cBhvr>
                                      <p:to>
                                        <p:strVal val="hidden"/>
                                      </p:to>
                                    </p:set>
                                  </p:childTnLst>
                                </p:cTn>
                              </p:par>
                              <p:par>
                                <p:cTn id="27" presetID="1" presetClass="entr" presetSubtype="0" fill="hold" nodeType="withEffect">
                                  <p:stCondLst>
                                    <p:cond delay="0"/>
                                  </p:stCondLst>
                                  <p:childTnLst>
                                    <p:set>
                                      <p:cBhvr>
                                        <p:cTn id="28" dur="1" fill="hold">
                                          <p:stCondLst>
                                            <p:cond delay="0"/>
                                          </p:stCondLst>
                                        </p:cTn>
                                        <p:tgtEl>
                                          <p:spTgt spid="3080"/>
                                        </p:tgtEl>
                                        <p:attrNameLst>
                                          <p:attrName>style.visibility</p:attrName>
                                        </p:attrNameLst>
                                      </p:cBhvr>
                                      <p:to>
                                        <p:strVal val="visible"/>
                                      </p:to>
                                    </p:set>
                                  </p:childTnLst>
                                  <p:subTnLst>
                                    <p:audio>
                                      <p:cMediaNode>
                                        <p:cTn display="0" masterRel="sameClick">
                                          <p:stCondLst>
                                            <p:cond evt="begin" delay="0">
                                              <p:tn val="27"/>
                                            </p:cond>
                                          </p:stCondLst>
                                          <p:endCondLst>
                                            <p:cond evt="onStopAudio" delay="0">
                                              <p:tgtEl>
                                                <p:sldTgt/>
                                              </p:tgtEl>
                                            </p:cond>
                                          </p:endCondLst>
                                        </p:cTn>
                                        <p:tgtEl>
                                          <p:sndTgt r:embed="rId2" name="bomb.wav"/>
                                        </p:tgtEl>
                                      </p:cMediaNode>
                                    </p:audio>
                                  </p:subTnLst>
                                </p:cTn>
                              </p:par>
                            </p:childTnLst>
                          </p:cTn>
                        </p:par>
                      </p:childTnLst>
                    </p:cTn>
                  </p:par>
                </p:childTnLst>
              </p:cTn>
              <p:nextCondLst>
                <p:cond evt="onClick" delay="0">
                  <p:tgtEl>
                    <p:spTgt spid="18"/>
                  </p:tgtEl>
                </p:cond>
              </p:nextCondLst>
            </p:seq>
            <p:seq concurrent="1" nextAc="seek">
              <p:cTn id="29" restart="whenNotActive" fill="hold" evtFilter="cancelBubble" nodeType="interactiveSeq">
                <p:stCondLst>
                  <p:cond evt="onClick" delay="0">
                    <p:tgtEl>
                      <p:spTgt spid="33"/>
                    </p:tgtEl>
                  </p:cond>
                </p:stCondLst>
                <p:endSync evt="end" delay="0">
                  <p:rtn val="all"/>
                </p:endSync>
                <p:childTnLst>
                  <p:par>
                    <p:cTn id="30" fill="hold">
                      <p:stCondLst>
                        <p:cond delay="0"/>
                      </p:stCondLst>
                      <p:childTnLst>
                        <p:par>
                          <p:cTn id="31" fill="hold">
                            <p:stCondLst>
                              <p:cond delay="0"/>
                            </p:stCondLst>
                            <p:childTnLst>
                              <p:par>
                                <p:cTn id="32" presetID="11" presetClass="entr" presetSubtype="0" fill="hold" grpId="0" nodeType="afterEffect">
                                  <p:stCondLst>
                                    <p:cond delay="0"/>
                                  </p:stCondLst>
                                  <p:childTnLst>
                                    <p:set>
                                      <p:cBhvr>
                                        <p:cTn id="33" dur="1000">
                                          <p:stCondLst>
                                            <p:cond delay="0"/>
                                          </p:stCondLst>
                                        </p:cTn>
                                        <p:tgtEl>
                                          <p:spTgt spid="14"/>
                                        </p:tgtEl>
                                        <p:attrNameLst>
                                          <p:attrName>style.visibility</p:attrName>
                                        </p:attrNameLst>
                                      </p:cBhvr>
                                      <p:to>
                                        <p:strVal val="visible"/>
                                      </p:to>
                                    </p:set>
                                  </p:childTnLst>
                                </p:cTn>
                              </p:par>
                            </p:childTnLst>
                          </p:cTn>
                        </p:par>
                        <p:par>
                          <p:cTn id="34" fill="hold">
                            <p:stCondLst>
                              <p:cond delay="1000"/>
                            </p:stCondLst>
                            <p:childTnLst>
                              <p:par>
                                <p:cTn id="35" presetID="11" presetClass="entr" presetSubtype="0" fill="hold" grpId="0" nodeType="afterEffect">
                                  <p:stCondLst>
                                    <p:cond delay="0"/>
                                  </p:stCondLst>
                                  <p:childTnLst>
                                    <p:set>
                                      <p:cBhvr>
                                        <p:cTn id="36" dur="1000">
                                          <p:stCondLst>
                                            <p:cond delay="0"/>
                                          </p:stCondLst>
                                        </p:cTn>
                                        <p:tgtEl>
                                          <p:spTgt spid="15"/>
                                        </p:tgtEl>
                                        <p:attrNameLst>
                                          <p:attrName>style.visibility</p:attrName>
                                        </p:attrNameLst>
                                      </p:cBhvr>
                                      <p:to>
                                        <p:strVal val="visible"/>
                                      </p:to>
                                    </p:set>
                                  </p:childTnLst>
                                </p:cTn>
                              </p:par>
                            </p:childTnLst>
                          </p:cTn>
                        </p:par>
                        <p:par>
                          <p:cTn id="37" fill="hold">
                            <p:stCondLst>
                              <p:cond delay="2000"/>
                            </p:stCondLst>
                            <p:childTnLst>
                              <p:par>
                                <p:cTn id="38" presetID="11" presetClass="entr" presetSubtype="0" fill="hold" grpId="0" nodeType="afterEffect">
                                  <p:stCondLst>
                                    <p:cond delay="0"/>
                                  </p:stCondLst>
                                  <p:childTnLst>
                                    <p:set>
                                      <p:cBhvr>
                                        <p:cTn id="39" dur="1000">
                                          <p:stCondLst>
                                            <p:cond delay="0"/>
                                          </p:stCondLst>
                                        </p:cTn>
                                        <p:tgtEl>
                                          <p:spTgt spid="19"/>
                                        </p:tgtEl>
                                        <p:attrNameLst>
                                          <p:attrName>style.visibility</p:attrName>
                                        </p:attrNameLst>
                                      </p:cBhvr>
                                      <p:to>
                                        <p:strVal val="visible"/>
                                      </p:to>
                                    </p:set>
                                  </p:childTnLst>
                                </p:cTn>
                              </p:par>
                            </p:childTnLst>
                          </p:cTn>
                        </p:par>
                        <p:par>
                          <p:cTn id="40" fill="hold">
                            <p:stCondLst>
                              <p:cond delay="3000"/>
                            </p:stCondLst>
                            <p:childTnLst>
                              <p:par>
                                <p:cTn id="41" presetID="11" presetClass="entr" presetSubtype="0" fill="hold" grpId="0" nodeType="afterEffect">
                                  <p:stCondLst>
                                    <p:cond delay="0"/>
                                  </p:stCondLst>
                                  <p:childTnLst>
                                    <p:set>
                                      <p:cBhvr>
                                        <p:cTn id="42" dur="1000">
                                          <p:stCondLst>
                                            <p:cond delay="0"/>
                                          </p:stCondLst>
                                        </p:cTn>
                                        <p:tgtEl>
                                          <p:spTgt spid="20"/>
                                        </p:tgtEl>
                                        <p:attrNameLst>
                                          <p:attrName>style.visibility</p:attrName>
                                        </p:attrNameLst>
                                      </p:cBhvr>
                                      <p:to>
                                        <p:strVal val="visible"/>
                                      </p:to>
                                    </p:set>
                                  </p:childTnLst>
                                </p:cTn>
                              </p:par>
                            </p:childTnLst>
                          </p:cTn>
                        </p:par>
                        <p:par>
                          <p:cTn id="43" fill="hold">
                            <p:stCondLst>
                              <p:cond delay="4000"/>
                            </p:stCondLst>
                            <p:childTnLst>
                              <p:par>
                                <p:cTn id="44" presetID="11" presetClass="entr" presetSubtype="0" fill="hold" grpId="0" nodeType="afterEffect">
                                  <p:stCondLst>
                                    <p:cond delay="0"/>
                                  </p:stCondLst>
                                  <p:childTnLst>
                                    <p:set>
                                      <p:cBhvr>
                                        <p:cTn id="45" dur="1000">
                                          <p:stCondLst>
                                            <p:cond delay="0"/>
                                          </p:stCondLst>
                                        </p:cTn>
                                        <p:tgtEl>
                                          <p:spTgt spid="21"/>
                                        </p:tgtEl>
                                        <p:attrNameLst>
                                          <p:attrName>style.visibility</p:attrName>
                                        </p:attrNameLst>
                                      </p:cBhvr>
                                      <p:to>
                                        <p:strVal val="visible"/>
                                      </p:to>
                                    </p:set>
                                  </p:childTnLst>
                                </p:cTn>
                              </p:par>
                            </p:childTnLst>
                          </p:cTn>
                        </p:par>
                        <p:par>
                          <p:cTn id="46" fill="hold">
                            <p:stCondLst>
                              <p:cond delay="5000"/>
                            </p:stCondLst>
                            <p:childTnLst>
                              <p:par>
                                <p:cTn id="47" presetID="11" presetClass="entr" presetSubtype="0" fill="hold" grpId="0" nodeType="afterEffect">
                                  <p:stCondLst>
                                    <p:cond delay="0"/>
                                  </p:stCondLst>
                                  <p:childTnLst>
                                    <p:set>
                                      <p:cBhvr>
                                        <p:cTn id="48" dur="1000">
                                          <p:stCondLst>
                                            <p:cond delay="0"/>
                                          </p:stCondLst>
                                        </p:cTn>
                                        <p:tgtEl>
                                          <p:spTgt spid="22"/>
                                        </p:tgtEl>
                                        <p:attrNameLst>
                                          <p:attrName>style.visibility</p:attrName>
                                        </p:attrNameLst>
                                      </p:cBhvr>
                                      <p:to>
                                        <p:strVal val="visible"/>
                                      </p:to>
                                    </p:set>
                                  </p:childTnLst>
                                </p:cTn>
                              </p:par>
                            </p:childTnLst>
                          </p:cTn>
                        </p:par>
                        <p:par>
                          <p:cTn id="49" fill="hold">
                            <p:stCondLst>
                              <p:cond delay="6000"/>
                            </p:stCondLst>
                            <p:childTnLst>
                              <p:par>
                                <p:cTn id="50" presetID="11" presetClass="entr" presetSubtype="0" fill="hold" grpId="0" nodeType="afterEffect">
                                  <p:stCondLst>
                                    <p:cond delay="0"/>
                                  </p:stCondLst>
                                  <p:childTnLst>
                                    <p:set>
                                      <p:cBhvr>
                                        <p:cTn id="51" dur="1000">
                                          <p:stCondLst>
                                            <p:cond delay="0"/>
                                          </p:stCondLst>
                                        </p:cTn>
                                        <p:tgtEl>
                                          <p:spTgt spid="23"/>
                                        </p:tgtEl>
                                        <p:attrNameLst>
                                          <p:attrName>style.visibility</p:attrName>
                                        </p:attrNameLst>
                                      </p:cBhvr>
                                      <p:to>
                                        <p:strVal val="visible"/>
                                      </p:to>
                                    </p:set>
                                  </p:childTnLst>
                                </p:cTn>
                              </p:par>
                            </p:childTnLst>
                          </p:cTn>
                        </p:par>
                        <p:par>
                          <p:cTn id="52" fill="hold">
                            <p:stCondLst>
                              <p:cond delay="7000"/>
                            </p:stCondLst>
                            <p:childTnLst>
                              <p:par>
                                <p:cTn id="53" presetID="11" presetClass="entr" presetSubtype="0" fill="hold" grpId="0" nodeType="afterEffect">
                                  <p:stCondLst>
                                    <p:cond delay="0"/>
                                  </p:stCondLst>
                                  <p:childTnLst>
                                    <p:set>
                                      <p:cBhvr>
                                        <p:cTn id="54" dur="1000">
                                          <p:stCondLst>
                                            <p:cond delay="0"/>
                                          </p:stCondLst>
                                        </p:cTn>
                                        <p:tgtEl>
                                          <p:spTgt spid="24"/>
                                        </p:tgtEl>
                                        <p:attrNameLst>
                                          <p:attrName>style.visibility</p:attrName>
                                        </p:attrNameLst>
                                      </p:cBhvr>
                                      <p:to>
                                        <p:strVal val="visible"/>
                                      </p:to>
                                    </p:set>
                                  </p:childTnLst>
                                </p:cTn>
                              </p:par>
                            </p:childTnLst>
                          </p:cTn>
                        </p:par>
                        <p:par>
                          <p:cTn id="55" fill="hold">
                            <p:stCondLst>
                              <p:cond delay="8000"/>
                            </p:stCondLst>
                            <p:childTnLst>
                              <p:par>
                                <p:cTn id="56" presetID="11" presetClass="entr" presetSubtype="0" fill="hold" grpId="0" nodeType="afterEffect">
                                  <p:stCondLst>
                                    <p:cond delay="0"/>
                                  </p:stCondLst>
                                  <p:childTnLst>
                                    <p:set>
                                      <p:cBhvr>
                                        <p:cTn id="57" dur="1000">
                                          <p:stCondLst>
                                            <p:cond delay="0"/>
                                          </p:stCondLst>
                                        </p:cTn>
                                        <p:tgtEl>
                                          <p:spTgt spid="25"/>
                                        </p:tgtEl>
                                        <p:attrNameLst>
                                          <p:attrName>style.visibility</p:attrName>
                                        </p:attrNameLst>
                                      </p:cBhvr>
                                      <p:to>
                                        <p:strVal val="visible"/>
                                      </p:to>
                                    </p:set>
                                  </p:childTnLst>
                                </p:cTn>
                              </p:par>
                            </p:childTnLst>
                          </p:cTn>
                        </p:par>
                        <p:par>
                          <p:cTn id="58" fill="hold">
                            <p:stCondLst>
                              <p:cond delay="9000"/>
                            </p:stCondLst>
                            <p:childTnLst>
                              <p:par>
                                <p:cTn id="59" presetID="11" presetClass="entr" presetSubtype="0" fill="hold" grpId="0" nodeType="afterEffect">
                                  <p:stCondLst>
                                    <p:cond delay="0"/>
                                  </p:stCondLst>
                                  <p:childTnLst>
                                    <p:set>
                                      <p:cBhvr>
                                        <p:cTn id="60" dur="1000">
                                          <p:stCondLst>
                                            <p:cond delay="0"/>
                                          </p:stCondLst>
                                        </p:cTn>
                                        <p:tgtEl>
                                          <p:spTgt spid="26"/>
                                        </p:tgtEl>
                                        <p:attrNameLst>
                                          <p:attrName>style.visibility</p:attrName>
                                        </p:attrNameLst>
                                      </p:cBhvr>
                                      <p:to>
                                        <p:strVal val="visible"/>
                                      </p:to>
                                    </p:set>
                                  </p:childTnLst>
                                </p:cTn>
                              </p:par>
                            </p:childTnLst>
                          </p:cTn>
                        </p:par>
                        <p:par>
                          <p:cTn id="61" fill="hold">
                            <p:stCondLst>
                              <p:cond delay="10000"/>
                            </p:stCondLst>
                            <p:childTnLst>
                              <p:par>
                                <p:cTn id="62" presetID="11" presetClass="entr" presetSubtype="0" fill="hold" grpId="0" nodeType="afterEffect">
                                  <p:stCondLst>
                                    <p:cond delay="0"/>
                                  </p:stCondLst>
                                  <p:childTnLst>
                                    <p:set>
                                      <p:cBhvr>
                                        <p:cTn id="63" dur="1000">
                                          <p:stCondLst>
                                            <p:cond delay="0"/>
                                          </p:stCondLst>
                                        </p:cTn>
                                        <p:tgtEl>
                                          <p:spTgt spid="27"/>
                                        </p:tgtEl>
                                        <p:attrNameLst>
                                          <p:attrName>style.visibility</p:attrName>
                                        </p:attrNameLst>
                                      </p:cBhvr>
                                      <p:to>
                                        <p:strVal val="visible"/>
                                      </p:to>
                                    </p:set>
                                  </p:childTnLst>
                                </p:cTn>
                              </p:par>
                            </p:childTnLst>
                          </p:cTn>
                        </p:par>
                        <p:par>
                          <p:cTn id="64" fill="hold">
                            <p:stCondLst>
                              <p:cond delay="11000"/>
                            </p:stCondLst>
                            <p:childTnLst>
                              <p:par>
                                <p:cTn id="65" presetID="11" presetClass="entr" presetSubtype="0" fill="hold" grpId="0" nodeType="afterEffect">
                                  <p:stCondLst>
                                    <p:cond delay="0"/>
                                  </p:stCondLst>
                                  <p:childTnLst>
                                    <p:set>
                                      <p:cBhvr>
                                        <p:cTn id="66" dur="1000">
                                          <p:stCondLst>
                                            <p:cond delay="0"/>
                                          </p:stCondLst>
                                        </p:cTn>
                                        <p:tgtEl>
                                          <p:spTgt spid="28"/>
                                        </p:tgtEl>
                                        <p:attrNameLst>
                                          <p:attrName>style.visibility</p:attrName>
                                        </p:attrNameLst>
                                      </p:cBhvr>
                                      <p:to>
                                        <p:strVal val="visible"/>
                                      </p:to>
                                    </p:set>
                                  </p:childTnLst>
                                </p:cTn>
                              </p:par>
                            </p:childTnLst>
                          </p:cTn>
                        </p:par>
                        <p:par>
                          <p:cTn id="67" fill="hold">
                            <p:stCondLst>
                              <p:cond delay="12000"/>
                            </p:stCondLst>
                            <p:childTnLst>
                              <p:par>
                                <p:cTn id="68" presetID="11" presetClass="entr" presetSubtype="0" fill="hold" grpId="0" nodeType="afterEffect">
                                  <p:stCondLst>
                                    <p:cond delay="0"/>
                                  </p:stCondLst>
                                  <p:childTnLst>
                                    <p:set>
                                      <p:cBhvr>
                                        <p:cTn id="69" dur="1000">
                                          <p:stCondLst>
                                            <p:cond delay="0"/>
                                          </p:stCondLst>
                                        </p:cTn>
                                        <p:tgtEl>
                                          <p:spTgt spid="29"/>
                                        </p:tgtEl>
                                        <p:attrNameLst>
                                          <p:attrName>style.visibility</p:attrName>
                                        </p:attrNameLst>
                                      </p:cBhvr>
                                      <p:to>
                                        <p:strVal val="visible"/>
                                      </p:to>
                                    </p:set>
                                  </p:childTnLst>
                                </p:cTn>
                              </p:par>
                            </p:childTnLst>
                          </p:cTn>
                        </p:par>
                        <p:par>
                          <p:cTn id="70" fill="hold">
                            <p:stCondLst>
                              <p:cond delay="13000"/>
                            </p:stCondLst>
                            <p:childTnLst>
                              <p:par>
                                <p:cTn id="71" presetID="11" presetClass="entr" presetSubtype="0" fill="hold" grpId="0" nodeType="afterEffect">
                                  <p:stCondLst>
                                    <p:cond delay="0"/>
                                  </p:stCondLst>
                                  <p:childTnLst>
                                    <p:set>
                                      <p:cBhvr>
                                        <p:cTn id="72" dur="1000">
                                          <p:stCondLst>
                                            <p:cond delay="0"/>
                                          </p:stCondLst>
                                        </p:cTn>
                                        <p:tgtEl>
                                          <p:spTgt spid="30"/>
                                        </p:tgtEl>
                                        <p:attrNameLst>
                                          <p:attrName>style.visibility</p:attrName>
                                        </p:attrNameLst>
                                      </p:cBhvr>
                                      <p:to>
                                        <p:strVal val="visible"/>
                                      </p:to>
                                    </p:set>
                                  </p:childTnLst>
                                </p:cTn>
                              </p:par>
                            </p:childTnLst>
                          </p:cTn>
                        </p:par>
                        <p:par>
                          <p:cTn id="73" fill="hold">
                            <p:stCondLst>
                              <p:cond delay="14000"/>
                            </p:stCondLst>
                            <p:childTnLst>
                              <p:par>
                                <p:cTn id="74" presetID="11" presetClass="entr" presetSubtype="0" fill="hold" grpId="0" nodeType="afterEffect">
                                  <p:stCondLst>
                                    <p:cond delay="0"/>
                                  </p:stCondLst>
                                  <p:childTnLst>
                                    <p:set>
                                      <p:cBhvr>
                                        <p:cTn id="75" dur="1000">
                                          <p:stCondLst>
                                            <p:cond delay="0"/>
                                          </p:stCondLst>
                                        </p:cTn>
                                        <p:tgtEl>
                                          <p:spTgt spid="31"/>
                                        </p:tgtEl>
                                        <p:attrNameLst>
                                          <p:attrName>style.visibility</p:attrName>
                                        </p:attrNameLst>
                                      </p:cBhvr>
                                      <p:to>
                                        <p:strVal val="visible"/>
                                      </p:to>
                                    </p:set>
                                  </p:childTnLst>
                                </p:cTn>
                              </p:par>
                            </p:childTnLst>
                          </p:cTn>
                        </p:par>
                        <p:par>
                          <p:cTn id="76" fill="hold">
                            <p:stCondLst>
                              <p:cond delay="15000"/>
                            </p:stCondLst>
                            <p:childTnLst>
                              <p:par>
                                <p:cTn id="77" presetID="11" presetClass="entr" presetSubtype="0" fill="hold" grpId="0" nodeType="afterEffect">
                                  <p:stCondLst>
                                    <p:cond delay="0"/>
                                  </p:stCondLst>
                                  <p:childTnLst>
                                    <p:set>
                                      <p:cBhvr>
                                        <p:cTn id="78" dur="1000">
                                          <p:stCondLst>
                                            <p:cond delay="0"/>
                                          </p:stCondLst>
                                        </p:cTn>
                                        <p:tgtEl>
                                          <p:spTgt spid="32"/>
                                        </p:tgtEl>
                                        <p:attrNameLst>
                                          <p:attrName>style.visibility</p:attrName>
                                        </p:attrNameLst>
                                      </p:cBhvr>
                                      <p:to>
                                        <p:strVal val="visible"/>
                                      </p:to>
                                    </p:set>
                                  </p:childTnLst>
                                  <p:subTnLst>
                                    <p:audio>
                                      <p:cMediaNode>
                                        <p:cTn display="0" masterRel="sameClick">
                                          <p:stCondLst>
                                            <p:cond evt="begin" delay="0">
                                              <p:tn val="77"/>
                                            </p:cond>
                                          </p:stCondLst>
                                          <p:endCondLst>
                                            <p:cond evt="onStopAudio" delay="0">
                                              <p:tgtEl>
                                                <p:sldTgt/>
                                              </p:tgtEl>
                                            </p:cond>
                                          </p:endCondLst>
                                        </p:cTn>
                                        <p:tgtEl>
                                          <p:sndTgt r:embed="rId3" name="chimes.wav"/>
                                        </p:tgtEl>
                                      </p:cMediaNode>
                                    </p:audio>
                                  </p:subTnLst>
                                </p:cTn>
                              </p:par>
                            </p:childTnLst>
                          </p:cTn>
                        </p:par>
                      </p:childTnLst>
                    </p:cTn>
                  </p:par>
                </p:childTnLst>
              </p:cTn>
              <p:nextCondLst>
                <p:cond evt="onClick" delay="0">
                  <p:tgtEl>
                    <p:spTgt spid="33"/>
                  </p:tgtEl>
                </p:cond>
              </p:nextCondLst>
            </p:seq>
            <p:seq concurrent="1" nextAc="seek">
              <p:cTn id="79" restart="whenNotActive" fill="hold" evtFilter="cancelBubble" nodeType="interactiveSeq">
                <p:stCondLst>
                  <p:cond evt="onClick" delay="0">
                    <p:tgtEl>
                      <p:spTgt spid="2"/>
                    </p:tgtEl>
                  </p:cond>
                </p:stCondLst>
                <p:endSync evt="end" delay="0">
                  <p:rtn val="all"/>
                </p:endSync>
                <p:childTnLst>
                  <p:par>
                    <p:cTn id="80" fill="hold">
                      <p:stCondLst>
                        <p:cond delay="0"/>
                      </p:stCondLst>
                      <p:childTnLst>
                        <p:par>
                          <p:cTn id="81" fill="hold">
                            <p:stCondLst>
                              <p:cond delay="0"/>
                            </p:stCondLst>
                            <p:childTnLst>
                              <p:par>
                                <p:cTn id="82" presetID="23" presetClass="emph" presetSubtype="0" fill="hold" grpId="0" nodeType="clickEffect">
                                  <p:stCondLst>
                                    <p:cond delay="0"/>
                                  </p:stCondLst>
                                  <p:childTnLst>
                                    <p:animClr clrSpc="hsl" dir="cw">
                                      <p:cBhvr override="childStyle">
                                        <p:cTn id="83" dur="500" fill="hold"/>
                                        <p:tgtEl>
                                          <p:spTgt spid="17"/>
                                        </p:tgtEl>
                                        <p:attrNameLst>
                                          <p:attrName>style.color</p:attrName>
                                        </p:attrNameLst>
                                      </p:cBhvr>
                                      <p:by>
                                        <p:hsl h="10842353" s="0" l="0"/>
                                      </p:by>
                                    </p:animClr>
                                    <p:animClr clrSpc="hsl" dir="cw">
                                      <p:cBhvr>
                                        <p:cTn id="84" dur="500" fill="hold"/>
                                        <p:tgtEl>
                                          <p:spTgt spid="17"/>
                                        </p:tgtEl>
                                        <p:attrNameLst>
                                          <p:attrName>fillcolor</p:attrName>
                                        </p:attrNameLst>
                                      </p:cBhvr>
                                      <p:by>
                                        <p:hsl h="10842353" s="0" l="0"/>
                                      </p:by>
                                    </p:animClr>
                                    <p:animClr clrSpc="hsl" dir="cw">
                                      <p:cBhvr>
                                        <p:cTn id="85" dur="500" fill="hold"/>
                                        <p:tgtEl>
                                          <p:spTgt spid="17"/>
                                        </p:tgtEl>
                                        <p:attrNameLst>
                                          <p:attrName>stroke.color</p:attrName>
                                        </p:attrNameLst>
                                      </p:cBhvr>
                                      <p:by>
                                        <p:hsl h="10842353" s="0" l="0"/>
                                      </p:by>
                                    </p:animClr>
                                    <p:set>
                                      <p:cBhvr>
                                        <p:cTn id="86" dur="500" fill="hold"/>
                                        <p:tgtEl>
                                          <p:spTgt spid="17"/>
                                        </p:tgtEl>
                                        <p:attrNameLst>
                                          <p:attrName>fill.type</p:attrName>
                                        </p:attrNameLst>
                                      </p:cBhvr>
                                      <p:to>
                                        <p:strVal val="solid"/>
                                      </p:to>
                                    </p:set>
                                  </p:childTnLst>
                                </p:cTn>
                              </p:par>
                            </p:childTnLst>
                          </p:cTn>
                        </p:par>
                        <p:par>
                          <p:cTn id="87" fill="hold">
                            <p:stCondLst>
                              <p:cond delay="500"/>
                            </p:stCondLst>
                            <p:childTnLst>
                              <p:par>
                                <p:cTn id="88" presetID="1" presetClass="entr" presetSubtype="0" fill="hold" nodeType="afterEffect">
                                  <p:stCondLst>
                                    <p:cond delay="0"/>
                                  </p:stCondLst>
                                  <p:childTnLst>
                                    <p:set>
                                      <p:cBhvr>
                                        <p:cTn id="89" dur="1" fill="hold">
                                          <p:stCondLst>
                                            <p:cond delay="0"/>
                                          </p:stCondLst>
                                        </p:cTn>
                                        <p:tgtEl>
                                          <p:spTgt spid="1040"/>
                                        </p:tgtEl>
                                        <p:attrNameLst>
                                          <p:attrName>style.visibility</p:attrName>
                                        </p:attrNameLst>
                                      </p:cBhvr>
                                      <p:to>
                                        <p:strVal val="visible"/>
                                      </p:to>
                                    </p:set>
                                  </p:childTnLst>
                                </p:cTn>
                              </p:par>
                            </p:childTnLst>
                          </p:cTn>
                        </p:par>
                        <p:par>
                          <p:cTn id="90" fill="hold">
                            <p:stCondLst>
                              <p:cond delay="500"/>
                            </p:stCondLst>
                            <p:childTnLst>
                              <p:par>
                                <p:cTn id="91" presetID="49" presetClass="path" presetSubtype="0" accel="50000" decel="50000" fill="hold" nodeType="afterEffect">
                                  <p:stCondLst>
                                    <p:cond delay="0"/>
                                  </p:stCondLst>
                                  <p:childTnLst>
                                    <p:animMotion origin="layout" path="M 1.38889E-6 0 L 0.1592 -0.31505 " pathEditMode="relative" rAng="0" ptsTypes="AA">
                                      <p:cBhvr>
                                        <p:cTn id="92" dur="2000" fill="hold"/>
                                        <p:tgtEl>
                                          <p:spTgt spid="1034"/>
                                        </p:tgtEl>
                                        <p:attrNameLst>
                                          <p:attrName>ppt_x</p:attrName>
                                          <p:attrName>ppt_y</p:attrName>
                                        </p:attrNameLst>
                                      </p:cBhvr>
                                      <p:rCtr x="7951" y="-15764"/>
                                    </p:animMotion>
                                  </p:childTnLst>
                                </p:cTn>
                              </p:par>
                            </p:childTnLst>
                          </p:cTn>
                        </p:par>
                        <p:par>
                          <p:cTn id="93" fill="hold">
                            <p:stCondLst>
                              <p:cond delay="2500"/>
                            </p:stCondLst>
                            <p:childTnLst>
                              <p:par>
                                <p:cTn id="94" presetID="1" presetClass="exit" presetSubtype="0" fill="hold" nodeType="afterEffect">
                                  <p:stCondLst>
                                    <p:cond delay="0"/>
                                  </p:stCondLst>
                                  <p:childTnLst>
                                    <p:set>
                                      <p:cBhvr>
                                        <p:cTn id="95" dur="1" fill="hold">
                                          <p:stCondLst>
                                            <p:cond delay="0"/>
                                          </p:stCondLst>
                                        </p:cTn>
                                        <p:tgtEl>
                                          <p:spTgt spid="1040"/>
                                        </p:tgtEl>
                                        <p:attrNameLst>
                                          <p:attrName>style.visibility</p:attrName>
                                        </p:attrNameLst>
                                      </p:cBhvr>
                                      <p:to>
                                        <p:strVal val="hidden"/>
                                      </p:to>
                                    </p:set>
                                  </p:childTnLst>
                                </p:cTn>
                              </p:par>
                              <p:par>
                                <p:cTn id="96" presetID="1" presetClass="exit" presetSubtype="0" fill="hold" nodeType="withEffect">
                                  <p:stCondLst>
                                    <p:cond delay="0"/>
                                  </p:stCondLst>
                                  <p:childTnLst>
                                    <p:set>
                                      <p:cBhvr>
                                        <p:cTn id="97" dur="1" fill="hold">
                                          <p:stCondLst>
                                            <p:cond delay="0"/>
                                          </p:stCondLst>
                                        </p:cTn>
                                        <p:tgtEl>
                                          <p:spTgt spid="1034"/>
                                        </p:tgtEl>
                                        <p:attrNameLst>
                                          <p:attrName>style.visibility</p:attrName>
                                        </p:attrNameLst>
                                      </p:cBhvr>
                                      <p:to>
                                        <p:strVal val="hidden"/>
                                      </p:to>
                                    </p:set>
                                  </p:childTnLst>
                                </p:cTn>
                              </p:par>
                              <p:par>
                                <p:cTn id="98" presetID="1" presetClass="entr" presetSubtype="0" fill="hold" nodeType="withEffect">
                                  <p:stCondLst>
                                    <p:cond delay="0"/>
                                  </p:stCondLst>
                                  <p:childTnLst>
                                    <p:set>
                                      <p:cBhvr>
                                        <p:cTn id="99" dur="1" fill="hold">
                                          <p:stCondLst>
                                            <p:cond delay="0"/>
                                          </p:stCondLst>
                                        </p:cTn>
                                        <p:tgtEl>
                                          <p:spTgt spid="1038"/>
                                        </p:tgtEl>
                                        <p:attrNameLst>
                                          <p:attrName>style.visibility</p:attrName>
                                        </p:attrNameLst>
                                      </p:cBhvr>
                                      <p:to>
                                        <p:strVal val="visible"/>
                                      </p:to>
                                    </p:set>
                                  </p:childTnLst>
                                </p:cTn>
                              </p:par>
                            </p:childTnLst>
                          </p:cTn>
                        </p:par>
                      </p:childTnLst>
                    </p:cTn>
                  </p:par>
                </p:childTnLst>
              </p:cTn>
              <p:nextCondLst>
                <p:cond evt="onClick" delay="0">
                  <p:tgtEl>
                    <p:spTgt spid="2"/>
                  </p:tgtEl>
                </p:cond>
              </p:nextCondLst>
            </p:seq>
          </p:childTnLst>
        </p:cTn>
      </p:par>
    </p:tnLst>
    <p:bldLst>
      <p:bldP spid="16" grpId="0" animBg="1"/>
      <p:bldP spid="17" grpId="0" animBg="1"/>
      <p:bldP spid="5" grpId="0"/>
      <p:bldP spid="14" grpId="0" animBg="1"/>
      <p:bldP spid="15"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Ảnh 9">
            <a:hlinkClick r:id="rId4" action="ppaction://hlinksldjump"/>
          </p:cNvPr>
          <p:cNvPicPr>
            <a:picLocks noChangeAspect="1"/>
          </p:cNvPicPr>
          <p:nvPr/>
        </p:nvPicPr>
        <p:blipFill>
          <a:blip r:embed="rId5">
            <a:clrChange>
              <a:clrFrom>
                <a:srgbClr val="FFFFFF"/>
              </a:clrFrom>
              <a:clrTo>
                <a:srgbClr val="FFFFFF">
                  <a:alpha val="0"/>
                </a:srgbClr>
              </a:clrTo>
            </a:clrChange>
          </a:blip>
          <a:stretch>
            <a:fillRect/>
          </a:stretch>
        </p:blipFill>
        <p:spPr>
          <a:xfrm>
            <a:off x="1330643" y="2174014"/>
            <a:ext cx="2307908" cy="1007029"/>
          </a:xfrm>
          <a:prstGeom prst="rect">
            <a:avLst/>
          </a:prstGeom>
        </p:spPr>
      </p:pic>
      <p:sp>
        <p:nvSpPr>
          <p:cNvPr id="16" name="Freeform 15"/>
          <p:cNvSpPr/>
          <p:nvPr/>
        </p:nvSpPr>
        <p:spPr>
          <a:xfrm>
            <a:off x="1482042" y="1838168"/>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17" name="Freeform 16"/>
          <p:cNvSpPr/>
          <p:nvPr/>
        </p:nvSpPr>
        <p:spPr>
          <a:xfrm>
            <a:off x="5347547" y="1843097"/>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pic>
        <p:nvPicPr>
          <p:cNvPr id="1034" name="Picture 10" descr="Kết quả hình ảnh cho jerry"/>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86325" y="4762009"/>
            <a:ext cx="1175369" cy="1536126"/>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Kết quả hình ảnh cho jerry"/>
          <p:cNvPicPr>
            <a:picLocks noChangeAspect="1" noChangeArrowheads="1"/>
          </p:cNvPicPr>
          <p:nvPr/>
        </p:nvPicPr>
        <p:blipFill>
          <a:blip r:embed="rId7" cstate="print">
            <a:extLst>
              <a:ext uri="{BEBA8EAE-BF5A-486C-A8C5-ECC9F3942E4B}">
                <a14:imgProps xmlns:a14="http://schemas.microsoft.com/office/drawing/2010/main">
                  <a14:imgLayer>
                    <a14:imgEffect>
                      <a14:backgroundRemoval t="381" b="98478" l="1143" r="98000">
                        <a14:foregroundMark x1="47810" y1="26941" x2="47810" y2="26941"/>
                        <a14:foregroundMark x1="49619" y1="25419" x2="49619" y2="25419"/>
                        <a14:foregroundMark x1="51143" y1="22222" x2="51143" y2="22222"/>
                        <a14:foregroundMark x1="38571" y1="21309" x2="38571" y2="21309"/>
                        <a14:foregroundMark x1="38952" y1="23059" x2="38952" y2="23059"/>
                        <a14:foregroundMark x1="37429" y1="23973" x2="37429" y2="23973"/>
                        <a14:foregroundMark x1="37429" y1="24886" x2="37429" y2="24886"/>
                        <a14:foregroundMark x1="45905" y1="28691" x2="45905" y2="28691"/>
                        <a14:foregroundMark x1="50381" y1="26636" x2="50381" y2="26636"/>
                      </a14:backgroundRemoval>
                    </a14:imgEffect>
                  </a14:imgLayer>
                </a14:imgProps>
              </a:ext>
              <a:ext uri="{28A0092B-C50C-407E-A947-70E740481C1C}">
                <a14:useLocalDpi xmlns:a14="http://schemas.microsoft.com/office/drawing/2010/main" val="0"/>
              </a:ext>
            </a:extLst>
          </a:blip>
          <a:srcRect/>
          <a:stretch>
            <a:fillRect/>
          </a:stretch>
        </p:blipFill>
        <p:spPr bwMode="auto">
          <a:xfrm>
            <a:off x="7351248" y="2069785"/>
            <a:ext cx="1485932" cy="1859537"/>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Kết quả hình ảnh cho miếng pho mát png"/>
          <p:cNvPicPr>
            <a:picLocks noChangeAspect="1" noChangeArrowheads="1"/>
          </p:cNvPicPr>
          <p:nvPr/>
        </p:nvPicPr>
        <p:blipFill>
          <a:blip r:embed="rId8" cstate="print">
            <a:extLst>
              <a:ext uri="{BEBA8EAE-BF5A-486C-A8C5-ECC9F3942E4B}">
                <a14:imgProps xmlns:a14="http://schemas.microsoft.com/office/drawing/2010/main">
                  <a14:imgLayer r:embed="rId9">
                    <a14:imgEffect>
                      <a14:backgroundRemoval t="357" b="90000" l="10000" r="90000"/>
                    </a14:imgEffect>
                  </a14:imgLayer>
                </a14:imgProps>
              </a:ext>
              <a:ext uri="{28A0092B-C50C-407E-A947-70E740481C1C}">
                <a14:useLocalDpi xmlns:a14="http://schemas.microsoft.com/office/drawing/2010/main" val="0"/>
              </a:ext>
            </a:extLst>
          </a:blip>
          <a:srcRect/>
          <a:stretch>
            <a:fillRect/>
          </a:stretch>
        </p:blipFill>
        <p:spPr bwMode="auto">
          <a:xfrm>
            <a:off x="5796577" y="2645274"/>
            <a:ext cx="1525826" cy="949403"/>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Kết quả hình ảnh cho mèo tom"/>
          <p:cNvPicPr>
            <a:picLocks noChangeAspect="1" noChangeArrowheads="1"/>
          </p:cNvPicPr>
          <p:nvPr/>
        </p:nvPicPr>
        <p:blipFill>
          <a:blip r:embed="rId10" cstate="print">
            <a:extLst>
              <a:ext uri="{BEBA8EAE-BF5A-486C-A8C5-ECC9F3942E4B}">
                <a14:imgProps xmlns:a14="http://schemas.microsoft.com/office/drawing/2010/main">
                  <a14:imgLayer>
                    <a14:imgEffect>
                      <a14:backgroundRemoval t="0" b="100000" l="0" r="95667">
                        <a14:foregroundMark x1="24444" y1="34286" x2="24444" y2="34286"/>
                        <a14:foregroundMark x1="27000" y1="67143" x2="27000" y2="67143"/>
                        <a14:foregroundMark x1="44111" y1="63036" x2="44111" y2="63036"/>
                        <a14:foregroundMark x1="42000" y1="91250" x2="40111" y2="87143"/>
                        <a14:foregroundMark x1="76333" y1="37857" x2="76333" y2="37857"/>
                        <a14:foregroundMark x1="77000" y1="91250" x2="77000" y2="91250"/>
                        <a14:foregroundMark x1="81778" y1="91250" x2="81778" y2="91250"/>
                        <a14:foregroundMark x1="72667" y1="90000" x2="72667" y2="90000"/>
                      </a14:backgroundRemoval>
                    </a14:imgEffect>
                  </a14:imgLayer>
                </a14:imgProps>
              </a:ext>
              <a:ext uri="{28A0092B-C50C-407E-A947-70E740481C1C}">
                <a14:useLocalDpi xmlns:a14="http://schemas.microsoft.com/office/drawing/2010/main" val="0"/>
              </a:ext>
            </a:extLst>
          </a:blip>
          <a:srcRect/>
          <a:stretch>
            <a:fillRect/>
          </a:stretch>
        </p:blipFill>
        <p:spPr bwMode="auto">
          <a:xfrm>
            <a:off x="1596164" y="2364507"/>
            <a:ext cx="2041222" cy="1270094"/>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1883932" y="702892"/>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a:t>SAI</a:t>
            </a:r>
            <a:endParaRPr lang="vi-VN" sz="3200"/>
          </a:p>
        </p:txBody>
      </p:sp>
      <p:sp>
        <p:nvSpPr>
          <p:cNvPr id="18" name="Rectangle 17"/>
          <p:cNvSpPr/>
          <p:nvPr/>
        </p:nvSpPr>
        <p:spPr>
          <a:xfrm>
            <a:off x="5826647" y="702891"/>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a:t>ĐÚNG</a:t>
            </a:r>
            <a:endParaRPr lang="vi-VN" sz="3200"/>
          </a:p>
        </p:txBody>
      </p:sp>
      <p:sp>
        <p:nvSpPr>
          <p:cNvPr id="3" name="Hexagon 2">
            <a:hlinkClick r:id="rId11" action="ppaction://hlinksldjump"/>
          </p:cNvPr>
          <p:cNvSpPr/>
          <p:nvPr/>
        </p:nvSpPr>
        <p:spPr>
          <a:xfrm>
            <a:off x="192168" y="142843"/>
            <a:ext cx="1289874" cy="512391"/>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Home</a:t>
            </a:r>
            <a:endParaRPr lang="vi-VN" dirty="0"/>
          </a:p>
        </p:txBody>
      </p:sp>
      <p:pic>
        <p:nvPicPr>
          <p:cNvPr id="3080" name="Picture 8" descr="Kết quả hình ảnh cho mèo tom"/>
          <p:cNvPicPr>
            <a:picLocks noChangeAspect="1" noChangeArrowheads="1"/>
          </p:cNvPicPr>
          <p:nvPr/>
        </p:nvPicPr>
        <p:blipFill rotWithShape="1">
          <a:blip r:embed="rId12" cstate="print">
            <a:extLst>
              <a:ext uri="{BEBA8EAE-BF5A-486C-A8C5-ECC9F3942E4B}">
                <a14:imgProps xmlns:a14="http://schemas.microsoft.com/office/drawing/2010/main">
                  <a14:imgLayer>
                    <a14:imgEffect>
                      <a14:backgroundRemoval t="0" b="100000" l="9753" r="89973">
                        <a14:foregroundMark x1="31319" y1="25249" x2="31319" y2="25249"/>
                        <a14:foregroundMark x1="24313" y1="21373" x2="24313" y2="21373"/>
                        <a14:foregroundMark x1="25000" y1="32447" x2="25000" y2="32447"/>
                        <a14:foregroundMark x1="23352" y1="35216" x2="23352" y2="35216"/>
                        <a14:foregroundMark x1="22115" y1="35216" x2="22115" y2="35216"/>
                        <a14:foregroundMark x1="19231" y1="33444" x2="19231" y2="33444"/>
                        <a14:foregroundMark x1="33242" y1="35991" x2="33242" y2="35991"/>
                        <a14:foregroundMark x1="30632" y1="29347" x2="30632" y2="29347"/>
                        <a14:foregroundMark x1="63462" y1="58804" x2="63462" y2="58804"/>
                        <a14:foregroundMark x1="82143" y1="66002" x2="82143" y2="66002"/>
                        <a14:foregroundMark x1="56456" y1="83942" x2="56456" y2="83942"/>
                        <a14:foregroundMark x1="50412" y1="95460" x2="50412" y2="95460"/>
                        <a14:foregroundMark x1="55495" y1="88040" x2="55495" y2="88040"/>
                        <a14:foregroundMark x1="68132" y1="57032" x2="68132" y2="57032"/>
                        <a14:foregroundMark x1="60852" y1="54707" x2="60852" y2="54707"/>
                        <a14:foregroundMark x1="58654" y1="29125" x2="58654" y2="29125"/>
                        <a14:foregroundMark x1="50000" y1="28018" x2="50000" y2="28018"/>
                        <a14:foregroundMark x1="50687" y1="23477" x2="50687" y2="23477"/>
                        <a14:foregroundMark x1="54258" y1="25028" x2="54258" y2="25028"/>
                        <a14:foregroundMark x1="54258" y1="28350" x2="54258" y2="28350"/>
                        <a14:foregroundMark x1="43132" y1="94241" x2="43132" y2="94241"/>
                        <a14:foregroundMark x1="55641" y1="80745" x2="55641" y2="80745"/>
                        <a14:foregroundMark x1="55385" y1="95238" x2="55385" y2="95238"/>
                        <a14:foregroundMark x1="58974" y1="89855" x2="58974" y2="89855"/>
                        <a14:foregroundMark x1="56667" y1="96273" x2="56667" y2="96273"/>
                        <a14:foregroundMark x1="60513" y1="95859" x2="60513" y2="95859"/>
                        <a14:foregroundMark x1="63590" y1="55072" x2="63590" y2="55072"/>
                        <a14:foregroundMark x1="56667" y1="55072" x2="56667" y2="55072"/>
                      </a14:backgroundRemoval>
                    </a14:imgEffect>
                  </a14:imgLayer>
                </a14:imgProps>
              </a:ext>
              <a:ext uri="{28A0092B-C50C-407E-A947-70E740481C1C}">
                <a14:useLocalDpi xmlns:a14="http://schemas.microsoft.com/office/drawing/2010/main" val="0"/>
              </a:ext>
            </a:extLst>
          </a:blip>
          <a:srcRect l="12218" r="10180"/>
          <a:stretch/>
        </p:blipFill>
        <p:spPr bwMode="auto">
          <a:xfrm>
            <a:off x="1085178" y="3080775"/>
            <a:ext cx="1470697" cy="2350762"/>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2484597" y="4816996"/>
            <a:ext cx="6622493" cy="1200329"/>
          </a:xfrm>
          <a:prstGeom prst="rect">
            <a:avLst/>
          </a:prstGeom>
          <a:noFill/>
        </p:spPr>
        <p:txBody>
          <a:bodyPr wrap="square" rtlCol="0">
            <a:spAutoFit/>
          </a:bodyPr>
          <a:lstStyle/>
          <a:p>
            <a:r>
              <a:rPr lang="en-US" sz="2400" b="1" dirty="0">
                <a:latin typeface="Times New Roman" pitchFamily="18" charset="0"/>
                <a:cs typeface="Times New Roman" pitchFamily="18" charset="0"/>
              </a:rPr>
              <a:t> Cho </a:t>
            </a:r>
            <a:r>
              <a:rPr lang="en-US" sz="2400" b="1" dirty="0" err="1">
                <a:latin typeface="Times New Roman" pitchFamily="18" charset="0"/>
                <a:cs typeface="Times New Roman" pitchFamily="18" charset="0"/>
              </a:rPr>
              <a:t>phép</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tính</a:t>
            </a:r>
            <a:r>
              <a:rPr lang="en-US" sz="2400" b="1" dirty="0">
                <a:latin typeface="Times New Roman" pitchFamily="18" charset="0"/>
                <a:cs typeface="Times New Roman" pitchFamily="18" charset="0"/>
              </a:rPr>
              <a:t>: 2021 – 2000 = 21</a:t>
            </a:r>
          </a:p>
          <a:p>
            <a:r>
              <a:rPr lang="en-US" sz="2400" b="1" dirty="0" err="1">
                <a:latin typeface="Times New Roman" pitchFamily="18" charset="0"/>
                <a:cs typeface="Times New Roman" pitchFamily="18" charset="0"/>
              </a:rPr>
              <a:t>Bạn</a:t>
            </a:r>
            <a:r>
              <a:rPr lang="en-US" sz="2400" b="1" dirty="0">
                <a:latin typeface="Times New Roman" pitchFamily="18" charset="0"/>
                <a:cs typeface="Times New Roman" pitchFamily="18" charset="0"/>
              </a:rPr>
              <a:t> An </a:t>
            </a:r>
            <a:r>
              <a:rPr lang="en-US" sz="2400" b="1" dirty="0" err="1">
                <a:latin typeface="Times New Roman" pitchFamily="18" charset="0"/>
                <a:cs typeface="Times New Roman" pitchFamily="18" charset="0"/>
              </a:rPr>
              <a:t>nói</a:t>
            </a:r>
            <a:r>
              <a:rPr lang="en-US" sz="2400" b="1" dirty="0">
                <a:latin typeface="Times New Roman" pitchFamily="18" charset="0"/>
                <a:cs typeface="Times New Roman" pitchFamily="18" charset="0"/>
              </a:rPr>
              <a:t> 2021 </a:t>
            </a:r>
            <a:r>
              <a:rPr lang="en-US" sz="2400" b="1" dirty="0" err="1">
                <a:latin typeface="Times New Roman" pitchFamily="18" charset="0"/>
                <a:cs typeface="Times New Roman" pitchFamily="18" charset="0"/>
              </a:rPr>
              <a:t>là</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số</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bị</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trừ</a:t>
            </a:r>
            <a:r>
              <a:rPr lang="en-US" sz="2400" b="1" dirty="0">
                <a:latin typeface="Times New Roman" pitchFamily="18" charset="0"/>
                <a:cs typeface="Times New Roman" pitchFamily="18" charset="0"/>
              </a:rPr>
              <a:t>, 2000 </a:t>
            </a:r>
            <a:r>
              <a:rPr lang="en-US" sz="2400" b="1" dirty="0" err="1">
                <a:latin typeface="Times New Roman" pitchFamily="18" charset="0"/>
                <a:cs typeface="Times New Roman" pitchFamily="18" charset="0"/>
              </a:rPr>
              <a:t>là</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số</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trừ</a:t>
            </a:r>
            <a:r>
              <a:rPr lang="en-US" sz="2400" b="1" dirty="0">
                <a:latin typeface="Times New Roman" pitchFamily="18" charset="0"/>
                <a:cs typeface="Times New Roman" pitchFamily="18" charset="0"/>
              </a:rPr>
              <a:t>, 21 </a:t>
            </a:r>
            <a:r>
              <a:rPr lang="en-US" sz="2400" b="1" dirty="0" err="1">
                <a:latin typeface="Times New Roman" pitchFamily="18" charset="0"/>
                <a:cs typeface="Times New Roman" pitchFamily="18" charset="0"/>
              </a:rPr>
              <a:t>là</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số</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bị</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trừ</a:t>
            </a:r>
            <a:r>
              <a:rPr lang="en-US" sz="2400" b="1" dirty="0">
                <a:latin typeface="Times New Roman" pitchFamily="18" charset="0"/>
                <a:cs typeface="Times New Roman" pitchFamily="18" charset="0"/>
              </a:rPr>
              <a:t>. Theo </a:t>
            </a:r>
            <a:r>
              <a:rPr lang="en-US" sz="2400" b="1" dirty="0" err="1">
                <a:latin typeface="Times New Roman" pitchFamily="18" charset="0"/>
                <a:cs typeface="Times New Roman" pitchFamily="18" charset="0"/>
              </a:rPr>
              <a:t>em</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bạn</a:t>
            </a:r>
            <a:r>
              <a:rPr lang="en-US" sz="2400" b="1" dirty="0">
                <a:latin typeface="Times New Roman" pitchFamily="18" charset="0"/>
                <a:cs typeface="Times New Roman" pitchFamily="18" charset="0"/>
              </a:rPr>
              <a:t> An </a:t>
            </a:r>
            <a:r>
              <a:rPr lang="en-US" sz="2400" b="1" dirty="0" err="1">
                <a:latin typeface="Times New Roman" pitchFamily="18" charset="0"/>
                <a:cs typeface="Times New Roman" pitchFamily="18" charset="0"/>
              </a:rPr>
              <a:t>nói</a:t>
            </a:r>
            <a:r>
              <a:rPr lang="en-US" sz="2400" b="1" dirty="0">
                <a:latin typeface="Times New Roman" pitchFamily="18" charset="0"/>
                <a:cs typeface="Times New Roman" pitchFamily="18" charset="0"/>
              </a:rPr>
              <a:t> </a:t>
            </a:r>
            <a:r>
              <a:rPr lang="en-US" sz="2400" b="1" dirty="0" err="1">
                <a:latin typeface="Times New Roman" pitchFamily="18" charset="0"/>
                <a:cs typeface="Times New Roman" pitchFamily="18" charset="0"/>
              </a:rPr>
              <a:t>đúng</a:t>
            </a:r>
            <a:r>
              <a:rPr lang="en-US" sz="2400" b="1" dirty="0">
                <a:latin typeface="Times New Roman" pitchFamily="18" charset="0"/>
                <a:cs typeface="Times New Roman" pitchFamily="18" charset="0"/>
              </a:rPr>
              <a:t> hay </a:t>
            </a:r>
            <a:r>
              <a:rPr lang="en-US" sz="2400" b="1" dirty="0" err="1">
                <a:latin typeface="Times New Roman" pitchFamily="18" charset="0"/>
                <a:cs typeface="Times New Roman" pitchFamily="18" charset="0"/>
              </a:rPr>
              <a:t>sai</a:t>
            </a:r>
            <a:r>
              <a:rPr lang="en-US" sz="2400" b="1" dirty="0">
                <a:latin typeface="Times New Roman" pitchFamily="18" charset="0"/>
                <a:cs typeface="Times New Roman" pitchFamily="18" charset="0"/>
              </a:rPr>
              <a:t>?</a:t>
            </a:r>
            <a:endParaRPr lang="vi-VN" sz="2400" b="1" dirty="0">
              <a:latin typeface="Times New Roman" pitchFamily="18" charset="0"/>
              <a:cs typeface="Times New Roman" pitchFamily="18" charset="0"/>
            </a:endParaRPr>
          </a:p>
        </p:txBody>
      </p:sp>
      <p:sp>
        <p:nvSpPr>
          <p:cNvPr id="14" name="Rounded Rectangle 13"/>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15</a:t>
            </a:r>
          </a:p>
        </p:txBody>
      </p:sp>
      <p:sp>
        <p:nvSpPr>
          <p:cNvPr id="15" name="Rounded Rectangle 14"/>
          <p:cNvSpPr/>
          <p:nvPr/>
        </p:nvSpPr>
        <p:spPr>
          <a:xfrm>
            <a:off x="4057327" y="205503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14</a:t>
            </a:r>
          </a:p>
        </p:txBody>
      </p:sp>
      <p:sp>
        <p:nvSpPr>
          <p:cNvPr id="19" name="Rounded Rectangle 18"/>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13</a:t>
            </a:r>
          </a:p>
        </p:txBody>
      </p:sp>
      <p:sp>
        <p:nvSpPr>
          <p:cNvPr id="20" name="Rounded Rectangle 19"/>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12</a:t>
            </a:r>
          </a:p>
        </p:txBody>
      </p:sp>
      <p:sp>
        <p:nvSpPr>
          <p:cNvPr id="21" name="Rounded Rectangle 20"/>
          <p:cNvSpPr/>
          <p:nvPr/>
        </p:nvSpPr>
        <p:spPr>
          <a:xfrm>
            <a:off x="4057327"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11</a:t>
            </a:r>
          </a:p>
        </p:txBody>
      </p:sp>
      <p:sp>
        <p:nvSpPr>
          <p:cNvPr id="22" name="Rounded Rectangle 2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10</a:t>
            </a:r>
          </a:p>
        </p:txBody>
      </p:sp>
      <p:sp>
        <p:nvSpPr>
          <p:cNvPr id="23" name="Rounded Rectangle 22"/>
          <p:cNvSpPr/>
          <p:nvPr/>
        </p:nvSpPr>
        <p:spPr>
          <a:xfrm>
            <a:off x="4040998"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09</a:t>
            </a:r>
          </a:p>
        </p:txBody>
      </p:sp>
      <p:sp>
        <p:nvSpPr>
          <p:cNvPr id="24" name="Rounded Rectangle 23"/>
          <p:cNvSpPr/>
          <p:nvPr/>
        </p:nvSpPr>
        <p:spPr>
          <a:xfrm>
            <a:off x="4057331"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08</a:t>
            </a:r>
          </a:p>
        </p:txBody>
      </p:sp>
      <p:sp>
        <p:nvSpPr>
          <p:cNvPr id="25" name="Rounded Rectangle 24"/>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07</a:t>
            </a:r>
          </a:p>
        </p:txBody>
      </p:sp>
      <p:sp>
        <p:nvSpPr>
          <p:cNvPr id="26" name="Rounded Rectangle 25"/>
          <p:cNvSpPr/>
          <p:nvPr/>
        </p:nvSpPr>
        <p:spPr>
          <a:xfrm>
            <a:off x="4057327" y="2009076"/>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06</a:t>
            </a:r>
          </a:p>
        </p:txBody>
      </p:sp>
      <p:sp>
        <p:nvSpPr>
          <p:cNvPr id="27" name="Rounded Rectangle 26"/>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05</a:t>
            </a:r>
          </a:p>
        </p:txBody>
      </p:sp>
      <p:sp>
        <p:nvSpPr>
          <p:cNvPr id="28" name="Rounded Rectangle 27"/>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04</a:t>
            </a:r>
          </a:p>
        </p:txBody>
      </p:sp>
      <p:sp>
        <p:nvSpPr>
          <p:cNvPr id="29" name="Rounded Rectangle 28"/>
          <p:cNvSpPr/>
          <p:nvPr/>
        </p:nvSpPr>
        <p:spPr>
          <a:xfrm>
            <a:off x="4062768" y="197914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03</a:t>
            </a:r>
          </a:p>
        </p:txBody>
      </p:sp>
      <p:sp>
        <p:nvSpPr>
          <p:cNvPr id="30" name="Rounded Rectangle 29"/>
          <p:cNvSpPr/>
          <p:nvPr/>
        </p:nvSpPr>
        <p:spPr>
          <a:xfrm>
            <a:off x="4062768" y="2025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02</a:t>
            </a:r>
          </a:p>
        </p:txBody>
      </p:sp>
      <p:sp>
        <p:nvSpPr>
          <p:cNvPr id="31" name="Rounded Rectangle 30"/>
          <p:cNvSpPr/>
          <p:nvPr/>
        </p:nvSpPr>
        <p:spPr>
          <a:xfrm>
            <a:off x="4057327" y="2006362"/>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01</a:t>
            </a:r>
          </a:p>
        </p:txBody>
      </p:sp>
      <p:sp>
        <p:nvSpPr>
          <p:cNvPr id="32" name="Rounded Rectangle 3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t>00</a:t>
            </a:r>
          </a:p>
        </p:txBody>
      </p:sp>
      <p:pic>
        <p:nvPicPr>
          <p:cNvPr id="33" name="Picture 2" descr="Káº¿t quáº£ hÃ¬nh áº£nh cho icon Äá»ng há»"/>
          <p:cNvPicPr>
            <a:picLocks noChangeAspect="1" noChangeArrowheads="1"/>
          </p:cNvPicPr>
          <p:nvPr/>
        </p:nvPicPr>
        <p:blipFill>
          <a:blip r:embed="rId13" cstate="print">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8208514" y="187375"/>
            <a:ext cx="789361" cy="790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146096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9" restart="whenNotActive" fill="hold" evtFilter="cancelBubble" nodeType="interactiveSeq">
                <p:stCondLst>
                  <p:cond evt="onClick" delay="0">
                    <p:tgtEl>
                      <p:spTgt spid="2"/>
                    </p:tgtEl>
                  </p:cond>
                </p:stCondLst>
                <p:endSync evt="end" delay="0">
                  <p:rtn val="all"/>
                </p:endSync>
                <p:childTnLst>
                  <p:par>
                    <p:cTn id="10" fill="hold">
                      <p:stCondLst>
                        <p:cond delay="0"/>
                      </p:stCondLst>
                      <p:childTnLst>
                        <p:par>
                          <p:cTn id="11" fill="hold">
                            <p:stCondLst>
                              <p:cond delay="0"/>
                            </p:stCondLst>
                            <p:childTnLst>
                              <p:par>
                                <p:cTn id="12" presetID="23" presetClass="emph" presetSubtype="0" fill="hold" grpId="0" nodeType="clickEffect">
                                  <p:stCondLst>
                                    <p:cond delay="0"/>
                                  </p:stCondLst>
                                  <p:childTnLst>
                                    <p:animClr clrSpc="hsl" dir="cw">
                                      <p:cBhvr override="childStyle">
                                        <p:cTn id="13" dur="500" fill="hold"/>
                                        <p:tgtEl>
                                          <p:spTgt spid="16"/>
                                        </p:tgtEl>
                                        <p:attrNameLst>
                                          <p:attrName>style.color</p:attrName>
                                        </p:attrNameLst>
                                      </p:cBhvr>
                                      <p:by>
                                        <p:hsl h="10842353" s="0" l="0"/>
                                      </p:by>
                                    </p:animClr>
                                    <p:animClr clrSpc="hsl" dir="cw">
                                      <p:cBhvr>
                                        <p:cTn id="14" dur="500" fill="hold"/>
                                        <p:tgtEl>
                                          <p:spTgt spid="16"/>
                                        </p:tgtEl>
                                        <p:attrNameLst>
                                          <p:attrName>fillcolor</p:attrName>
                                        </p:attrNameLst>
                                      </p:cBhvr>
                                      <p:by>
                                        <p:hsl h="10842353" s="0" l="0"/>
                                      </p:by>
                                    </p:animClr>
                                    <p:animClr clrSpc="hsl" dir="cw">
                                      <p:cBhvr>
                                        <p:cTn id="15" dur="500" fill="hold"/>
                                        <p:tgtEl>
                                          <p:spTgt spid="16"/>
                                        </p:tgtEl>
                                        <p:attrNameLst>
                                          <p:attrName>stroke.color</p:attrName>
                                        </p:attrNameLst>
                                      </p:cBhvr>
                                      <p:by>
                                        <p:hsl h="10842353" s="0" l="0"/>
                                      </p:by>
                                    </p:animClr>
                                    <p:set>
                                      <p:cBhvr>
                                        <p:cTn id="16" dur="500" fill="hold"/>
                                        <p:tgtEl>
                                          <p:spTgt spid="16"/>
                                        </p:tgtEl>
                                        <p:attrNameLst>
                                          <p:attrName>fill.type</p:attrName>
                                        </p:attrNameLst>
                                      </p:cBhvr>
                                      <p:to>
                                        <p:strVal val="solid"/>
                                      </p:to>
                                    </p:set>
                                  </p:childTnLst>
                                </p:cTn>
                              </p:par>
                            </p:childTnLst>
                          </p:cTn>
                        </p:par>
                        <p:par>
                          <p:cTn id="17" fill="hold">
                            <p:stCondLst>
                              <p:cond delay="500"/>
                            </p:stCondLst>
                            <p:childTnLst>
                              <p:par>
                                <p:cTn id="18" presetID="1" presetClass="entr" presetSubtype="0" fill="hold" nodeType="afterEffect">
                                  <p:stCondLst>
                                    <p:cond delay="0"/>
                                  </p:stCondLst>
                                  <p:childTnLst>
                                    <p:set>
                                      <p:cBhvr>
                                        <p:cTn id="19" dur="1" fill="hold">
                                          <p:stCondLst>
                                            <p:cond delay="0"/>
                                          </p:stCondLst>
                                        </p:cTn>
                                        <p:tgtEl>
                                          <p:spTgt spid="3076"/>
                                        </p:tgtEl>
                                        <p:attrNameLst>
                                          <p:attrName>style.visibility</p:attrName>
                                        </p:attrNameLst>
                                      </p:cBhvr>
                                      <p:to>
                                        <p:strVal val="visible"/>
                                      </p:to>
                                    </p:set>
                                  </p:childTnLst>
                                </p:cTn>
                              </p:par>
                              <p:par>
                                <p:cTn id="20" presetID="56" presetClass="path" presetSubtype="0" accel="50000" decel="50000" fill="hold" nodeType="withEffect">
                                  <p:stCondLst>
                                    <p:cond delay="0"/>
                                  </p:stCondLst>
                                  <p:childTnLst>
                                    <p:animMotion origin="layout" path="M -1.11111E-6 1.48148E-6 L -0.10538 0.29583 " pathEditMode="relative" rAng="0" ptsTypes="AA">
                                      <p:cBhvr>
                                        <p:cTn id="21" dur="2000" fill="hold"/>
                                        <p:tgtEl>
                                          <p:spTgt spid="3076"/>
                                        </p:tgtEl>
                                        <p:attrNameLst>
                                          <p:attrName>ppt_x</p:attrName>
                                          <p:attrName>ppt_y</p:attrName>
                                        </p:attrNameLst>
                                      </p:cBhvr>
                                      <p:rCtr x="-5278" y="14792"/>
                                    </p:animMotion>
                                  </p:childTnLst>
                                </p:cTn>
                              </p:par>
                            </p:childTnLst>
                          </p:cTn>
                        </p:par>
                        <p:par>
                          <p:cTn id="22" fill="hold">
                            <p:stCondLst>
                              <p:cond delay="2500"/>
                            </p:stCondLst>
                            <p:childTnLst>
                              <p:par>
                                <p:cTn id="23" presetID="1" presetClass="exit" presetSubtype="0" fill="hold" nodeType="afterEffect">
                                  <p:stCondLst>
                                    <p:cond delay="0"/>
                                  </p:stCondLst>
                                  <p:childTnLst>
                                    <p:set>
                                      <p:cBhvr>
                                        <p:cTn id="24" dur="1" fill="hold">
                                          <p:stCondLst>
                                            <p:cond delay="0"/>
                                          </p:stCondLst>
                                        </p:cTn>
                                        <p:tgtEl>
                                          <p:spTgt spid="3076"/>
                                        </p:tgtEl>
                                        <p:attrNameLst>
                                          <p:attrName>style.visibility</p:attrName>
                                        </p:attrNameLst>
                                      </p:cBhvr>
                                      <p:to>
                                        <p:strVal val="hidden"/>
                                      </p:to>
                                    </p:set>
                                  </p:childTnLst>
                                </p:cTn>
                              </p:par>
                              <p:par>
                                <p:cTn id="25" presetID="1" presetClass="exit" presetSubtype="0" fill="hold" nodeType="withEffect">
                                  <p:stCondLst>
                                    <p:cond delay="0"/>
                                  </p:stCondLst>
                                  <p:childTnLst>
                                    <p:set>
                                      <p:cBhvr>
                                        <p:cTn id="26" dur="1" fill="hold">
                                          <p:stCondLst>
                                            <p:cond delay="0"/>
                                          </p:stCondLst>
                                        </p:cTn>
                                        <p:tgtEl>
                                          <p:spTgt spid="1034"/>
                                        </p:tgtEl>
                                        <p:attrNameLst>
                                          <p:attrName>style.visibility</p:attrName>
                                        </p:attrNameLst>
                                      </p:cBhvr>
                                      <p:to>
                                        <p:strVal val="hidden"/>
                                      </p:to>
                                    </p:set>
                                  </p:childTnLst>
                                </p:cTn>
                              </p:par>
                              <p:par>
                                <p:cTn id="27" presetID="1" presetClass="entr" presetSubtype="0" fill="hold" nodeType="withEffect">
                                  <p:stCondLst>
                                    <p:cond delay="0"/>
                                  </p:stCondLst>
                                  <p:childTnLst>
                                    <p:set>
                                      <p:cBhvr>
                                        <p:cTn id="28" dur="1" fill="hold">
                                          <p:stCondLst>
                                            <p:cond delay="0"/>
                                          </p:stCondLst>
                                        </p:cTn>
                                        <p:tgtEl>
                                          <p:spTgt spid="3080"/>
                                        </p:tgtEl>
                                        <p:attrNameLst>
                                          <p:attrName>style.visibility</p:attrName>
                                        </p:attrNameLst>
                                      </p:cBhvr>
                                      <p:to>
                                        <p:strVal val="visible"/>
                                      </p:to>
                                    </p:set>
                                  </p:childTnLst>
                                  <p:subTnLst>
                                    <p:audio>
                                      <p:cMediaNode>
                                        <p:cTn display="0" masterRel="sameClick">
                                          <p:stCondLst>
                                            <p:cond evt="begin" delay="0">
                                              <p:tn val="27"/>
                                            </p:cond>
                                          </p:stCondLst>
                                          <p:endCondLst>
                                            <p:cond evt="onStopAudio" delay="0">
                                              <p:tgtEl>
                                                <p:sldTgt/>
                                              </p:tgtEl>
                                            </p:cond>
                                          </p:endCondLst>
                                        </p:cTn>
                                        <p:tgtEl>
                                          <p:sndTgt r:embed="rId2" name="bomb.wav"/>
                                        </p:tgtEl>
                                      </p:cMediaNode>
                                    </p:audio>
                                  </p:subTnLst>
                                </p:cTn>
                              </p:par>
                            </p:childTnLst>
                          </p:cTn>
                        </p:par>
                      </p:childTnLst>
                    </p:cTn>
                  </p:par>
                </p:childTnLst>
              </p:cTn>
              <p:nextCondLst>
                <p:cond evt="onClick" delay="0">
                  <p:tgtEl>
                    <p:spTgt spid="2"/>
                  </p:tgtEl>
                </p:cond>
              </p:nextCondLst>
            </p:seq>
            <p:seq concurrent="1" nextAc="seek">
              <p:cTn id="29" restart="whenNotActive" fill="hold" evtFilter="cancelBubble" nodeType="interactiveSeq">
                <p:stCondLst>
                  <p:cond evt="onClick" delay="0">
                    <p:tgtEl>
                      <p:spTgt spid="18"/>
                    </p:tgtEl>
                  </p:cond>
                </p:stCondLst>
                <p:endSync evt="end" delay="0">
                  <p:rtn val="all"/>
                </p:endSync>
                <p:childTnLst>
                  <p:par>
                    <p:cTn id="30" fill="hold">
                      <p:stCondLst>
                        <p:cond delay="0"/>
                      </p:stCondLst>
                      <p:childTnLst>
                        <p:par>
                          <p:cTn id="31" fill="hold">
                            <p:stCondLst>
                              <p:cond delay="0"/>
                            </p:stCondLst>
                            <p:childTnLst>
                              <p:par>
                                <p:cTn id="32" presetID="23" presetClass="emph" presetSubtype="0" fill="hold" grpId="0" nodeType="clickEffect">
                                  <p:stCondLst>
                                    <p:cond delay="0"/>
                                  </p:stCondLst>
                                  <p:childTnLst>
                                    <p:animClr clrSpc="hsl" dir="cw">
                                      <p:cBhvr override="childStyle">
                                        <p:cTn id="33" dur="500" fill="hold"/>
                                        <p:tgtEl>
                                          <p:spTgt spid="17"/>
                                        </p:tgtEl>
                                        <p:attrNameLst>
                                          <p:attrName>style.color</p:attrName>
                                        </p:attrNameLst>
                                      </p:cBhvr>
                                      <p:by>
                                        <p:hsl h="10842353" s="0" l="0"/>
                                      </p:by>
                                    </p:animClr>
                                    <p:animClr clrSpc="hsl" dir="cw">
                                      <p:cBhvr>
                                        <p:cTn id="34" dur="500" fill="hold"/>
                                        <p:tgtEl>
                                          <p:spTgt spid="17"/>
                                        </p:tgtEl>
                                        <p:attrNameLst>
                                          <p:attrName>fillcolor</p:attrName>
                                        </p:attrNameLst>
                                      </p:cBhvr>
                                      <p:by>
                                        <p:hsl h="10842353" s="0" l="0"/>
                                      </p:by>
                                    </p:animClr>
                                    <p:animClr clrSpc="hsl" dir="cw">
                                      <p:cBhvr>
                                        <p:cTn id="35" dur="500" fill="hold"/>
                                        <p:tgtEl>
                                          <p:spTgt spid="17"/>
                                        </p:tgtEl>
                                        <p:attrNameLst>
                                          <p:attrName>stroke.color</p:attrName>
                                        </p:attrNameLst>
                                      </p:cBhvr>
                                      <p:by>
                                        <p:hsl h="10842353" s="0" l="0"/>
                                      </p:by>
                                    </p:animClr>
                                    <p:set>
                                      <p:cBhvr>
                                        <p:cTn id="36" dur="500" fill="hold"/>
                                        <p:tgtEl>
                                          <p:spTgt spid="17"/>
                                        </p:tgtEl>
                                        <p:attrNameLst>
                                          <p:attrName>fill.type</p:attrName>
                                        </p:attrNameLst>
                                      </p:cBhvr>
                                      <p:to>
                                        <p:strVal val="solid"/>
                                      </p:to>
                                    </p:set>
                                  </p:childTnLst>
                                </p:cTn>
                              </p:par>
                            </p:childTnLst>
                          </p:cTn>
                        </p:par>
                        <p:par>
                          <p:cTn id="37" fill="hold">
                            <p:stCondLst>
                              <p:cond delay="500"/>
                            </p:stCondLst>
                            <p:childTnLst>
                              <p:par>
                                <p:cTn id="38" presetID="1" presetClass="entr" presetSubtype="0" fill="hold" nodeType="afterEffect">
                                  <p:stCondLst>
                                    <p:cond delay="0"/>
                                  </p:stCondLst>
                                  <p:childTnLst>
                                    <p:set>
                                      <p:cBhvr>
                                        <p:cTn id="39" dur="1" fill="hold">
                                          <p:stCondLst>
                                            <p:cond delay="0"/>
                                          </p:stCondLst>
                                        </p:cTn>
                                        <p:tgtEl>
                                          <p:spTgt spid="1040"/>
                                        </p:tgtEl>
                                        <p:attrNameLst>
                                          <p:attrName>style.visibility</p:attrName>
                                        </p:attrNameLst>
                                      </p:cBhvr>
                                      <p:to>
                                        <p:strVal val="visible"/>
                                      </p:to>
                                    </p:set>
                                  </p:childTnLst>
                                </p:cTn>
                              </p:par>
                            </p:childTnLst>
                          </p:cTn>
                        </p:par>
                        <p:par>
                          <p:cTn id="40" fill="hold">
                            <p:stCondLst>
                              <p:cond delay="500"/>
                            </p:stCondLst>
                            <p:childTnLst>
                              <p:par>
                                <p:cTn id="41" presetID="49" presetClass="path" presetSubtype="0" accel="50000" decel="50000" fill="hold" nodeType="afterEffect">
                                  <p:stCondLst>
                                    <p:cond delay="0"/>
                                  </p:stCondLst>
                                  <p:childTnLst>
                                    <p:animMotion origin="layout" path="M 1.38889E-6 0 L 0.52448 -0.31458 " pathEditMode="relative" rAng="0" ptsTypes="AA">
                                      <p:cBhvr>
                                        <p:cTn id="42" dur="2000" fill="hold"/>
                                        <p:tgtEl>
                                          <p:spTgt spid="1034"/>
                                        </p:tgtEl>
                                        <p:attrNameLst>
                                          <p:attrName>ppt_x</p:attrName>
                                          <p:attrName>ppt_y</p:attrName>
                                        </p:attrNameLst>
                                      </p:cBhvr>
                                      <p:rCtr x="26215" y="-15741"/>
                                    </p:animMotion>
                                  </p:childTnLst>
                                </p:cTn>
                              </p:par>
                            </p:childTnLst>
                          </p:cTn>
                        </p:par>
                        <p:par>
                          <p:cTn id="43" fill="hold">
                            <p:stCondLst>
                              <p:cond delay="2500"/>
                            </p:stCondLst>
                            <p:childTnLst>
                              <p:par>
                                <p:cTn id="44" presetID="1" presetClass="exit" presetSubtype="0" fill="hold" nodeType="afterEffect">
                                  <p:stCondLst>
                                    <p:cond delay="0"/>
                                  </p:stCondLst>
                                  <p:childTnLst>
                                    <p:set>
                                      <p:cBhvr>
                                        <p:cTn id="45" dur="1" fill="hold">
                                          <p:stCondLst>
                                            <p:cond delay="0"/>
                                          </p:stCondLst>
                                        </p:cTn>
                                        <p:tgtEl>
                                          <p:spTgt spid="1040"/>
                                        </p:tgtEl>
                                        <p:attrNameLst>
                                          <p:attrName>style.visibility</p:attrName>
                                        </p:attrNameLst>
                                      </p:cBhvr>
                                      <p:to>
                                        <p:strVal val="hidden"/>
                                      </p:to>
                                    </p:set>
                                  </p:childTnLst>
                                </p:cTn>
                              </p:par>
                              <p:par>
                                <p:cTn id="46" presetID="1" presetClass="exit" presetSubtype="0" fill="hold" nodeType="withEffect">
                                  <p:stCondLst>
                                    <p:cond delay="0"/>
                                  </p:stCondLst>
                                  <p:childTnLst>
                                    <p:set>
                                      <p:cBhvr>
                                        <p:cTn id="47" dur="1" fill="hold">
                                          <p:stCondLst>
                                            <p:cond delay="0"/>
                                          </p:stCondLst>
                                        </p:cTn>
                                        <p:tgtEl>
                                          <p:spTgt spid="1034"/>
                                        </p:tgtEl>
                                        <p:attrNameLst>
                                          <p:attrName>style.visibility</p:attrName>
                                        </p:attrNameLst>
                                      </p:cBhvr>
                                      <p:to>
                                        <p:strVal val="hidden"/>
                                      </p:to>
                                    </p:set>
                                  </p:childTnLst>
                                </p:cTn>
                              </p:par>
                              <p:par>
                                <p:cTn id="48" presetID="1" presetClass="entr" presetSubtype="0" fill="hold" nodeType="withEffect">
                                  <p:stCondLst>
                                    <p:cond delay="0"/>
                                  </p:stCondLst>
                                  <p:childTnLst>
                                    <p:set>
                                      <p:cBhvr>
                                        <p:cTn id="49" dur="1" fill="hold">
                                          <p:stCondLst>
                                            <p:cond delay="0"/>
                                          </p:stCondLst>
                                        </p:cTn>
                                        <p:tgtEl>
                                          <p:spTgt spid="1038"/>
                                        </p:tgtEl>
                                        <p:attrNameLst>
                                          <p:attrName>style.visibility</p:attrName>
                                        </p:attrNameLst>
                                      </p:cBhvr>
                                      <p:to>
                                        <p:strVal val="visible"/>
                                      </p:to>
                                    </p:set>
                                  </p:childTnLst>
                                </p:cTn>
                              </p:par>
                            </p:childTnLst>
                          </p:cTn>
                        </p:par>
                      </p:childTnLst>
                    </p:cTn>
                  </p:par>
                </p:childTnLst>
              </p:cTn>
              <p:nextCondLst>
                <p:cond evt="onClick" delay="0">
                  <p:tgtEl>
                    <p:spTgt spid="18"/>
                  </p:tgtEl>
                </p:cond>
              </p:nextCondLst>
            </p:seq>
            <p:seq concurrent="1" nextAc="seek">
              <p:cTn id="50" restart="whenNotActive" fill="hold" evtFilter="cancelBubble" nodeType="interactiveSeq">
                <p:stCondLst>
                  <p:cond evt="onClick" delay="0">
                    <p:tgtEl>
                      <p:spTgt spid="33"/>
                    </p:tgtEl>
                  </p:cond>
                </p:stCondLst>
                <p:endSync evt="end" delay="0">
                  <p:rtn val="all"/>
                </p:endSync>
                <p:childTnLst>
                  <p:par>
                    <p:cTn id="51" fill="hold">
                      <p:stCondLst>
                        <p:cond delay="0"/>
                      </p:stCondLst>
                      <p:childTnLst>
                        <p:par>
                          <p:cTn id="52" fill="hold">
                            <p:stCondLst>
                              <p:cond delay="0"/>
                            </p:stCondLst>
                            <p:childTnLst>
                              <p:par>
                                <p:cTn id="53" presetID="11" presetClass="entr" presetSubtype="0" fill="hold" grpId="0" nodeType="afterEffect">
                                  <p:stCondLst>
                                    <p:cond delay="0"/>
                                  </p:stCondLst>
                                  <p:childTnLst>
                                    <p:set>
                                      <p:cBhvr>
                                        <p:cTn id="54" dur="1000">
                                          <p:stCondLst>
                                            <p:cond delay="0"/>
                                          </p:stCondLst>
                                        </p:cTn>
                                        <p:tgtEl>
                                          <p:spTgt spid="14"/>
                                        </p:tgtEl>
                                        <p:attrNameLst>
                                          <p:attrName>style.visibility</p:attrName>
                                        </p:attrNameLst>
                                      </p:cBhvr>
                                      <p:to>
                                        <p:strVal val="visible"/>
                                      </p:to>
                                    </p:set>
                                  </p:childTnLst>
                                </p:cTn>
                              </p:par>
                            </p:childTnLst>
                          </p:cTn>
                        </p:par>
                        <p:par>
                          <p:cTn id="55" fill="hold">
                            <p:stCondLst>
                              <p:cond delay="1000"/>
                            </p:stCondLst>
                            <p:childTnLst>
                              <p:par>
                                <p:cTn id="56" presetID="11" presetClass="entr" presetSubtype="0" fill="hold" grpId="0" nodeType="afterEffect">
                                  <p:stCondLst>
                                    <p:cond delay="0"/>
                                  </p:stCondLst>
                                  <p:childTnLst>
                                    <p:set>
                                      <p:cBhvr>
                                        <p:cTn id="57" dur="1000">
                                          <p:stCondLst>
                                            <p:cond delay="0"/>
                                          </p:stCondLst>
                                        </p:cTn>
                                        <p:tgtEl>
                                          <p:spTgt spid="15"/>
                                        </p:tgtEl>
                                        <p:attrNameLst>
                                          <p:attrName>style.visibility</p:attrName>
                                        </p:attrNameLst>
                                      </p:cBhvr>
                                      <p:to>
                                        <p:strVal val="visible"/>
                                      </p:to>
                                    </p:set>
                                  </p:childTnLst>
                                </p:cTn>
                              </p:par>
                            </p:childTnLst>
                          </p:cTn>
                        </p:par>
                        <p:par>
                          <p:cTn id="58" fill="hold">
                            <p:stCondLst>
                              <p:cond delay="2000"/>
                            </p:stCondLst>
                            <p:childTnLst>
                              <p:par>
                                <p:cTn id="59" presetID="11" presetClass="entr" presetSubtype="0" fill="hold" grpId="0" nodeType="afterEffect">
                                  <p:stCondLst>
                                    <p:cond delay="0"/>
                                  </p:stCondLst>
                                  <p:childTnLst>
                                    <p:set>
                                      <p:cBhvr>
                                        <p:cTn id="60" dur="1000">
                                          <p:stCondLst>
                                            <p:cond delay="0"/>
                                          </p:stCondLst>
                                        </p:cTn>
                                        <p:tgtEl>
                                          <p:spTgt spid="19"/>
                                        </p:tgtEl>
                                        <p:attrNameLst>
                                          <p:attrName>style.visibility</p:attrName>
                                        </p:attrNameLst>
                                      </p:cBhvr>
                                      <p:to>
                                        <p:strVal val="visible"/>
                                      </p:to>
                                    </p:set>
                                  </p:childTnLst>
                                </p:cTn>
                              </p:par>
                            </p:childTnLst>
                          </p:cTn>
                        </p:par>
                        <p:par>
                          <p:cTn id="61" fill="hold">
                            <p:stCondLst>
                              <p:cond delay="3000"/>
                            </p:stCondLst>
                            <p:childTnLst>
                              <p:par>
                                <p:cTn id="62" presetID="11" presetClass="entr" presetSubtype="0" fill="hold" grpId="0" nodeType="afterEffect">
                                  <p:stCondLst>
                                    <p:cond delay="0"/>
                                  </p:stCondLst>
                                  <p:childTnLst>
                                    <p:set>
                                      <p:cBhvr>
                                        <p:cTn id="63" dur="1000">
                                          <p:stCondLst>
                                            <p:cond delay="0"/>
                                          </p:stCondLst>
                                        </p:cTn>
                                        <p:tgtEl>
                                          <p:spTgt spid="20"/>
                                        </p:tgtEl>
                                        <p:attrNameLst>
                                          <p:attrName>style.visibility</p:attrName>
                                        </p:attrNameLst>
                                      </p:cBhvr>
                                      <p:to>
                                        <p:strVal val="visible"/>
                                      </p:to>
                                    </p:set>
                                  </p:childTnLst>
                                </p:cTn>
                              </p:par>
                            </p:childTnLst>
                          </p:cTn>
                        </p:par>
                        <p:par>
                          <p:cTn id="64" fill="hold">
                            <p:stCondLst>
                              <p:cond delay="4000"/>
                            </p:stCondLst>
                            <p:childTnLst>
                              <p:par>
                                <p:cTn id="65" presetID="11" presetClass="entr" presetSubtype="0" fill="hold" grpId="0" nodeType="afterEffect">
                                  <p:stCondLst>
                                    <p:cond delay="0"/>
                                  </p:stCondLst>
                                  <p:childTnLst>
                                    <p:set>
                                      <p:cBhvr>
                                        <p:cTn id="66" dur="1000">
                                          <p:stCondLst>
                                            <p:cond delay="0"/>
                                          </p:stCondLst>
                                        </p:cTn>
                                        <p:tgtEl>
                                          <p:spTgt spid="21"/>
                                        </p:tgtEl>
                                        <p:attrNameLst>
                                          <p:attrName>style.visibility</p:attrName>
                                        </p:attrNameLst>
                                      </p:cBhvr>
                                      <p:to>
                                        <p:strVal val="visible"/>
                                      </p:to>
                                    </p:set>
                                  </p:childTnLst>
                                </p:cTn>
                              </p:par>
                            </p:childTnLst>
                          </p:cTn>
                        </p:par>
                        <p:par>
                          <p:cTn id="67" fill="hold">
                            <p:stCondLst>
                              <p:cond delay="5000"/>
                            </p:stCondLst>
                            <p:childTnLst>
                              <p:par>
                                <p:cTn id="68" presetID="11" presetClass="entr" presetSubtype="0" fill="hold" grpId="0" nodeType="afterEffect">
                                  <p:stCondLst>
                                    <p:cond delay="0"/>
                                  </p:stCondLst>
                                  <p:childTnLst>
                                    <p:set>
                                      <p:cBhvr>
                                        <p:cTn id="69" dur="1000">
                                          <p:stCondLst>
                                            <p:cond delay="0"/>
                                          </p:stCondLst>
                                        </p:cTn>
                                        <p:tgtEl>
                                          <p:spTgt spid="22"/>
                                        </p:tgtEl>
                                        <p:attrNameLst>
                                          <p:attrName>style.visibility</p:attrName>
                                        </p:attrNameLst>
                                      </p:cBhvr>
                                      <p:to>
                                        <p:strVal val="visible"/>
                                      </p:to>
                                    </p:set>
                                  </p:childTnLst>
                                </p:cTn>
                              </p:par>
                            </p:childTnLst>
                          </p:cTn>
                        </p:par>
                        <p:par>
                          <p:cTn id="70" fill="hold">
                            <p:stCondLst>
                              <p:cond delay="6000"/>
                            </p:stCondLst>
                            <p:childTnLst>
                              <p:par>
                                <p:cTn id="71" presetID="11" presetClass="entr" presetSubtype="0" fill="hold" grpId="0" nodeType="afterEffect">
                                  <p:stCondLst>
                                    <p:cond delay="0"/>
                                  </p:stCondLst>
                                  <p:childTnLst>
                                    <p:set>
                                      <p:cBhvr>
                                        <p:cTn id="72" dur="1000">
                                          <p:stCondLst>
                                            <p:cond delay="0"/>
                                          </p:stCondLst>
                                        </p:cTn>
                                        <p:tgtEl>
                                          <p:spTgt spid="23"/>
                                        </p:tgtEl>
                                        <p:attrNameLst>
                                          <p:attrName>style.visibility</p:attrName>
                                        </p:attrNameLst>
                                      </p:cBhvr>
                                      <p:to>
                                        <p:strVal val="visible"/>
                                      </p:to>
                                    </p:set>
                                  </p:childTnLst>
                                </p:cTn>
                              </p:par>
                            </p:childTnLst>
                          </p:cTn>
                        </p:par>
                        <p:par>
                          <p:cTn id="73" fill="hold">
                            <p:stCondLst>
                              <p:cond delay="7000"/>
                            </p:stCondLst>
                            <p:childTnLst>
                              <p:par>
                                <p:cTn id="74" presetID="11" presetClass="entr" presetSubtype="0" fill="hold" grpId="0" nodeType="afterEffect">
                                  <p:stCondLst>
                                    <p:cond delay="0"/>
                                  </p:stCondLst>
                                  <p:childTnLst>
                                    <p:set>
                                      <p:cBhvr>
                                        <p:cTn id="75" dur="1000">
                                          <p:stCondLst>
                                            <p:cond delay="0"/>
                                          </p:stCondLst>
                                        </p:cTn>
                                        <p:tgtEl>
                                          <p:spTgt spid="24"/>
                                        </p:tgtEl>
                                        <p:attrNameLst>
                                          <p:attrName>style.visibility</p:attrName>
                                        </p:attrNameLst>
                                      </p:cBhvr>
                                      <p:to>
                                        <p:strVal val="visible"/>
                                      </p:to>
                                    </p:set>
                                  </p:childTnLst>
                                </p:cTn>
                              </p:par>
                            </p:childTnLst>
                          </p:cTn>
                        </p:par>
                        <p:par>
                          <p:cTn id="76" fill="hold">
                            <p:stCondLst>
                              <p:cond delay="8000"/>
                            </p:stCondLst>
                            <p:childTnLst>
                              <p:par>
                                <p:cTn id="77" presetID="11" presetClass="entr" presetSubtype="0" fill="hold" grpId="0" nodeType="afterEffect">
                                  <p:stCondLst>
                                    <p:cond delay="0"/>
                                  </p:stCondLst>
                                  <p:childTnLst>
                                    <p:set>
                                      <p:cBhvr>
                                        <p:cTn id="78" dur="1000">
                                          <p:stCondLst>
                                            <p:cond delay="0"/>
                                          </p:stCondLst>
                                        </p:cTn>
                                        <p:tgtEl>
                                          <p:spTgt spid="25"/>
                                        </p:tgtEl>
                                        <p:attrNameLst>
                                          <p:attrName>style.visibility</p:attrName>
                                        </p:attrNameLst>
                                      </p:cBhvr>
                                      <p:to>
                                        <p:strVal val="visible"/>
                                      </p:to>
                                    </p:set>
                                  </p:childTnLst>
                                </p:cTn>
                              </p:par>
                            </p:childTnLst>
                          </p:cTn>
                        </p:par>
                        <p:par>
                          <p:cTn id="79" fill="hold">
                            <p:stCondLst>
                              <p:cond delay="9000"/>
                            </p:stCondLst>
                            <p:childTnLst>
                              <p:par>
                                <p:cTn id="80" presetID="11" presetClass="entr" presetSubtype="0" fill="hold" grpId="0" nodeType="afterEffect">
                                  <p:stCondLst>
                                    <p:cond delay="0"/>
                                  </p:stCondLst>
                                  <p:childTnLst>
                                    <p:set>
                                      <p:cBhvr>
                                        <p:cTn id="81" dur="1000">
                                          <p:stCondLst>
                                            <p:cond delay="0"/>
                                          </p:stCondLst>
                                        </p:cTn>
                                        <p:tgtEl>
                                          <p:spTgt spid="26"/>
                                        </p:tgtEl>
                                        <p:attrNameLst>
                                          <p:attrName>style.visibility</p:attrName>
                                        </p:attrNameLst>
                                      </p:cBhvr>
                                      <p:to>
                                        <p:strVal val="visible"/>
                                      </p:to>
                                    </p:set>
                                  </p:childTnLst>
                                </p:cTn>
                              </p:par>
                            </p:childTnLst>
                          </p:cTn>
                        </p:par>
                        <p:par>
                          <p:cTn id="82" fill="hold">
                            <p:stCondLst>
                              <p:cond delay="10000"/>
                            </p:stCondLst>
                            <p:childTnLst>
                              <p:par>
                                <p:cTn id="83" presetID="11" presetClass="entr" presetSubtype="0" fill="hold" grpId="0" nodeType="afterEffect">
                                  <p:stCondLst>
                                    <p:cond delay="0"/>
                                  </p:stCondLst>
                                  <p:childTnLst>
                                    <p:set>
                                      <p:cBhvr>
                                        <p:cTn id="84" dur="1000">
                                          <p:stCondLst>
                                            <p:cond delay="0"/>
                                          </p:stCondLst>
                                        </p:cTn>
                                        <p:tgtEl>
                                          <p:spTgt spid="27"/>
                                        </p:tgtEl>
                                        <p:attrNameLst>
                                          <p:attrName>style.visibility</p:attrName>
                                        </p:attrNameLst>
                                      </p:cBhvr>
                                      <p:to>
                                        <p:strVal val="visible"/>
                                      </p:to>
                                    </p:set>
                                  </p:childTnLst>
                                </p:cTn>
                              </p:par>
                            </p:childTnLst>
                          </p:cTn>
                        </p:par>
                        <p:par>
                          <p:cTn id="85" fill="hold">
                            <p:stCondLst>
                              <p:cond delay="11000"/>
                            </p:stCondLst>
                            <p:childTnLst>
                              <p:par>
                                <p:cTn id="86" presetID="11" presetClass="entr" presetSubtype="0" fill="hold" grpId="0" nodeType="afterEffect">
                                  <p:stCondLst>
                                    <p:cond delay="0"/>
                                  </p:stCondLst>
                                  <p:childTnLst>
                                    <p:set>
                                      <p:cBhvr>
                                        <p:cTn id="87" dur="1000">
                                          <p:stCondLst>
                                            <p:cond delay="0"/>
                                          </p:stCondLst>
                                        </p:cTn>
                                        <p:tgtEl>
                                          <p:spTgt spid="28"/>
                                        </p:tgtEl>
                                        <p:attrNameLst>
                                          <p:attrName>style.visibility</p:attrName>
                                        </p:attrNameLst>
                                      </p:cBhvr>
                                      <p:to>
                                        <p:strVal val="visible"/>
                                      </p:to>
                                    </p:set>
                                  </p:childTnLst>
                                </p:cTn>
                              </p:par>
                            </p:childTnLst>
                          </p:cTn>
                        </p:par>
                        <p:par>
                          <p:cTn id="88" fill="hold">
                            <p:stCondLst>
                              <p:cond delay="12000"/>
                            </p:stCondLst>
                            <p:childTnLst>
                              <p:par>
                                <p:cTn id="89" presetID="11" presetClass="entr" presetSubtype="0" fill="hold" grpId="0" nodeType="afterEffect">
                                  <p:stCondLst>
                                    <p:cond delay="0"/>
                                  </p:stCondLst>
                                  <p:childTnLst>
                                    <p:set>
                                      <p:cBhvr>
                                        <p:cTn id="90" dur="1000">
                                          <p:stCondLst>
                                            <p:cond delay="0"/>
                                          </p:stCondLst>
                                        </p:cTn>
                                        <p:tgtEl>
                                          <p:spTgt spid="29"/>
                                        </p:tgtEl>
                                        <p:attrNameLst>
                                          <p:attrName>style.visibility</p:attrName>
                                        </p:attrNameLst>
                                      </p:cBhvr>
                                      <p:to>
                                        <p:strVal val="visible"/>
                                      </p:to>
                                    </p:set>
                                  </p:childTnLst>
                                </p:cTn>
                              </p:par>
                            </p:childTnLst>
                          </p:cTn>
                        </p:par>
                        <p:par>
                          <p:cTn id="91" fill="hold">
                            <p:stCondLst>
                              <p:cond delay="13000"/>
                            </p:stCondLst>
                            <p:childTnLst>
                              <p:par>
                                <p:cTn id="92" presetID="11" presetClass="entr" presetSubtype="0" fill="hold" grpId="0" nodeType="afterEffect">
                                  <p:stCondLst>
                                    <p:cond delay="0"/>
                                  </p:stCondLst>
                                  <p:childTnLst>
                                    <p:set>
                                      <p:cBhvr>
                                        <p:cTn id="93" dur="1000">
                                          <p:stCondLst>
                                            <p:cond delay="0"/>
                                          </p:stCondLst>
                                        </p:cTn>
                                        <p:tgtEl>
                                          <p:spTgt spid="30"/>
                                        </p:tgtEl>
                                        <p:attrNameLst>
                                          <p:attrName>style.visibility</p:attrName>
                                        </p:attrNameLst>
                                      </p:cBhvr>
                                      <p:to>
                                        <p:strVal val="visible"/>
                                      </p:to>
                                    </p:set>
                                  </p:childTnLst>
                                </p:cTn>
                              </p:par>
                            </p:childTnLst>
                          </p:cTn>
                        </p:par>
                        <p:par>
                          <p:cTn id="94" fill="hold">
                            <p:stCondLst>
                              <p:cond delay="14000"/>
                            </p:stCondLst>
                            <p:childTnLst>
                              <p:par>
                                <p:cTn id="95" presetID="11" presetClass="entr" presetSubtype="0" fill="hold" grpId="0" nodeType="afterEffect">
                                  <p:stCondLst>
                                    <p:cond delay="0"/>
                                  </p:stCondLst>
                                  <p:childTnLst>
                                    <p:set>
                                      <p:cBhvr>
                                        <p:cTn id="96" dur="1000">
                                          <p:stCondLst>
                                            <p:cond delay="0"/>
                                          </p:stCondLst>
                                        </p:cTn>
                                        <p:tgtEl>
                                          <p:spTgt spid="31"/>
                                        </p:tgtEl>
                                        <p:attrNameLst>
                                          <p:attrName>style.visibility</p:attrName>
                                        </p:attrNameLst>
                                      </p:cBhvr>
                                      <p:to>
                                        <p:strVal val="visible"/>
                                      </p:to>
                                    </p:set>
                                  </p:childTnLst>
                                </p:cTn>
                              </p:par>
                            </p:childTnLst>
                          </p:cTn>
                        </p:par>
                        <p:par>
                          <p:cTn id="97" fill="hold">
                            <p:stCondLst>
                              <p:cond delay="15000"/>
                            </p:stCondLst>
                            <p:childTnLst>
                              <p:par>
                                <p:cTn id="98" presetID="11" presetClass="entr" presetSubtype="0" fill="hold" grpId="0" nodeType="afterEffect">
                                  <p:stCondLst>
                                    <p:cond delay="0"/>
                                  </p:stCondLst>
                                  <p:childTnLst>
                                    <p:set>
                                      <p:cBhvr>
                                        <p:cTn id="99" dur="1000">
                                          <p:stCondLst>
                                            <p:cond delay="0"/>
                                          </p:stCondLst>
                                        </p:cTn>
                                        <p:tgtEl>
                                          <p:spTgt spid="32"/>
                                        </p:tgtEl>
                                        <p:attrNameLst>
                                          <p:attrName>style.visibility</p:attrName>
                                        </p:attrNameLst>
                                      </p:cBhvr>
                                      <p:to>
                                        <p:strVal val="visible"/>
                                      </p:to>
                                    </p:set>
                                  </p:childTnLst>
                                  <p:subTnLst>
                                    <p:audio>
                                      <p:cMediaNode>
                                        <p:cTn display="0" masterRel="sameClick">
                                          <p:stCondLst>
                                            <p:cond evt="begin" delay="0">
                                              <p:tn val="98"/>
                                            </p:cond>
                                          </p:stCondLst>
                                          <p:endCondLst>
                                            <p:cond evt="onStopAudio" delay="0">
                                              <p:tgtEl>
                                                <p:sldTgt/>
                                              </p:tgtEl>
                                            </p:cond>
                                          </p:endCondLst>
                                        </p:cTn>
                                        <p:tgtEl>
                                          <p:sndTgt r:embed="rId3" name="chimes.wav"/>
                                        </p:tgtEl>
                                      </p:cMediaNode>
                                    </p:audio>
                                  </p:subTnLst>
                                </p:cTn>
                              </p:par>
                            </p:childTnLst>
                          </p:cTn>
                        </p:par>
                      </p:childTnLst>
                    </p:cTn>
                  </p:par>
                </p:childTnLst>
              </p:cTn>
              <p:nextCondLst>
                <p:cond evt="onClick" delay="0">
                  <p:tgtEl>
                    <p:spTgt spid="33"/>
                  </p:tgtEl>
                </p:cond>
              </p:nextCondLst>
            </p:seq>
          </p:childTnLst>
        </p:cTn>
      </p:par>
    </p:tnLst>
    <p:bldLst>
      <p:bldP spid="16" grpId="0" animBg="1"/>
      <p:bldP spid="17" grpId="0" animBg="1"/>
      <p:bldP spid="5" grpId="0"/>
      <p:bldP spid="14" grpId="0" animBg="1"/>
      <p:bldP spid="15"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 name="Ảnh 9">
            <a:hlinkClick r:id="rId4" action="ppaction://hlinksldjump"/>
          </p:cNvPr>
          <p:cNvPicPr>
            <a:picLocks noChangeAspect="1"/>
          </p:cNvPicPr>
          <p:nvPr/>
        </p:nvPicPr>
        <p:blipFill>
          <a:blip r:embed="rId5">
            <a:clrChange>
              <a:clrFrom>
                <a:srgbClr val="FFFFFF"/>
              </a:clrFrom>
              <a:clrTo>
                <a:srgbClr val="FFFFFF">
                  <a:alpha val="0"/>
                </a:srgbClr>
              </a:clrTo>
            </a:clrChange>
          </a:blip>
          <a:stretch>
            <a:fillRect/>
          </a:stretch>
        </p:blipFill>
        <p:spPr>
          <a:xfrm>
            <a:off x="1330643" y="2174014"/>
            <a:ext cx="2307908" cy="1007029"/>
          </a:xfrm>
          <a:prstGeom prst="rect">
            <a:avLst/>
          </a:prstGeom>
        </p:spPr>
      </p:pic>
      <p:sp>
        <p:nvSpPr>
          <p:cNvPr id="16" name="Freeform 15"/>
          <p:cNvSpPr/>
          <p:nvPr/>
        </p:nvSpPr>
        <p:spPr>
          <a:xfrm>
            <a:off x="1482042" y="1838168"/>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sp>
        <p:nvSpPr>
          <p:cNvPr id="17" name="Freeform 16"/>
          <p:cNvSpPr/>
          <p:nvPr/>
        </p:nvSpPr>
        <p:spPr>
          <a:xfrm>
            <a:off x="5347547" y="1843097"/>
            <a:ext cx="2423886" cy="1798871"/>
          </a:xfrm>
          <a:custGeom>
            <a:avLst/>
            <a:gdLst>
              <a:gd name="connsiteX0" fmla="*/ 1211943 w 2423886"/>
              <a:gd name="connsiteY0" fmla="*/ 0 h 1798871"/>
              <a:gd name="connsiteX1" fmla="*/ 2423886 w 2423886"/>
              <a:gd name="connsiteY1" fmla="*/ 1211943 h 1798871"/>
              <a:gd name="connsiteX2" fmla="*/ 2277611 w 2423886"/>
              <a:gd name="connsiteY2" fmla="*/ 1789627 h 1798871"/>
              <a:gd name="connsiteX3" fmla="*/ 2271995 w 2423886"/>
              <a:gd name="connsiteY3" fmla="*/ 1798871 h 1798871"/>
              <a:gd name="connsiteX4" fmla="*/ 151891 w 2423886"/>
              <a:gd name="connsiteY4" fmla="*/ 1798871 h 1798871"/>
              <a:gd name="connsiteX5" fmla="*/ 146275 w 2423886"/>
              <a:gd name="connsiteY5" fmla="*/ 1789627 h 1798871"/>
              <a:gd name="connsiteX6" fmla="*/ 0 w 2423886"/>
              <a:gd name="connsiteY6" fmla="*/ 1211943 h 1798871"/>
              <a:gd name="connsiteX7" fmla="*/ 1211943 w 2423886"/>
              <a:gd name="connsiteY7" fmla="*/ 0 h 1798871"/>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Lst>
            <a:rect l="l" t="t" r="r" b="b"/>
            <a:pathLst>
              <a:path w="2423886" h="1798871">
                <a:moveTo>
                  <a:pt x="1211943" y="0"/>
                </a:moveTo>
                <a:cubicBezTo>
                  <a:pt x="1881281" y="0"/>
                  <a:pt x="2423886" y="542605"/>
                  <a:pt x="2423886" y="1211943"/>
                </a:cubicBezTo>
                <a:cubicBezTo>
                  <a:pt x="2423886" y="1421111"/>
                  <a:pt x="2370897" y="1617903"/>
                  <a:pt x="2277611" y="1789627"/>
                </a:cubicBezTo>
                <a:lnTo>
                  <a:pt x="2271995" y="1798871"/>
                </a:lnTo>
                <a:lnTo>
                  <a:pt x="151891" y="1798871"/>
                </a:lnTo>
                <a:lnTo>
                  <a:pt x="146275" y="1789627"/>
                </a:lnTo>
                <a:cubicBezTo>
                  <a:pt x="52989" y="1617903"/>
                  <a:pt x="0" y="1421111"/>
                  <a:pt x="0" y="1211943"/>
                </a:cubicBezTo>
                <a:cubicBezTo>
                  <a:pt x="0" y="542605"/>
                  <a:pt x="542605" y="0"/>
                  <a:pt x="1211943" y="0"/>
                </a:cubicBezTo>
                <a:close/>
              </a:path>
            </a:pathLst>
          </a:custGeom>
        </p:spPr>
        <p:style>
          <a:lnRef idx="2">
            <a:schemeClr val="accent4">
              <a:shade val="50000"/>
            </a:schemeClr>
          </a:lnRef>
          <a:fillRef idx="1">
            <a:schemeClr val="accent4"/>
          </a:fillRef>
          <a:effectRef idx="0">
            <a:schemeClr val="accent4"/>
          </a:effectRef>
          <a:fontRef idx="minor">
            <a:schemeClr val="lt1"/>
          </a:fontRef>
        </p:style>
        <p:txBody>
          <a:bodyPr rtlCol="0" anchor="ctr"/>
          <a:lstStyle/>
          <a:p>
            <a:pPr algn="ctr"/>
            <a:endParaRPr lang="vi-VN"/>
          </a:p>
        </p:txBody>
      </p:sp>
      <p:pic>
        <p:nvPicPr>
          <p:cNvPr id="1034" name="Picture 10" descr="Kết quả hình ảnh cho jerry"/>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586325" y="4762009"/>
            <a:ext cx="1175369" cy="1536126"/>
          </a:xfrm>
          <a:prstGeom prst="rect">
            <a:avLst/>
          </a:prstGeom>
          <a:noFill/>
          <a:extLst>
            <a:ext uri="{909E8E84-426E-40DD-AFC4-6F175D3DCCD1}">
              <a14:hiddenFill xmlns:a14="http://schemas.microsoft.com/office/drawing/2010/main">
                <a:solidFill>
                  <a:srgbClr val="FFFFFF"/>
                </a:solidFill>
              </a14:hiddenFill>
            </a:ext>
          </a:extLst>
        </p:spPr>
      </p:pic>
      <p:pic>
        <p:nvPicPr>
          <p:cNvPr id="1038" name="Picture 14" descr="Kết quả hình ảnh cho jerry"/>
          <p:cNvPicPr>
            <a:picLocks noChangeAspect="1" noChangeArrowheads="1"/>
          </p:cNvPicPr>
          <p:nvPr/>
        </p:nvPicPr>
        <p:blipFill>
          <a:blip r:embed="rId7" cstate="print">
            <a:extLst>
              <a:ext uri="{BEBA8EAE-BF5A-486C-A8C5-ECC9F3942E4B}">
                <a14:imgProps xmlns:a14="http://schemas.microsoft.com/office/drawing/2010/main">
                  <a14:imgLayer>
                    <a14:imgEffect>
                      <a14:backgroundRemoval t="381" b="98478" l="1143" r="98000">
                        <a14:foregroundMark x1="47810" y1="26941" x2="47810" y2="26941"/>
                        <a14:foregroundMark x1="49619" y1="25419" x2="49619" y2="25419"/>
                        <a14:foregroundMark x1="51143" y1="22222" x2="51143" y2="22222"/>
                        <a14:foregroundMark x1="38571" y1="21309" x2="38571" y2="21309"/>
                        <a14:foregroundMark x1="38952" y1="23059" x2="38952" y2="23059"/>
                        <a14:foregroundMark x1="37429" y1="23973" x2="37429" y2="23973"/>
                        <a14:foregroundMark x1="37429" y1="24886" x2="37429" y2="24886"/>
                        <a14:foregroundMark x1="45905" y1="28691" x2="45905" y2="28691"/>
                        <a14:foregroundMark x1="50381" y1="26636" x2="50381" y2="26636"/>
                      </a14:backgroundRemoval>
                    </a14:imgEffect>
                  </a14:imgLayer>
                </a14:imgProps>
              </a:ext>
              <a:ext uri="{28A0092B-C50C-407E-A947-70E740481C1C}">
                <a14:useLocalDpi xmlns:a14="http://schemas.microsoft.com/office/drawing/2010/main" val="0"/>
              </a:ext>
            </a:extLst>
          </a:blip>
          <a:srcRect/>
          <a:stretch>
            <a:fillRect/>
          </a:stretch>
        </p:blipFill>
        <p:spPr bwMode="auto">
          <a:xfrm>
            <a:off x="7351248" y="2069785"/>
            <a:ext cx="1485932" cy="1859537"/>
          </a:xfrm>
          <a:prstGeom prst="rect">
            <a:avLst/>
          </a:prstGeom>
          <a:noFill/>
          <a:extLst>
            <a:ext uri="{909E8E84-426E-40DD-AFC4-6F175D3DCCD1}">
              <a14:hiddenFill xmlns:a14="http://schemas.microsoft.com/office/drawing/2010/main">
                <a:solidFill>
                  <a:srgbClr val="FFFFFF"/>
                </a:solidFill>
              </a14:hiddenFill>
            </a:ext>
          </a:extLst>
        </p:spPr>
      </p:pic>
      <p:pic>
        <p:nvPicPr>
          <p:cNvPr id="1040" name="Picture 16" descr="Kết quả hình ảnh cho miếng pho mát png"/>
          <p:cNvPicPr>
            <a:picLocks noChangeAspect="1" noChangeArrowheads="1"/>
          </p:cNvPicPr>
          <p:nvPr/>
        </p:nvPicPr>
        <p:blipFill>
          <a:blip r:embed="rId8" cstate="print">
            <a:extLst>
              <a:ext uri="{BEBA8EAE-BF5A-486C-A8C5-ECC9F3942E4B}">
                <a14:imgProps xmlns:a14="http://schemas.microsoft.com/office/drawing/2010/main">
                  <a14:imgLayer r:embed="rId9">
                    <a14:imgEffect>
                      <a14:backgroundRemoval t="357" b="90000" l="10000" r="90000"/>
                    </a14:imgEffect>
                  </a14:imgLayer>
                </a14:imgProps>
              </a:ext>
              <a:ext uri="{28A0092B-C50C-407E-A947-70E740481C1C}">
                <a14:useLocalDpi xmlns:a14="http://schemas.microsoft.com/office/drawing/2010/main" val="0"/>
              </a:ext>
            </a:extLst>
          </a:blip>
          <a:srcRect/>
          <a:stretch>
            <a:fillRect/>
          </a:stretch>
        </p:blipFill>
        <p:spPr bwMode="auto">
          <a:xfrm>
            <a:off x="5796577" y="2645274"/>
            <a:ext cx="1525826" cy="949403"/>
          </a:xfrm>
          <a:prstGeom prst="rect">
            <a:avLst/>
          </a:prstGeom>
          <a:noFill/>
          <a:extLst>
            <a:ext uri="{909E8E84-426E-40DD-AFC4-6F175D3DCCD1}">
              <a14:hiddenFill xmlns:a14="http://schemas.microsoft.com/office/drawing/2010/main">
                <a:solidFill>
                  <a:srgbClr val="FFFFFF"/>
                </a:solidFill>
              </a14:hiddenFill>
            </a:ext>
          </a:extLst>
        </p:spPr>
      </p:pic>
      <p:pic>
        <p:nvPicPr>
          <p:cNvPr id="3076" name="Picture 4" descr="Kết quả hình ảnh cho mèo tom"/>
          <p:cNvPicPr>
            <a:picLocks noChangeAspect="1" noChangeArrowheads="1"/>
          </p:cNvPicPr>
          <p:nvPr/>
        </p:nvPicPr>
        <p:blipFill>
          <a:blip r:embed="rId10" cstate="print">
            <a:extLst>
              <a:ext uri="{BEBA8EAE-BF5A-486C-A8C5-ECC9F3942E4B}">
                <a14:imgProps xmlns:a14="http://schemas.microsoft.com/office/drawing/2010/main">
                  <a14:imgLayer>
                    <a14:imgEffect>
                      <a14:backgroundRemoval t="0" b="100000" l="0" r="95667">
                        <a14:foregroundMark x1="24444" y1="34286" x2="24444" y2="34286"/>
                        <a14:foregroundMark x1="27000" y1="67143" x2="27000" y2="67143"/>
                        <a14:foregroundMark x1="44111" y1="63036" x2="44111" y2="63036"/>
                        <a14:foregroundMark x1="42000" y1="91250" x2="40111" y2="87143"/>
                        <a14:foregroundMark x1="76333" y1="37857" x2="76333" y2="37857"/>
                        <a14:foregroundMark x1="77000" y1="91250" x2="77000" y2="91250"/>
                        <a14:foregroundMark x1="81778" y1="91250" x2="81778" y2="91250"/>
                        <a14:foregroundMark x1="72667" y1="90000" x2="72667" y2="90000"/>
                      </a14:backgroundRemoval>
                    </a14:imgEffect>
                  </a14:imgLayer>
                </a14:imgProps>
              </a:ext>
              <a:ext uri="{28A0092B-C50C-407E-A947-70E740481C1C}">
                <a14:useLocalDpi xmlns:a14="http://schemas.microsoft.com/office/drawing/2010/main" val="0"/>
              </a:ext>
            </a:extLst>
          </a:blip>
          <a:srcRect/>
          <a:stretch>
            <a:fillRect/>
          </a:stretch>
        </p:blipFill>
        <p:spPr bwMode="auto">
          <a:xfrm>
            <a:off x="1596164" y="2364507"/>
            <a:ext cx="2041222" cy="1270094"/>
          </a:xfrm>
          <a:prstGeom prst="rect">
            <a:avLst/>
          </a:prstGeom>
          <a:noFill/>
          <a:extLst>
            <a:ext uri="{909E8E84-426E-40DD-AFC4-6F175D3DCCD1}">
              <a14:hiddenFill xmlns:a14="http://schemas.microsoft.com/office/drawing/2010/main">
                <a:solidFill>
                  <a:srgbClr val="FFFFFF"/>
                </a:solidFill>
              </a14:hiddenFill>
            </a:ext>
          </a:extLst>
        </p:spPr>
      </p:pic>
      <p:sp>
        <p:nvSpPr>
          <p:cNvPr id="2" name="Rectangle 1"/>
          <p:cNvSpPr/>
          <p:nvPr/>
        </p:nvSpPr>
        <p:spPr>
          <a:xfrm>
            <a:off x="1883932" y="702892"/>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a:t>SAI</a:t>
            </a:r>
            <a:endParaRPr lang="vi-VN" sz="3200"/>
          </a:p>
        </p:txBody>
      </p:sp>
      <p:sp>
        <p:nvSpPr>
          <p:cNvPr id="18" name="Rectangle 17"/>
          <p:cNvSpPr/>
          <p:nvPr/>
        </p:nvSpPr>
        <p:spPr>
          <a:xfrm>
            <a:off x="5826647" y="702891"/>
            <a:ext cx="1465686" cy="514043"/>
          </a:xfrm>
          <a:prstGeom prst="rect">
            <a:avLst/>
          </a:prstGeom>
        </p:spPr>
        <p:style>
          <a:lnRef idx="2">
            <a:schemeClr val="accent2">
              <a:shade val="50000"/>
            </a:schemeClr>
          </a:lnRef>
          <a:fillRef idx="1">
            <a:schemeClr val="accent2"/>
          </a:fillRef>
          <a:effectRef idx="0">
            <a:schemeClr val="accent2"/>
          </a:effectRef>
          <a:fontRef idx="minor">
            <a:schemeClr val="lt1"/>
          </a:fontRef>
        </p:style>
        <p:txBody>
          <a:bodyPr rtlCol="0" anchor="ctr"/>
          <a:lstStyle/>
          <a:p>
            <a:pPr algn="ctr"/>
            <a:r>
              <a:rPr lang="en-US" sz="3200"/>
              <a:t>ĐÚNG</a:t>
            </a:r>
            <a:endParaRPr lang="vi-VN" sz="3200"/>
          </a:p>
        </p:txBody>
      </p:sp>
      <p:sp>
        <p:nvSpPr>
          <p:cNvPr id="3" name="Hexagon 2">
            <a:hlinkClick r:id="rId11" action="ppaction://hlinksldjump"/>
          </p:cNvPr>
          <p:cNvSpPr/>
          <p:nvPr/>
        </p:nvSpPr>
        <p:spPr>
          <a:xfrm>
            <a:off x="192168" y="142843"/>
            <a:ext cx="1289874" cy="512391"/>
          </a:xfrm>
          <a:prstGeom prst="hexagon">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dirty="0"/>
              <a:t>Home</a:t>
            </a:r>
            <a:endParaRPr lang="vi-VN" dirty="0"/>
          </a:p>
        </p:txBody>
      </p:sp>
      <p:pic>
        <p:nvPicPr>
          <p:cNvPr id="3080" name="Picture 8" descr="Kết quả hình ảnh cho mèo tom"/>
          <p:cNvPicPr>
            <a:picLocks noChangeAspect="1" noChangeArrowheads="1"/>
          </p:cNvPicPr>
          <p:nvPr/>
        </p:nvPicPr>
        <p:blipFill rotWithShape="1">
          <a:blip r:embed="rId12" cstate="print">
            <a:extLst>
              <a:ext uri="{BEBA8EAE-BF5A-486C-A8C5-ECC9F3942E4B}">
                <a14:imgProps xmlns:a14="http://schemas.microsoft.com/office/drawing/2010/main">
                  <a14:imgLayer>
                    <a14:imgEffect>
                      <a14:backgroundRemoval t="0" b="100000" l="9753" r="89973">
                        <a14:foregroundMark x1="31319" y1="25249" x2="31319" y2="25249"/>
                        <a14:foregroundMark x1="24313" y1="21373" x2="24313" y2="21373"/>
                        <a14:foregroundMark x1="25000" y1="32447" x2="25000" y2="32447"/>
                        <a14:foregroundMark x1="23352" y1="35216" x2="23352" y2="35216"/>
                        <a14:foregroundMark x1="22115" y1="35216" x2="22115" y2="35216"/>
                        <a14:foregroundMark x1="19231" y1="33444" x2="19231" y2="33444"/>
                        <a14:foregroundMark x1="33242" y1="35991" x2="33242" y2="35991"/>
                        <a14:foregroundMark x1="30632" y1="29347" x2="30632" y2="29347"/>
                        <a14:foregroundMark x1="63462" y1="58804" x2="63462" y2="58804"/>
                        <a14:foregroundMark x1="82143" y1="66002" x2="82143" y2="66002"/>
                        <a14:foregroundMark x1="56456" y1="83942" x2="56456" y2="83942"/>
                        <a14:foregroundMark x1="50412" y1="95460" x2="50412" y2="95460"/>
                        <a14:foregroundMark x1="55495" y1="88040" x2="55495" y2="88040"/>
                        <a14:foregroundMark x1="68132" y1="57032" x2="68132" y2="57032"/>
                        <a14:foregroundMark x1="60852" y1="54707" x2="60852" y2="54707"/>
                        <a14:foregroundMark x1="58654" y1="29125" x2="58654" y2="29125"/>
                        <a14:foregroundMark x1="50000" y1="28018" x2="50000" y2="28018"/>
                        <a14:foregroundMark x1="50687" y1="23477" x2="50687" y2="23477"/>
                        <a14:foregroundMark x1="54258" y1="25028" x2="54258" y2="25028"/>
                        <a14:foregroundMark x1="54258" y1="28350" x2="54258" y2="28350"/>
                        <a14:foregroundMark x1="43132" y1="94241" x2="43132" y2="94241"/>
                        <a14:foregroundMark x1="55641" y1="80745" x2="55641" y2="80745"/>
                        <a14:foregroundMark x1="55385" y1="95238" x2="55385" y2="95238"/>
                        <a14:foregroundMark x1="58974" y1="89855" x2="58974" y2="89855"/>
                        <a14:foregroundMark x1="56667" y1="96273" x2="56667" y2="96273"/>
                        <a14:foregroundMark x1="60513" y1="95859" x2="60513" y2="95859"/>
                        <a14:foregroundMark x1="63590" y1="55072" x2="63590" y2="55072"/>
                        <a14:foregroundMark x1="56667" y1="55072" x2="56667" y2="55072"/>
                      </a14:backgroundRemoval>
                    </a14:imgEffect>
                  </a14:imgLayer>
                </a14:imgProps>
              </a:ext>
              <a:ext uri="{28A0092B-C50C-407E-A947-70E740481C1C}">
                <a14:useLocalDpi xmlns:a14="http://schemas.microsoft.com/office/drawing/2010/main" val="0"/>
              </a:ext>
            </a:extLst>
          </a:blip>
          <a:srcRect l="12218" r="10180"/>
          <a:stretch/>
        </p:blipFill>
        <p:spPr bwMode="auto">
          <a:xfrm>
            <a:off x="1085178" y="3080775"/>
            <a:ext cx="1470697" cy="2350762"/>
          </a:xfrm>
          <a:prstGeom prst="rect">
            <a:avLst/>
          </a:prstGeom>
          <a:noFill/>
          <a:extLst>
            <a:ext uri="{909E8E84-426E-40DD-AFC4-6F175D3DCCD1}">
              <a14:hiddenFill xmlns:a14="http://schemas.microsoft.com/office/drawing/2010/main">
                <a:solidFill>
                  <a:srgbClr val="FFFFFF"/>
                </a:solidFill>
              </a14:hiddenFill>
            </a:ext>
          </a:extLst>
        </p:spPr>
      </p:pic>
      <p:sp>
        <p:nvSpPr>
          <p:cNvPr id="5" name="TextBox 4"/>
          <p:cNvSpPr txBox="1"/>
          <p:nvPr/>
        </p:nvSpPr>
        <p:spPr>
          <a:xfrm>
            <a:off x="2484597" y="4816996"/>
            <a:ext cx="6622493" cy="461665"/>
          </a:xfrm>
          <a:prstGeom prst="rect">
            <a:avLst/>
          </a:prstGeom>
          <a:noFill/>
        </p:spPr>
        <p:txBody>
          <a:bodyPr wrap="square" rtlCol="0">
            <a:spAutoFit/>
          </a:bodyPr>
          <a:lstStyle/>
          <a:p>
            <a:r>
              <a:rPr lang="en-US" sz="2400" b="1" dirty="0">
                <a:latin typeface="Times New Roman" panose="02020603050405020304" pitchFamily="18" charset="0"/>
                <a:cs typeface="Times New Roman" panose="02020603050405020304" pitchFamily="18" charset="0"/>
              </a:rPr>
              <a:t>               5.( 10 – 2) = 5.10 – 5.2</a:t>
            </a:r>
            <a:endParaRPr lang="vi-VN" sz="2400" b="1" dirty="0">
              <a:latin typeface="Times New Roman" panose="02020603050405020304" pitchFamily="18" charset="0"/>
              <a:cs typeface="Times New Roman" panose="02020603050405020304" pitchFamily="18" charset="0"/>
            </a:endParaRPr>
          </a:p>
        </p:txBody>
      </p:sp>
      <p:sp>
        <p:nvSpPr>
          <p:cNvPr id="14" name="Rounded Rectangle 13"/>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15</a:t>
            </a:r>
          </a:p>
        </p:txBody>
      </p:sp>
      <p:sp>
        <p:nvSpPr>
          <p:cNvPr id="15" name="Rounded Rectangle 14"/>
          <p:cNvSpPr/>
          <p:nvPr/>
        </p:nvSpPr>
        <p:spPr>
          <a:xfrm>
            <a:off x="4057327" y="205503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14</a:t>
            </a:r>
          </a:p>
        </p:txBody>
      </p:sp>
      <p:sp>
        <p:nvSpPr>
          <p:cNvPr id="19" name="Rounded Rectangle 18"/>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13</a:t>
            </a:r>
          </a:p>
        </p:txBody>
      </p:sp>
      <p:sp>
        <p:nvSpPr>
          <p:cNvPr id="20" name="Rounded Rectangle 19"/>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12</a:t>
            </a:r>
          </a:p>
        </p:txBody>
      </p:sp>
      <p:sp>
        <p:nvSpPr>
          <p:cNvPr id="21" name="Rounded Rectangle 20"/>
          <p:cNvSpPr/>
          <p:nvPr/>
        </p:nvSpPr>
        <p:spPr>
          <a:xfrm>
            <a:off x="4057327"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11</a:t>
            </a:r>
          </a:p>
        </p:txBody>
      </p:sp>
      <p:sp>
        <p:nvSpPr>
          <p:cNvPr id="22" name="Rounded Rectangle 2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10</a:t>
            </a:r>
          </a:p>
        </p:txBody>
      </p:sp>
      <p:sp>
        <p:nvSpPr>
          <p:cNvPr id="23" name="Rounded Rectangle 22"/>
          <p:cNvSpPr/>
          <p:nvPr/>
        </p:nvSpPr>
        <p:spPr>
          <a:xfrm>
            <a:off x="4040998" y="2000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09</a:t>
            </a:r>
          </a:p>
        </p:txBody>
      </p:sp>
      <p:sp>
        <p:nvSpPr>
          <p:cNvPr id="24" name="Rounded Rectangle 23"/>
          <p:cNvSpPr/>
          <p:nvPr/>
        </p:nvSpPr>
        <p:spPr>
          <a:xfrm>
            <a:off x="4057331"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08</a:t>
            </a:r>
          </a:p>
        </p:txBody>
      </p:sp>
      <p:sp>
        <p:nvSpPr>
          <p:cNvPr id="25" name="Rounded Rectangle 24"/>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07</a:t>
            </a:r>
          </a:p>
        </p:txBody>
      </p:sp>
      <p:sp>
        <p:nvSpPr>
          <p:cNvPr id="26" name="Rounded Rectangle 25"/>
          <p:cNvSpPr/>
          <p:nvPr/>
        </p:nvSpPr>
        <p:spPr>
          <a:xfrm>
            <a:off x="4057327" y="2009076"/>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06</a:t>
            </a:r>
          </a:p>
        </p:txBody>
      </p:sp>
      <p:sp>
        <p:nvSpPr>
          <p:cNvPr id="27" name="Rounded Rectangle 26"/>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05</a:t>
            </a:r>
          </a:p>
        </p:txBody>
      </p:sp>
      <p:sp>
        <p:nvSpPr>
          <p:cNvPr id="28" name="Rounded Rectangle 27"/>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04</a:t>
            </a:r>
          </a:p>
        </p:txBody>
      </p:sp>
      <p:sp>
        <p:nvSpPr>
          <p:cNvPr id="29" name="Rounded Rectangle 28"/>
          <p:cNvSpPr/>
          <p:nvPr/>
        </p:nvSpPr>
        <p:spPr>
          <a:xfrm>
            <a:off x="4062768" y="197914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03</a:t>
            </a:r>
          </a:p>
        </p:txBody>
      </p:sp>
      <p:sp>
        <p:nvSpPr>
          <p:cNvPr id="30" name="Rounded Rectangle 29"/>
          <p:cNvSpPr/>
          <p:nvPr/>
        </p:nvSpPr>
        <p:spPr>
          <a:xfrm>
            <a:off x="4062768" y="2025088"/>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02</a:t>
            </a:r>
          </a:p>
        </p:txBody>
      </p:sp>
      <p:sp>
        <p:nvSpPr>
          <p:cNvPr id="31" name="Rounded Rectangle 30"/>
          <p:cNvSpPr/>
          <p:nvPr/>
        </p:nvSpPr>
        <p:spPr>
          <a:xfrm>
            <a:off x="4057327" y="2006362"/>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a:t>01</a:t>
            </a:r>
          </a:p>
        </p:txBody>
      </p:sp>
      <p:sp>
        <p:nvSpPr>
          <p:cNvPr id="32" name="Rounded Rectangle 31"/>
          <p:cNvSpPr/>
          <p:nvPr/>
        </p:nvSpPr>
        <p:spPr>
          <a:xfrm>
            <a:off x="4057327" y="2019111"/>
            <a:ext cx="1066800" cy="533400"/>
          </a:xfrm>
          <a:prstGeom prst="round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800" dirty="0"/>
              <a:t>00</a:t>
            </a:r>
          </a:p>
        </p:txBody>
      </p:sp>
      <p:pic>
        <p:nvPicPr>
          <p:cNvPr id="33" name="Picture 2" descr="Káº¿t quáº£ hÃ¬nh áº£nh cho icon Äá»ng há»"/>
          <p:cNvPicPr>
            <a:picLocks noChangeAspect="1" noChangeArrowheads="1"/>
          </p:cNvPicPr>
          <p:nvPr/>
        </p:nvPicPr>
        <p:blipFill>
          <a:blip r:embed="rId13" cstate="print">
            <a:clrChange>
              <a:clrFrom>
                <a:srgbClr val="F6F6F6"/>
              </a:clrFrom>
              <a:clrTo>
                <a:srgbClr val="F6F6F6">
                  <a:alpha val="0"/>
                </a:srgbClr>
              </a:clrTo>
            </a:clrChange>
            <a:extLst>
              <a:ext uri="{28A0092B-C50C-407E-A947-70E740481C1C}">
                <a14:useLocalDpi xmlns:a14="http://schemas.microsoft.com/office/drawing/2010/main" val="0"/>
              </a:ext>
            </a:extLst>
          </a:blip>
          <a:srcRect/>
          <a:stretch>
            <a:fillRect/>
          </a:stretch>
        </p:blipFill>
        <p:spPr bwMode="auto">
          <a:xfrm>
            <a:off x="8208514" y="187375"/>
            <a:ext cx="789361" cy="79057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3262896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23" presetClass="entr" presetSubtype="16" fill="hold" grpId="0" nodeType="withEffect">
                                  <p:stCondLst>
                                    <p:cond delay="0"/>
                                  </p:stCondLst>
                                  <p:childTnLst>
                                    <p:set>
                                      <p:cBhvr>
                                        <p:cTn id="6" dur="1" fill="hold">
                                          <p:stCondLst>
                                            <p:cond delay="0"/>
                                          </p:stCondLst>
                                        </p:cTn>
                                        <p:tgtEl>
                                          <p:spTgt spid="5"/>
                                        </p:tgtEl>
                                        <p:attrNameLst>
                                          <p:attrName>style.visibility</p:attrName>
                                        </p:attrNameLst>
                                      </p:cBhvr>
                                      <p:to>
                                        <p:strVal val="visible"/>
                                      </p:to>
                                    </p:set>
                                    <p:anim calcmode="lin" valueType="num">
                                      <p:cBhvr>
                                        <p:cTn id="7" dur="500" fill="hold"/>
                                        <p:tgtEl>
                                          <p:spTgt spid="5"/>
                                        </p:tgtEl>
                                        <p:attrNameLst>
                                          <p:attrName>ppt_w</p:attrName>
                                        </p:attrNameLst>
                                      </p:cBhvr>
                                      <p:tavLst>
                                        <p:tav tm="0">
                                          <p:val>
                                            <p:fltVal val="0"/>
                                          </p:val>
                                        </p:tav>
                                        <p:tav tm="100000">
                                          <p:val>
                                            <p:strVal val="#ppt_w"/>
                                          </p:val>
                                        </p:tav>
                                      </p:tavLst>
                                    </p:anim>
                                    <p:anim calcmode="lin" valueType="num">
                                      <p:cBhvr>
                                        <p:cTn id="8" dur="500" fill="hold"/>
                                        <p:tgtEl>
                                          <p:spTgt spid="5"/>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seq concurrent="1" nextAc="seek">
              <p:cTn id="9" restart="whenNotActive" fill="hold" evtFilter="cancelBubble" nodeType="interactiveSeq">
                <p:stCondLst>
                  <p:cond evt="onClick" delay="0">
                    <p:tgtEl>
                      <p:spTgt spid="2"/>
                    </p:tgtEl>
                  </p:cond>
                </p:stCondLst>
                <p:endSync evt="end" delay="0">
                  <p:rtn val="all"/>
                </p:endSync>
                <p:childTnLst>
                  <p:par>
                    <p:cTn id="10" fill="hold">
                      <p:stCondLst>
                        <p:cond delay="0"/>
                      </p:stCondLst>
                      <p:childTnLst>
                        <p:par>
                          <p:cTn id="11" fill="hold">
                            <p:stCondLst>
                              <p:cond delay="0"/>
                            </p:stCondLst>
                            <p:childTnLst>
                              <p:par>
                                <p:cTn id="12" presetID="23" presetClass="emph" presetSubtype="0" fill="hold" grpId="0" nodeType="clickEffect">
                                  <p:stCondLst>
                                    <p:cond delay="0"/>
                                  </p:stCondLst>
                                  <p:childTnLst>
                                    <p:animClr clrSpc="hsl" dir="cw">
                                      <p:cBhvr override="childStyle">
                                        <p:cTn id="13" dur="500" fill="hold"/>
                                        <p:tgtEl>
                                          <p:spTgt spid="16"/>
                                        </p:tgtEl>
                                        <p:attrNameLst>
                                          <p:attrName>style.color</p:attrName>
                                        </p:attrNameLst>
                                      </p:cBhvr>
                                      <p:by>
                                        <p:hsl h="10842353" s="0" l="0"/>
                                      </p:by>
                                    </p:animClr>
                                    <p:animClr clrSpc="hsl" dir="cw">
                                      <p:cBhvr>
                                        <p:cTn id="14" dur="500" fill="hold"/>
                                        <p:tgtEl>
                                          <p:spTgt spid="16"/>
                                        </p:tgtEl>
                                        <p:attrNameLst>
                                          <p:attrName>fillcolor</p:attrName>
                                        </p:attrNameLst>
                                      </p:cBhvr>
                                      <p:by>
                                        <p:hsl h="10842353" s="0" l="0"/>
                                      </p:by>
                                    </p:animClr>
                                    <p:animClr clrSpc="hsl" dir="cw">
                                      <p:cBhvr>
                                        <p:cTn id="15" dur="500" fill="hold"/>
                                        <p:tgtEl>
                                          <p:spTgt spid="16"/>
                                        </p:tgtEl>
                                        <p:attrNameLst>
                                          <p:attrName>stroke.color</p:attrName>
                                        </p:attrNameLst>
                                      </p:cBhvr>
                                      <p:by>
                                        <p:hsl h="10842353" s="0" l="0"/>
                                      </p:by>
                                    </p:animClr>
                                    <p:set>
                                      <p:cBhvr>
                                        <p:cTn id="16" dur="500" fill="hold"/>
                                        <p:tgtEl>
                                          <p:spTgt spid="16"/>
                                        </p:tgtEl>
                                        <p:attrNameLst>
                                          <p:attrName>fill.type</p:attrName>
                                        </p:attrNameLst>
                                      </p:cBhvr>
                                      <p:to>
                                        <p:strVal val="solid"/>
                                      </p:to>
                                    </p:set>
                                  </p:childTnLst>
                                </p:cTn>
                              </p:par>
                            </p:childTnLst>
                          </p:cTn>
                        </p:par>
                        <p:par>
                          <p:cTn id="17" fill="hold">
                            <p:stCondLst>
                              <p:cond delay="500"/>
                            </p:stCondLst>
                            <p:childTnLst>
                              <p:par>
                                <p:cTn id="18" presetID="1" presetClass="entr" presetSubtype="0" fill="hold" nodeType="afterEffect">
                                  <p:stCondLst>
                                    <p:cond delay="0"/>
                                  </p:stCondLst>
                                  <p:childTnLst>
                                    <p:set>
                                      <p:cBhvr>
                                        <p:cTn id="19" dur="1" fill="hold">
                                          <p:stCondLst>
                                            <p:cond delay="0"/>
                                          </p:stCondLst>
                                        </p:cTn>
                                        <p:tgtEl>
                                          <p:spTgt spid="3076"/>
                                        </p:tgtEl>
                                        <p:attrNameLst>
                                          <p:attrName>style.visibility</p:attrName>
                                        </p:attrNameLst>
                                      </p:cBhvr>
                                      <p:to>
                                        <p:strVal val="visible"/>
                                      </p:to>
                                    </p:set>
                                  </p:childTnLst>
                                </p:cTn>
                              </p:par>
                              <p:par>
                                <p:cTn id="20" presetID="56" presetClass="path" presetSubtype="0" accel="50000" decel="50000" fill="hold" nodeType="withEffect">
                                  <p:stCondLst>
                                    <p:cond delay="0"/>
                                  </p:stCondLst>
                                  <p:childTnLst>
                                    <p:animMotion origin="layout" path="M -1.11111E-6 1.48148E-6 L -0.10538 0.29583 " pathEditMode="relative" rAng="0" ptsTypes="AA">
                                      <p:cBhvr>
                                        <p:cTn id="21" dur="2000" fill="hold"/>
                                        <p:tgtEl>
                                          <p:spTgt spid="3076"/>
                                        </p:tgtEl>
                                        <p:attrNameLst>
                                          <p:attrName>ppt_x</p:attrName>
                                          <p:attrName>ppt_y</p:attrName>
                                        </p:attrNameLst>
                                      </p:cBhvr>
                                      <p:rCtr x="-5278" y="14792"/>
                                    </p:animMotion>
                                  </p:childTnLst>
                                </p:cTn>
                              </p:par>
                            </p:childTnLst>
                          </p:cTn>
                        </p:par>
                        <p:par>
                          <p:cTn id="22" fill="hold">
                            <p:stCondLst>
                              <p:cond delay="2500"/>
                            </p:stCondLst>
                            <p:childTnLst>
                              <p:par>
                                <p:cTn id="23" presetID="1" presetClass="exit" presetSubtype="0" fill="hold" nodeType="afterEffect">
                                  <p:stCondLst>
                                    <p:cond delay="0"/>
                                  </p:stCondLst>
                                  <p:childTnLst>
                                    <p:set>
                                      <p:cBhvr>
                                        <p:cTn id="24" dur="1" fill="hold">
                                          <p:stCondLst>
                                            <p:cond delay="0"/>
                                          </p:stCondLst>
                                        </p:cTn>
                                        <p:tgtEl>
                                          <p:spTgt spid="3076"/>
                                        </p:tgtEl>
                                        <p:attrNameLst>
                                          <p:attrName>style.visibility</p:attrName>
                                        </p:attrNameLst>
                                      </p:cBhvr>
                                      <p:to>
                                        <p:strVal val="hidden"/>
                                      </p:to>
                                    </p:set>
                                  </p:childTnLst>
                                </p:cTn>
                              </p:par>
                              <p:par>
                                <p:cTn id="25" presetID="1" presetClass="exit" presetSubtype="0" fill="hold" nodeType="withEffect">
                                  <p:stCondLst>
                                    <p:cond delay="0"/>
                                  </p:stCondLst>
                                  <p:childTnLst>
                                    <p:set>
                                      <p:cBhvr>
                                        <p:cTn id="26" dur="1" fill="hold">
                                          <p:stCondLst>
                                            <p:cond delay="0"/>
                                          </p:stCondLst>
                                        </p:cTn>
                                        <p:tgtEl>
                                          <p:spTgt spid="1034"/>
                                        </p:tgtEl>
                                        <p:attrNameLst>
                                          <p:attrName>style.visibility</p:attrName>
                                        </p:attrNameLst>
                                      </p:cBhvr>
                                      <p:to>
                                        <p:strVal val="hidden"/>
                                      </p:to>
                                    </p:set>
                                  </p:childTnLst>
                                </p:cTn>
                              </p:par>
                              <p:par>
                                <p:cTn id="27" presetID="1" presetClass="entr" presetSubtype="0" fill="hold" nodeType="withEffect">
                                  <p:stCondLst>
                                    <p:cond delay="0"/>
                                  </p:stCondLst>
                                  <p:childTnLst>
                                    <p:set>
                                      <p:cBhvr>
                                        <p:cTn id="28" dur="1" fill="hold">
                                          <p:stCondLst>
                                            <p:cond delay="0"/>
                                          </p:stCondLst>
                                        </p:cTn>
                                        <p:tgtEl>
                                          <p:spTgt spid="3080"/>
                                        </p:tgtEl>
                                        <p:attrNameLst>
                                          <p:attrName>style.visibility</p:attrName>
                                        </p:attrNameLst>
                                      </p:cBhvr>
                                      <p:to>
                                        <p:strVal val="visible"/>
                                      </p:to>
                                    </p:set>
                                  </p:childTnLst>
                                  <p:subTnLst>
                                    <p:audio>
                                      <p:cMediaNode>
                                        <p:cTn display="0" masterRel="sameClick">
                                          <p:stCondLst>
                                            <p:cond evt="begin" delay="0">
                                              <p:tn val="27"/>
                                            </p:cond>
                                          </p:stCondLst>
                                          <p:endCondLst>
                                            <p:cond evt="onStopAudio" delay="0">
                                              <p:tgtEl>
                                                <p:sldTgt/>
                                              </p:tgtEl>
                                            </p:cond>
                                          </p:endCondLst>
                                        </p:cTn>
                                        <p:tgtEl>
                                          <p:sndTgt r:embed="rId2" name="bomb.wav"/>
                                        </p:tgtEl>
                                      </p:cMediaNode>
                                    </p:audio>
                                  </p:subTnLst>
                                </p:cTn>
                              </p:par>
                            </p:childTnLst>
                          </p:cTn>
                        </p:par>
                      </p:childTnLst>
                    </p:cTn>
                  </p:par>
                </p:childTnLst>
              </p:cTn>
              <p:nextCondLst>
                <p:cond evt="onClick" delay="0">
                  <p:tgtEl>
                    <p:spTgt spid="2"/>
                  </p:tgtEl>
                </p:cond>
              </p:nextCondLst>
            </p:seq>
            <p:seq concurrent="1" nextAc="seek">
              <p:cTn id="29" restart="whenNotActive" fill="hold" evtFilter="cancelBubble" nodeType="interactiveSeq">
                <p:stCondLst>
                  <p:cond evt="onClick" delay="0">
                    <p:tgtEl>
                      <p:spTgt spid="18"/>
                    </p:tgtEl>
                  </p:cond>
                </p:stCondLst>
                <p:endSync evt="end" delay="0">
                  <p:rtn val="all"/>
                </p:endSync>
                <p:childTnLst>
                  <p:par>
                    <p:cTn id="30" fill="hold">
                      <p:stCondLst>
                        <p:cond delay="0"/>
                      </p:stCondLst>
                      <p:childTnLst>
                        <p:par>
                          <p:cTn id="31" fill="hold">
                            <p:stCondLst>
                              <p:cond delay="0"/>
                            </p:stCondLst>
                            <p:childTnLst>
                              <p:par>
                                <p:cTn id="32" presetID="23" presetClass="emph" presetSubtype="0" fill="hold" grpId="0" nodeType="clickEffect">
                                  <p:stCondLst>
                                    <p:cond delay="0"/>
                                  </p:stCondLst>
                                  <p:childTnLst>
                                    <p:animClr clrSpc="hsl" dir="cw">
                                      <p:cBhvr override="childStyle">
                                        <p:cTn id="33" dur="500" fill="hold"/>
                                        <p:tgtEl>
                                          <p:spTgt spid="17"/>
                                        </p:tgtEl>
                                        <p:attrNameLst>
                                          <p:attrName>style.color</p:attrName>
                                        </p:attrNameLst>
                                      </p:cBhvr>
                                      <p:by>
                                        <p:hsl h="10842353" s="0" l="0"/>
                                      </p:by>
                                    </p:animClr>
                                    <p:animClr clrSpc="hsl" dir="cw">
                                      <p:cBhvr>
                                        <p:cTn id="34" dur="500" fill="hold"/>
                                        <p:tgtEl>
                                          <p:spTgt spid="17"/>
                                        </p:tgtEl>
                                        <p:attrNameLst>
                                          <p:attrName>fillcolor</p:attrName>
                                        </p:attrNameLst>
                                      </p:cBhvr>
                                      <p:by>
                                        <p:hsl h="10842353" s="0" l="0"/>
                                      </p:by>
                                    </p:animClr>
                                    <p:animClr clrSpc="hsl" dir="cw">
                                      <p:cBhvr>
                                        <p:cTn id="35" dur="500" fill="hold"/>
                                        <p:tgtEl>
                                          <p:spTgt spid="17"/>
                                        </p:tgtEl>
                                        <p:attrNameLst>
                                          <p:attrName>stroke.color</p:attrName>
                                        </p:attrNameLst>
                                      </p:cBhvr>
                                      <p:by>
                                        <p:hsl h="10842353" s="0" l="0"/>
                                      </p:by>
                                    </p:animClr>
                                    <p:set>
                                      <p:cBhvr>
                                        <p:cTn id="36" dur="500" fill="hold"/>
                                        <p:tgtEl>
                                          <p:spTgt spid="17"/>
                                        </p:tgtEl>
                                        <p:attrNameLst>
                                          <p:attrName>fill.type</p:attrName>
                                        </p:attrNameLst>
                                      </p:cBhvr>
                                      <p:to>
                                        <p:strVal val="solid"/>
                                      </p:to>
                                    </p:set>
                                  </p:childTnLst>
                                </p:cTn>
                              </p:par>
                            </p:childTnLst>
                          </p:cTn>
                        </p:par>
                        <p:par>
                          <p:cTn id="37" fill="hold">
                            <p:stCondLst>
                              <p:cond delay="500"/>
                            </p:stCondLst>
                            <p:childTnLst>
                              <p:par>
                                <p:cTn id="38" presetID="1" presetClass="entr" presetSubtype="0" fill="hold" nodeType="afterEffect">
                                  <p:stCondLst>
                                    <p:cond delay="0"/>
                                  </p:stCondLst>
                                  <p:childTnLst>
                                    <p:set>
                                      <p:cBhvr>
                                        <p:cTn id="39" dur="1" fill="hold">
                                          <p:stCondLst>
                                            <p:cond delay="0"/>
                                          </p:stCondLst>
                                        </p:cTn>
                                        <p:tgtEl>
                                          <p:spTgt spid="1040"/>
                                        </p:tgtEl>
                                        <p:attrNameLst>
                                          <p:attrName>style.visibility</p:attrName>
                                        </p:attrNameLst>
                                      </p:cBhvr>
                                      <p:to>
                                        <p:strVal val="visible"/>
                                      </p:to>
                                    </p:set>
                                  </p:childTnLst>
                                </p:cTn>
                              </p:par>
                            </p:childTnLst>
                          </p:cTn>
                        </p:par>
                        <p:par>
                          <p:cTn id="40" fill="hold">
                            <p:stCondLst>
                              <p:cond delay="500"/>
                            </p:stCondLst>
                            <p:childTnLst>
                              <p:par>
                                <p:cTn id="41" presetID="49" presetClass="path" presetSubtype="0" accel="50000" decel="50000" fill="hold" nodeType="afterEffect">
                                  <p:stCondLst>
                                    <p:cond delay="0"/>
                                  </p:stCondLst>
                                  <p:childTnLst>
                                    <p:animMotion origin="layout" path="M 1.38889E-6 0 L 0.52448 -0.31458 " pathEditMode="relative" rAng="0" ptsTypes="AA">
                                      <p:cBhvr>
                                        <p:cTn id="42" dur="2000" fill="hold"/>
                                        <p:tgtEl>
                                          <p:spTgt spid="1034"/>
                                        </p:tgtEl>
                                        <p:attrNameLst>
                                          <p:attrName>ppt_x</p:attrName>
                                          <p:attrName>ppt_y</p:attrName>
                                        </p:attrNameLst>
                                      </p:cBhvr>
                                      <p:rCtr x="26215" y="-15741"/>
                                    </p:animMotion>
                                  </p:childTnLst>
                                </p:cTn>
                              </p:par>
                            </p:childTnLst>
                          </p:cTn>
                        </p:par>
                        <p:par>
                          <p:cTn id="43" fill="hold">
                            <p:stCondLst>
                              <p:cond delay="2500"/>
                            </p:stCondLst>
                            <p:childTnLst>
                              <p:par>
                                <p:cTn id="44" presetID="1" presetClass="exit" presetSubtype="0" fill="hold" nodeType="afterEffect">
                                  <p:stCondLst>
                                    <p:cond delay="0"/>
                                  </p:stCondLst>
                                  <p:childTnLst>
                                    <p:set>
                                      <p:cBhvr>
                                        <p:cTn id="45" dur="1" fill="hold">
                                          <p:stCondLst>
                                            <p:cond delay="0"/>
                                          </p:stCondLst>
                                        </p:cTn>
                                        <p:tgtEl>
                                          <p:spTgt spid="1040"/>
                                        </p:tgtEl>
                                        <p:attrNameLst>
                                          <p:attrName>style.visibility</p:attrName>
                                        </p:attrNameLst>
                                      </p:cBhvr>
                                      <p:to>
                                        <p:strVal val="hidden"/>
                                      </p:to>
                                    </p:set>
                                  </p:childTnLst>
                                </p:cTn>
                              </p:par>
                              <p:par>
                                <p:cTn id="46" presetID="1" presetClass="exit" presetSubtype="0" fill="hold" nodeType="withEffect">
                                  <p:stCondLst>
                                    <p:cond delay="0"/>
                                  </p:stCondLst>
                                  <p:childTnLst>
                                    <p:set>
                                      <p:cBhvr>
                                        <p:cTn id="47" dur="1" fill="hold">
                                          <p:stCondLst>
                                            <p:cond delay="0"/>
                                          </p:stCondLst>
                                        </p:cTn>
                                        <p:tgtEl>
                                          <p:spTgt spid="1034"/>
                                        </p:tgtEl>
                                        <p:attrNameLst>
                                          <p:attrName>style.visibility</p:attrName>
                                        </p:attrNameLst>
                                      </p:cBhvr>
                                      <p:to>
                                        <p:strVal val="hidden"/>
                                      </p:to>
                                    </p:set>
                                  </p:childTnLst>
                                </p:cTn>
                              </p:par>
                              <p:par>
                                <p:cTn id="48" presetID="1" presetClass="entr" presetSubtype="0" fill="hold" nodeType="withEffect">
                                  <p:stCondLst>
                                    <p:cond delay="0"/>
                                  </p:stCondLst>
                                  <p:childTnLst>
                                    <p:set>
                                      <p:cBhvr>
                                        <p:cTn id="49" dur="1" fill="hold">
                                          <p:stCondLst>
                                            <p:cond delay="0"/>
                                          </p:stCondLst>
                                        </p:cTn>
                                        <p:tgtEl>
                                          <p:spTgt spid="1038"/>
                                        </p:tgtEl>
                                        <p:attrNameLst>
                                          <p:attrName>style.visibility</p:attrName>
                                        </p:attrNameLst>
                                      </p:cBhvr>
                                      <p:to>
                                        <p:strVal val="visible"/>
                                      </p:to>
                                    </p:set>
                                  </p:childTnLst>
                                </p:cTn>
                              </p:par>
                            </p:childTnLst>
                          </p:cTn>
                        </p:par>
                      </p:childTnLst>
                    </p:cTn>
                  </p:par>
                </p:childTnLst>
              </p:cTn>
              <p:nextCondLst>
                <p:cond evt="onClick" delay="0">
                  <p:tgtEl>
                    <p:spTgt spid="18"/>
                  </p:tgtEl>
                </p:cond>
              </p:nextCondLst>
            </p:seq>
            <p:seq concurrent="1" nextAc="seek">
              <p:cTn id="50" restart="whenNotActive" fill="hold" evtFilter="cancelBubble" nodeType="interactiveSeq">
                <p:stCondLst>
                  <p:cond evt="onClick" delay="0">
                    <p:tgtEl>
                      <p:spTgt spid="33"/>
                    </p:tgtEl>
                  </p:cond>
                </p:stCondLst>
                <p:endSync evt="end" delay="0">
                  <p:rtn val="all"/>
                </p:endSync>
                <p:childTnLst>
                  <p:par>
                    <p:cTn id="51" fill="hold">
                      <p:stCondLst>
                        <p:cond delay="0"/>
                      </p:stCondLst>
                      <p:childTnLst>
                        <p:par>
                          <p:cTn id="52" fill="hold">
                            <p:stCondLst>
                              <p:cond delay="0"/>
                            </p:stCondLst>
                            <p:childTnLst>
                              <p:par>
                                <p:cTn id="53" presetID="11" presetClass="entr" presetSubtype="0" fill="hold" grpId="0" nodeType="afterEffect">
                                  <p:stCondLst>
                                    <p:cond delay="0"/>
                                  </p:stCondLst>
                                  <p:childTnLst>
                                    <p:set>
                                      <p:cBhvr>
                                        <p:cTn id="54" dur="1000">
                                          <p:stCondLst>
                                            <p:cond delay="0"/>
                                          </p:stCondLst>
                                        </p:cTn>
                                        <p:tgtEl>
                                          <p:spTgt spid="14"/>
                                        </p:tgtEl>
                                        <p:attrNameLst>
                                          <p:attrName>style.visibility</p:attrName>
                                        </p:attrNameLst>
                                      </p:cBhvr>
                                      <p:to>
                                        <p:strVal val="visible"/>
                                      </p:to>
                                    </p:set>
                                  </p:childTnLst>
                                </p:cTn>
                              </p:par>
                            </p:childTnLst>
                          </p:cTn>
                        </p:par>
                        <p:par>
                          <p:cTn id="55" fill="hold">
                            <p:stCondLst>
                              <p:cond delay="1000"/>
                            </p:stCondLst>
                            <p:childTnLst>
                              <p:par>
                                <p:cTn id="56" presetID="11" presetClass="entr" presetSubtype="0" fill="hold" grpId="0" nodeType="afterEffect">
                                  <p:stCondLst>
                                    <p:cond delay="0"/>
                                  </p:stCondLst>
                                  <p:childTnLst>
                                    <p:set>
                                      <p:cBhvr>
                                        <p:cTn id="57" dur="1000">
                                          <p:stCondLst>
                                            <p:cond delay="0"/>
                                          </p:stCondLst>
                                        </p:cTn>
                                        <p:tgtEl>
                                          <p:spTgt spid="15"/>
                                        </p:tgtEl>
                                        <p:attrNameLst>
                                          <p:attrName>style.visibility</p:attrName>
                                        </p:attrNameLst>
                                      </p:cBhvr>
                                      <p:to>
                                        <p:strVal val="visible"/>
                                      </p:to>
                                    </p:set>
                                  </p:childTnLst>
                                </p:cTn>
                              </p:par>
                            </p:childTnLst>
                          </p:cTn>
                        </p:par>
                        <p:par>
                          <p:cTn id="58" fill="hold">
                            <p:stCondLst>
                              <p:cond delay="2000"/>
                            </p:stCondLst>
                            <p:childTnLst>
                              <p:par>
                                <p:cTn id="59" presetID="11" presetClass="entr" presetSubtype="0" fill="hold" grpId="0" nodeType="afterEffect">
                                  <p:stCondLst>
                                    <p:cond delay="0"/>
                                  </p:stCondLst>
                                  <p:childTnLst>
                                    <p:set>
                                      <p:cBhvr>
                                        <p:cTn id="60" dur="1000">
                                          <p:stCondLst>
                                            <p:cond delay="0"/>
                                          </p:stCondLst>
                                        </p:cTn>
                                        <p:tgtEl>
                                          <p:spTgt spid="19"/>
                                        </p:tgtEl>
                                        <p:attrNameLst>
                                          <p:attrName>style.visibility</p:attrName>
                                        </p:attrNameLst>
                                      </p:cBhvr>
                                      <p:to>
                                        <p:strVal val="visible"/>
                                      </p:to>
                                    </p:set>
                                  </p:childTnLst>
                                </p:cTn>
                              </p:par>
                            </p:childTnLst>
                          </p:cTn>
                        </p:par>
                        <p:par>
                          <p:cTn id="61" fill="hold">
                            <p:stCondLst>
                              <p:cond delay="3000"/>
                            </p:stCondLst>
                            <p:childTnLst>
                              <p:par>
                                <p:cTn id="62" presetID="11" presetClass="entr" presetSubtype="0" fill="hold" grpId="0" nodeType="afterEffect">
                                  <p:stCondLst>
                                    <p:cond delay="0"/>
                                  </p:stCondLst>
                                  <p:childTnLst>
                                    <p:set>
                                      <p:cBhvr>
                                        <p:cTn id="63" dur="1000">
                                          <p:stCondLst>
                                            <p:cond delay="0"/>
                                          </p:stCondLst>
                                        </p:cTn>
                                        <p:tgtEl>
                                          <p:spTgt spid="20"/>
                                        </p:tgtEl>
                                        <p:attrNameLst>
                                          <p:attrName>style.visibility</p:attrName>
                                        </p:attrNameLst>
                                      </p:cBhvr>
                                      <p:to>
                                        <p:strVal val="visible"/>
                                      </p:to>
                                    </p:set>
                                  </p:childTnLst>
                                </p:cTn>
                              </p:par>
                            </p:childTnLst>
                          </p:cTn>
                        </p:par>
                        <p:par>
                          <p:cTn id="64" fill="hold">
                            <p:stCondLst>
                              <p:cond delay="4000"/>
                            </p:stCondLst>
                            <p:childTnLst>
                              <p:par>
                                <p:cTn id="65" presetID="11" presetClass="entr" presetSubtype="0" fill="hold" grpId="0" nodeType="afterEffect">
                                  <p:stCondLst>
                                    <p:cond delay="0"/>
                                  </p:stCondLst>
                                  <p:childTnLst>
                                    <p:set>
                                      <p:cBhvr>
                                        <p:cTn id="66" dur="1000">
                                          <p:stCondLst>
                                            <p:cond delay="0"/>
                                          </p:stCondLst>
                                        </p:cTn>
                                        <p:tgtEl>
                                          <p:spTgt spid="21"/>
                                        </p:tgtEl>
                                        <p:attrNameLst>
                                          <p:attrName>style.visibility</p:attrName>
                                        </p:attrNameLst>
                                      </p:cBhvr>
                                      <p:to>
                                        <p:strVal val="visible"/>
                                      </p:to>
                                    </p:set>
                                  </p:childTnLst>
                                </p:cTn>
                              </p:par>
                            </p:childTnLst>
                          </p:cTn>
                        </p:par>
                        <p:par>
                          <p:cTn id="67" fill="hold">
                            <p:stCondLst>
                              <p:cond delay="5000"/>
                            </p:stCondLst>
                            <p:childTnLst>
                              <p:par>
                                <p:cTn id="68" presetID="11" presetClass="entr" presetSubtype="0" fill="hold" grpId="0" nodeType="afterEffect">
                                  <p:stCondLst>
                                    <p:cond delay="0"/>
                                  </p:stCondLst>
                                  <p:childTnLst>
                                    <p:set>
                                      <p:cBhvr>
                                        <p:cTn id="69" dur="1000">
                                          <p:stCondLst>
                                            <p:cond delay="0"/>
                                          </p:stCondLst>
                                        </p:cTn>
                                        <p:tgtEl>
                                          <p:spTgt spid="22"/>
                                        </p:tgtEl>
                                        <p:attrNameLst>
                                          <p:attrName>style.visibility</p:attrName>
                                        </p:attrNameLst>
                                      </p:cBhvr>
                                      <p:to>
                                        <p:strVal val="visible"/>
                                      </p:to>
                                    </p:set>
                                  </p:childTnLst>
                                </p:cTn>
                              </p:par>
                            </p:childTnLst>
                          </p:cTn>
                        </p:par>
                        <p:par>
                          <p:cTn id="70" fill="hold">
                            <p:stCondLst>
                              <p:cond delay="6000"/>
                            </p:stCondLst>
                            <p:childTnLst>
                              <p:par>
                                <p:cTn id="71" presetID="11" presetClass="entr" presetSubtype="0" fill="hold" grpId="0" nodeType="afterEffect">
                                  <p:stCondLst>
                                    <p:cond delay="0"/>
                                  </p:stCondLst>
                                  <p:childTnLst>
                                    <p:set>
                                      <p:cBhvr>
                                        <p:cTn id="72" dur="1000">
                                          <p:stCondLst>
                                            <p:cond delay="0"/>
                                          </p:stCondLst>
                                        </p:cTn>
                                        <p:tgtEl>
                                          <p:spTgt spid="23"/>
                                        </p:tgtEl>
                                        <p:attrNameLst>
                                          <p:attrName>style.visibility</p:attrName>
                                        </p:attrNameLst>
                                      </p:cBhvr>
                                      <p:to>
                                        <p:strVal val="visible"/>
                                      </p:to>
                                    </p:set>
                                  </p:childTnLst>
                                </p:cTn>
                              </p:par>
                            </p:childTnLst>
                          </p:cTn>
                        </p:par>
                        <p:par>
                          <p:cTn id="73" fill="hold">
                            <p:stCondLst>
                              <p:cond delay="7000"/>
                            </p:stCondLst>
                            <p:childTnLst>
                              <p:par>
                                <p:cTn id="74" presetID="11" presetClass="entr" presetSubtype="0" fill="hold" grpId="0" nodeType="afterEffect">
                                  <p:stCondLst>
                                    <p:cond delay="0"/>
                                  </p:stCondLst>
                                  <p:childTnLst>
                                    <p:set>
                                      <p:cBhvr>
                                        <p:cTn id="75" dur="1000">
                                          <p:stCondLst>
                                            <p:cond delay="0"/>
                                          </p:stCondLst>
                                        </p:cTn>
                                        <p:tgtEl>
                                          <p:spTgt spid="24"/>
                                        </p:tgtEl>
                                        <p:attrNameLst>
                                          <p:attrName>style.visibility</p:attrName>
                                        </p:attrNameLst>
                                      </p:cBhvr>
                                      <p:to>
                                        <p:strVal val="visible"/>
                                      </p:to>
                                    </p:set>
                                  </p:childTnLst>
                                </p:cTn>
                              </p:par>
                            </p:childTnLst>
                          </p:cTn>
                        </p:par>
                        <p:par>
                          <p:cTn id="76" fill="hold">
                            <p:stCondLst>
                              <p:cond delay="8000"/>
                            </p:stCondLst>
                            <p:childTnLst>
                              <p:par>
                                <p:cTn id="77" presetID="11" presetClass="entr" presetSubtype="0" fill="hold" grpId="0" nodeType="afterEffect">
                                  <p:stCondLst>
                                    <p:cond delay="0"/>
                                  </p:stCondLst>
                                  <p:childTnLst>
                                    <p:set>
                                      <p:cBhvr>
                                        <p:cTn id="78" dur="1000">
                                          <p:stCondLst>
                                            <p:cond delay="0"/>
                                          </p:stCondLst>
                                        </p:cTn>
                                        <p:tgtEl>
                                          <p:spTgt spid="25"/>
                                        </p:tgtEl>
                                        <p:attrNameLst>
                                          <p:attrName>style.visibility</p:attrName>
                                        </p:attrNameLst>
                                      </p:cBhvr>
                                      <p:to>
                                        <p:strVal val="visible"/>
                                      </p:to>
                                    </p:set>
                                  </p:childTnLst>
                                </p:cTn>
                              </p:par>
                            </p:childTnLst>
                          </p:cTn>
                        </p:par>
                        <p:par>
                          <p:cTn id="79" fill="hold">
                            <p:stCondLst>
                              <p:cond delay="9000"/>
                            </p:stCondLst>
                            <p:childTnLst>
                              <p:par>
                                <p:cTn id="80" presetID="11" presetClass="entr" presetSubtype="0" fill="hold" grpId="0" nodeType="afterEffect">
                                  <p:stCondLst>
                                    <p:cond delay="0"/>
                                  </p:stCondLst>
                                  <p:childTnLst>
                                    <p:set>
                                      <p:cBhvr>
                                        <p:cTn id="81" dur="1000">
                                          <p:stCondLst>
                                            <p:cond delay="0"/>
                                          </p:stCondLst>
                                        </p:cTn>
                                        <p:tgtEl>
                                          <p:spTgt spid="26"/>
                                        </p:tgtEl>
                                        <p:attrNameLst>
                                          <p:attrName>style.visibility</p:attrName>
                                        </p:attrNameLst>
                                      </p:cBhvr>
                                      <p:to>
                                        <p:strVal val="visible"/>
                                      </p:to>
                                    </p:set>
                                  </p:childTnLst>
                                </p:cTn>
                              </p:par>
                            </p:childTnLst>
                          </p:cTn>
                        </p:par>
                        <p:par>
                          <p:cTn id="82" fill="hold">
                            <p:stCondLst>
                              <p:cond delay="10000"/>
                            </p:stCondLst>
                            <p:childTnLst>
                              <p:par>
                                <p:cTn id="83" presetID="11" presetClass="entr" presetSubtype="0" fill="hold" grpId="0" nodeType="afterEffect">
                                  <p:stCondLst>
                                    <p:cond delay="0"/>
                                  </p:stCondLst>
                                  <p:childTnLst>
                                    <p:set>
                                      <p:cBhvr>
                                        <p:cTn id="84" dur="1000">
                                          <p:stCondLst>
                                            <p:cond delay="0"/>
                                          </p:stCondLst>
                                        </p:cTn>
                                        <p:tgtEl>
                                          <p:spTgt spid="27"/>
                                        </p:tgtEl>
                                        <p:attrNameLst>
                                          <p:attrName>style.visibility</p:attrName>
                                        </p:attrNameLst>
                                      </p:cBhvr>
                                      <p:to>
                                        <p:strVal val="visible"/>
                                      </p:to>
                                    </p:set>
                                  </p:childTnLst>
                                </p:cTn>
                              </p:par>
                            </p:childTnLst>
                          </p:cTn>
                        </p:par>
                        <p:par>
                          <p:cTn id="85" fill="hold">
                            <p:stCondLst>
                              <p:cond delay="11000"/>
                            </p:stCondLst>
                            <p:childTnLst>
                              <p:par>
                                <p:cTn id="86" presetID="11" presetClass="entr" presetSubtype="0" fill="hold" grpId="0" nodeType="afterEffect">
                                  <p:stCondLst>
                                    <p:cond delay="0"/>
                                  </p:stCondLst>
                                  <p:childTnLst>
                                    <p:set>
                                      <p:cBhvr>
                                        <p:cTn id="87" dur="1000">
                                          <p:stCondLst>
                                            <p:cond delay="0"/>
                                          </p:stCondLst>
                                        </p:cTn>
                                        <p:tgtEl>
                                          <p:spTgt spid="28"/>
                                        </p:tgtEl>
                                        <p:attrNameLst>
                                          <p:attrName>style.visibility</p:attrName>
                                        </p:attrNameLst>
                                      </p:cBhvr>
                                      <p:to>
                                        <p:strVal val="visible"/>
                                      </p:to>
                                    </p:set>
                                  </p:childTnLst>
                                </p:cTn>
                              </p:par>
                            </p:childTnLst>
                          </p:cTn>
                        </p:par>
                        <p:par>
                          <p:cTn id="88" fill="hold">
                            <p:stCondLst>
                              <p:cond delay="12000"/>
                            </p:stCondLst>
                            <p:childTnLst>
                              <p:par>
                                <p:cTn id="89" presetID="11" presetClass="entr" presetSubtype="0" fill="hold" grpId="0" nodeType="afterEffect">
                                  <p:stCondLst>
                                    <p:cond delay="0"/>
                                  </p:stCondLst>
                                  <p:childTnLst>
                                    <p:set>
                                      <p:cBhvr>
                                        <p:cTn id="90" dur="1000">
                                          <p:stCondLst>
                                            <p:cond delay="0"/>
                                          </p:stCondLst>
                                        </p:cTn>
                                        <p:tgtEl>
                                          <p:spTgt spid="29"/>
                                        </p:tgtEl>
                                        <p:attrNameLst>
                                          <p:attrName>style.visibility</p:attrName>
                                        </p:attrNameLst>
                                      </p:cBhvr>
                                      <p:to>
                                        <p:strVal val="visible"/>
                                      </p:to>
                                    </p:set>
                                  </p:childTnLst>
                                </p:cTn>
                              </p:par>
                            </p:childTnLst>
                          </p:cTn>
                        </p:par>
                        <p:par>
                          <p:cTn id="91" fill="hold">
                            <p:stCondLst>
                              <p:cond delay="13000"/>
                            </p:stCondLst>
                            <p:childTnLst>
                              <p:par>
                                <p:cTn id="92" presetID="11" presetClass="entr" presetSubtype="0" fill="hold" grpId="0" nodeType="afterEffect">
                                  <p:stCondLst>
                                    <p:cond delay="0"/>
                                  </p:stCondLst>
                                  <p:childTnLst>
                                    <p:set>
                                      <p:cBhvr>
                                        <p:cTn id="93" dur="1000">
                                          <p:stCondLst>
                                            <p:cond delay="0"/>
                                          </p:stCondLst>
                                        </p:cTn>
                                        <p:tgtEl>
                                          <p:spTgt spid="30"/>
                                        </p:tgtEl>
                                        <p:attrNameLst>
                                          <p:attrName>style.visibility</p:attrName>
                                        </p:attrNameLst>
                                      </p:cBhvr>
                                      <p:to>
                                        <p:strVal val="visible"/>
                                      </p:to>
                                    </p:set>
                                  </p:childTnLst>
                                </p:cTn>
                              </p:par>
                            </p:childTnLst>
                          </p:cTn>
                        </p:par>
                        <p:par>
                          <p:cTn id="94" fill="hold">
                            <p:stCondLst>
                              <p:cond delay="14000"/>
                            </p:stCondLst>
                            <p:childTnLst>
                              <p:par>
                                <p:cTn id="95" presetID="11" presetClass="entr" presetSubtype="0" fill="hold" grpId="0" nodeType="afterEffect">
                                  <p:stCondLst>
                                    <p:cond delay="0"/>
                                  </p:stCondLst>
                                  <p:childTnLst>
                                    <p:set>
                                      <p:cBhvr>
                                        <p:cTn id="96" dur="1000">
                                          <p:stCondLst>
                                            <p:cond delay="0"/>
                                          </p:stCondLst>
                                        </p:cTn>
                                        <p:tgtEl>
                                          <p:spTgt spid="31"/>
                                        </p:tgtEl>
                                        <p:attrNameLst>
                                          <p:attrName>style.visibility</p:attrName>
                                        </p:attrNameLst>
                                      </p:cBhvr>
                                      <p:to>
                                        <p:strVal val="visible"/>
                                      </p:to>
                                    </p:set>
                                  </p:childTnLst>
                                </p:cTn>
                              </p:par>
                            </p:childTnLst>
                          </p:cTn>
                        </p:par>
                        <p:par>
                          <p:cTn id="97" fill="hold">
                            <p:stCondLst>
                              <p:cond delay="15000"/>
                            </p:stCondLst>
                            <p:childTnLst>
                              <p:par>
                                <p:cTn id="98" presetID="11" presetClass="entr" presetSubtype="0" fill="hold" grpId="0" nodeType="afterEffect">
                                  <p:stCondLst>
                                    <p:cond delay="0"/>
                                  </p:stCondLst>
                                  <p:childTnLst>
                                    <p:set>
                                      <p:cBhvr>
                                        <p:cTn id="99" dur="1000">
                                          <p:stCondLst>
                                            <p:cond delay="0"/>
                                          </p:stCondLst>
                                        </p:cTn>
                                        <p:tgtEl>
                                          <p:spTgt spid="32"/>
                                        </p:tgtEl>
                                        <p:attrNameLst>
                                          <p:attrName>style.visibility</p:attrName>
                                        </p:attrNameLst>
                                      </p:cBhvr>
                                      <p:to>
                                        <p:strVal val="visible"/>
                                      </p:to>
                                    </p:set>
                                  </p:childTnLst>
                                  <p:subTnLst>
                                    <p:audio>
                                      <p:cMediaNode>
                                        <p:cTn display="0" masterRel="sameClick">
                                          <p:stCondLst>
                                            <p:cond evt="begin" delay="0">
                                              <p:tn val="98"/>
                                            </p:cond>
                                          </p:stCondLst>
                                          <p:endCondLst>
                                            <p:cond evt="onStopAudio" delay="0">
                                              <p:tgtEl>
                                                <p:sldTgt/>
                                              </p:tgtEl>
                                            </p:cond>
                                          </p:endCondLst>
                                        </p:cTn>
                                        <p:tgtEl>
                                          <p:sndTgt r:embed="rId3" name="chimes.wav"/>
                                        </p:tgtEl>
                                      </p:cMediaNode>
                                    </p:audio>
                                  </p:subTnLst>
                                </p:cTn>
                              </p:par>
                            </p:childTnLst>
                          </p:cTn>
                        </p:par>
                      </p:childTnLst>
                    </p:cTn>
                  </p:par>
                </p:childTnLst>
              </p:cTn>
              <p:nextCondLst>
                <p:cond evt="onClick" delay="0">
                  <p:tgtEl>
                    <p:spTgt spid="33"/>
                  </p:tgtEl>
                </p:cond>
              </p:nextCondLst>
            </p:seq>
          </p:childTnLst>
        </p:cTn>
      </p:par>
    </p:tnLst>
    <p:bldLst>
      <p:bldP spid="16" grpId="0" animBg="1"/>
      <p:bldP spid="17" grpId="0" animBg="1"/>
      <p:bldP spid="5" grpId="0"/>
      <p:bldP spid="14" grpId="0" animBg="1"/>
      <p:bldP spid="15" grpId="0" animBg="1"/>
      <p:bldP spid="19" grpId="0" animBg="1"/>
      <p:bldP spid="20" grpId="0" animBg="1"/>
      <p:bldP spid="21" grpId="0" animBg="1"/>
      <p:bldP spid="22" grpId="0" animBg="1"/>
      <p:bldP spid="23" grpId="0" animBg="1"/>
      <p:bldP spid="24" grpId="0" animBg="1"/>
      <p:bldP spid="25" grpId="0" animBg="1"/>
      <p:bldP spid="26" grpId="0" animBg="1"/>
      <p:bldP spid="27" grpId="0" animBg="1"/>
      <p:bldP spid="28" grpId="0" animBg="1"/>
      <p:bldP spid="29" grpId="0" animBg="1"/>
      <p:bldP spid="30" grpId="0" animBg="1"/>
      <p:bldP spid="31" grpId="0" animBg="1"/>
      <p:bldP spid="32" grpId="0" animBg="1"/>
    </p:bld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child001 - 04 01"/>
          <p:cNvPicPr>
            <a:picLocks noChangeAspect="1" noChangeArrowheads="1"/>
          </p:cNvPicPr>
          <p:nvPr/>
        </p:nvPicPr>
        <p:blipFill>
          <a:blip r:embed="rId2" cstate="print"/>
          <a:srcRect/>
          <a:stretch>
            <a:fillRect/>
          </a:stretch>
        </p:blipFill>
        <p:spPr bwMode="auto">
          <a:xfrm>
            <a:off x="8001000" y="-38099"/>
            <a:ext cx="1143000" cy="1116013"/>
          </a:xfrm>
          <a:prstGeom prst="rect">
            <a:avLst/>
          </a:prstGeom>
          <a:noFill/>
        </p:spPr>
      </p:pic>
      <p:pic>
        <p:nvPicPr>
          <p:cNvPr id="5" name="Picture 3"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sp>
        <p:nvSpPr>
          <p:cNvPr id="6" name="Rectangle 4"/>
          <p:cNvSpPr>
            <a:spLocks noChangeArrowheads="1"/>
          </p:cNvSpPr>
          <p:nvPr/>
        </p:nvSpPr>
        <p:spPr bwMode="auto">
          <a:xfrm>
            <a:off x="0" y="1524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pPr algn="ctr"/>
            <a:endParaRPr lang="en-US">
              <a:latin typeface="Times New Roman" pitchFamily="18" charset="0"/>
            </a:endParaRPr>
          </a:p>
        </p:txBody>
      </p:sp>
      <p:sp>
        <p:nvSpPr>
          <p:cNvPr id="7" name="Text Box 6"/>
          <p:cNvSpPr txBox="1">
            <a:spLocks noChangeArrowheads="1"/>
          </p:cNvSpPr>
          <p:nvPr/>
        </p:nvSpPr>
        <p:spPr bwMode="auto">
          <a:xfrm>
            <a:off x="75841" y="838200"/>
            <a:ext cx="4621778" cy="523220"/>
          </a:xfrm>
          <a:prstGeom prst="rect">
            <a:avLst/>
          </a:prstGeom>
          <a:noFill/>
          <a:ln w="9525">
            <a:noFill/>
            <a:miter lim="800000"/>
            <a:headEnd/>
            <a:tailEnd/>
          </a:ln>
          <a:effectLst/>
        </p:spPr>
        <p:txBody>
          <a:bodyPr wrap="none">
            <a:spAutoFit/>
          </a:bodyPr>
          <a:lstStyle/>
          <a:p>
            <a:r>
              <a:rPr lang="en-US" sz="2800" b="1" u="sng" dirty="0">
                <a:solidFill>
                  <a:srgbClr val="FF0000"/>
                </a:solidFill>
                <a:latin typeface="Times New Roman" pitchFamily="18" charset="0"/>
              </a:rPr>
              <a:t>3.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trừ</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và</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chia</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hết</a:t>
            </a:r>
            <a:r>
              <a:rPr lang="en-US" sz="2800" b="1" u="sng" dirty="0">
                <a:solidFill>
                  <a:srgbClr val="FF0000"/>
                </a:solidFill>
                <a:latin typeface="Times New Roman" pitchFamily="18" charset="0"/>
              </a:rPr>
              <a:t>:</a:t>
            </a:r>
          </a:p>
        </p:txBody>
      </p:sp>
      <p:sp>
        <p:nvSpPr>
          <p:cNvPr id="8" name="Rectangle 12"/>
          <p:cNvSpPr txBox="1">
            <a:spLocks noChangeArrowheads="1"/>
          </p:cNvSpPr>
          <p:nvPr/>
        </p:nvSpPr>
        <p:spPr>
          <a:xfrm>
            <a:off x="76200" y="304800"/>
            <a:ext cx="8686800" cy="457200"/>
          </a:xfrm>
          <a:prstGeom prst="rect">
            <a:avLst/>
          </a:prstGeom>
          <a:noFill/>
          <a:ln/>
        </p:spPr>
        <p:txBody>
          <a:bodyPr vert="horz" lIns="91440" tIns="45720" rIns="91440" bIns="45720" rtlCol="0" anchor="ctr">
            <a:no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2400" b="1" i="0" u="none" strike="noStrike" kern="1200" cap="none" spc="0" normalizeH="0" baseline="0" noProof="0" dirty="0" err="1">
                <a:ln>
                  <a:noFill/>
                </a:ln>
                <a:solidFill>
                  <a:srgbClr val="0000FF"/>
                </a:solidFill>
                <a:effectLst/>
                <a:uLnTx/>
                <a:uFillTx/>
                <a:latin typeface="Times New Roman" pitchFamily="18" charset="0"/>
                <a:ea typeface="+mj-ea"/>
                <a:cs typeface="+mj-cs"/>
              </a:rPr>
              <a:t>Bài</a:t>
            </a:r>
            <a:r>
              <a:rPr kumimoji="0" lang="en-US" sz="2400" b="1" i="0" u="none" strike="noStrike" kern="1200" cap="none" spc="0" normalizeH="0" baseline="0" noProof="0" dirty="0">
                <a:ln>
                  <a:noFill/>
                </a:ln>
                <a:solidFill>
                  <a:srgbClr val="0000FF"/>
                </a:solidFill>
                <a:effectLst/>
                <a:uLnTx/>
                <a:uFillTx/>
                <a:latin typeface="Times New Roman" pitchFamily="18" charset="0"/>
                <a:ea typeface="+mj-ea"/>
                <a:cs typeface="+mj-cs"/>
              </a:rPr>
              <a:t> 3: CÁC PHÉP TÍNH TRONG TẬP HỢP SỐ TỰ NHIÊN</a:t>
            </a:r>
          </a:p>
        </p:txBody>
      </p:sp>
      <p:sp>
        <p:nvSpPr>
          <p:cNvPr id="9" name="TextBox 8"/>
          <p:cNvSpPr txBox="1"/>
          <p:nvPr/>
        </p:nvSpPr>
        <p:spPr>
          <a:xfrm>
            <a:off x="762000" y="1371600"/>
            <a:ext cx="8382000" cy="2308324"/>
          </a:xfrm>
          <a:prstGeom prst="rect">
            <a:avLst/>
          </a:prstGeom>
          <a:noFill/>
        </p:spPr>
        <p:txBody>
          <a:bodyPr wrap="square" rtlCol="0">
            <a:spAutoFit/>
          </a:bodyPr>
          <a:lstStyle/>
          <a:p>
            <a:r>
              <a:rPr lang="en-US" sz="2400" dirty="0" err="1">
                <a:latin typeface="Times New Roman" pitchFamily="18" charset="0"/>
                <a:cs typeface="Times New Roman" pitchFamily="18" charset="0"/>
              </a:rPr>
              <a:t>Nhóm</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Lan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dự</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định</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thực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một</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kế</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hoạch</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nhỏ</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với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số</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tiền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cần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có</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 200000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tại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đang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có</a:t>
            </a:r>
            <a:r>
              <a:rPr lang="en-US" sz="2400" dirty="0">
                <a:latin typeface="Times New Roman" pitchFamily="18" charset="0"/>
                <a:cs typeface="Times New Roman" pitchFamily="18" charset="0"/>
              </a:rPr>
              <a:t> 80000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thực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gây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quỹ</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thêm</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bằng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cách</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thu</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lượm</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và</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giấy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vụn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mỗi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tháng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được</a:t>
            </a:r>
            <a:r>
              <a:rPr lang="en-US" sz="2400" dirty="0">
                <a:latin typeface="Times New Roman" pitchFamily="18" charset="0"/>
                <a:cs typeface="Times New Roman" pitchFamily="18" charset="0"/>
              </a:rPr>
              <a:t> 20000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 </a:t>
            </a:r>
          </a:p>
          <a:p>
            <a:pPr lvl="0"/>
            <a:r>
              <a:rPr lang="en-US" sz="2400" dirty="0">
                <a:latin typeface="Times New Roman" pitchFamily="18" charset="0"/>
                <a:cs typeface="Times New Roman" pitchFamily="18" charset="0"/>
              </a:rPr>
              <a:t>a) </a:t>
            </a:r>
            <a:r>
              <a:rPr lang="en-US" sz="2400" dirty="0" err="1">
                <a:latin typeface="Times New Roman" pitchFamily="18" charset="0"/>
                <a:cs typeface="Times New Roman" pitchFamily="18" charset="0"/>
              </a:rPr>
              <a:t>Số</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tiền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tại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còn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thiếu</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bao</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nhiêu</a:t>
            </a:r>
            <a:r>
              <a:rPr lang="en-US" sz="2400" dirty="0">
                <a:latin typeface="Times New Roman" pitchFamily="18" charset="0"/>
                <a:cs typeface="Times New Roman" pitchFamily="18" charset="0"/>
              </a:rPr>
              <a:t>?</a:t>
            </a:r>
          </a:p>
          <a:p>
            <a:pPr lvl="0"/>
            <a:r>
              <a:rPr lang="en-US" sz="2400" dirty="0">
                <a:latin typeface="Times New Roman" pitchFamily="18" charset="0"/>
                <a:cs typeface="Times New Roman" pitchFamily="18" charset="0"/>
              </a:rPr>
              <a:t>b) </a:t>
            </a:r>
            <a:r>
              <a:rPr lang="en-US" sz="2400" dirty="0" err="1">
                <a:latin typeface="Times New Roman" pitchFamily="18" charset="0"/>
                <a:cs typeface="Times New Roman" pitchFamily="18" charset="0"/>
              </a:rPr>
              <a:t>Số</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tiền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còn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thiếu</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cần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phải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thực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gây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quỹ</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trong</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mấy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tháng</a:t>
            </a:r>
            <a:r>
              <a:rPr lang="en-US" sz="2400" dirty="0">
                <a:latin typeface="Times New Roman" pitchFamily="18" charset="0"/>
                <a:cs typeface="Times New Roman" pitchFamily="18" charset="0"/>
              </a:rPr>
              <a:t>?</a:t>
            </a:r>
          </a:p>
        </p:txBody>
      </p:sp>
      <p:sp>
        <p:nvSpPr>
          <p:cNvPr id="10" name="TextBox 9"/>
          <p:cNvSpPr txBox="1"/>
          <p:nvPr/>
        </p:nvSpPr>
        <p:spPr>
          <a:xfrm>
            <a:off x="1654249" y="4461808"/>
            <a:ext cx="5737151" cy="1938992"/>
          </a:xfrm>
          <a:prstGeom prst="rect">
            <a:avLst/>
          </a:prstGeom>
          <a:noFill/>
        </p:spPr>
        <p:txBody>
          <a:bodyPr wrap="square" rtlCol="0">
            <a:spAutoFit/>
          </a:bodyPr>
          <a:lstStyle/>
          <a:p>
            <a:pPr lvl="0"/>
            <a:r>
              <a:rPr lang="en-US" sz="2400" dirty="0" err="1">
                <a:latin typeface="Times New Roman" pitchFamily="18" charset="0"/>
                <a:cs typeface="Times New Roman" pitchFamily="18" charset="0"/>
              </a:rPr>
              <a:t>Số</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tiền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các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bạn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còn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thiếu</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là</a:t>
            </a:r>
            <a:r>
              <a:rPr lang="en-US" sz="2400" dirty="0">
                <a:latin typeface="Times New Roman" pitchFamily="18" charset="0"/>
                <a:cs typeface="Times New Roman" pitchFamily="18" charset="0"/>
              </a:rPr>
              <a:t>:</a:t>
            </a:r>
          </a:p>
          <a:p>
            <a:r>
              <a:rPr lang="en-US" sz="2400" dirty="0">
                <a:latin typeface="Times New Roman" pitchFamily="18" charset="0"/>
                <a:cs typeface="Times New Roman" pitchFamily="18" charset="0"/>
              </a:rPr>
              <a:t>         200000 – 80000 = 120000 ( </a:t>
            </a:r>
            <a:r>
              <a:rPr lang="en-US" sz="2400" dirty="0" err="1">
                <a:latin typeface="Times New Roman" pitchFamily="18" charset="0"/>
                <a:cs typeface="Times New Roman" pitchFamily="18" charset="0"/>
              </a:rPr>
              <a:t>đồng</a:t>
            </a:r>
            <a:r>
              <a:rPr lang="en-US" sz="2400" dirty="0">
                <a:latin typeface="Times New Roman" pitchFamily="18" charset="0"/>
                <a:cs typeface="Times New Roman" pitchFamily="18" charset="0"/>
              </a:rPr>
              <a:t>)</a:t>
            </a:r>
          </a:p>
          <a:p>
            <a:pPr lvl="0"/>
            <a:r>
              <a:rPr lang="en-US" sz="2400" dirty="0" err="1">
                <a:latin typeface="Times New Roman" pitchFamily="18" charset="0"/>
                <a:cs typeface="Times New Roman" pitchFamily="18" charset="0"/>
              </a:rPr>
              <a:t>Cần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phải</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thực</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hiện</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gây</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quỹ</a:t>
            </a:r>
            <a:r>
              <a:rPr lang="en-US" sz="2400" dirty="0">
                <a:latin typeface="Times New Roman" pitchFamily="18" charset="0"/>
                <a:cs typeface="Times New Roman" pitchFamily="18" charset="0"/>
              </a:rPr>
              <a:t> </a:t>
            </a:r>
            <a:r>
              <a:rPr lang="en-US" sz="2400" dirty="0" err="1">
                <a:latin typeface="Times New Roman" pitchFamily="18" charset="0"/>
                <a:cs typeface="Times New Roman" pitchFamily="18" charset="0"/>
              </a:rPr>
              <a:t>trong</a:t>
            </a:r>
            <a:r>
              <a:rPr lang="en-US" sz="2400" dirty="0">
                <a:latin typeface="Times New Roman" pitchFamily="18" charset="0"/>
                <a:cs typeface="Times New Roman" pitchFamily="18" charset="0"/>
              </a:rPr>
              <a:t>:</a:t>
            </a:r>
          </a:p>
          <a:p>
            <a:r>
              <a:rPr lang="en-US" sz="2400" dirty="0">
                <a:latin typeface="Times New Roman" pitchFamily="18" charset="0"/>
                <a:cs typeface="Times New Roman" pitchFamily="18" charset="0"/>
              </a:rPr>
              <a:t>         120000 : 20000 = 6  ( </a:t>
            </a:r>
            <a:r>
              <a:rPr lang="en-US" sz="2400" dirty="0" err="1">
                <a:latin typeface="Times New Roman" pitchFamily="18" charset="0"/>
                <a:cs typeface="Times New Roman" pitchFamily="18" charset="0"/>
              </a:rPr>
              <a:t>tháng</a:t>
            </a:r>
            <a:r>
              <a:rPr lang="en-US" sz="2400" dirty="0">
                <a:latin typeface="Times New Roman" pitchFamily="18" charset="0"/>
                <a:cs typeface="Times New Roman" pitchFamily="18" charset="0"/>
              </a:rPr>
              <a:t>)</a:t>
            </a:r>
          </a:p>
          <a:p>
            <a:endParaRPr lang="en-US" sz="2400" dirty="0">
              <a:latin typeface="Times New Roman" pitchFamily="18" charset="0"/>
              <a:cs typeface="Times New Roman" pitchFamily="18" charset="0"/>
            </a:endParaRPr>
          </a:p>
        </p:txBody>
      </p:sp>
      <p:pic>
        <p:nvPicPr>
          <p:cNvPr id="11" name="Picture 2" descr="child001 - 04 01"/>
          <p:cNvPicPr>
            <a:picLocks noChangeAspect="1" noChangeArrowheads="1"/>
          </p:cNvPicPr>
          <p:nvPr/>
        </p:nvPicPr>
        <p:blipFill>
          <a:blip r:embed="rId2" cstate="print"/>
          <a:srcRect/>
          <a:stretch>
            <a:fillRect/>
          </a:stretch>
        </p:blipFill>
        <p:spPr bwMode="auto">
          <a:xfrm>
            <a:off x="8001000" y="-38099"/>
            <a:ext cx="1143000" cy="1116013"/>
          </a:xfrm>
          <a:prstGeom prst="rect">
            <a:avLst/>
          </a:prstGeom>
          <a:noFill/>
        </p:spPr>
      </p:pic>
      <p:pic>
        <p:nvPicPr>
          <p:cNvPr id="12" name="Picture 3"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pic>
        <p:nvPicPr>
          <p:cNvPr id="13" name="Picture 12"/>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0" y="1371600"/>
            <a:ext cx="739030" cy="739030"/>
          </a:xfrm>
          <a:prstGeom prst="rect">
            <a:avLst/>
          </a:prstGeom>
        </p:spPr>
      </p:pic>
      <p:sp>
        <p:nvSpPr>
          <p:cNvPr id="15" name="TextBox 14"/>
          <p:cNvSpPr txBox="1"/>
          <p:nvPr/>
        </p:nvSpPr>
        <p:spPr>
          <a:xfrm>
            <a:off x="3200400" y="3886200"/>
            <a:ext cx="1219200" cy="523220"/>
          </a:xfrm>
          <a:prstGeom prst="rect">
            <a:avLst/>
          </a:prstGeom>
          <a:noFill/>
        </p:spPr>
        <p:txBody>
          <a:bodyPr wrap="square" rtlCol="0">
            <a:spAutoFit/>
          </a:bodyPr>
          <a:lstStyle/>
          <a:p>
            <a:r>
              <a:rPr lang="en-US" sz="2800" dirty="0">
                <a:latin typeface="Times New Roman" pitchFamily="18" charset="0"/>
                <a:cs typeface="Times New Roman" pitchFamily="18" charset="0"/>
              </a:rPr>
              <a:t> </a:t>
            </a:r>
            <a:r>
              <a:rPr lang="en-US" sz="2800" dirty="0" err="1">
                <a:latin typeface="Times New Roman" pitchFamily="18" charset="0"/>
                <a:cs typeface="Times New Roman" pitchFamily="18" charset="0"/>
              </a:rPr>
              <a:t>Giải</a:t>
            </a:r>
            <a:endParaRPr lang="en-US" sz="2800" dirty="0">
              <a:latin typeface="Times New Roman" pitchFamily="18" charset="0"/>
              <a:cs typeface="Times New Roman" pitchFamily="18" charset="0"/>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grpId="0" nodeType="clickEffect">
                                  <p:stCondLst>
                                    <p:cond delay="0"/>
                                  </p:stCondLst>
                                  <p:childTnLst>
                                    <p:set>
                                      <p:cBhvr>
                                        <p:cTn id="6" dur="1" fill="hold">
                                          <p:stCondLst>
                                            <p:cond delay="0"/>
                                          </p:stCondLst>
                                        </p:cTn>
                                        <p:tgtEl>
                                          <p:spTgt spid="15"/>
                                        </p:tgtEl>
                                        <p:attrNameLst>
                                          <p:attrName>style.visibility</p:attrName>
                                        </p:attrNameLst>
                                      </p:cBhvr>
                                      <p:to>
                                        <p:strVal val="visible"/>
                                      </p:to>
                                    </p:set>
                                    <p:animEffect transition="in" filter="fade">
                                      <p:cBhvr>
                                        <p:cTn id="7" dur="2000"/>
                                        <p:tgtEl>
                                          <p:spTgt spid="15"/>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0"/>
                                        </p:tgtEl>
                                        <p:attrNameLst>
                                          <p:attrName>style.visibility</p:attrName>
                                        </p:attrNameLst>
                                      </p:cBhvr>
                                      <p:to>
                                        <p:strVal val="visible"/>
                                      </p:to>
                                    </p:set>
                                    <p:animEffect transition="in" filter="fade">
                                      <p:cBhvr>
                                        <p:cTn id="12" dur="20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5" grpId="0"/>
    </p:bld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2" descr="child001 - 04 01"/>
          <p:cNvPicPr>
            <a:picLocks noChangeAspect="1" noChangeArrowheads="1"/>
          </p:cNvPicPr>
          <p:nvPr/>
        </p:nvPicPr>
        <p:blipFill>
          <a:blip r:embed="rId2" cstate="print"/>
          <a:srcRect/>
          <a:stretch>
            <a:fillRect/>
          </a:stretch>
        </p:blipFill>
        <p:spPr bwMode="auto">
          <a:xfrm>
            <a:off x="8001000" y="-38099"/>
            <a:ext cx="1143000" cy="1116013"/>
          </a:xfrm>
          <a:prstGeom prst="rect">
            <a:avLst/>
          </a:prstGeom>
          <a:noFill/>
        </p:spPr>
      </p:pic>
      <p:pic>
        <p:nvPicPr>
          <p:cNvPr id="5" name="Picture 3"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sp>
        <p:nvSpPr>
          <p:cNvPr id="6" name="Rectangle 4"/>
          <p:cNvSpPr>
            <a:spLocks noChangeArrowheads="1"/>
          </p:cNvSpPr>
          <p:nvPr/>
        </p:nvSpPr>
        <p:spPr bwMode="auto">
          <a:xfrm>
            <a:off x="0" y="152400"/>
            <a:ext cx="9144000" cy="685800"/>
          </a:xfrm>
          <a:prstGeom prst="rect">
            <a:avLst/>
          </a:prstGeom>
          <a:gradFill rotWithShape="1">
            <a:gsLst>
              <a:gs pos="0">
                <a:schemeClr val="bg1"/>
              </a:gs>
              <a:gs pos="100000">
                <a:srgbClr val="FF9933">
                  <a:alpha val="50000"/>
                </a:srgbClr>
              </a:gs>
            </a:gsLst>
            <a:path path="shape">
              <a:fillToRect l="50000" t="50000" r="50000" b="50000"/>
            </a:path>
          </a:gradFill>
          <a:ln w="9525">
            <a:noFill/>
            <a:miter lim="800000"/>
            <a:headEnd/>
            <a:tailEnd/>
          </a:ln>
          <a:effectLst/>
        </p:spPr>
        <p:txBody>
          <a:bodyPr wrap="none" anchor="ctr"/>
          <a:lstStyle/>
          <a:p>
            <a:pPr algn="ctr"/>
            <a:endParaRPr lang="en-US">
              <a:latin typeface="Times New Roman" pitchFamily="18" charset="0"/>
            </a:endParaRPr>
          </a:p>
        </p:txBody>
      </p:sp>
      <p:sp>
        <p:nvSpPr>
          <p:cNvPr id="8" name="Rectangle 12"/>
          <p:cNvSpPr txBox="1">
            <a:spLocks noChangeArrowheads="1"/>
          </p:cNvSpPr>
          <p:nvPr/>
        </p:nvSpPr>
        <p:spPr>
          <a:xfrm>
            <a:off x="76200" y="304800"/>
            <a:ext cx="8686800" cy="457200"/>
          </a:xfrm>
          <a:prstGeom prst="rect">
            <a:avLst/>
          </a:prstGeom>
          <a:noFill/>
          <a:ln/>
        </p:spPr>
        <p:txBody>
          <a:bodyPr vert="horz" lIns="91440" tIns="45720" rIns="91440" bIns="45720" rtlCol="0" anchor="ctr">
            <a:noAutofit/>
          </a:bodyPr>
          <a:lstStyle/>
          <a:p>
            <a:pPr marL="0" marR="0" lvl="0" indent="0" algn="l" defTabSz="914400" rtl="0" eaLnBrk="1" fontAlgn="auto" latinLnBrk="0" hangingPunct="1">
              <a:lnSpc>
                <a:spcPct val="100000"/>
              </a:lnSpc>
              <a:spcBef>
                <a:spcPct val="0"/>
              </a:spcBef>
              <a:spcAft>
                <a:spcPts val="0"/>
              </a:spcAft>
              <a:buClrTx/>
              <a:buSzTx/>
              <a:buFontTx/>
              <a:buNone/>
              <a:tabLst/>
              <a:defRPr/>
            </a:pPr>
            <a:r>
              <a:rPr kumimoji="0" lang="en-US" sz="2400" b="1" i="0" u="none" strike="noStrike" kern="1200" cap="none" spc="0" normalizeH="0" baseline="0" noProof="0" dirty="0" err="1">
                <a:ln>
                  <a:noFill/>
                </a:ln>
                <a:solidFill>
                  <a:srgbClr val="0000FF"/>
                </a:solidFill>
                <a:effectLst/>
                <a:uLnTx/>
                <a:uFillTx/>
                <a:latin typeface="Times New Roman" pitchFamily="18" charset="0"/>
                <a:ea typeface="+mj-ea"/>
                <a:cs typeface="+mj-cs"/>
              </a:rPr>
              <a:t>Bài</a:t>
            </a:r>
            <a:r>
              <a:rPr kumimoji="0" lang="en-US" sz="2400" b="1" i="0" u="none" strike="noStrike" kern="1200" cap="none" spc="0" normalizeH="0" baseline="0" noProof="0" dirty="0">
                <a:ln>
                  <a:noFill/>
                </a:ln>
                <a:solidFill>
                  <a:srgbClr val="0000FF"/>
                </a:solidFill>
                <a:effectLst/>
                <a:uLnTx/>
                <a:uFillTx/>
                <a:latin typeface="Times New Roman" pitchFamily="18" charset="0"/>
                <a:ea typeface="+mj-ea"/>
                <a:cs typeface="+mj-cs"/>
              </a:rPr>
              <a:t> 3: CÁC PHÉP TÍNH TRONG TẬP HỢP SỐ TỰ NHIÊN</a:t>
            </a:r>
          </a:p>
        </p:txBody>
      </p:sp>
      <p:sp>
        <p:nvSpPr>
          <p:cNvPr id="9" name="Text Box 6"/>
          <p:cNvSpPr txBox="1">
            <a:spLocks noChangeArrowheads="1"/>
          </p:cNvSpPr>
          <p:nvPr/>
        </p:nvSpPr>
        <p:spPr bwMode="auto">
          <a:xfrm>
            <a:off x="75841" y="838200"/>
            <a:ext cx="4621778" cy="523220"/>
          </a:xfrm>
          <a:prstGeom prst="rect">
            <a:avLst/>
          </a:prstGeom>
          <a:noFill/>
          <a:ln w="9525">
            <a:noFill/>
            <a:miter lim="800000"/>
            <a:headEnd/>
            <a:tailEnd/>
          </a:ln>
          <a:effectLst/>
        </p:spPr>
        <p:txBody>
          <a:bodyPr wrap="none">
            <a:spAutoFit/>
          </a:bodyPr>
          <a:lstStyle/>
          <a:p>
            <a:r>
              <a:rPr lang="en-US" sz="2800" b="1" u="sng" dirty="0">
                <a:solidFill>
                  <a:srgbClr val="FF0000"/>
                </a:solidFill>
                <a:latin typeface="Times New Roman" pitchFamily="18" charset="0"/>
              </a:rPr>
              <a:t>3.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trừ</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và</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phép</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chia</a:t>
            </a:r>
            <a:r>
              <a:rPr lang="en-US" sz="2800" b="1" u="sng" dirty="0">
                <a:solidFill>
                  <a:srgbClr val="FF0000"/>
                </a:solidFill>
                <a:latin typeface="Times New Roman" pitchFamily="18" charset="0"/>
              </a:rPr>
              <a:t> </a:t>
            </a:r>
            <a:r>
              <a:rPr lang="en-US" sz="2800" b="1" u="sng" dirty="0" err="1">
                <a:solidFill>
                  <a:srgbClr val="FF0000"/>
                </a:solidFill>
                <a:latin typeface="Times New Roman" pitchFamily="18" charset="0"/>
              </a:rPr>
              <a:t>hết</a:t>
            </a:r>
            <a:r>
              <a:rPr lang="en-US" sz="2800" b="1" u="sng" dirty="0">
                <a:solidFill>
                  <a:srgbClr val="FF0000"/>
                </a:solidFill>
                <a:latin typeface="Times New Roman" pitchFamily="18" charset="0"/>
              </a:rPr>
              <a:t>:</a:t>
            </a:r>
          </a:p>
        </p:txBody>
      </p:sp>
      <p:sp>
        <p:nvSpPr>
          <p:cNvPr id="10" name="TextBox 9"/>
          <p:cNvSpPr txBox="1"/>
          <p:nvPr/>
        </p:nvSpPr>
        <p:spPr>
          <a:xfrm>
            <a:off x="0" y="3687901"/>
            <a:ext cx="9144000" cy="2092881"/>
          </a:xfrm>
          <a:prstGeom prst="rect">
            <a:avLst/>
          </a:prstGeom>
          <a:noFill/>
        </p:spPr>
        <p:txBody>
          <a:bodyPr wrap="square" rtlCol="0">
            <a:spAutoFit/>
          </a:bodyPr>
          <a:lstStyle/>
          <a:p>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Giải</a:t>
            </a:r>
            <a:endParaRPr lang="en-US" sz="2600" dirty="0">
              <a:latin typeface="Times New Roman" pitchFamily="18" charset="0"/>
              <a:cs typeface="Times New Roman" pitchFamily="18" charset="0"/>
            </a:endParaRPr>
          </a:p>
          <a:p>
            <a:r>
              <a:rPr lang="en-US" sz="2600" dirty="0">
                <a:latin typeface="Times New Roman" pitchFamily="18" charset="0"/>
                <a:cs typeface="Times New Roman" pitchFamily="18" charset="0"/>
              </a:rPr>
              <a:t>a)                      Ta </a:t>
            </a:r>
            <a:r>
              <a:rPr lang="en-US" sz="2600" dirty="0" err="1">
                <a:latin typeface="Times New Roman" pitchFamily="18" charset="0"/>
                <a:cs typeface="Times New Roman" pitchFamily="18" charset="0"/>
              </a:rPr>
              <a:t>có</a:t>
            </a:r>
            <a:r>
              <a:rPr lang="en-US" sz="2600" dirty="0">
                <a:latin typeface="Times New Roman" pitchFamily="18" charset="0"/>
                <a:cs typeface="Times New Roman" pitchFamily="18" charset="0"/>
              </a:rPr>
              <a:t>: 36 – 12 = 24 </a:t>
            </a:r>
          </a:p>
          <a:p>
            <a:r>
              <a:rPr lang="en-US" sz="2600" dirty="0" err="1">
                <a:latin typeface="Times New Roman" pitchFamily="18" charset="0"/>
                <a:cs typeface="Times New Roman" pitchFamily="18" charset="0"/>
              </a:rPr>
              <a:t>Vậy</a:t>
            </a:r>
            <a:r>
              <a:rPr lang="en-US" sz="2600" dirty="0">
                <a:latin typeface="Times New Roman" pitchFamily="18" charset="0"/>
                <a:cs typeface="Times New Roman" pitchFamily="18" charset="0"/>
              </a:rPr>
              <a:t> 24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nữa</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thì</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An </a:t>
            </a:r>
            <a:r>
              <a:rPr lang="en-US" sz="2600" dirty="0" err="1">
                <a:latin typeface="Times New Roman" pitchFamily="18" charset="0"/>
                <a:cs typeface="Times New Roman" pitchFamily="18" charset="0"/>
              </a:rPr>
              <a:t>bằng</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mẹ</a:t>
            </a:r>
            <a:r>
              <a:rPr lang="en-US" sz="2600" dirty="0">
                <a:latin typeface="Times New Roman" pitchFamily="18" charset="0"/>
                <a:cs typeface="Times New Roman" pitchFamily="18" charset="0"/>
              </a:rPr>
              <a:t> An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nay.</a:t>
            </a:r>
          </a:p>
          <a:p>
            <a:r>
              <a:rPr lang="en-US" sz="2600" dirty="0">
                <a:latin typeface="Times New Roman" pitchFamily="18" charset="0"/>
                <a:cs typeface="Times New Roman" pitchFamily="18" charset="0"/>
              </a:rPr>
              <a:t>b)                       Ta </a:t>
            </a:r>
            <a:r>
              <a:rPr lang="en-US" sz="2600" dirty="0" err="1">
                <a:latin typeface="Times New Roman" pitchFamily="18" charset="0"/>
                <a:cs typeface="Times New Roman" pitchFamily="18" charset="0"/>
              </a:rPr>
              <a:t>có</a:t>
            </a:r>
            <a:r>
              <a:rPr lang="en-US" sz="2600" dirty="0">
                <a:latin typeface="Times New Roman" pitchFamily="18" charset="0"/>
                <a:cs typeface="Times New Roman" pitchFamily="18" charset="0"/>
              </a:rPr>
              <a:t>: 36 : 12 = 3</a:t>
            </a:r>
          </a:p>
          <a:p>
            <a:r>
              <a:rPr lang="en-US" sz="2600" dirty="0" err="1">
                <a:latin typeface="Times New Roman" pitchFamily="18" charset="0"/>
                <a:cs typeface="Times New Roman" pitchFamily="18" charset="0"/>
              </a:rPr>
              <a:t>Vậy</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nay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mẹ</a:t>
            </a:r>
            <a:r>
              <a:rPr lang="en-US" sz="2600" dirty="0">
                <a:latin typeface="Times New Roman" pitchFamily="18" charset="0"/>
                <a:cs typeface="Times New Roman" pitchFamily="18" charset="0"/>
              </a:rPr>
              <a:t> An </a:t>
            </a:r>
            <a:r>
              <a:rPr lang="en-US" sz="2600" dirty="0" err="1">
                <a:latin typeface="Times New Roman" pitchFamily="18" charset="0"/>
                <a:cs typeface="Times New Roman" pitchFamily="18" charset="0"/>
              </a:rPr>
              <a:t>bằng</a:t>
            </a:r>
            <a:r>
              <a:rPr lang="en-US" sz="2600" dirty="0">
                <a:latin typeface="Times New Roman" pitchFamily="18" charset="0"/>
                <a:cs typeface="Times New Roman" pitchFamily="18" charset="0"/>
              </a:rPr>
              <a:t> 3 </a:t>
            </a:r>
            <a:r>
              <a:rPr lang="en-US" sz="2600" dirty="0" err="1">
                <a:latin typeface="Times New Roman" pitchFamily="18" charset="0"/>
                <a:cs typeface="Times New Roman" pitchFamily="18" charset="0"/>
              </a:rPr>
              <a:t>lần</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An.</a:t>
            </a:r>
          </a:p>
        </p:txBody>
      </p:sp>
      <p:sp>
        <p:nvSpPr>
          <p:cNvPr id="11" name="TextBox 10"/>
          <p:cNvSpPr txBox="1"/>
          <p:nvPr/>
        </p:nvSpPr>
        <p:spPr>
          <a:xfrm>
            <a:off x="304800" y="1888629"/>
            <a:ext cx="9144000" cy="1692771"/>
          </a:xfrm>
          <a:prstGeom prst="rect">
            <a:avLst/>
          </a:prstGeom>
          <a:noFill/>
        </p:spPr>
        <p:txBody>
          <a:bodyPr wrap="square" rtlCol="0">
            <a:spAutoFit/>
          </a:bodyPr>
          <a:lstStyle/>
          <a:p>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nay An 12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Mẹ</a:t>
            </a:r>
            <a:r>
              <a:rPr lang="en-US" sz="2600" dirty="0">
                <a:latin typeface="Times New Roman" pitchFamily="18" charset="0"/>
                <a:cs typeface="Times New Roman" pitchFamily="18" charset="0"/>
              </a:rPr>
              <a:t> An 36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a:t>
            </a:r>
          </a:p>
          <a:p>
            <a:pPr lvl="0"/>
            <a:r>
              <a:rPr lang="en-US" sz="2600" dirty="0">
                <a:latin typeface="Times New Roman" pitchFamily="18" charset="0"/>
                <a:cs typeface="Times New Roman" pitchFamily="18" charset="0"/>
              </a:rPr>
              <a:t>a) </a:t>
            </a:r>
            <a:r>
              <a:rPr lang="en-US" sz="2600" dirty="0" err="1">
                <a:latin typeface="Times New Roman" pitchFamily="18" charset="0"/>
                <a:cs typeface="Times New Roman" pitchFamily="18" charset="0"/>
              </a:rPr>
              <a:t>Hỏi</a:t>
            </a:r>
            <a:r>
              <a:rPr lang="en-US" sz="2600" dirty="0">
                <a:latin typeface="Times New Roman" pitchFamily="18" charset="0"/>
                <a:cs typeface="Times New Roman" pitchFamily="18" charset="0"/>
              </a:rPr>
              <a:t> bao </a:t>
            </a:r>
            <a:r>
              <a:rPr lang="en-US" sz="2600" dirty="0" err="1">
                <a:latin typeface="Times New Roman" pitchFamily="18" charset="0"/>
                <a:cs typeface="Times New Roman" pitchFamily="18" charset="0"/>
              </a:rPr>
              <a:t>nhiêu</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nữa</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thì</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An </a:t>
            </a:r>
            <a:r>
              <a:rPr lang="en-US" sz="2600" dirty="0" err="1">
                <a:latin typeface="Times New Roman" pitchFamily="18" charset="0"/>
                <a:cs typeface="Times New Roman" pitchFamily="18" charset="0"/>
              </a:rPr>
              <a:t>bằng</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mẹ</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nay?</a:t>
            </a:r>
          </a:p>
          <a:p>
            <a:pPr lvl="0"/>
            <a:r>
              <a:rPr lang="en-US" sz="2600" dirty="0">
                <a:latin typeface="Times New Roman" pitchFamily="18" charset="0"/>
                <a:cs typeface="Times New Roman" pitchFamily="18" charset="0"/>
              </a:rPr>
              <a:t>b) </a:t>
            </a:r>
            <a:r>
              <a:rPr lang="en-US" sz="2600" dirty="0" err="1">
                <a:latin typeface="Times New Roman" pitchFamily="18" charset="0"/>
                <a:cs typeface="Times New Roman" pitchFamily="18" charset="0"/>
              </a:rPr>
              <a:t>Năm</a:t>
            </a:r>
            <a:r>
              <a:rPr lang="en-US" sz="2600" dirty="0">
                <a:latin typeface="Times New Roman" pitchFamily="18" charset="0"/>
                <a:cs typeface="Times New Roman" pitchFamily="18" charset="0"/>
              </a:rPr>
              <a:t> nay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mẹ</a:t>
            </a:r>
            <a:r>
              <a:rPr lang="en-US" sz="2600" dirty="0">
                <a:latin typeface="Times New Roman" pitchFamily="18" charset="0"/>
                <a:cs typeface="Times New Roman" pitchFamily="18" charset="0"/>
              </a:rPr>
              <a:t> An </a:t>
            </a:r>
            <a:r>
              <a:rPr lang="en-US" sz="2600" dirty="0" err="1">
                <a:latin typeface="Times New Roman" pitchFamily="18" charset="0"/>
                <a:cs typeface="Times New Roman" pitchFamily="18" charset="0"/>
              </a:rPr>
              <a:t>gấp</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mấy</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lần</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số</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tuổi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của</a:t>
            </a:r>
            <a:r>
              <a:rPr lang="en-US" sz="2600" dirty="0">
                <a:latin typeface="Times New Roman" pitchFamily="18" charset="0"/>
                <a:cs typeface="Times New Roman" pitchFamily="18" charset="0"/>
              </a:rPr>
              <a:t> An?</a:t>
            </a:r>
          </a:p>
        </p:txBody>
      </p:sp>
      <p:pic>
        <p:nvPicPr>
          <p:cNvPr id="12" name="Picture 2" descr="child001 - 04 01"/>
          <p:cNvPicPr>
            <a:picLocks noChangeAspect="1" noChangeArrowheads="1"/>
          </p:cNvPicPr>
          <p:nvPr/>
        </p:nvPicPr>
        <p:blipFill>
          <a:blip r:embed="rId2" cstate="print"/>
          <a:srcRect/>
          <a:stretch>
            <a:fillRect/>
          </a:stretch>
        </p:blipFill>
        <p:spPr bwMode="auto">
          <a:xfrm>
            <a:off x="8001000" y="-38099"/>
            <a:ext cx="1143000" cy="1116013"/>
          </a:xfrm>
          <a:prstGeom prst="rect">
            <a:avLst/>
          </a:prstGeom>
          <a:noFill/>
        </p:spPr>
      </p:pic>
      <p:pic>
        <p:nvPicPr>
          <p:cNvPr id="13" name="Picture 3" descr="child001 - 04 02"/>
          <p:cNvPicPr>
            <a:picLocks noChangeAspect="1" noChangeArrowheads="1"/>
          </p:cNvPicPr>
          <p:nvPr/>
        </p:nvPicPr>
        <p:blipFill>
          <a:blip r:embed="rId3" cstate="print"/>
          <a:srcRect/>
          <a:stretch>
            <a:fillRect/>
          </a:stretch>
        </p:blipFill>
        <p:spPr bwMode="auto">
          <a:xfrm>
            <a:off x="8374065" y="-76200"/>
            <a:ext cx="769937" cy="1219200"/>
          </a:xfrm>
          <a:prstGeom prst="rect">
            <a:avLst/>
          </a:prstGeom>
          <a:noFill/>
        </p:spPr>
      </p:pic>
      <p:sp>
        <p:nvSpPr>
          <p:cNvPr id="14" name="Pentagon 13"/>
          <p:cNvSpPr/>
          <p:nvPr/>
        </p:nvSpPr>
        <p:spPr>
          <a:xfrm>
            <a:off x="0" y="1371600"/>
            <a:ext cx="1993900" cy="468770"/>
          </a:xfrm>
          <a:prstGeom prst="homePlate">
            <a:avLst/>
          </a:prstGeom>
          <a:solidFill>
            <a:srgbClr val="E6EE84"/>
          </a:solidFill>
          <a:ln>
            <a:solidFill>
              <a:srgbClr val="C7C729"/>
            </a:solidFill>
          </a:ln>
        </p:spPr>
        <p:style>
          <a:lnRef idx="2">
            <a:schemeClr val="accent1">
              <a:shade val="50000"/>
            </a:schemeClr>
          </a:lnRef>
          <a:fillRef idx="1">
            <a:schemeClr val="accent1"/>
          </a:fillRef>
          <a:effectRef idx="0">
            <a:schemeClr val="accent1"/>
          </a:effectRef>
          <a:fontRef idx="minor">
            <a:schemeClr val="lt1"/>
          </a:fontRef>
        </p:style>
        <p:txBody>
          <a:bodyPr anchor="ctr"/>
          <a:lstStyle>
            <a:lvl1pPr>
              <a:defRPr>
                <a:solidFill>
                  <a:schemeClr val="tx1"/>
                </a:solidFill>
                <a:latin typeface="Arial" panose="020B0604020202020204" pitchFamily="34" charset="0"/>
              </a:defRPr>
            </a:lvl1pPr>
            <a:lvl2pPr marL="742950" indent="-285750">
              <a:defRPr>
                <a:solidFill>
                  <a:schemeClr val="tx1"/>
                </a:solidFill>
                <a:latin typeface="Arial" panose="020B0604020202020204" pitchFamily="34" charset="0"/>
              </a:defRPr>
            </a:lvl2pPr>
            <a:lvl3pPr marL="1143000" indent="-228600">
              <a:defRPr>
                <a:solidFill>
                  <a:schemeClr val="tx1"/>
                </a:solidFill>
                <a:latin typeface="Arial" panose="020B0604020202020204" pitchFamily="34" charset="0"/>
              </a:defRPr>
            </a:lvl3pPr>
            <a:lvl4pPr marL="1600200" indent="-228600">
              <a:defRPr>
                <a:solidFill>
                  <a:schemeClr val="tx1"/>
                </a:solidFill>
                <a:latin typeface="Arial" panose="020B0604020202020204" pitchFamily="34" charset="0"/>
              </a:defRPr>
            </a:lvl4pPr>
            <a:lvl5pPr marL="2057400" indent="-228600">
              <a:defRPr>
                <a:solidFill>
                  <a:schemeClr val="tx1"/>
                </a:solidFill>
                <a:latin typeface="Arial" panose="020B0604020202020204" pitchFamily="34" charset="0"/>
              </a:defRPr>
            </a:lvl5pPr>
            <a:lvl6pPr marL="2514600" indent="-228600" eaLnBrk="0" fontAlgn="base" hangingPunct="0">
              <a:spcBef>
                <a:spcPct val="0"/>
              </a:spcBef>
              <a:spcAft>
                <a:spcPct val="0"/>
              </a:spcAft>
              <a:defRPr>
                <a:solidFill>
                  <a:schemeClr val="tx1"/>
                </a:solidFill>
                <a:latin typeface="Arial" panose="020B0604020202020204" pitchFamily="34" charset="0"/>
              </a:defRPr>
            </a:lvl6pPr>
            <a:lvl7pPr marL="2971800" indent="-228600" eaLnBrk="0" fontAlgn="base" hangingPunct="0">
              <a:spcBef>
                <a:spcPct val="0"/>
              </a:spcBef>
              <a:spcAft>
                <a:spcPct val="0"/>
              </a:spcAft>
              <a:defRPr>
                <a:solidFill>
                  <a:schemeClr val="tx1"/>
                </a:solidFill>
                <a:latin typeface="Arial" panose="020B0604020202020204" pitchFamily="34" charset="0"/>
              </a:defRPr>
            </a:lvl7pPr>
            <a:lvl8pPr marL="3429000" indent="-228600" eaLnBrk="0" fontAlgn="base" hangingPunct="0">
              <a:spcBef>
                <a:spcPct val="0"/>
              </a:spcBef>
              <a:spcAft>
                <a:spcPct val="0"/>
              </a:spcAft>
              <a:defRPr>
                <a:solidFill>
                  <a:schemeClr val="tx1"/>
                </a:solidFill>
                <a:latin typeface="Arial" panose="020B0604020202020204" pitchFamily="34" charset="0"/>
              </a:defRPr>
            </a:lvl8pPr>
            <a:lvl9pPr marL="3886200" indent="-228600" eaLnBrk="0" fontAlgn="base" hangingPunct="0">
              <a:spcBef>
                <a:spcPct val="0"/>
              </a:spcBef>
              <a:spcAft>
                <a:spcPct val="0"/>
              </a:spcAft>
              <a:defRPr>
                <a:solidFill>
                  <a:schemeClr val="tx1"/>
                </a:solidFill>
                <a:latin typeface="Arial" panose="020B0604020202020204" pitchFamily="34" charset="0"/>
              </a:defRPr>
            </a:lvl9pPr>
          </a:lstStyle>
          <a:p>
            <a:pPr algn="ctr" eaLnBrk="1" hangingPunct="1"/>
            <a:r>
              <a:rPr lang="en-US" altLang="en-US" sz="2400" b="1" dirty="0" err="1">
                <a:solidFill>
                  <a:srgbClr val="FF0000"/>
                </a:solidFill>
                <a:latin typeface="Times New Roman" pitchFamily="18" charset="0"/>
                <a:ea typeface="Cambria Math" panose="02040503050406030204" pitchFamily="18" charset="0"/>
                <a:cs typeface="Times New Roman" pitchFamily="18" charset="0"/>
              </a:rPr>
              <a:t>Vận</a:t>
            </a:r>
            <a:r>
              <a:rPr lang="en-US" altLang="en-US" sz="2400" b="1" dirty="0">
                <a:solidFill>
                  <a:srgbClr val="FF0000"/>
                </a:solidFill>
                <a:latin typeface="Times New Roman" pitchFamily="18" charset="0"/>
                <a:ea typeface="Cambria Math" panose="02040503050406030204" pitchFamily="18" charset="0"/>
                <a:cs typeface="Times New Roman" pitchFamily="18" charset="0"/>
              </a:rPr>
              <a:t> </a:t>
            </a:r>
            <a:r>
              <a:rPr lang="en-US" altLang="en-US" sz="2400" b="1" dirty="0" err="1">
                <a:solidFill>
                  <a:srgbClr val="FF0000"/>
                </a:solidFill>
                <a:latin typeface="Times New Roman" pitchFamily="18" charset="0"/>
                <a:ea typeface="Cambria Math" panose="02040503050406030204" pitchFamily="18" charset="0"/>
                <a:cs typeface="Times New Roman" pitchFamily="18" charset="0"/>
              </a:rPr>
              <a:t>dụng</a:t>
            </a:r>
            <a:endParaRPr lang="en-US" altLang="en-US" sz="2400" b="1" dirty="0">
              <a:solidFill>
                <a:srgbClr val="FF0000"/>
              </a:solidFill>
              <a:latin typeface="Times New Roman" pitchFamily="18" charset="0"/>
              <a:ea typeface="Cambria Math" panose="02040503050406030204" pitchFamily="18" charset="0"/>
              <a:cs typeface="Times New Roman" pitchFamily="18" charset="0"/>
            </a:endParaRPr>
          </a:p>
        </p:txBody>
      </p:sp>
      <p:sp>
        <p:nvSpPr>
          <p:cNvPr id="15" name="TextBox 14"/>
          <p:cNvSpPr txBox="1"/>
          <p:nvPr/>
        </p:nvSpPr>
        <p:spPr>
          <a:xfrm>
            <a:off x="0" y="2743200"/>
            <a:ext cx="9144000" cy="1292662"/>
          </a:xfrm>
          <a:prstGeom prst="rect">
            <a:avLst/>
          </a:prstGeom>
          <a:noFill/>
        </p:spPr>
        <p:txBody>
          <a:bodyPr wrap="square" rtlCol="0">
            <a:spAutoFit/>
          </a:bodyPr>
          <a:lstStyle/>
          <a:p>
            <a:r>
              <a:rPr lang="en-US" sz="2600" dirty="0">
                <a:latin typeface="Times New Roman" pitchFamily="18" charset="0"/>
                <a:cs typeface="Times New Roman" pitchFamily="18" charset="0"/>
              </a:rPr>
              <a:t>* </a:t>
            </a:r>
            <a:r>
              <a:rPr lang="en-US" sz="2600" b="1" i="1" u="sng" dirty="0" err="1">
                <a:latin typeface="Times New Roman" pitchFamily="18" charset="0"/>
                <a:cs typeface="Times New Roman" pitchFamily="18" charset="0"/>
              </a:rPr>
              <a:t>Chú</a:t>
            </a:r>
            <a:r>
              <a:rPr lang="en-US" sz="2600" b="1" i="1" u="sng" dirty="0">
                <a:latin typeface="Times New Roman" pitchFamily="18" charset="0"/>
                <a:cs typeface="Times New Roman" pitchFamily="18" charset="0"/>
              </a:rPr>
              <a:t> ý: </a:t>
            </a:r>
            <a:r>
              <a:rPr lang="en-US" sz="2600" dirty="0" err="1">
                <a:latin typeface="Times New Roman" pitchFamily="18" charset="0"/>
                <a:cs typeface="Times New Roman" pitchFamily="18" charset="0"/>
              </a:rPr>
              <a:t>Phép</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nhân</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cũng</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có</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tính</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chất</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phân</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phối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đối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với</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phép</a:t>
            </a:r>
            <a:r>
              <a:rPr lang="en-US" sz="2600" dirty="0">
                <a:latin typeface="Times New Roman" pitchFamily="18" charset="0"/>
                <a:cs typeface="Times New Roman" pitchFamily="18" charset="0"/>
              </a:rPr>
              <a:t> </a:t>
            </a:r>
            <a:r>
              <a:rPr lang="en-US" sz="2600" dirty="0" err="1">
                <a:latin typeface="Times New Roman" pitchFamily="18" charset="0"/>
                <a:cs typeface="Times New Roman" pitchFamily="18" charset="0"/>
              </a:rPr>
              <a:t>trừ</a:t>
            </a:r>
            <a:r>
              <a:rPr lang="en-US" sz="2600" dirty="0">
                <a:latin typeface="Times New Roman" pitchFamily="18" charset="0"/>
                <a:cs typeface="Times New Roman" pitchFamily="18" charset="0"/>
              </a:rPr>
              <a:t>:</a:t>
            </a:r>
          </a:p>
          <a:p>
            <a:r>
              <a:rPr lang="en-US" sz="2600" dirty="0">
                <a:latin typeface="Times New Roman" pitchFamily="18" charset="0"/>
                <a:cs typeface="Times New Roman" pitchFamily="18" charset="0"/>
              </a:rPr>
              <a:t>                          a. (b –c) = </a:t>
            </a:r>
            <a:r>
              <a:rPr lang="en-US" sz="2600" dirty="0" err="1">
                <a:latin typeface="Times New Roman" pitchFamily="18" charset="0"/>
                <a:cs typeface="Times New Roman" pitchFamily="18" charset="0"/>
              </a:rPr>
              <a:t>a.b</a:t>
            </a:r>
            <a:r>
              <a:rPr lang="en-US" sz="2600" dirty="0">
                <a:latin typeface="Times New Roman" pitchFamily="18" charset="0"/>
                <a:cs typeface="Times New Roman" pitchFamily="18" charset="0"/>
              </a:rPr>
              <a:t> – </a:t>
            </a:r>
            <a:r>
              <a:rPr lang="en-US" sz="2600" dirty="0" err="1">
                <a:latin typeface="Times New Roman" pitchFamily="18" charset="0"/>
                <a:cs typeface="Times New Roman" pitchFamily="18" charset="0"/>
              </a:rPr>
              <a:t>a.c</a:t>
            </a:r>
            <a:r>
              <a:rPr lang="en-US" sz="2600" dirty="0">
                <a:latin typeface="Times New Roman" pitchFamily="18" charset="0"/>
                <a:cs typeface="Times New Roman" pitchFamily="18" charset="0"/>
              </a:rPr>
              <a:t> ( b &gt; c )</a:t>
            </a:r>
          </a:p>
          <a:p>
            <a:endParaRPr lang="en-US" sz="2600" dirty="0"/>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2" presetClass="entr" presetSubtype="4" fill="hold" grpId="0" nodeType="clickEffect">
                                  <p:stCondLst>
                                    <p:cond delay="0"/>
                                  </p:stCondLst>
                                  <p:childTnLst>
                                    <p:set>
                                      <p:cBhvr>
                                        <p:cTn id="6" dur="1" fill="hold">
                                          <p:stCondLst>
                                            <p:cond delay="0"/>
                                          </p:stCondLst>
                                        </p:cTn>
                                        <p:tgtEl>
                                          <p:spTgt spid="14"/>
                                        </p:tgtEl>
                                        <p:attrNameLst>
                                          <p:attrName>style.visibility</p:attrName>
                                        </p:attrNameLst>
                                      </p:cBhvr>
                                      <p:to>
                                        <p:strVal val="visible"/>
                                      </p:to>
                                    </p:set>
                                    <p:animEffect transition="in" filter="wipe(down)">
                                      <p:cBhvr>
                                        <p:cTn id="7" dur="500"/>
                                        <p:tgtEl>
                                          <p:spTgt spid="14"/>
                                        </p:tgtEl>
                                      </p:cBhvr>
                                    </p:animEffect>
                                  </p:childTnLst>
                                </p:cTn>
                              </p:par>
                            </p:childTnLst>
                          </p:cTn>
                        </p:par>
                      </p:childTnLst>
                    </p:cTn>
                  </p:par>
                  <p:par>
                    <p:cTn id="8" fill="hold">
                      <p:stCondLst>
                        <p:cond delay="indefinite"/>
                      </p:stCondLst>
                      <p:childTnLst>
                        <p:par>
                          <p:cTn id="9" fill="hold">
                            <p:stCondLst>
                              <p:cond delay="0"/>
                            </p:stCondLst>
                            <p:childTnLst>
                              <p:par>
                                <p:cTn id="10" presetID="12" presetClass="entr" presetSubtype="4" fill="hold" grpId="0" nodeType="clickEffect">
                                  <p:stCondLst>
                                    <p:cond delay="0"/>
                                  </p:stCondLst>
                                  <p:childTnLst>
                                    <p:set>
                                      <p:cBhvr>
                                        <p:cTn id="11" dur="1" fill="hold">
                                          <p:stCondLst>
                                            <p:cond delay="0"/>
                                          </p:stCondLst>
                                        </p:cTn>
                                        <p:tgtEl>
                                          <p:spTgt spid="11"/>
                                        </p:tgtEl>
                                        <p:attrNameLst>
                                          <p:attrName>style.visibility</p:attrName>
                                        </p:attrNameLst>
                                      </p:cBhvr>
                                      <p:to>
                                        <p:strVal val="visible"/>
                                      </p:to>
                                    </p:set>
                                    <p:animEffect transition="in" filter="slide(fromBottom)">
                                      <p:cBhvr>
                                        <p:cTn id="12" dur="500"/>
                                        <p:tgtEl>
                                          <p:spTgt spid="11"/>
                                        </p:tgtEl>
                                      </p:cBhvr>
                                    </p:animEffect>
                                  </p:childTnLst>
                                </p:cTn>
                              </p:par>
                            </p:childTnLst>
                          </p:cTn>
                        </p:par>
                      </p:childTnLst>
                    </p:cTn>
                  </p:par>
                  <p:par>
                    <p:cTn id="13" fill="hold">
                      <p:stCondLst>
                        <p:cond delay="indefinite"/>
                      </p:stCondLst>
                      <p:childTnLst>
                        <p:par>
                          <p:cTn id="14" fill="hold">
                            <p:stCondLst>
                              <p:cond delay="0"/>
                            </p:stCondLst>
                            <p:childTnLst>
                              <p:par>
                                <p:cTn id="15" presetID="53" presetClass="entr" presetSubtype="0" fill="hold" grpId="1" nodeType="clickEffect">
                                  <p:stCondLst>
                                    <p:cond delay="0"/>
                                  </p:stCondLst>
                                  <p:childTnLst>
                                    <p:set>
                                      <p:cBhvr>
                                        <p:cTn id="16" dur="1" fill="hold">
                                          <p:stCondLst>
                                            <p:cond delay="0"/>
                                          </p:stCondLst>
                                        </p:cTn>
                                        <p:tgtEl>
                                          <p:spTgt spid="10"/>
                                        </p:tgtEl>
                                        <p:attrNameLst>
                                          <p:attrName>style.visibility</p:attrName>
                                        </p:attrNameLst>
                                      </p:cBhvr>
                                      <p:to>
                                        <p:strVal val="visible"/>
                                      </p:to>
                                    </p:set>
                                    <p:anim calcmode="lin" valueType="num">
                                      <p:cBhvr>
                                        <p:cTn id="17" dur="500" fill="hold"/>
                                        <p:tgtEl>
                                          <p:spTgt spid="10"/>
                                        </p:tgtEl>
                                        <p:attrNameLst>
                                          <p:attrName>ppt_w</p:attrName>
                                        </p:attrNameLst>
                                      </p:cBhvr>
                                      <p:tavLst>
                                        <p:tav tm="0">
                                          <p:val>
                                            <p:fltVal val="0"/>
                                          </p:val>
                                        </p:tav>
                                        <p:tav tm="100000">
                                          <p:val>
                                            <p:strVal val="#ppt_w"/>
                                          </p:val>
                                        </p:tav>
                                      </p:tavLst>
                                    </p:anim>
                                    <p:anim calcmode="lin" valueType="num">
                                      <p:cBhvr>
                                        <p:cTn id="18" dur="500" fill="hold"/>
                                        <p:tgtEl>
                                          <p:spTgt spid="10"/>
                                        </p:tgtEl>
                                        <p:attrNameLst>
                                          <p:attrName>ppt_h</p:attrName>
                                        </p:attrNameLst>
                                      </p:cBhvr>
                                      <p:tavLst>
                                        <p:tav tm="0">
                                          <p:val>
                                            <p:fltVal val="0"/>
                                          </p:val>
                                        </p:tav>
                                        <p:tav tm="100000">
                                          <p:val>
                                            <p:strVal val="#ppt_h"/>
                                          </p:val>
                                        </p:tav>
                                      </p:tavLst>
                                    </p:anim>
                                    <p:animEffect transition="in" filter="fade">
                                      <p:cBhvr>
                                        <p:cTn id="19" dur="500"/>
                                        <p:tgtEl>
                                          <p:spTgt spid="10"/>
                                        </p:tgtEl>
                                      </p:cBhvr>
                                    </p:animEffect>
                                  </p:childTnLst>
                                </p:cTn>
                              </p:par>
                            </p:childTnLst>
                          </p:cTn>
                        </p:par>
                      </p:childTnLst>
                    </p:cTn>
                  </p:par>
                  <p:par>
                    <p:cTn id="20" fill="hold">
                      <p:stCondLst>
                        <p:cond delay="indefinite"/>
                      </p:stCondLst>
                      <p:childTnLst>
                        <p:par>
                          <p:cTn id="21" fill="hold">
                            <p:stCondLst>
                              <p:cond delay="0"/>
                            </p:stCondLst>
                            <p:childTnLst>
                              <p:par>
                                <p:cTn id="22" presetID="18" presetClass="exit" presetSubtype="12" fill="hold" grpId="1" nodeType="clickEffect">
                                  <p:stCondLst>
                                    <p:cond delay="0"/>
                                  </p:stCondLst>
                                  <p:childTnLst>
                                    <p:animEffect transition="out" filter="strips(downLeft)">
                                      <p:cBhvr>
                                        <p:cTn id="23" dur="500"/>
                                        <p:tgtEl>
                                          <p:spTgt spid="11"/>
                                        </p:tgtEl>
                                      </p:cBhvr>
                                    </p:animEffect>
                                    <p:set>
                                      <p:cBhvr>
                                        <p:cTn id="24" dur="1" fill="hold">
                                          <p:stCondLst>
                                            <p:cond delay="499"/>
                                          </p:stCondLst>
                                        </p:cTn>
                                        <p:tgtEl>
                                          <p:spTgt spid="11"/>
                                        </p:tgtEl>
                                        <p:attrNameLst>
                                          <p:attrName>style.visibility</p:attrName>
                                        </p:attrNameLst>
                                      </p:cBhvr>
                                      <p:to>
                                        <p:strVal val="hidden"/>
                                      </p:to>
                                    </p:set>
                                  </p:childTnLst>
                                </p:cTn>
                              </p:par>
                              <p:par>
                                <p:cTn id="25" presetID="18" presetClass="exit" presetSubtype="12" fill="hold" grpId="0" nodeType="withEffect">
                                  <p:stCondLst>
                                    <p:cond delay="0"/>
                                  </p:stCondLst>
                                  <p:childTnLst>
                                    <p:animEffect transition="out" filter="strips(downLeft)">
                                      <p:cBhvr>
                                        <p:cTn id="26" dur="500"/>
                                        <p:tgtEl>
                                          <p:spTgt spid="10"/>
                                        </p:tgtEl>
                                      </p:cBhvr>
                                    </p:animEffect>
                                    <p:set>
                                      <p:cBhvr>
                                        <p:cTn id="27" dur="1" fill="hold">
                                          <p:stCondLst>
                                            <p:cond delay="499"/>
                                          </p:stCondLst>
                                        </p:cTn>
                                        <p:tgtEl>
                                          <p:spTgt spid="10"/>
                                        </p:tgtEl>
                                        <p:attrNameLst>
                                          <p:attrName>style.visibility</p:attrName>
                                        </p:attrNameLst>
                                      </p:cBhvr>
                                      <p:to>
                                        <p:strVal val="hidden"/>
                                      </p:to>
                                    </p:set>
                                  </p:childTnLst>
                                </p:cTn>
                              </p:par>
                            </p:childTnLst>
                          </p:cTn>
                        </p:par>
                      </p:childTnLst>
                    </p:cTn>
                  </p:par>
                  <p:par>
                    <p:cTn id="28" fill="hold">
                      <p:stCondLst>
                        <p:cond delay="indefinite"/>
                      </p:stCondLst>
                      <p:childTnLst>
                        <p:par>
                          <p:cTn id="29" fill="hold">
                            <p:stCondLst>
                              <p:cond delay="0"/>
                            </p:stCondLst>
                            <p:childTnLst>
                              <p:par>
                                <p:cTn id="30" presetID="24" presetClass="entr" presetSubtype="0" fill="hold" grpId="0" nodeType="clickEffect">
                                  <p:stCondLst>
                                    <p:cond delay="0"/>
                                  </p:stCondLst>
                                  <p:childTnLst>
                                    <p:set>
                                      <p:cBhvr>
                                        <p:cTn id="31" dur="1" fill="hold">
                                          <p:stCondLst>
                                            <p:cond delay="0"/>
                                          </p:stCondLst>
                                        </p:cTn>
                                        <p:tgtEl>
                                          <p:spTgt spid="15"/>
                                        </p:tgtEl>
                                        <p:attrNameLst>
                                          <p:attrName>style.visibility</p:attrName>
                                        </p:attrNameLst>
                                      </p:cBhvr>
                                      <p:to>
                                        <p:strVal val="visible"/>
                                      </p:to>
                                    </p:set>
                                    <p:anim to="" calcmode="lin" valueType="num">
                                      <p:cBhvr>
                                        <p:cTn id="32" dur="1" fill="hold"/>
                                        <p:tgtEl>
                                          <p:spTgt spid="15"/>
                                        </p:tgtEl>
                                        <p:attrNameLst>
                                          <p:attrName/>
                                        </p:attrNameLst>
                                      </p:cBhvr>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P spid="10" grpId="1"/>
      <p:bldP spid="11" grpId="0"/>
      <p:bldP spid="11" grpId="1"/>
      <p:bldP spid="14" grpId="0" animBg="1"/>
      <p:bldP spid="15" grpId="0"/>
    </p:bld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12" name="TextBox 11"/>
          <p:cNvSpPr txBox="1"/>
          <p:nvPr/>
        </p:nvSpPr>
        <p:spPr>
          <a:xfrm>
            <a:off x="2667000" y="863026"/>
            <a:ext cx="5791200" cy="584775"/>
          </a:xfrm>
          <a:prstGeom prst="rect">
            <a:avLst/>
          </a:prstGeom>
          <a:noFill/>
        </p:spPr>
        <p:txBody>
          <a:bodyPr wrap="square" rtlCol="0">
            <a:spAutoFit/>
          </a:bodyPr>
          <a:lstStyle/>
          <a:p>
            <a:r>
              <a:rPr lang="en-US" sz="3200" dirty="0" err="1">
                <a:latin typeface="Times New Roman" pitchFamily="18" charset="0"/>
                <a:cs typeface="Times New Roman" pitchFamily="18" charset="0"/>
              </a:rPr>
              <a:t>Bài</a:t>
            </a:r>
            <a:r>
              <a:rPr lang="en-US" sz="3200" dirty="0">
                <a:latin typeface="Times New Roman" pitchFamily="18" charset="0"/>
                <a:cs typeface="Times New Roman" pitchFamily="18" charset="0"/>
              </a:rPr>
              <a:t> 1. </a:t>
            </a:r>
            <a:r>
              <a:rPr lang="en-US" sz="3200" dirty="0" err="1">
                <a:latin typeface="Times New Roman" pitchFamily="18" charset="0"/>
                <a:cs typeface="Times New Roman" pitchFamily="18" charset="0"/>
              </a:rPr>
              <a:t>Tính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một</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cách</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hợp</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lí</a:t>
            </a:r>
            <a:endParaRPr lang="en-US" sz="3200" dirty="0">
              <a:latin typeface="Times New Roman" pitchFamily="18" charset="0"/>
              <a:cs typeface="Times New Roman" pitchFamily="18" charset="0"/>
            </a:endParaRPr>
          </a:p>
        </p:txBody>
      </p:sp>
      <p:sp>
        <p:nvSpPr>
          <p:cNvPr id="15" name="Rounded Rectangle 14"/>
          <p:cNvSpPr/>
          <p:nvPr/>
        </p:nvSpPr>
        <p:spPr>
          <a:xfrm>
            <a:off x="6858000" y="6553200"/>
            <a:ext cx="2286000" cy="304800"/>
          </a:xfrm>
          <a:prstGeom prst="roundRect">
            <a:avLst/>
          </a:prstGeom>
          <a:solidFill>
            <a:schemeClr val="accent1">
              <a:lumMod val="40000"/>
              <a:lumOff val="60000"/>
            </a:schemeClr>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7" name="TextBox 16"/>
          <p:cNvSpPr txBox="1"/>
          <p:nvPr/>
        </p:nvSpPr>
        <p:spPr>
          <a:xfrm>
            <a:off x="0" y="2209800"/>
            <a:ext cx="11201400" cy="2308324"/>
          </a:xfrm>
          <a:prstGeom prst="rect">
            <a:avLst/>
          </a:prstGeom>
          <a:noFill/>
        </p:spPr>
        <p:txBody>
          <a:bodyPr wrap="square" rtlCol="0">
            <a:spAutoFit/>
          </a:bodyPr>
          <a:lstStyle/>
          <a:p>
            <a:pPr lvl="0"/>
            <a:r>
              <a:rPr lang="en-US" sz="2400" dirty="0">
                <a:latin typeface="Times New Roman" pitchFamily="18" charset="0"/>
                <a:cs typeface="Times New Roman" pitchFamily="18" charset="0"/>
              </a:rPr>
              <a:t>a) 2021 + 2022 + 2023 + 2024 + 2025 + 2026 + 2027 + 2028 + 2029</a:t>
            </a:r>
          </a:p>
          <a:p>
            <a:r>
              <a:rPr lang="en-US" sz="2400" dirty="0">
                <a:latin typeface="Times New Roman" pitchFamily="18" charset="0"/>
                <a:cs typeface="Times New Roman" pitchFamily="18" charset="0"/>
              </a:rPr>
              <a:t>= (2021 + 2029)+ (2022 + 2028)+ (2023 + 2027)+ ( 2024 + 2026) + 2025</a:t>
            </a:r>
          </a:p>
          <a:p>
            <a:r>
              <a:rPr lang="en-US" sz="2400" dirty="0">
                <a:latin typeface="Times New Roman" pitchFamily="18" charset="0"/>
                <a:cs typeface="Times New Roman" pitchFamily="18" charset="0"/>
              </a:rPr>
              <a:t>= 4050 + 4050 + 4050 + 4050 + 2025</a:t>
            </a:r>
          </a:p>
          <a:p>
            <a:r>
              <a:rPr lang="en-US" sz="2400" dirty="0">
                <a:latin typeface="Times New Roman" pitchFamily="18" charset="0"/>
                <a:cs typeface="Times New Roman" pitchFamily="18" charset="0"/>
              </a:rPr>
              <a:t>= 4050.4 + 2025</a:t>
            </a:r>
          </a:p>
          <a:p>
            <a:r>
              <a:rPr lang="en-US" sz="2400" dirty="0">
                <a:latin typeface="Times New Roman" pitchFamily="18" charset="0"/>
                <a:cs typeface="Times New Roman" pitchFamily="18" charset="0"/>
              </a:rPr>
              <a:t>= 16200 + 2025</a:t>
            </a:r>
          </a:p>
          <a:p>
            <a:r>
              <a:rPr lang="en-US" sz="2400" dirty="0">
                <a:latin typeface="Times New Roman" pitchFamily="18" charset="0"/>
                <a:cs typeface="Times New Roman" pitchFamily="18" charset="0"/>
              </a:rPr>
              <a:t>= 18225</a:t>
            </a:r>
          </a:p>
        </p:txBody>
      </p:sp>
      <p:sp>
        <p:nvSpPr>
          <p:cNvPr id="18" name="TextBox 17"/>
          <p:cNvSpPr txBox="1"/>
          <p:nvPr/>
        </p:nvSpPr>
        <p:spPr>
          <a:xfrm>
            <a:off x="0" y="4409656"/>
            <a:ext cx="6172200" cy="1569660"/>
          </a:xfrm>
          <a:prstGeom prst="rect">
            <a:avLst/>
          </a:prstGeom>
          <a:noFill/>
        </p:spPr>
        <p:txBody>
          <a:bodyPr wrap="square" rtlCol="0">
            <a:spAutoFit/>
          </a:bodyPr>
          <a:lstStyle/>
          <a:p>
            <a:pPr lvl="0"/>
            <a:r>
              <a:rPr lang="en-US" sz="2400" dirty="0">
                <a:latin typeface="Times New Roman" pitchFamily="18" charset="0"/>
                <a:cs typeface="Times New Roman" pitchFamily="18" charset="0"/>
              </a:rPr>
              <a:t>b) 30.40.50.60</a:t>
            </a:r>
          </a:p>
          <a:p>
            <a:r>
              <a:rPr lang="en-US" sz="2400" dirty="0">
                <a:latin typeface="Times New Roman" pitchFamily="18" charset="0"/>
                <a:cs typeface="Times New Roman" pitchFamily="18" charset="0"/>
              </a:rPr>
              <a:t>= (40.50).(30.60)</a:t>
            </a:r>
          </a:p>
          <a:p>
            <a:r>
              <a:rPr lang="en-US" sz="2400" dirty="0">
                <a:latin typeface="Times New Roman" pitchFamily="18" charset="0"/>
                <a:cs typeface="Times New Roman" pitchFamily="18" charset="0"/>
              </a:rPr>
              <a:t>= 2000.1800</a:t>
            </a:r>
          </a:p>
          <a:p>
            <a:r>
              <a:rPr lang="en-US" sz="2400" dirty="0">
                <a:latin typeface="Times New Roman" pitchFamily="18" charset="0"/>
                <a:cs typeface="Times New Roman" pitchFamily="18" charset="0"/>
              </a:rPr>
              <a:t>= 3600000</a:t>
            </a: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7410" name="Picture 2" descr="C:\Users\KTC\Desktop\anh-nen-powerpoint-mau-trang-don-gian-nhat_045847163.jpg"/>
          <p:cNvPicPr>
            <a:picLocks noChangeAspect="1" noChangeArrowheads="1"/>
          </p:cNvPicPr>
          <p:nvPr/>
        </p:nvPicPr>
        <p:blipFill>
          <a:blip r:embed="rId2"/>
          <a:srcRect/>
          <a:stretch>
            <a:fillRect/>
          </a:stretch>
        </p:blipFill>
        <p:spPr bwMode="auto">
          <a:xfrm>
            <a:off x="-304800" y="1"/>
            <a:ext cx="9753600" cy="6832600"/>
          </a:xfrm>
          <a:prstGeom prst="rect">
            <a:avLst/>
          </a:prstGeom>
          <a:noFill/>
        </p:spPr>
      </p:pic>
      <p:sp>
        <p:nvSpPr>
          <p:cNvPr id="3" name="TextBox 2"/>
          <p:cNvSpPr txBox="1"/>
          <p:nvPr/>
        </p:nvSpPr>
        <p:spPr>
          <a:xfrm>
            <a:off x="0" y="87868"/>
            <a:ext cx="4191000" cy="369332"/>
          </a:xfrm>
          <a:prstGeom prst="rect">
            <a:avLst/>
          </a:prstGeom>
          <a:noFill/>
        </p:spPr>
        <p:txBody>
          <a:bodyPr wrap="square" rtlCol="0">
            <a:spAutoFit/>
          </a:bodyPr>
          <a:lstStyle/>
          <a:p>
            <a:endParaRPr lang="en-US" dirty="0"/>
          </a:p>
        </p:txBody>
      </p:sp>
      <p:sp>
        <p:nvSpPr>
          <p:cNvPr id="4" name="TextBox 3"/>
          <p:cNvSpPr txBox="1"/>
          <p:nvPr/>
        </p:nvSpPr>
        <p:spPr>
          <a:xfrm>
            <a:off x="0" y="381000"/>
            <a:ext cx="6553200" cy="584775"/>
          </a:xfrm>
          <a:prstGeom prst="rect">
            <a:avLst/>
          </a:prstGeom>
          <a:noFill/>
        </p:spPr>
        <p:txBody>
          <a:bodyPr wrap="square" rtlCol="0">
            <a:spAutoFit/>
          </a:bodyPr>
          <a:lstStyle/>
          <a:p>
            <a:r>
              <a:rPr lang="en-US" sz="3200" dirty="0" err="1">
                <a:latin typeface="Times New Roman" pitchFamily="18" charset="0"/>
                <a:cs typeface="Times New Roman" pitchFamily="18" charset="0"/>
              </a:rPr>
              <a:t>Bài</a:t>
            </a:r>
            <a:r>
              <a:rPr lang="en-US" sz="3200" dirty="0">
                <a:latin typeface="Times New Roman" pitchFamily="18" charset="0"/>
                <a:cs typeface="Times New Roman" pitchFamily="18" charset="0"/>
              </a:rPr>
              <a:t> 2. </a:t>
            </a:r>
            <a:r>
              <a:rPr lang="en-US" sz="3200" dirty="0" err="1">
                <a:latin typeface="Times New Roman" pitchFamily="18" charset="0"/>
                <a:cs typeface="Times New Roman" pitchFamily="18" charset="0"/>
              </a:rPr>
              <a:t>Tìm</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số</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tự</a:t>
            </a:r>
            <a:r>
              <a:rPr lang="en-US" sz="3200" dirty="0">
                <a:latin typeface="Times New Roman" pitchFamily="18" charset="0"/>
                <a:cs typeface="Times New Roman" pitchFamily="18" charset="0"/>
              </a:rPr>
              <a:t> </a:t>
            </a:r>
            <a:r>
              <a:rPr lang="en-US" sz="3200" dirty="0" err="1">
                <a:latin typeface="Times New Roman" pitchFamily="18" charset="0"/>
                <a:cs typeface="Times New Roman" pitchFamily="18" charset="0"/>
              </a:rPr>
              <a:t>nhiên</a:t>
            </a:r>
            <a:r>
              <a:rPr lang="en-US" sz="3200" dirty="0">
                <a:latin typeface="Times New Roman" pitchFamily="18" charset="0"/>
                <a:cs typeface="Times New Roman" pitchFamily="18" charset="0"/>
              </a:rPr>
              <a:t> x, </a:t>
            </a:r>
            <a:r>
              <a:rPr lang="en-US" sz="3200" dirty="0" err="1">
                <a:latin typeface="Times New Roman" pitchFamily="18" charset="0"/>
                <a:cs typeface="Times New Roman" pitchFamily="18" charset="0"/>
              </a:rPr>
              <a:t>biết</a:t>
            </a:r>
            <a:r>
              <a:rPr lang="en-US" sz="3200" dirty="0">
                <a:latin typeface="Times New Roman" pitchFamily="18" charset="0"/>
                <a:cs typeface="Times New Roman" pitchFamily="18" charset="0"/>
              </a:rPr>
              <a:t>: </a:t>
            </a:r>
          </a:p>
        </p:txBody>
      </p:sp>
      <p:graphicFrame>
        <p:nvGraphicFramePr>
          <p:cNvPr id="5" name="Object 4"/>
          <p:cNvGraphicFramePr>
            <a:graphicFrameLocks noChangeAspect="1"/>
          </p:cNvGraphicFramePr>
          <p:nvPr>
            <p:extLst>
              <p:ext uri="{D42A27DB-BD31-4B8C-83A1-F6EECF244321}">
                <p14:modId xmlns:p14="http://schemas.microsoft.com/office/powerpoint/2010/main" val="4161864216"/>
              </p:ext>
            </p:extLst>
          </p:nvPr>
        </p:nvGraphicFramePr>
        <p:xfrm>
          <a:off x="414338" y="1100138"/>
          <a:ext cx="3743325" cy="1354137"/>
        </p:xfrm>
        <a:graphic>
          <a:graphicData uri="http://schemas.openxmlformats.org/presentationml/2006/ole">
            <mc:AlternateContent xmlns:mc="http://schemas.openxmlformats.org/markup-compatibility/2006">
              <mc:Choice xmlns:v="urn:schemas-microsoft-com:vml" Requires="v">
                <p:oleObj name="Equation" r:id="rId3" imgW="1193760" imgH="431640" progId="Equation.DSMT4">
                  <p:embed/>
                </p:oleObj>
              </mc:Choice>
              <mc:Fallback>
                <p:oleObj name="Equation" r:id="rId3" imgW="1193760" imgH="431640" progId="Equation.DSMT4">
                  <p:embed/>
                  <p:pic>
                    <p:nvPicPr>
                      <p:cNvPr id="0" name="Picture 2"/>
                      <p:cNvPicPr>
                        <a:picLocks noChangeAspect="1" noChangeArrowheads="1"/>
                      </p:cNvPicPr>
                      <p:nvPr/>
                    </p:nvPicPr>
                    <p:blipFill>
                      <a:blip r:embed="rId4"/>
                      <a:srcRect/>
                      <a:stretch>
                        <a:fillRect/>
                      </a:stretch>
                    </p:blipFill>
                    <p:spPr bwMode="auto">
                      <a:xfrm>
                        <a:off x="414338" y="1100138"/>
                        <a:ext cx="3743325" cy="1354137"/>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7" name="TextBox 6"/>
          <p:cNvSpPr txBox="1"/>
          <p:nvPr/>
        </p:nvSpPr>
        <p:spPr>
          <a:xfrm>
            <a:off x="2971800" y="2590800"/>
            <a:ext cx="2895600" cy="523220"/>
          </a:xfrm>
          <a:prstGeom prst="rect">
            <a:avLst/>
          </a:prstGeom>
          <a:noFill/>
        </p:spPr>
        <p:txBody>
          <a:bodyPr wrap="square" rtlCol="0">
            <a:spAutoFit/>
          </a:bodyPr>
          <a:lstStyle/>
          <a:p>
            <a:r>
              <a:rPr lang="en-US" sz="2800" b="1" u="sng" dirty="0" err="1">
                <a:latin typeface="Times New Roman" pitchFamily="18" charset="0"/>
                <a:cs typeface="Times New Roman" pitchFamily="18" charset="0"/>
              </a:rPr>
              <a:t>Giải</a:t>
            </a:r>
            <a:endParaRPr lang="en-US" sz="2800" b="1" u="sng" dirty="0">
              <a:latin typeface="Times New Roman" pitchFamily="18" charset="0"/>
              <a:cs typeface="Times New Roman" pitchFamily="18" charset="0"/>
            </a:endParaRPr>
          </a:p>
        </p:txBody>
      </p:sp>
      <p:graphicFrame>
        <p:nvGraphicFramePr>
          <p:cNvPr id="11" name="Object 10"/>
          <p:cNvGraphicFramePr>
            <a:graphicFrameLocks noChangeAspect="1"/>
          </p:cNvGraphicFramePr>
          <p:nvPr/>
        </p:nvGraphicFramePr>
        <p:xfrm>
          <a:off x="2438400" y="3429000"/>
          <a:ext cx="2551814" cy="3048000"/>
        </p:xfrm>
        <a:graphic>
          <a:graphicData uri="http://schemas.openxmlformats.org/presentationml/2006/ole">
            <mc:AlternateContent xmlns:mc="http://schemas.openxmlformats.org/markup-compatibility/2006">
              <mc:Choice xmlns:v="urn:schemas-microsoft-com:vml" Requires="v">
                <p:oleObj name="Equation" r:id="rId5" imgW="914400" imgH="1091880" progId="Equation.DSMT4">
                  <p:embed/>
                </p:oleObj>
              </mc:Choice>
              <mc:Fallback>
                <p:oleObj name="Equation" r:id="rId5" imgW="914400" imgH="1091880" progId="Equation.DSMT4">
                  <p:embed/>
                  <p:pic>
                    <p:nvPicPr>
                      <p:cNvPr id="0" name="Picture 6"/>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2438400" y="3429000"/>
                        <a:ext cx="2551814" cy="30480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graphicFrame>
        <p:nvGraphicFramePr>
          <p:cNvPr id="12" name="Object 11"/>
          <p:cNvGraphicFramePr>
            <a:graphicFrameLocks noChangeAspect="1"/>
          </p:cNvGraphicFramePr>
          <p:nvPr/>
        </p:nvGraphicFramePr>
        <p:xfrm>
          <a:off x="5943600" y="3352800"/>
          <a:ext cx="3051545" cy="3124200"/>
        </p:xfrm>
        <a:graphic>
          <a:graphicData uri="http://schemas.openxmlformats.org/presentationml/2006/ole">
            <mc:AlternateContent xmlns:mc="http://schemas.openxmlformats.org/markup-compatibility/2006">
              <mc:Choice xmlns:v="urn:schemas-microsoft-com:vml" Requires="v">
                <p:oleObj name="Equation" r:id="rId7" imgW="1066680" imgH="1091880" progId="Equation.DSMT4">
                  <p:embed/>
                </p:oleObj>
              </mc:Choice>
              <mc:Fallback>
                <p:oleObj name="Equation" r:id="rId7" imgW="1066680" imgH="1091880" progId="Equation.DSMT4">
                  <p:embed/>
                  <p:pic>
                    <p:nvPicPr>
                      <p:cNvPr id="0" name="Picture 7"/>
                      <p:cNvPicPr>
                        <a:picLocks noChangeAspect="1" noChangeArrowheads="1"/>
                      </p:cNvPicPr>
                      <p:nvPr/>
                    </p:nvPicPr>
                    <p:blipFill>
                      <a:blip r:embed="rId8">
                        <a:extLst>
                          <a:ext uri="{28A0092B-C50C-407E-A947-70E740481C1C}">
                            <a14:useLocalDpi xmlns:a14="http://schemas.microsoft.com/office/drawing/2010/main" val="0"/>
                          </a:ext>
                        </a:extLst>
                      </a:blip>
                      <a:srcRect/>
                      <a:stretch>
                        <a:fillRect/>
                      </a:stretch>
                    </p:blipFill>
                    <p:spPr bwMode="auto">
                      <a:xfrm>
                        <a:off x="5943600" y="3352800"/>
                        <a:ext cx="3051545" cy="3124200"/>
                      </a:xfrm>
                      <a:prstGeom prst="rect">
                        <a:avLst/>
                      </a:prstGeom>
                      <a:noFill/>
                      <a:extLst>
                        <a:ext uri="{909E8E84-426E-40DD-AFC4-6F175D3DCCD1}">
                          <a14:hiddenFill xmlns:a14="http://schemas.microsoft.com/office/drawing/2010/main">
                            <a:solidFill>
                              <a:srgbClr val="FFFFFF"/>
                            </a:solidFill>
                          </a14:hiddenFill>
                        </a:ext>
                      </a:extLst>
                    </p:spPr>
                  </p:pic>
                </p:oleObj>
              </mc:Fallback>
            </mc:AlternateContent>
          </a:graphicData>
        </a:graphic>
      </p:graphicFrame>
      <p:sp>
        <p:nvSpPr>
          <p:cNvPr id="13" name="TextBox 12"/>
          <p:cNvSpPr txBox="1"/>
          <p:nvPr/>
        </p:nvSpPr>
        <p:spPr>
          <a:xfrm>
            <a:off x="1981200" y="3276600"/>
            <a:ext cx="990600" cy="707886"/>
          </a:xfrm>
          <a:prstGeom prst="rect">
            <a:avLst/>
          </a:prstGeom>
          <a:noFill/>
        </p:spPr>
        <p:txBody>
          <a:bodyPr wrap="square" rtlCol="0">
            <a:spAutoFit/>
          </a:bodyPr>
          <a:lstStyle/>
          <a:p>
            <a:r>
              <a:rPr lang="en-US" sz="4000" dirty="0"/>
              <a:t>a)</a:t>
            </a:r>
          </a:p>
        </p:txBody>
      </p:sp>
      <p:sp>
        <p:nvSpPr>
          <p:cNvPr id="14" name="TextBox 13"/>
          <p:cNvSpPr txBox="1"/>
          <p:nvPr/>
        </p:nvSpPr>
        <p:spPr>
          <a:xfrm>
            <a:off x="5410200" y="3254514"/>
            <a:ext cx="990600" cy="707886"/>
          </a:xfrm>
          <a:prstGeom prst="rect">
            <a:avLst/>
          </a:prstGeom>
          <a:noFill/>
        </p:spPr>
        <p:txBody>
          <a:bodyPr wrap="square" rtlCol="0">
            <a:spAutoFit/>
          </a:bodyPr>
          <a:lstStyle/>
          <a:p>
            <a:r>
              <a:rPr lang="en-US" sz="4000" dirty="0"/>
              <a:t>b)</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5" presetClass="entr" presetSubtype="10" fill="hold" grpId="0" nodeType="clickEffect">
                                  <p:stCondLst>
                                    <p:cond delay="0"/>
                                  </p:stCondLst>
                                  <p:childTnLst>
                                    <p:set>
                                      <p:cBhvr>
                                        <p:cTn id="6" dur="1" fill="hold">
                                          <p:stCondLst>
                                            <p:cond delay="0"/>
                                          </p:stCondLst>
                                        </p:cTn>
                                        <p:tgtEl>
                                          <p:spTgt spid="7"/>
                                        </p:tgtEl>
                                        <p:attrNameLst>
                                          <p:attrName>style.visibility</p:attrName>
                                        </p:attrNameLst>
                                      </p:cBhvr>
                                      <p:to>
                                        <p:strVal val="visible"/>
                                      </p:to>
                                    </p:set>
                                    <p:animEffect transition="in" filter="checkerboard(across)">
                                      <p:cBhvr>
                                        <p:cTn id="7" dur="500"/>
                                        <p:tgtEl>
                                          <p:spTgt spid="7"/>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grpId="0" nodeType="clickEffect">
                                  <p:stCondLst>
                                    <p:cond delay="0"/>
                                  </p:stCondLst>
                                  <p:childTnLst>
                                    <p:set>
                                      <p:cBhvr>
                                        <p:cTn id="11" dur="1" fill="hold">
                                          <p:stCondLst>
                                            <p:cond delay="0"/>
                                          </p:stCondLst>
                                        </p:cTn>
                                        <p:tgtEl>
                                          <p:spTgt spid="13"/>
                                        </p:tgtEl>
                                        <p:attrNameLst>
                                          <p:attrName>style.visibility</p:attrName>
                                        </p:attrNameLst>
                                      </p:cBhvr>
                                      <p:to>
                                        <p:strVal val="visible"/>
                                      </p:to>
                                    </p:set>
                                    <p:animEffect transition="in" filter="fade">
                                      <p:cBhvr>
                                        <p:cTn id="12" dur="2000"/>
                                        <p:tgtEl>
                                          <p:spTgt spid="13"/>
                                        </p:tgtEl>
                                      </p:cBhvr>
                                    </p:animEffect>
                                  </p:childTnLst>
                                </p:cTn>
                              </p:par>
                              <p:par>
                                <p:cTn id="13" presetID="10" presetClass="entr" presetSubtype="0" fill="hold" nodeType="withEffect">
                                  <p:stCondLst>
                                    <p:cond delay="0"/>
                                  </p:stCondLst>
                                  <p:childTnLst>
                                    <p:set>
                                      <p:cBhvr>
                                        <p:cTn id="14" dur="1" fill="hold">
                                          <p:stCondLst>
                                            <p:cond delay="0"/>
                                          </p:stCondLst>
                                        </p:cTn>
                                        <p:tgtEl>
                                          <p:spTgt spid="11"/>
                                        </p:tgtEl>
                                        <p:attrNameLst>
                                          <p:attrName>style.visibility</p:attrName>
                                        </p:attrNameLst>
                                      </p:cBhvr>
                                      <p:to>
                                        <p:strVal val="visible"/>
                                      </p:to>
                                    </p:set>
                                    <p:animEffect transition="in" filter="fade">
                                      <p:cBhvr>
                                        <p:cTn id="15" dur="2000"/>
                                        <p:tgtEl>
                                          <p:spTgt spid="11"/>
                                        </p:tgtEl>
                                      </p:cBhvr>
                                    </p:animEffect>
                                  </p:childTnLst>
                                </p:cTn>
                              </p:par>
                            </p:childTnLst>
                          </p:cTn>
                        </p:par>
                      </p:childTnLst>
                    </p:cTn>
                  </p:par>
                  <p:par>
                    <p:cTn id="16" fill="hold">
                      <p:stCondLst>
                        <p:cond delay="indefinite"/>
                      </p:stCondLst>
                      <p:childTnLst>
                        <p:par>
                          <p:cTn id="17" fill="hold">
                            <p:stCondLst>
                              <p:cond delay="0"/>
                            </p:stCondLst>
                            <p:childTnLst>
                              <p:par>
                                <p:cTn id="18" presetID="6" presetClass="entr" presetSubtype="16" fill="hold" grpId="0" nodeType="clickEffect">
                                  <p:stCondLst>
                                    <p:cond delay="0"/>
                                  </p:stCondLst>
                                  <p:childTnLst>
                                    <p:set>
                                      <p:cBhvr>
                                        <p:cTn id="19" dur="1" fill="hold">
                                          <p:stCondLst>
                                            <p:cond delay="0"/>
                                          </p:stCondLst>
                                        </p:cTn>
                                        <p:tgtEl>
                                          <p:spTgt spid="14"/>
                                        </p:tgtEl>
                                        <p:attrNameLst>
                                          <p:attrName>style.visibility</p:attrName>
                                        </p:attrNameLst>
                                      </p:cBhvr>
                                      <p:to>
                                        <p:strVal val="visible"/>
                                      </p:to>
                                    </p:set>
                                    <p:animEffect transition="in" filter="circle(in)">
                                      <p:cBhvr>
                                        <p:cTn id="20" dur="2000"/>
                                        <p:tgtEl>
                                          <p:spTgt spid="14"/>
                                        </p:tgtEl>
                                      </p:cBhvr>
                                    </p:animEffect>
                                  </p:childTnLst>
                                </p:cTn>
                              </p:par>
                              <p:par>
                                <p:cTn id="21" presetID="6" presetClass="entr" presetSubtype="16" fill="hold" nodeType="withEffect">
                                  <p:stCondLst>
                                    <p:cond delay="0"/>
                                  </p:stCondLst>
                                  <p:childTnLst>
                                    <p:set>
                                      <p:cBhvr>
                                        <p:cTn id="22" dur="1" fill="hold">
                                          <p:stCondLst>
                                            <p:cond delay="0"/>
                                          </p:stCondLst>
                                        </p:cTn>
                                        <p:tgtEl>
                                          <p:spTgt spid="12"/>
                                        </p:tgtEl>
                                        <p:attrNameLst>
                                          <p:attrName>style.visibility</p:attrName>
                                        </p:attrNameLst>
                                      </p:cBhvr>
                                      <p:to>
                                        <p:strVal val="visible"/>
                                      </p:to>
                                    </p:set>
                                    <p:animEffect transition="in" filter="circle(in)">
                                      <p:cBhvr>
                                        <p:cTn id="23" dur="2000"/>
                                        <p:tgtEl>
                                          <p:spTgt spid="12"/>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7" grpId="0"/>
      <p:bldP spid="13" grpId="0"/>
      <p:bldP spid="14" grpId="0"/>
    </p:bld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US"/>
          </a:p>
        </p:txBody>
      </p:sp>
      <p:sp>
        <p:nvSpPr>
          <p:cNvPr id="3" name="Content Placeholder 2"/>
          <p:cNvSpPr>
            <a:spLocks noGrp="1"/>
          </p:cNvSpPr>
          <p:nvPr>
            <p:ph idx="1"/>
          </p:nvPr>
        </p:nvSpPr>
        <p:spPr/>
        <p:txBody>
          <a:bodyPr/>
          <a:lstStyle/>
          <a:p>
            <a:endParaRPr lang="en-US"/>
          </a:p>
        </p:txBody>
      </p:sp>
      <p:pic>
        <p:nvPicPr>
          <p:cNvPr id="4" name="Content Placeholder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0" y="0"/>
            <a:ext cx="9144000" cy="6858000"/>
          </a:xfrm>
          <a:prstGeom prst="rect">
            <a:avLst/>
          </a:prstGeom>
        </p:spPr>
      </p:pic>
      <p:sp>
        <p:nvSpPr>
          <p:cNvPr id="10" name="Text Box 12"/>
          <p:cNvSpPr txBox="1">
            <a:spLocks noChangeArrowheads="1"/>
          </p:cNvSpPr>
          <p:nvPr/>
        </p:nvSpPr>
        <p:spPr bwMode="auto">
          <a:xfrm>
            <a:off x="457201" y="1752601"/>
            <a:ext cx="8747908" cy="2554545"/>
          </a:xfrm>
          <a:prstGeom prst="rect">
            <a:avLst/>
          </a:prstGeom>
          <a:noFill/>
          <a:ln w="9525">
            <a:noFill/>
            <a:miter lim="800000"/>
            <a:headEnd/>
            <a:tailEnd/>
          </a:ln>
          <a:effectLst/>
        </p:spPr>
        <p:txBody>
          <a:bodyPr wrap="none">
            <a:spAutoFit/>
          </a:bodyPr>
          <a:lstStyle/>
          <a:p>
            <a:pPr>
              <a:buFontTx/>
              <a:buChar char="-"/>
            </a:pPr>
            <a:r>
              <a:rPr lang="en-US" sz="3200" dirty="0">
                <a:latin typeface="Times New Roman" pitchFamily="18" charset="0"/>
              </a:rPr>
              <a:t> </a:t>
            </a:r>
            <a:r>
              <a:rPr lang="en-US" sz="3200" dirty="0" err="1">
                <a:latin typeface="Times New Roman" pitchFamily="18" charset="0"/>
              </a:rPr>
              <a:t>Học</a:t>
            </a:r>
            <a:r>
              <a:rPr lang="en-US" sz="3200" dirty="0">
                <a:latin typeface="Times New Roman" pitchFamily="18" charset="0"/>
              </a:rPr>
              <a:t> </a:t>
            </a:r>
            <a:r>
              <a:rPr lang="en-US" sz="3200" dirty="0" err="1">
                <a:latin typeface="Times New Roman" pitchFamily="18" charset="0"/>
              </a:rPr>
              <a:t>thuộc</a:t>
            </a:r>
            <a:r>
              <a:rPr lang="en-US" sz="3200" dirty="0">
                <a:latin typeface="Times New Roman" pitchFamily="18" charset="0"/>
              </a:rPr>
              <a:t> </a:t>
            </a:r>
            <a:r>
              <a:rPr lang="en-US" sz="3200" dirty="0" err="1">
                <a:latin typeface="Times New Roman" pitchFamily="18" charset="0"/>
              </a:rPr>
              <a:t>bài</a:t>
            </a:r>
            <a:r>
              <a:rPr lang="en-US" sz="3200" dirty="0">
                <a:latin typeface="Times New Roman" pitchFamily="18" charset="0"/>
              </a:rPr>
              <a:t> </a:t>
            </a:r>
            <a:r>
              <a:rPr lang="en-US" sz="3200" dirty="0" err="1">
                <a:latin typeface="Times New Roman" pitchFamily="18" charset="0"/>
              </a:rPr>
              <a:t>và</a:t>
            </a:r>
            <a:r>
              <a:rPr lang="en-US" sz="3200" dirty="0">
                <a:latin typeface="Times New Roman" pitchFamily="18" charset="0"/>
              </a:rPr>
              <a:t> </a:t>
            </a:r>
            <a:r>
              <a:rPr lang="en-US" sz="3200" dirty="0" err="1">
                <a:latin typeface="Times New Roman" pitchFamily="18" charset="0"/>
              </a:rPr>
              <a:t>nắm</a:t>
            </a:r>
            <a:r>
              <a:rPr lang="en-US" sz="3200" dirty="0">
                <a:latin typeface="Times New Roman" pitchFamily="18" charset="0"/>
              </a:rPr>
              <a:t> </a:t>
            </a:r>
            <a:r>
              <a:rPr lang="en-US" sz="3200" dirty="0" err="1">
                <a:latin typeface="Times New Roman" pitchFamily="18" charset="0"/>
              </a:rPr>
              <a:t>chắc</a:t>
            </a:r>
            <a:r>
              <a:rPr lang="en-US" sz="3200" dirty="0">
                <a:latin typeface="Times New Roman" pitchFamily="18" charset="0"/>
              </a:rPr>
              <a:t> </a:t>
            </a:r>
            <a:r>
              <a:rPr lang="en-US" sz="3200" dirty="0" err="1">
                <a:latin typeface="Times New Roman" pitchFamily="18" charset="0"/>
              </a:rPr>
              <a:t>các</a:t>
            </a:r>
            <a:r>
              <a:rPr lang="en-US" sz="3200" dirty="0">
                <a:latin typeface="Times New Roman" pitchFamily="18" charset="0"/>
              </a:rPr>
              <a:t> </a:t>
            </a:r>
            <a:r>
              <a:rPr lang="en-US" sz="3200" dirty="0" err="1">
                <a:latin typeface="Times New Roman" pitchFamily="18" charset="0"/>
              </a:rPr>
              <a:t>phép</a:t>
            </a:r>
            <a:r>
              <a:rPr lang="en-US" sz="3200" dirty="0">
                <a:latin typeface="Times New Roman" pitchFamily="18" charset="0"/>
              </a:rPr>
              <a:t> </a:t>
            </a:r>
            <a:r>
              <a:rPr lang="en-US" sz="3200" dirty="0" err="1">
                <a:latin typeface="Times New Roman" pitchFamily="18" charset="0"/>
              </a:rPr>
              <a:t>tính</a:t>
            </a:r>
            <a:r>
              <a:rPr lang="en-US" sz="3200" dirty="0">
                <a:latin typeface="Times New Roman" pitchFamily="18" charset="0"/>
              </a:rPr>
              <a:t> </a:t>
            </a:r>
            <a:r>
              <a:rPr lang="en-US" sz="3200" dirty="0" err="1">
                <a:latin typeface="Times New Roman" pitchFamily="18" charset="0"/>
              </a:rPr>
              <a:t>trong</a:t>
            </a:r>
            <a:r>
              <a:rPr lang="en-US" sz="3200" dirty="0">
                <a:latin typeface="Times New Roman" pitchFamily="18" charset="0"/>
              </a:rPr>
              <a:t> </a:t>
            </a:r>
            <a:r>
              <a:rPr lang="en-US" sz="3200" dirty="0" err="1">
                <a:latin typeface="Times New Roman" pitchFamily="18" charset="0"/>
              </a:rPr>
              <a:t>tập</a:t>
            </a:r>
            <a:endParaRPr lang="en-US" sz="3200" dirty="0">
              <a:latin typeface="Times New Roman" pitchFamily="18" charset="0"/>
            </a:endParaRPr>
          </a:p>
          <a:p>
            <a:r>
              <a:rPr lang="en-US" sz="3200" dirty="0">
                <a:latin typeface="Times New Roman" pitchFamily="18" charset="0"/>
              </a:rPr>
              <a:t> </a:t>
            </a:r>
            <a:r>
              <a:rPr lang="en-US" sz="3200" dirty="0" err="1">
                <a:latin typeface="Times New Roman" pitchFamily="18" charset="0"/>
              </a:rPr>
              <a:t>hợp</a:t>
            </a:r>
            <a:r>
              <a:rPr lang="en-US" sz="3200" dirty="0">
                <a:latin typeface="Times New Roman" pitchFamily="18" charset="0"/>
              </a:rPr>
              <a:t> </a:t>
            </a:r>
            <a:r>
              <a:rPr lang="en-US" sz="3200" dirty="0" err="1">
                <a:latin typeface="Times New Roman" pitchFamily="18" charset="0"/>
              </a:rPr>
              <a:t>số</a:t>
            </a:r>
            <a:r>
              <a:rPr lang="en-US" sz="3200" dirty="0">
                <a:latin typeface="Times New Roman" pitchFamily="18" charset="0"/>
              </a:rPr>
              <a:t> </a:t>
            </a:r>
            <a:r>
              <a:rPr lang="en-US" sz="3200" dirty="0" err="1">
                <a:latin typeface="Times New Roman" pitchFamily="18" charset="0"/>
              </a:rPr>
              <a:t>tự</a:t>
            </a:r>
            <a:r>
              <a:rPr lang="en-US" sz="3200" dirty="0">
                <a:latin typeface="Times New Roman" pitchFamily="18" charset="0"/>
              </a:rPr>
              <a:t> </a:t>
            </a:r>
            <a:r>
              <a:rPr lang="en-US" sz="3200" dirty="0" err="1">
                <a:latin typeface="Times New Roman" pitchFamily="18" charset="0"/>
              </a:rPr>
              <a:t>nhiên</a:t>
            </a:r>
            <a:endParaRPr lang="en-US" sz="3200" dirty="0">
              <a:latin typeface="Times New Roman" pitchFamily="18" charset="0"/>
            </a:endParaRPr>
          </a:p>
          <a:p>
            <a:pPr>
              <a:buFontTx/>
              <a:buChar char="-"/>
            </a:pPr>
            <a:r>
              <a:rPr lang="en-US" sz="3200" dirty="0">
                <a:latin typeface="Times New Roman" pitchFamily="18" charset="0"/>
              </a:rPr>
              <a:t> </a:t>
            </a:r>
            <a:r>
              <a:rPr lang="en-US" sz="3200" dirty="0" err="1">
                <a:latin typeface="Times New Roman" pitchFamily="18" charset="0"/>
              </a:rPr>
              <a:t>Xem</a:t>
            </a:r>
            <a:r>
              <a:rPr lang="en-US" sz="3200" dirty="0">
                <a:latin typeface="Times New Roman" pitchFamily="18" charset="0"/>
              </a:rPr>
              <a:t> </a:t>
            </a:r>
            <a:r>
              <a:rPr lang="en-US" sz="3200" dirty="0" err="1">
                <a:latin typeface="Times New Roman" pitchFamily="18" charset="0"/>
              </a:rPr>
              <a:t>lại</a:t>
            </a:r>
            <a:r>
              <a:rPr lang="en-US" sz="3200" dirty="0">
                <a:latin typeface="Times New Roman" pitchFamily="18" charset="0"/>
              </a:rPr>
              <a:t> </a:t>
            </a:r>
            <a:r>
              <a:rPr lang="en-US" sz="3200" dirty="0" err="1">
                <a:latin typeface="Times New Roman" pitchFamily="18" charset="0"/>
              </a:rPr>
              <a:t>các</a:t>
            </a:r>
            <a:r>
              <a:rPr lang="en-US" sz="3200" dirty="0">
                <a:latin typeface="Times New Roman" pitchFamily="18" charset="0"/>
              </a:rPr>
              <a:t> </a:t>
            </a:r>
            <a:r>
              <a:rPr lang="en-US" sz="3200" dirty="0" err="1">
                <a:latin typeface="Times New Roman" pitchFamily="18" charset="0"/>
              </a:rPr>
              <a:t>bài</a:t>
            </a:r>
            <a:r>
              <a:rPr lang="en-US" sz="3200" dirty="0">
                <a:latin typeface="Times New Roman" pitchFamily="18" charset="0"/>
              </a:rPr>
              <a:t> </a:t>
            </a:r>
            <a:r>
              <a:rPr lang="en-US" sz="3200" dirty="0" err="1">
                <a:latin typeface="Times New Roman" pitchFamily="18" charset="0"/>
              </a:rPr>
              <a:t>tập</a:t>
            </a:r>
            <a:r>
              <a:rPr lang="en-US" sz="3200" dirty="0">
                <a:latin typeface="Times New Roman" pitchFamily="18" charset="0"/>
              </a:rPr>
              <a:t> </a:t>
            </a:r>
            <a:r>
              <a:rPr lang="en-US" sz="3200" dirty="0" err="1">
                <a:latin typeface="Times New Roman" pitchFamily="18" charset="0"/>
              </a:rPr>
              <a:t>đã</a:t>
            </a:r>
            <a:r>
              <a:rPr lang="en-US" sz="3200" dirty="0">
                <a:latin typeface="Times New Roman" pitchFamily="18" charset="0"/>
              </a:rPr>
              <a:t> </a:t>
            </a:r>
            <a:r>
              <a:rPr lang="en-US" sz="3200" dirty="0" err="1">
                <a:latin typeface="Times New Roman" pitchFamily="18" charset="0"/>
              </a:rPr>
              <a:t>giải</a:t>
            </a:r>
            <a:r>
              <a:rPr lang="en-US" sz="3200" dirty="0">
                <a:latin typeface="Times New Roman" pitchFamily="18" charset="0"/>
              </a:rPr>
              <a:t>.</a:t>
            </a:r>
          </a:p>
          <a:p>
            <a:pPr>
              <a:buFontTx/>
              <a:buChar char="-"/>
            </a:pPr>
            <a:r>
              <a:rPr lang="en-US" sz="3200" dirty="0">
                <a:latin typeface="Times New Roman" pitchFamily="18" charset="0"/>
              </a:rPr>
              <a:t> BTVN: 3,4 SGK / </a:t>
            </a:r>
            <a:r>
              <a:rPr lang="en-US" sz="3200" dirty="0" err="1">
                <a:latin typeface="Times New Roman" pitchFamily="18" charset="0"/>
              </a:rPr>
              <a:t>Trang</a:t>
            </a:r>
            <a:r>
              <a:rPr lang="en-US" sz="3200" dirty="0">
                <a:latin typeface="Times New Roman" pitchFamily="18" charset="0"/>
              </a:rPr>
              <a:t> 15</a:t>
            </a:r>
          </a:p>
          <a:p>
            <a:r>
              <a:rPr lang="en-US" sz="3200" dirty="0">
                <a:latin typeface="Times New Roman" pitchFamily="18" charset="0"/>
              </a:rPr>
              <a:t>               1,2  SBT / </a:t>
            </a:r>
            <a:r>
              <a:rPr lang="en-US" sz="3200" dirty="0" err="1">
                <a:latin typeface="Times New Roman" pitchFamily="18" charset="0"/>
              </a:rPr>
              <a:t>Trang</a:t>
            </a:r>
            <a:r>
              <a:rPr lang="en-US" sz="3200" dirty="0">
                <a:latin typeface="Times New Roman" pitchFamily="18" charset="0"/>
              </a:rPr>
              <a:t> 12</a:t>
            </a: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23" presetClass="entr" presetSubtype="16"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 calcmode="lin" valueType="num">
                                      <p:cBhvr>
                                        <p:cTn id="7" dur="1000" fill="hold"/>
                                        <p:tgtEl>
                                          <p:spTgt spid="10"/>
                                        </p:tgtEl>
                                        <p:attrNameLst>
                                          <p:attrName>ppt_w</p:attrName>
                                        </p:attrNameLst>
                                      </p:cBhvr>
                                      <p:tavLst>
                                        <p:tav tm="0">
                                          <p:val>
                                            <p:fltVal val="0"/>
                                          </p:val>
                                        </p:tav>
                                        <p:tav tm="100000">
                                          <p:val>
                                            <p:strVal val="#ppt_w"/>
                                          </p:val>
                                        </p:tav>
                                      </p:tavLst>
                                    </p:anim>
                                    <p:anim calcmode="lin" valueType="num">
                                      <p:cBhvr>
                                        <p:cTn id="8" dur="1000" fill="hold"/>
                                        <p:tgtEl>
                                          <p:spTgt spid="10"/>
                                        </p:tgtEl>
                                        <p:attrNameLst>
                                          <p:attrName>ppt_h</p:attrName>
                                        </p:attrNameLst>
                                      </p:cBhvr>
                                      <p:tavLst>
                                        <p:tav tm="0">
                                          <p:val>
                                            <p:fltVal val="0"/>
                                          </p:val>
                                        </p:tav>
                                        <p:tav tm="100000">
                                          <p:val>
                                            <p:strVal val="#ppt_h"/>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0" grpId="0"/>
    </p:bld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3" descr="Picture1.jpg"/>
          <p:cNvPicPr>
            <a:picLocks noChangeAspect="1"/>
          </p:cNvPicPr>
          <p:nvPr/>
        </p:nvPicPr>
        <p:blipFill>
          <a:blip r:embed="rId2">
            <a:extLst>
              <a:ext uri="{28A0092B-C50C-407E-A947-70E740481C1C}">
                <a14:useLocalDpi xmlns:a14="http://schemas.microsoft.com/office/drawing/2010/main" val="0"/>
              </a:ext>
            </a:extLst>
          </a:blip>
          <a:srcRect/>
          <a:stretch>
            <a:fillRect/>
          </a:stretch>
        </p:blipFill>
        <p:spPr bwMode="auto">
          <a:xfrm>
            <a:off x="-230249" y="-174171"/>
            <a:ext cx="9144000" cy="7010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grpSp>
        <p:nvGrpSpPr>
          <p:cNvPr id="3" name="Group 28"/>
          <p:cNvGrpSpPr>
            <a:grpSpLocks/>
          </p:cNvGrpSpPr>
          <p:nvPr/>
        </p:nvGrpSpPr>
        <p:grpSpPr bwMode="auto">
          <a:xfrm>
            <a:off x="1674751" y="1340757"/>
            <a:ext cx="7239000" cy="4648200"/>
            <a:chOff x="1584" y="1776"/>
            <a:chExt cx="4176" cy="2304"/>
          </a:xfrm>
        </p:grpSpPr>
        <p:grpSp>
          <p:nvGrpSpPr>
            <p:cNvPr id="4" name="Group 20"/>
            <p:cNvGrpSpPr>
              <a:grpSpLocks/>
            </p:cNvGrpSpPr>
            <p:nvPr/>
          </p:nvGrpSpPr>
          <p:grpSpPr bwMode="auto">
            <a:xfrm>
              <a:off x="1584" y="1776"/>
              <a:ext cx="4176" cy="2304"/>
              <a:chOff x="204" y="0"/>
              <a:chExt cx="2457" cy="2087"/>
            </a:xfrm>
          </p:grpSpPr>
          <p:grpSp>
            <p:nvGrpSpPr>
              <p:cNvPr id="6" name="Group 21"/>
              <p:cNvGrpSpPr>
                <a:grpSpLocks/>
              </p:cNvGrpSpPr>
              <p:nvPr/>
            </p:nvGrpSpPr>
            <p:grpSpPr bwMode="auto">
              <a:xfrm>
                <a:off x="247" y="0"/>
                <a:ext cx="2414" cy="2073"/>
                <a:chOff x="1644" y="2382"/>
                <a:chExt cx="2346" cy="1774"/>
              </a:xfrm>
            </p:grpSpPr>
            <p:pic>
              <p:nvPicPr>
                <p:cNvPr id="8" name="Picture 22" descr="BIRTHD~3"/>
                <p:cNvPicPr>
                  <a:picLocks noChangeAspect="1" noChangeArrowheads="1" noCrop="1"/>
                </p:cNvPicPr>
                <p:nvPr/>
              </p:nvPicPr>
              <p:blipFill>
                <a:blip r:embed="rId3">
                  <a:extLst>
                    <a:ext uri="{28A0092B-C50C-407E-A947-70E740481C1C}">
                      <a14:useLocalDpi xmlns:a14="http://schemas.microsoft.com/office/drawing/2010/main" val="0"/>
                    </a:ext>
                  </a:extLst>
                </a:blip>
                <a:srcRect/>
                <a:stretch>
                  <a:fillRect/>
                </a:stretch>
              </p:blipFill>
              <p:spPr bwMode="auto">
                <a:xfrm>
                  <a:off x="1647" y="2476"/>
                  <a:ext cx="2322" cy="1680"/>
                </a:xfrm>
                <a:prstGeom prst="rect">
                  <a:avLst/>
                </a:prstGeom>
                <a:noFill/>
                <a:extLst>
                  <a:ext uri="{909E8E84-426E-40DD-AFC4-6F175D3DCCD1}">
                    <a14:hiddenFill xmlns:a14="http://schemas.microsoft.com/office/drawing/2010/main">
                      <a:solidFill>
                        <a:srgbClr val="FFFFFF"/>
                      </a:solidFill>
                    </a14:hiddenFill>
                  </a:ext>
                </a:extLst>
              </p:spPr>
            </p:pic>
            <p:grpSp>
              <p:nvGrpSpPr>
                <p:cNvPr id="9" name="Group 23"/>
                <p:cNvGrpSpPr>
                  <a:grpSpLocks/>
                </p:cNvGrpSpPr>
                <p:nvPr/>
              </p:nvGrpSpPr>
              <p:grpSpPr bwMode="auto">
                <a:xfrm>
                  <a:off x="1644" y="2382"/>
                  <a:ext cx="2346" cy="504"/>
                  <a:chOff x="1644" y="2406"/>
                  <a:chExt cx="2346" cy="504"/>
                </a:xfrm>
              </p:grpSpPr>
              <p:sp>
                <p:nvSpPr>
                  <p:cNvPr id="10" name="AutoShape 24"/>
                  <p:cNvSpPr>
                    <a:spLocks noChangeArrowheads="1"/>
                  </p:cNvSpPr>
                  <p:nvPr/>
                </p:nvSpPr>
                <p:spPr bwMode="auto">
                  <a:xfrm>
                    <a:off x="1668" y="2475"/>
                    <a:ext cx="2322" cy="435"/>
                  </a:xfrm>
                  <a:prstGeom prst="flowChartTerminator">
                    <a:avLst/>
                  </a:prstGeom>
                  <a:solidFill>
                    <a:srgbClr val="FFFF99"/>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anchor="ctr"/>
                  <a:lstStyle/>
                  <a:p>
                    <a:pPr algn="ctr" eaLnBrk="1" hangingPunct="1"/>
                    <a:endParaRPr lang="en-US" sz="2400" b="1">
                      <a:solidFill>
                        <a:schemeClr val="accent2"/>
                      </a:solidFill>
                      <a:latin typeface=".VnArial" panose="020B7200000000000000" pitchFamily="34" charset="0"/>
                      <a:cs typeface="Arial" panose="020B0604020202020204" pitchFamily="34" charset="0"/>
                    </a:endParaRPr>
                  </a:p>
                </p:txBody>
              </p:sp>
              <p:sp>
                <p:nvSpPr>
                  <p:cNvPr id="11" name="Freeform 25"/>
                  <p:cNvSpPr>
                    <a:spLocks/>
                  </p:cNvSpPr>
                  <p:nvPr/>
                </p:nvSpPr>
                <p:spPr bwMode="auto">
                  <a:xfrm>
                    <a:off x="1644" y="2406"/>
                    <a:ext cx="2340" cy="492"/>
                  </a:xfrm>
                  <a:custGeom>
                    <a:avLst/>
                    <a:gdLst>
                      <a:gd name="T0" fmla="*/ 192 w 2340"/>
                      <a:gd name="T1" fmla="*/ 492 h 492"/>
                      <a:gd name="T2" fmla="*/ 156 w 2340"/>
                      <a:gd name="T3" fmla="*/ 456 h 492"/>
                      <a:gd name="T4" fmla="*/ 84 w 2340"/>
                      <a:gd name="T5" fmla="*/ 432 h 492"/>
                      <a:gd name="T6" fmla="*/ 48 w 2340"/>
                      <a:gd name="T7" fmla="*/ 408 h 492"/>
                      <a:gd name="T8" fmla="*/ 24 w 2340"/>
                      <a:gd name="T9" fmla="*/ 372 h 492"/>
                      <a:gd name="T10" fmla="*/ 0 w 2340"/>
                      <a:gd name="T11" fmla="*/ 300 h 492"/>
                      <a:gd name="T12" fmla="*/ 12 w 2340"/>
                      <a:gd name="T13" fmla="*/ 240 h 492"/>
                      <a:gd name="T14" fmla="*/ 144 w 2340"/>
                      <a:gd name="T15" fmla="*/ 132 h 492"/>
                      <a:gd name="T16" fmla="*/ 936 w 2340"/>
                      <a:gd name="T17" fmla="*/ 72 h 492"/>
                      <a:gd name="T18" fmla="*/ 1248 w 2340"/>
                      <a:gd name="T19" fmla="*/ 84 h 492"/>
                      <a:gd name="T20" fmla="*/ 1944 w 2340"/>
                      <a:gd name="T21" fmla="*/ 96 h 492"/>
                      <a:gd name="T22" fmla="*/ 2292 w 2340"/>
                      <a:gd name="T23" fmla="*/ 168 h 492"/>
                      <a:gd name="T24" fmla="*/ 2316 w 2340"/>
                      <a:gd name="T25" fmla="*/ 204 h 492"/>
                      <a:gd name="T26" fmla="*/ 2340 w 2340"/>
                      <a:gd name="T27" fmla="*/ 276 h 492"/>
                      <a:gd name="T28" fmla="*/ 2316 w 2340"/>
                      <a:gd name="T29" fmla="*/ 372 h 492"/>
                      <a:gd name="T30" fmla="*/ 2208 w 2340"/>
                      <a:gd name="T31" fmla="*/ 432 h 492"/>
                      <a:gd name="T32" fmla="*/ 2160 w 2340"/>
                      <a:gd name="T33" fmla="*/ 492 h 492"/>
                    </a:gdLst>
                    <a:ahLst/>
                    <a:cxnLst>
                      <a:cxn ang="0">
                        <a:pos x="T0" y="T1"/>
                      </a:cxn>
                      <a:cxn ang="0">
                        <a:pos x="T2" y="T3"/>
                      </a:cxn>
                      <a:cxn ang="0">
                        <a:pos x="T4" y="T5"/>
                      </a:cxn>
                      <a:cxn ang="0">
                        <a:pos x="T6" y="T7"/>
                      </a:cxn>
                      <a:cxn ang="0">
                        <a:pos x="T8" y="T9"/>
                      </a:cxn>
                      <a:cxn ang="0">
                        <a:pos x="T10" y="T11"/>
                      </a:cxn>
                      <a:cxn ang="0">
                        <a:pos x="T12" y="T13"/>
                      </a:cxn>
                      <a:cxn ang="0">
                        <a:pos x="T14" y="T15"/>
                      </a:cxn>
                      <a:cxn ang="0">
                        <a:pos x="T16" y="T17"/>
                      </a:cxn>
                      <a:cxn ang="0">
                        <a:pos x="T18" y="T19"/>
                      </a:cxn>
                      <a:cxn ang="0">
                        <a:pos x="T20" y="T21"/>
                      </a:cxn>
                      <a:cxn ang="0">
                        <a:pos x="T22" y="T23"/>
                      </a:cxn>
                      <a:cxn ang="0">
                        <a:pos x="T24" y="T25"/>
                      </a:cxn>
                      <a:cxn ang="0">
                        <a:pos x="T26" y="T27"/>
                      </a:cxn>
                      <a:cxn ang="0">
                        <a:pos x="T28" y="T29"/>
                      </a:cxn>
                      <a:cxn ang="0">
                        <a:pos x="T30" y="T31"/>
                      </a:cxn>
                      <a:cxn ang="0">
                        <a:pos x="T32" y="T33"/>
                      </a:cxn>
                    </a:cxnLst>
                    <a:rect l="0" t="0" r="r" b="b"/>
                    <a:pathLst>
                      <a:path w="2340" h="492">
                        <a:moveTo>
                          <a:pt x="192" y="492"/>
                        </a:moveTo>
                        <a:cubicBezTo>
                          <a:pt x="180" y="480"/>
                          <a:pt x="171" y="464"/>
                          <a:pt x="156" y="456"/>
                        </a:cubicBezTo>
                        <a:cubicBezTo>
                          <a:pt x="134" y="444"/>
                          <a:pt x="105" y="446"/>
                          <a:pt x="84" y="432"/>
                        </a:cubicBezTo>
                        <a:cubicBezTo>
                          <a:pt x="72" y="424"/>
                          <a:pt x="60" y="416"/>
                          <a:pt x="48" y="408"/>
                        </a:cubicBezTo>
                        <a:cubicBezTo>
                          <a:pt x="40" y="396"/>
                          <a:pt x="30" y="385"/>
                          <a:pt x="24" y="372"/>
                        </a:cubicBezTo>
                        <a:cubicBezTo>
                          <a:pt x="14" y="349"/>
                          <a:pt x="0" y="300"/>
                          <a:pt x="0" y="300"/>
                        </a:cubicBezTo>
                        <a:cubicBezTo>
                          <a:pt x="4" y="280"/>
                          <a:pt x="7" y="260"/>
                          <a:pt x="12" y="240"/>
                        </a:cubicBezTo>
                        <a:cubicBezTo>
                          <a:pt x="39" y="142"/>
                          <a:pt x="40" y="149"/>
                          <a:pt x="144" y="132"/>
                        </a:cubicBezTo>
                        <a:cubicBezTo>
                          <a:pt x="343" y="0"/>
                          <a:pt x="893" y="73"/>
                          <a:pt x="936" y="72"/>
                        </a:cubicBezTo>
                        <a:cubicBezTo>
                          <a:pt x="1041" y="51"/>
                          <a:pt x="1146" y="81"/>
                          <a:pt x="1248" y="84"/>
                        </a:cubicBezTo>
                        <a:cubicBezTo>
                          <a:pt x="1480" y="92"/>
                          <a:pt x="1712" y="92"/>
                          <a:pt x="1944" y="96"/>
                        </a:cubicBezTo>
                        <a:cubicBezTo>
                          <a:pt x="2062" y="106"/>
                          <a:pt x="2190" y="100"/>
                          <a:pt x="2292" y="168"/>
                        </a:cubicBezTo>
                        <a:cubicBezTo>
                          <a:pt x="2300" y="180"/>
                          <a:pt x="2310" y="191"/>
                          <a:pt x="2316" y="204"/>
                        </a:cubicBezTo>
                        <a:cubicBezTo>
                          <a:pt x="2326" y="227"/>
                          <a:pt x="2340" y="276"/>
                          <a:pt x="2340" y="276"/>
                        </a:cubicBezTo>
                        <a:cubicBezTo>
                          <a:pt x="2339" y="279"/>
                          <a:pt x="2326" y="360"/>
                          <a:pt x="2316" y="372"/>
                        </a:cubicBezTo>
                        <a:cubicBezTo>
                          <a:pt x="2293" y="400"/>
                          <a:pt x="2238" y="412"/>
                          <a:pt x="2208" y="432"/>
                        </a:cubicBezTo>
                        <a:cubicBezTo>
                          <a:pt x="2178" y="477"/>
                          <a:pt x="2194" y="458"/>
                          <a:pt x="2160" y="492"/>
                        </a:cubicBezTo>
                      </a:path>
                    </a:pathLst>
                  </a:custGeom>
                  <a:noFill/>
                  <a:ln w="28575" cap="flat" cmpd="sng">
                    <a:solidFill>
                      <a:schemeClr val="bg2"/>
                    </a:solidFill>
                    <a:prstDash val="solid"/>
                    <a:round/>
                    <a:headEnd/>
                    <a:tailEnd/>
                  </a:ln>
                  <a:effectLst/>
                  <a:extLst>
                    <a:ext uri="{909E8E84-426E-40DD-AFC4-6F175D3DCCD1}">
                      <a14:hiddenFill xmlns:a14="http://schemas.microsoft.com/office/drawing/2010/main">
                        <a:solidFill>
                          <a:srgbClr val="FFFFFF"/>
                        </a:solidFill>
                      </a14:hiddenFill>
                    </a:ext>
                    <a:ext uri="{AF507438-7753-43E0-B8FC-AC1667EBCBE1}">
                      <a14:hiddenEffects xmlns:a14="http://schemas.microsoft.com/office/drawing/2010/main">
                        <a:effectLst>
                          <a:outerShdw dist="35921" dir="2700000" algn="ctr" rotWithShape="0">
                            <a:srgbClr val="808080"/>
                          </a:outerShdw>
                        </a:effectLst>
                      </a14:hiddenEffects>
                    </a:ext>
                  </a:extLst>
                </p:spPr>
                <p:txBody>
                  <a:bodyPr/>
                  <a:lstStyle/>
                  <a:p>
                    <a:endParaRPr lang="en-US"/>
                  </a:p>
                </p:txBody>
              </p:sp>
            </p:grpSp>
          </p:grpSp>
          <p:sp>
            <p:nvSpPr>
              <p:cNvPr id="7" name="Rectangle 26"/>
              <p:cNvSpPr>
                <a:spLocks noChangeArrowheads="1"/>
              </p:cNvSpPr>
              <p:nvPr/>
            </p:nvSpPr>
            <p:spPr bwMode="auto">
              <a:xfrm>
                <a:off x="204" y="1762"/>
                <a:ext cx="2449" cy="325"/>
              </a:xfrm>
              <a:prstGeom prst="rect">
                <a:avLst/>
              </a:prstGeom>
              <a:solidFill>
                <a:schemeClr val="bg1"/>
              </a:solidFill>
              <a:ln>
                <a:noFill/>
              </a:ln>
              <a:effectLst/>
              <a:extLst>
                <a:ext uri="{91240B29-F687-4F45-9708-019B960494DF}">
                  <a14:hiddenLine xmlns:a14="http://schemas.microsoft.com/office/drawing/2010/main" w="9525" algn="ctr">
                    <a:solidFill>
                      <a:srgbClr val="000000"/>
                    </a:solidFill>
                    <a:miter lim="800000"/>
                    <a:headEnd/>
                    <a:tailEnd/>
                  </a14:hiddenLine>
                </a:ext>
                <a:ext uri="{AF507438-7753-43E0-B8FC-AC1667EBCBE1}">
                  <a14:hiddenEffects xmlns:a14="http://schemas.microsoft.com/office/drawing/2010/main">
                    <a:effectLst>
                      <a:outerShdw dist="35921" dir="2700000" algn="ctr" rotWithShape="0">
                        <a:srgbClr val="808080"/>
                      </a:outerShdw>
                    </a:effectLst>
                  </a14:hiddenEffects>
                </a:ext>
              </a:extLst>
            </p:spPr>
            <p:txBody>
              <a:bodyPr wrap="none" anchor="ctr"/>
              <a:lstStyle/>
              <a:p>
                <a:endParaRPr lang="en-US"/>
              </a:p>
            </p:txBody>
          </p:sp>
        </p:grpSp>
        <p:sp>
          <p:nvSpPr>
            <p:cNvPr id="5" name="Text Box 27"/>
            <p:cNvSpPr txBox="1">
              <a:spLocks noChangeArrowheads="1"/>
            </p:cNvSpPr>
            <p:nvPr/>
          </p:nvSpPr>
          <p:spPr bwMode="auto">
            <a:xfrm>
              <a:off x="1728" y="1872"/>
              <a:ext cx="4032" cy="45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a:spAutoFit/>
            </a:bodyPr>
            <a:lstStyle/>
            <a:p>
              <a:pPr algn="ctr">
                <a:spcBef>
                  <a:spcPct val="50000"/>
                </a:spcBef>
              </a:pPr>
              <a:r>
                <a:rPr lang="en-US" sz="5400" b="1" dirty="0">
                  <a:solidFill>
                    <a:srgbClr val="FF0000"/>
                  </a:solidFill>
                  <a:latin typeface="Times New Roman" panose="02020603050405020304" pitchFamily="18" charset="0"/>
                </a:rPr>
                <a:t>HẸN GẶP LẠI</a:t>
              </a:r>
            </a:p>
          </p:txBody>
        </p:sp>
      </p:grpSp>
    </p:spTree>
    <p:extLst>
      <p:ext uri="{BB962C8B-B14F-4D97-AF65-F5344CB8AC3E}">
        <p14:creationId xmlns:p14="http://schemas.microsoft.com/office/powerpoint/2010/main" val="75245196"/>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856</TotalTime>
  <Words>1684</Words>
  <Application>Microsoft Office PowerPoint</Application>
  <PresentationFormat>Trình chiếu Trên màn hình (4:3)</PresentationFormat>
  <Paragraphs>517</Paragraphs>
  <Slides>21</Slides>
  <Notes>6</Notes>
  <HiddenSlides>0</HiddenSlides>
  <MMClips>0</MMClips>
  <ScaleCrop>false</ScaleCrop>
  <HeadingPairs>
    <vt:vector size="8" baseType="variant">
      <vt:variant>
        <vt:lpstr>Phông được Dùng</vt:lpstr>
      </vt:variant>
      <vt:variant>
        <vt:i4>5</vt:i4>
      </vt:variant>
      <vt:variant>
        <vt:lpstr>Chủ đề</vt:lpstr>
      </vt:variant>
      <vt:variant>
        <vt:i4>1</vt:i4>
      </vt:variant>
      <vt:variant>
        <vt:lpstr>Máy chủ nhúng OLE</vt:lpstr>
      </vt:variant>
      <vt:variant>
        <vt:i4>2</vt:i4>
      </vt:variant>
      <vt:variant>
        <vt:lpstr>Tiêu đề Bản chiếu</vt:lpstr>
      </vt:variant>
      <vt:variant>
        <vt:i4>21</vt:i4>
      </vt:variant>
    </vt:vector>
  </HeadingPairs>
  <TitlesOfParts>
    <vt:vector size="29" baseType="lpstr">
      <vt:lpstr>.VnArial</vt:lpstr>
      <vt:lpstr>Arial</vt:lpstr>
      <vt:lpstr>Calibri</vt:lpstr>
      <vt:lpstr>Palatino Linotype</vt:lpstr>
      <vt:lpstr>Times New Roman</vt:lpstr>
      <vt:lpstr>Office Theme</vt:lpstr>
      <vt:lpstr>Equation</vt:lpstr>
      <vt:lpstr>MathType 7.0 Equation</vt:lpstr>
      <vt:lpstr>Bản trình bày PowerPoint</vt:lpstr>
      <vt:lpstr>Bản trình bày PowerPoint</vt:lpstr>
      <vt:lpstr>Bản trình bày PowerPoint</vt:lpstr>
      <vt:lpstr>Bài 3: CÁC PHÉP TÍNH TRONG TẬP HỢP SỐ TỰ NHIÊN</vt:lpstr>
      <vt:lpstr>Bài 3: CÁC PHÉP TÍNH TRONG TẬP HỢP SỐ TỰ NHIÊN</vt:lpstr>
      <vt:lpstr>Bản trình bày PowerPoint</vt:lpstr>
      <vt:lpstr>Bản trình bày PowerPoint</vt:lpstr>
      <vt:lpstr>Bản trình bày PowerPoint</vt:lpstr>
      <vt:lpstr>Bản trình bày PowerPoint</vt:lpstr>
      <vt:lpstr>GIỚI THIỆU – LUẬT CHƠI </vt:lpstr>
      <vt:lpstr>Bản trình bày PowerPoint</vt:lpstr>
      <vt:lpstr>Bản trình bày PowerPoint</vt:lpstr>
      <vt:lpstr>Bản trình bày PowerPoint</vt:lpstr>
      <vt:lpstr>Bản trình bày PowerPoint</vt:lpstr>
      <vt:lpstr>Bản trình bày PowerPoint</vt:lpstr>
      <vt:lpstr>Bản trình bày PowerPoint</vt:lpstr>
      <vt:lpstr>Bản trình bày PowerPoint</vt:lpstr>
      <vt:lpstr>Bản trình bày PowerPoint</vt:lpstr>
      <vt:lpstr>Bản trình bày PowerPoint</vt:lpstr>
      <vt:lpstr>Bản trình bày PowerPoint</vt:lpstr>
      <vt:lpstr>Bản trình bày PowerPoint</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KTC</dc:creator>
  <cp:lastModifiedBy>ĐỨC DUY TRẦN</cp:lastModifiedBy>
  <cp:revision>24</cp:revision>
  <dcterms:created xsi:type="dcterms:W3CDTF">2021-08-10T02:24:18Z</dcterms:created>
  <dcterms:modified xsi:type="dcterms:W3CDTF">2021-09-18T04:19:08Z</dcterms:modified>
</cp:coreProperties>
</file>