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1" r:id="rId6"/>
    <p:sldId id="259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-3175"/>
            <a:ext cx="12204700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125538"/>
            <a:ext cx="9211733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351088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8351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NG NGUO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25340" y="2048510"/>
            <a:ext cx="6803390" cy="442658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 cmpd="dbl">
            <a:noFill/>
            <a:prstDash val="sysDot"/>
          </a:ln>
        </p:spPr>
      </p:pic>
      <p:sp>
        <p:nvSpPr>
          <p:cNvPr id="5" name="Title 1"/>
          <p:cNvSpPr/>
          <p:nvPr/>
        </p:nvSpPr>
        <p:spPr>
          <a:xfrm>
            <a:off x="3014980" y="256540"/>
            <a:ext cx="7803515" cy="196977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BÀI 18 &amp; 19: KÍ HỌA</a:t>
            </a:r>
            <a:b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KÍ HỌA NGOÀI TRỜI</a:t>
            </a:r>
            <a:b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</a:br>
            <a:endParaRPr lang="en-US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770" y="2101850"/>
            <a:ext cx="10628630" cy="4025900"/>
          </a:xfrm>
        </p:spPr>
        <p:txBody>
          <a:bodyPr/>
          <a:p>
            <a:r>
              <a:rPr lang="en-US" b="1" u="sng">
                <a:latin typeface="Times New Roman" panose="02020603050405020304" charset="0"/>
                <a:cs typeface="Times New Roman" panose="02020603050405020304" charset="0"/>
              </a:rPr>
              <a:t>I. KÍ HỌA</a:t>
            </a:r>
            <a:endParaRPr lang="en-US" b="1" u="sng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i="1">
                <a:latin typeface="Times New Roman" panose="02020603050405020304" charset="0"/>
                <a:cs typeface="Times New Roman" panose="02020603050405020304" charset="0"/>
              </a:rPr>
              <a:t>1. Thế nào là kí họa?</a:t>
            </a:r>
            <a:endParaRPr lang="en-US" i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 Là hình thức vẽ nhanh, nhằm ghi lại những nét chính, chủ yếu nhất, đồng thời ghi lại cảm xúc của người vẽ về thiên nhiên nhiên, cảnh vật, con người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i="1">
                <a:latin typeface="Times New Roman" panose="02020603050405020304" charset="0"/>
                <a:cs typeface="Times New Roman" panose="02020603050405020304" charset="0"/>
              </a:rPr>
              <a:t>2. chất liệu để kí họa:</a:t>
            </a:r>
            <a:endParaRPr lang="en-US" i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bút chì, bút bi, màu sáp, màu nước...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Title 1"/>
          <p:cNvSpPr/>
          <p:nvPr>
            <p:ph type="ctrTitle"/>
          </p:nvPr>
        </p:nvSpPr>
        <p:spPr>
          <a:xfrm>
            <a:off x="2928620" y="440055"/>
            <a:ext cx="7803515" cy="1403985"/>
          </a:xfrm>
        </p:spPr>
        <p:txBody>
          <a:bodyPr/>
          <a:p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BÀI 18 &amp; 19: KÍ HỌA</a:t>
            </a:r>
            <a:b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KÍ HỌA NGOÀI TRỜI</a:t>
            </a:r>
            <a:b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</a:br>
            <a:endParaRPr lang="en-US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10972800" cy="4554220"/>
          </a:xfrm>
        </p:spPr>
        <p:txBody>
          <a:bodyPr/>
          <a:p>
            <a:pPr marL="0" indent="0">
              <a:buFont typeface="+mj-lt"/>
              <a:buNone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II.</a:t>
            </a:r>
            <a:r>
              <a:rPr lang="en-US" b="1" u="sng">
                <a:latin typeface="Times New Roman" panose="02020603050405020304" charset="0"/>
                <a:cs typeface="Times New Roman" panose="02020603050405020304" charset="0"/>
              </a:rPr>
              <a:t> CÁCH KÍ HỌA: </a:t>
            </a:r>
            <a:endParaRPr lang="en-US" b="1" u="sng">
              <a:latin typeface="Times New Roman" panose="02020603050405020304" charset="0"/>
              <a:cs typeface="Times New Roman" panose="02020603050405020304" charset="0"/>
            </a:endParaRPr>
          </a:p>
          <a:p>
            <a:pPr marL="571500" indent="-571500" algn="l">
              <a:buFont typeface="+mj-lt"/>
              <a:buAutoNum type="arabicPeriod"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Quan sát và chọn dáng người thích hợp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Vẽ khung xương dạng người que cân đối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Vẽ thêm trang phục cho dáng người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514350" indent="-514350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78305" y="220980"/>
            <a:ext cx="8175625" cy="1082675"/>
          </a:xfrm>
        </p:spPr>
        <p:txBody>
          <a:bodyPr/>
          <a:p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BÀI 18 &amp; 19: KÍ HỌA</a:t>
            </a:r>
            <a:b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KÍ HỌA NGOÀI TRỜI</a:t>
            </a:r>
            <a:endParaRPr lang="en-US" sz="44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 descr="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2040890"/>
            <a:ext cx="3672205" cy="28949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32785" y="350520"/>
            <a:ext cx="5727065" cy="1082675"/>
          </a:xfrm>
        </p:spPr>
        <p:txBody>
          <a:bodyPr/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BÀI 18 &amp; 19: KÍ HỌA</a:t>
            </a:r>
            <a:br>
              <a:rPr lang="en-US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KÍ HỌA NGOÀI TRỜI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Picture 5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695" y="2092325"/>
            <a:ext cx="3684270" cy="2905760"/>
          </a:xfrm>
          <a:prstGeom prst="rect">
            <a:avLst/>
          </a:prstGeom>
        </p:spPr>
      </p:pic>
      <p:pic>
        <p:nvPicPr>
          <p:cNvPr id="7" name="Picture 6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265" y="2210435"/>
            <a:ext cx="3491865" cy="2753360"/>
          </a:xfrm>
          <a:prstGeom prst="rect">
            <a:avLst/>
          </a:prstGeom>
        </p:spPr>
      </p:pic>
      <p:pic>
        <p:nvPicPr>
          <p:cNvPr id="8" name="Picture 7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3030" y="2176145"/>
            <a:ext cx="3578225" cy="2821940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1734185" y="5142230"/>
            <a:ext cx="5499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 b="1"/>
              <a:t>1</a:t>
            </a:r>
            <a:endParaRPr lang="en-US" sz="4000" b="1"/>
          </a:p>
        </p:txBody>
      </p:sp>
      <p:sp>
        <p:nvSpPr>
          <p:cNvPr id="12" name="Text Box 11"/>
          <p:cNvSpPr txBox="1"/>
          <p:nvPr/>
        </p:nvSpPr>
        <p:spPr>
          <a:xfrm>
            <a:off x="4148455" y="5142230"/>
            <a:ext cx="5289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 b="1"/>
              <a:t>2</a:t>
            </a:r>
            <a:endParaRPr lang="en-US" sz="4000" b="1"/>
          </a:p>
        </p:txBody>
      </p:sp>
      <p:sp>
        <p:nvSpPr>
          <p:cNvPr id="13" name="Text Box 12"/>
          <p:cNvSpPr txBox="1"/>
          <p:nvPr/>
        </p:nvSpPr>
        <p:spPr>
          <a:xfrm>
            <a:off x="6541770" y="5142230"/>
            <a:ext cx="5499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 b="1"/>
              <a:t>3</a:t>
            </a:r>
            <a:endParaRPr lang="en-US" sz="4000" b="1"/>
          </a:p>
        </p:txBody>
      </p:sp>
      <p:sp>
        <p:nvSpPr>
          <p:cNvPr id="14" name="Text Box 13"/>
          <p:cNvSpPr txBox="1"/>
          <p:nvPr/>
        </p:nvSpPr>
        <p:spPr>
          <a:xfrm>
            <a:off x="9398635" y="5142230"/>
            <a:ext cx="5499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 b="1"/>
              <a:t>4</a:t>
            </a:r>
            <a:endParaRPr lang="en-US" sz="4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4" grpId="2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9335" y="2231390"/>
            <a:ext cx="10553065" cy="3885565"/>
          </a:xfrm>
        </p:spPr>
        <p:txBody>
          <a:bodyPr/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III. </a:t>
            </a:r>
            <a:r>
              <a:rPr lang="en-US" u="sng">
                <a:latin typeface="Times New Roman" panose="02020603050405020304" charset="0"/>
                <a:cs typeface="Times New Roman" panose="02020603050405020304" charset="0"/>
              </a:rPr>
              <a:t>BÀI TẬP: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Hãy vẽ kí họa nhanh 3 dáng người que, 2 dáng người hoàn chỉnh có trang phục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32785" y="350520"/>
            <a:ext cx="5727065" cy="1082675"/>
          </a:xfrm>
        </p:spPr>
        <p:txBody>
          <a:bodyPr/>
          <a:lstStyle/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BÀI 18 &amp; 19: KÍ HỌA</a:t>
            </a:r>
            <a:br>
              <a:rPr lang="en-US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KÍ HỌA NGOÀI TRỜI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80105" y="-64135"/>
            <a:ext cx="7038340" cy="1462405"/>
          </a:xfrm>
        </p:spPr>
        <p:txBody>
          <a:bodyPr/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BÀI 18 &amp; 19: KÍ HỌA</a:t>
            </a:r>
            <a:br>
              <a:rPr lang="en-US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KÍ HỌA NGOÀI TRỜI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Content Placeholder 8" descr="DANG 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585720" y="1398270"/>
            <a:ext cx="7658735" cy="4876165"/>
          </a:xfrm>
          <a:prstGeom prst="rect">
            <a:avLst/>
          </a:prstGeom>
        </p:spPr>
      </p:pic>
      <p:pic>
        <p:nvPicPr>
          <p:cNvPr id="2" name="Content Placeholder 1" descr="DANG 2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85720" y="1015365"/>
            <a:ext cx="7522845" cy="5641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32785" y="350520"/>
            <a:ext cx="5727065" cy="1082675"/>
          </a:xfrm>
        </p:spPr>
        <p:txBody>
          <a:bodyPr/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BÀI 18 &amp; 19: KÍ HỌA</a:t>
            </a:r>
            <a:br>
              <a:rPr lang="en-US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KÍ HỌA NGOÀI TRỜI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Content Placeholder 4" descr="dang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426460" y="19685"/>
            <a:ext cx="4775200" cy="6819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theme1.xml><?xml version="1.0" encoding="utf-8"?>
<a:theme xmlns:a="http://schemas.openxmlformats.org/drawingml/2006/main" name="Data Pie Charts">
  <a:themeElements>
    <a:clrScheme name="Data Pie Chart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Data Pie Chart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Data Pie Char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717</Words>
  <Application>WPS Presentation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Data Pie Charts</vt:lpstr>
      <vt:lpstr>PowerPoint 演示文稿</vt:lpstr>
      <vt:lpstr>BÀI 18 &amp; 19: KÍ HỌA KÍ HỌA NGOÀI TRỜI </vt:lpstr>
      <vt:lpstr>BÀI 18 &amp; 19: KÍ HỌA KÍ HỌA NGOÀI TRỜI</vt:lpstr>
      <vt:lpstr>BÀI 18 &amp; 19: KÍ HỌA KÍ HỌA NGOÀI TRỜI</vt:lpstr>
      <vt:lpstr>BÀI 18 &amp; 19: KÍ HỌA KÍ HỌA NGOÀI TRỜI</vt:lpstr>
      <vt:lpstr>BÀI 18 &amp; 19: KÍ HỌA KÍ HỌA NGOÀI TRỜI</vt:lpstr>
      <vt:lpstr>BÀI 18 &amp; 19: KÍ HỌA KÍ HỌA NGOÀI TRỜI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18 &amp; 19: KÍ HỌA KÍ HỌA NGOÀI TRỜI</dc:title>
  <dc:creator/>
  <cp:lastModifiedBy>ASUS</cp:lastModifiedBy>
  <cp:revision>10</cp:revision>
  <dcterms:created xsi:type="dcterms:W3CDTF">2022-02-27T16:09:00Z</dcterms:created>
  <dcterms:modified xsi:type="dcterms:W3CDTF">2022-08-21T16:40:01Z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EB8BC6D4199048C5B0BF0B83233B0229</vt:lpwstr>
  </property>
  <property fmtid="{D5CDD505-2E9C-101B-9397-08002B2CF9AE}" pid="3" name="KSOProductBuildVer">
    <vt:lpwstr>1033-11.2.0.11254</vt:lpwstr>
  </property>
</Properties>
</file>