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  <p:sldId id="271" r:id="rId6"/>
    <p:sldId id="272" r:id="rId7"/>
    <p:sldId id="286" r:id="rId8"/>
    <p:sldId id="273" r:id="rId9"/>
    <p:sldId id="281" r:id="rId10"/>
    <p:sldId id="284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013" autoAdjust="0"/>
    <p:restoredTop sz="94660"/>
  </p:normalViewPr>
  <p:slideViewPr>
    <p:cSldViewPr snapToGrid="0">
      <p:cViewPr>
        <p:scale>
          <a:sx n="66" d="100"/>
          <a:sy n="66" d="100"/>
        </p:scale>
        <p:origin x="-396" y="-258"/>
      </p:cViewPr>
      <p:guideLst>
        <p:guide orient="horz" pos="2208"/>
        <p:guide pos="3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476"/>
            <a:ext cx="10972800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982664"/>
            <a:ext cx="53848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982664"/>
            <a:ext cx="53848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9146-4912-474A-A4F5-5E0A59955AB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B561D-C668-48BD-B552-8CC5773A8F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8B3C-6E8B-4E2B-B6AB-3D177A392C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pic>
        <p:nvPicPr>
          <p:cNvPr id="25" name="NHAC MO DAU BAI HO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9912.000000" end="3716.625000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3144500" y="2314204"/>
            <a:ext cx="609600" cy="609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28116" y="3846938"/>
            <a:ext cx="7820660" cy="8604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b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50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TRÍ NHỚ</a:t>
            </a:r>
            <a:endParaRPr lang="en-US" sz="5000" b="1" dirty="0">
              <a:ln w="15875"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Tieng hai au va bien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3363623" y="435684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575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vide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00" y="203201"/>
            <a:ext cx="360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39155" y="0"/>
            <a:ext cx="6252845" cy="685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40228" y="1219200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686" y="1669143"/>
            <a:ext cx="5602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714" y="2888343"/>
            <a:ext cx="5515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200" y="3730171"/>
            <a:ext cx="5573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29" y="4601029"/>
            <a:ext cx="44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4057" y="624114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95087"/>
            <a:ext cx="10515600" cy="481874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trường THCS Vân Đồn đến Dinh Độc Lập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852056" y="290286"/>
            <a:ext cx="5783943" cy="110308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251"/>
              </a:avLst>
            </a:prstTxWarp>
          </a:bodyPr>
          <a:lstStyle/>
          <a:p>
            <a:r>
              <a:rPr lang="en-US" sz="3200" kern="10" dirty="0" err="1" smtClean="0">
                <a:ln w="9525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Tình</a:t>
            </a:r>
            <a:r>
              <a:rPr lang="en-US" sz="3200" kern="10" dirty="0" smtClean="0">
                <a:ln w="9525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huống</a:t>
            </a:r>
            <a:endParaRPr lang="en-US" sz="3200" kern="10" dirty="0">
              <a:ln w="9525">
                <a:solidFill>
                  <a:srgbClr val="0000FF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Đ - Dinh độc lậ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5349" y="1251041"/>
            <a:ext cx="5544456" cy="488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A.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Nam),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km,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35429" y="1251178"/>
            <a:ext cx="4542972" cy="3103108"/>
          </a:xfrm>
          <a:prstGeom prst="cloudCallout">
            <a:avLst>
              <a:gd name="adj1" fmla="val 69113"/>
              <a:gd name="adj2" fmla="val 3672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9543" y="1901372"/>
            <a:ext cx="3541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ản đồ đường đi từ Hà Nội đến Tràng An, Ninh Bình: Cách di chuyển từ Hà Nội tới Tràng An du lịch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67544" y="537027"/>
            <a:ext cx="8998856" cy="5467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dia-li-6-bai-4-chan-troi-sang-tao-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65405"/>
            <a:ext cx="5613400" cy="6792595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594179" y="823051"/>
            <a:ext cx="5544456" cy="48875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A.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Nam),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km,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58795" y="0"/>
            <a:ext cx="8975090" cy="66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3990" y="427038"/>
            <a:ext cx="3043555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Khái niệm lược đồ trí nhớ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6021705" y="1479550"/>
            <a:ext cx="790575" cy="16637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21705" y="1479550"/>
            <a:ext cx="829945" cy="37007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3450" y="1249045"/>
            <a:ext cx="769620" cy="2305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98" name="AutoShape 6"/>
          <p:cNvSpPr>
            <a:spLocks noChangeArrowheads="1"/>
          </p:cNvSpPr>
          <p:nvPr/>
        </p:nvSpPr>
        <p:spPr bwMode="auto">
          <a:xfrm rot="21300000">
            <a:off x="1277529" y="3356157"/>
            <a:ext cx="4978400" cy="2191657"/>
          </a:xfrm>
          <a:prstGeom prst="cloudCallout">
            <a:avLst>
              <a:gd name="adj1" fmla="val -62657"/>
              <a:gd name="adj2" fmla="val 43671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lược đồ trí nhớ 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198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58795" y="0"/>
            <a:ext cx="8975090" cy="66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3990" y="427038"/>
            <a:ext cx="3043555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buNone/>
            </a:pPr>
            <a:r>
              <a:rPr lang="nl-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nl-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Vẽ</a:t>
            </a:r>
            <a:r>
              <a:rPr lang="nl-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lược đồ trí nhớ: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64555" y="2994660"/>
            <a:ext cx="869315" cy="10655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973445" y="2379345"/>
            <a:ext cx="870585" cy="21596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73445" y="6269355"/>
            <a:ext cx="922020" cy="317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635521" y="80375"/>
            <a:ext cx="4049487" cy="2191657"/>
          </a:xfrm>
          <a:prstGeom prst="cloudCallout">
            <a:avLst>
              <a:gd name="adj1" fmla="val -62657"/>
              <a:gd name="adj2" fmla="val 43671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/>
            <a:r>
              <a:rPr lang="nl-NL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 các bước vẽ </a:t>
            </a:r>
            <a:endParaRPr lang="nl-NL" sz="2800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nl-NL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lược đồ trí nhớ.?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198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14960" y="956945"/>
            <a:ext cx="11673205" cy="5793740"/>
          </a:xfrm>
        </p:spPr>
        <p:txBody>
          <a:bodyPr>
            <a:normAutofit fontScale="80000"/>
          </a:bodyPr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Khái niệm lược đồ trí nhớ</a:t>
            </a:r>
            <a:r>
              <a:rPr lang="nl-N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nl-NL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Lược 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ồ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trí nhớ là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vi-VN" dirty="0" smtClean="0">
                <a:latin typeface="+mj-lt"/>
                <a:sym typeface="+mn-ea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Giúp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khác.</a:t>
            </a:r>
            <a:endPara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Giúp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Vẽ</a:t>
            </a: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lược đồ trí nhớ: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endParaRPr lang="nl-NL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dung: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mình.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387090" y="179070"/>
            <a:ext cx="61099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2800" b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4: </a:t>
            </a:r>
            <a:r>
              <a:rPr lang="en-US" sz="28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LƯỢC ĐỒ TRÍ NHỚ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1991</Words>
  <Application>WPS Presentation</Application>
  <PresentationFormat>Custom</PresentationFormat>
  <Paragraphs>48</Paragraphs>
  <Slides>10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 Trên đường đi học về em gặp 1 đoàn khách du lịch. Đoàn khách hỏi thăm em đường từ trường THCS Vân Đồn đến Dinh Độc Lập. Vậy lúc đó em sẽ làm thế nào?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Anh Thu</cp:lastModifiedBy>
  <cp:revision>49</cp:revision>
  <dcterms:created xsi:type="dcterms:W3CDTF">2020-11-02T15:38:00Z</dcterms:created>
  <dcterms:modified xsi:type="dcterms:W3CDTF">2022-08-10T02:35:28Z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14BACF8EDCFD429D8BC7E9C5732A9589</vt:lpwstr>
  </property>
  <property fmtid="{D5CDD505-2E9C-101B-9397-08002B2CF9AE}" pid="3" name="KSOProductBuildVer">
    <vt:lpwstr>1033-11.2.0.11251</vt:lpwstr>
  </property>
</Properties>
</file>