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media/audio28.wav" ContentType="audio/x-wav"/>
  <Override PartName="/ppt/media/audio29.wav" ContentType="audio/x-wav"/>
  <Override PartName="/ppt/media/audio30.wav" ContentType="audio/x-wav"/>
  <Override PartName="/ppt/media/audio31.wav" ContentType="audio/x-wav"/>
  <Override PartName="/ppt/media/audio32.wav" ContentType="audio/x-wav"/>
  <Override PartName="/ppt/media/audio33.wav" ContentType="audio/x-wav"/>
  <Override PartName="/ppt/media/audio34.wav" ContentType="audio/x-wav"/>
  <Override PartName="/ppt/media/audio35.wav" ContentType="audio/x-wav"/>
  <Override PartName="/ppt/media/audio36.wav" ContentType="audio/x-wav"/>
  <Override PartName="/ppt/media/audio37.wav" ContentType="audio/x-wav"/>
  <Override PartName="/ppt/media/audio38.wav" ContentType="audio/x-wav"/>
  <Override PartName="/ppt/media/audio39.wav" ContentType="audio/x-wav"/>
  <Override PartName="/ppt/media/audio40.wav" ContentType="audio/x-wav"/>
  <Override PartName="/ppt/media/audio41.wav" ContentType="audio/x-wav"/>
  <Override PartName="/ppt/media/audio42.wav" ContentType="audio/x-wav"/>
  <Override PartName="/ppt/media/audio43.wav" ContentType="audio/x-wav"/>
  <Override PartName="/ppt/media/audio44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333" r:id="rId2"/>
    <p:sldId id="334" r:id="rId3"/>
    <p:sldId id="335" r:id="rId4"/>
    <p:sldId id="300" r:id="rId5"/>
    <p:sldId id="336" r:id="rId6"/>
    <p:sldId id="331" r:id="rId7"/>
    <p:sldId id="332" r:id="rId8"/>
    <p:sldId id="330" r:id="rId9"/>
    <p:sldId id="257" r:id="rId10"/>
    <p:sldId id="258" r:id="rId11"/>
    <p:sldId id="259" r:id="rId12"/>
    <p:sldId id="337" r:id="rId13"/>
    <p:sldId id="256" r:id="rId14"/>
    <p:sldId id="338" r:id="rId15"/>
    <p:sldId id="341" r:id="rId16"/>
    <p:sldId id="342" r:id="rId17"/>
    <p:sldId id="339" r:id="rId18"/>
    <p:sldId id="340" r:id="rId19"/>
    <p:sldId id="308" r:id="rId20"/>
  </p:sldIdLst>
  <p:sldSz cx="9144000" cy="5143500" type="screen16x9"/>
  <p:notesSz cx="6858000" cy="9144000"/>
  <p:embeddedFontLst>
    <p:embeddedFont>
      <p:font typeface="宋体" pitchFamily="2" charset="-122"/>
      <p:regular r:id="rId22"/>
    </p:embeddedFont>
    <p:embeddedFont>
      <p:font typeface="Nanum Pen Script" charset="-127"/>
      <p:regular r:id="rId23"/>
    </p:embeddedFont>
    <p:embeddedFont>
      <p:font typeface="微软雅黑" pitchFamily="34" charset="-122"/>
      <p:regular r:id="rId24"/>
      <p:bold r:id="rId25"/>
    </p:embeddedFont>
    <p:embeddedFont>
      <p:font typeface="Nunito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EF87324-3DEF-4377-9830-722AA06DD344}">
  <a:tblStyle styleId="{AEF87324-3DEF-4377-9830-722AA06DD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56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4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3720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85a295db52_1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3" name="Google Shape;1783;g85a295db52_1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023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62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54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51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62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363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61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85972cea44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85972cea44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85972cea4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85972cea4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2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84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7/29/2022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5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 ">
  <p:cSld name="Title + text 3 ">
    <p:bg>
      <p:bgPr>
        <a:solidFill>
          <a:schemeClr val="lt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25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952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2C5FBA-BA9E-4F8A-A184-CE7830DC6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03BC0A-EF28-48C2-B3F2-87191B315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F9EDDF-B38E-4BD2-936C-C9318BF8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581DE-54BD-4BDB-B641-880C1685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1A968D-E9BA-4442-8653-8CF94325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6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CUSTOM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CUSTOM_4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2632795" y="2462018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48" name="Google Shape;448;p23"/>
          <p:cNvGrpSpPr/>
          <p:nvPr/>
        </p:nvGrpSpPr>
        <p:grpSpPr>
          <a:xfrm>
            <a:off x="-1203356" y="1404269"/>
            <a:ext cx="3481571" cy="3118549"/>
            <a:chOff x="-813174" y="1753753"/>
            <a:chExt cx="2701195" cy="2419543"/>
          </a:xfrm>
        </p:grpSpPr>
        <p:sp>
          <p:nvSpPr>
            <p:cNvPr id="449" name="Google Shape;449;p23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" name="Google Shape;450;p23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451" name="Google Shape;451;p23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23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460" name="Google Shape;460;p23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3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5" name="Google Shape;465;p23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23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80" name="Google Shape;48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23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84" name="Google Shape;48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7" name="Google Shape;487;p23"/>
          <p:cNvGrpSpPr/>
          <p:nvPr/>
        </p:nvGrpSpPr>
        <p:grpSpPr>
          <a:xfrm>
            <a:off x="7018558" y="887256"/>
            <a:ext cx="2733883" cy="3368985"/>
            <a:chOff x="7588862" y="1559757"/>
            <a:chExt cx="2010799" cy="2477924"/>
          </a:xfrm>
        </p:grpSpPr>
        <p:grpSp>
          <p:nvGrpSpPr>
            <p:cNvPr id="488" name="Google Shape;488;p23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3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5" name="Google Shape;495;p23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23"/>
            <p:cNvGrpSpPr/>
            <p:nvPr/>
          </p:nvGrpSpPr>
          <p:grpSpPr>
            <a:xfrm rot="-1110331">
              <a:off x="8152884" y="1711856"/>
              <a:ext cx="1221803" cy="1616571"/>
              <a:chOff x="5845441" y="724157"/>
              <a:chExt cx="793200" cy="1049550"/>
            </a:xfrm>
          </p:grpSpPr>
          <p:sp>
            <p:nvSpPr>
              <p:cNvPr id="497" name="Google Shape;497;p23"/>
              <p:cNvSpPr/>
              <p:nvPr/>
            </p:nvSpPr>
            <p:spPr>
              <a:xfrm>
                <a:off x="5845441" y="724157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6202091" y="765932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6108691" y="914732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998991" y="1033482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910091" y="1183082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5986291" y="1316157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" name="Google Shape;503;p23"/>
            <p:cNvGrpSpPr/>
            <p:nvPr/>
          </p:nvGrpSpPr>
          <p:grpSpPr>
            <a:xfrm rot="-7159447">
              <a:off x="8503860" y="2580437"/>
              <a:ext cx="812207" cy="627289"/>
              <a:chOff x="5569342" y="1716318"/>
              <a:chExt cx="533715" cy="412203"/>
            </a:xfrm>
          </p:grpSpPr>
          <p:sp>
            <p:nvSpPr>
              <p:cNvPr id="504" name="Google Shape;504;p23"/>
              <p:cNvSpPr/>
              <p:nvPr/>
            </p:nvSpPr>
            <p:spPr>
              <a:xfrm>
                <a:off x="5569342" y="1716318"/>
                <a:ext cx="533715" cy="401990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631397" y="1863692"/>
                <a:ext cx="342391" cy="2574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683425" y="1910437"/>
                <a:ext cx="58672" cy="21314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5731788" y="1910330"/>
                <a:ext cx="87695" cy="218191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5734828" y="1980922"/>
                <a:ext cx="204607" cy="143563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23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510" name="Google Shape;51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23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514" name="Google Shape;51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75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61" r:id="rId4"/>
    <p:sldLayoutId id="2147483663" r:id="rId5"/>
    <p:sldLayoutId id="2147483669" r:id="rId6"/>
    <p:sldLayoutId id="2147483671" r:id="rId7"/>
    <p:sldLayoutId id="2147483677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audio" Target="../media/audio22.wav"/><Relationship Id="rId39" Type="http://schemas.openxmlformats.org/officeDocument/2006/relationships/audio" Target="../media/audio35.wav"/><Relationship Id="rId3" Type="http://schemas.openxmlformats.org/officeDocument/2006/relationships/slideLayout" Target="../slideLayouts/slideLayout15.xml"/><Relationship Id="rId21" Type="http://schemas.openxmlformats.org/officeDocument/2006/relationships/audio" Target="../media/audio17.wav"/><Relationship Id="rId34" Type="http://schemas.openxmlformats.org/officeDocument/2006/relationships/audio" Target="../media/audio30.wav"/><Relationship Id="rId42" Type="http://schemas.openxmlformats.org/officeDocument/2006/relationships/audio" Target="../media/audio38.wav"/><Relationship Id="rId47" Type="http://schemas.openxmlformats.org/officeDocument/2006/relationships/audio" Target="../media/audio43.wav"/><Relationship Id="rId50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audio" Target="../media/audio21.wav"/><Relationship Id="rId33" Type="http://schemas.openxmlformats.org/officeDocument/2006/relationships/audio" Target="../media/audio29.wav"/><Relationship Id="rId38" Type="http://schemas.openxmlformats.org/officeDocument/2006/relationships/audio" Target="../media/audio34.wav"/><Relationship Id="rId46" Type="http://schemas.openxmlformats.org/officeDocument/2006/relationships/audio" Target="../media/audio42.wav"/><Relationship Id="rId2" Type="http://schemas.openxmlformats.org/officeDocument/2006/relationships/audio" Target="../media/media1.wav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29" Type="http://schemas.openxmlformats.org/officeDocument/2006/relationships/audio" Target="../media/audio25.wav"/><Relationship Id="rId41" Type="http://schemas.openxmlformats.org/officeDocument/2006/relationships/audio" Target="../media/audio37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audio" Target="../media/audio20.wav"/><Relationship Id="rId32" Type="http://schemas.openxmlformats.org/officeDocument/2006/relationships/audio" Target="../media/audio28.wav"/><Relationship Id="rId37" Type="http://schemas.openxmlformats.org/officeDocument/2006/relationships/audio" Target="../media/audio33.wav"/><Relationship Id="rId40" Type="http://schemas.openxmlformats.org/officeDocument/2006/relationships/audio" Target="../media/audio36.wav"/><Relationship Id="rId45" Type="http://schemas.openxmlformats.org/officeDocument/2006/relationships/audio" Target="../media/audio41.wav"/><Relationship Id="rId5" Type="http://schemas.openxmlformats.org/officeDocument/2006/relationships/audio" Target="../media/audio1.wav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28" Type="http://schemas.openxmlformats.org/officeDocument/2006/relationships/audio" Target="../media/audio24.wav"/><Relationship Id="rId36" Type="http://schemas.openxmlformats.org/officeDocument/2006/relationships/audio" Target="../media/audio32.wav"/><Relationship Id="rId49" Type="http://schemas.openxmlformats.org/officeDocument/2006/relationships/image" Target="../media/image16.png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31" Type="http://schemas.openxmlformats.org/officeDocument/2006/relationships/audio" Target="../media/audio27.wav"/><Relationship Id="rId44" Type="http://schemas.openxmlformats.org/officeDocument/2006/relationships/audio" Target="../media/audio40.wav"/><Relationship Id="rId4" Type="http://schemas.openxmlformats.org/officeDocument/2006/relationships/image" Target="../media/image15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Relationship Id="rId27" Type="http://schemas.openxmlformats.org/officeDocument/2006/relationships/audio" Target="../media/audio23.wav"/><Relationship Id="rId30" Type="http://schemas.openxmlformats.org/officeDocument/2006/relationships/audio" Target="../media/audio26.wav"/><Relationship Id="rId35" Type="http://schemas.openxmlformats.org/officeDocument/2006/relationships/audio" Target="../media/audio31.wav"/><Relationship Id="rId43" Type="http://schemas.openxmlformats.org/officeDocument/2006/relationships/audio" Target="../media/audio39.wav"/><Relationship Id="rId48" Type="http://schemas.openxmlformats.org/officeDocument/2006/relationships/audio" Target="../media/audio44.wav"/><Relationship Id="rId8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sv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52">
            <a:hlinkClick r:id="" action="ppaction://noaction"/>
          </p:cNvPr>
          <p:cNvSpPr txBox="1"/>
          <p:nvPr/>
        </p:nvSpPr>
        <p:spPr>
          <a:xfrm>
            <a:off x="3326395" y="3563000"/>
            <a:ext cx="24912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Try again!</a:t>
            </a:r>
            <a:endParaRPr sz="2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C32AC613-4967-40E3-A16A-4D2FEA0B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87" y="5732636"/>
            <a:ext cx="881581" cy="121852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19" name="Google Shape;1014;p37">
            <a:extLst>
              <a:ext uri="{FF2B5EF4-FFF2-40B4-BE49-F238E27FC236}">
                <a16:creationId xmlns:a16="http://schemas.microsoft.com/office/drawing/2014/main" xmlns="" id="{A57050C7-4FE1-4360-BBF7-5DC242CB167C}"/>
              </a:ext>
            </a:extLst>
          </p:cNvPr>
          <p:cNvSpPr/>
          <p:nvPr/>
        </p:nvSpPr>
        <p:spPr>
          <a:xfrm>
            <a:off x="2297303" y="285072"/>
            <a:ext cx="4874678" cy="113634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73032C18-9E18-4D81-9918-EC481143D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5" t="7368" r="9504" b="10467"/>
          <a:stretch/>
        </p:blipFill>
        <p:spPr>
          <a:xfrm rot="21396260">
            <a:off x="1596103" y="1792755"/>
            <a:ext cx="2780767" cy="2557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" descr="Nụ cười trưởng thành">
            <a:extLst>
              <a:ext uri="{FF2B5EF4-FFF2-40B4-BE49-F238E27FC236}">
                <a16:creationId xmlns:a16="http://schemas.microsoft.com/office/drawing/2014/main" xmlns="" id="{3C542EA6-2A60-431F-960B-1C0A9567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644">
            <a:off x="4966844" y="2027454"/>
            <a:ext cx="2573835" cy="2380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440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7"/>
          <p:cNvSpPr/>
          <p:nvPr/>
        </p:nvSpPr>
        <p:spPr>
          <a:xfrm>
            <a:off x="5521154" y="2627773"/>
            <a:ext cx="3514991" cy="65220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5504267" y="1801935"/>
            <a:ext cx="3356446" cy="58927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446674" y="824412"/>
            <a:ext cx="3427161" cy="68046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50790" y="3579815"/>
            <a:ext cx="3452440" cy="67019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133985" y="1806047"/>
            <a:ext cx="3487478" cy="65203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168040" y="781332"/>
            <a:ext cx="3402458" cy="65298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-268233" y="1893874"/>
            <a:ext cx="4209383" cy="3535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4" name="Google Shape;1004;p37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5517389" y="930198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sz="2400" dirty="0"/>
          </a:p>
        </p:txBody>
      </p:sp>
      <p:sp>
        <p:nvSpPr>
          <p:cNvPr id="1006" name="Google Shape;1006;p37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5907384" y="1889438"/>
            <a:ext cx="2984100" cy="3632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7" name="Google Shape;1007;p37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77647" y="2705771"/>
            <a:ext cx="4041792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08" name="Google Shape;1008;p37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621067" y="833070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lo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cớ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315" y="3673975"/>
            <a:ext cx="26629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accent6"/>
              </a:buClr>
              <a:buSzPts val="1800"/>
              <a:buFont typeface="Nunito"/>
              <a:buNone/>
            </a:pP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Ngăn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nắp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gọn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gàng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120" name="Google Shape;997;p37"/>
          <p:cNvSpPr/>
          <p:nvPr/>
        </p:nvSpPr>
        <p:spPr>
          <a:xfrm>
            <a:off x="121925" y="2684223"/>
            <a:ext cx="3452440" cy="67019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01;p37">
            <a:hlinkClick r:id="rId4" action="ppaction://hlinksldjump"/>
          </p:cNvPr>
          <p:cNvSpPr txBox="1">
            <a:spLocks/>
          </p:cNvSpPr>
          <p:nvPr/>
        </p:nvSpPr>
        <p:spPr>
          <a:xfrm>
            <a:off x="929251" y="2772745"/>
            <a:ext cx="2289518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3" name="Google Shape;997;p37"/>
          <p:cNvSpPr/>
          <p:nvPr/>
        </p:nvSpPr>
        <p:spPr>
          <a:xfrm>
            <a:off x="5595846" y="3622876"/>
            <a:ext cx="3539690" cy="62407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6699997" y="3451088"/>
            <a:ext cx="147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" grpId="0" animBg="1"/>
      <p:bldP spid="994" grpId="0" animBg="1"/>
      <p:bldP spid="995" grpId="0" animBg="1"/>
      <p:bldP spid="997" grpId="0" animBg="1"/>
      <p:bldP spid="998" grpId="0" animBg="1"/>
      <p:bldP spid="999" grpId="0" animBg="1"/>
      <p:bldP spid="1000" grpId="0" build="p"/>
      <p:bldP spid="1004" grpId="0" build="p"/>
      <p:bldP spid="1006" grpId="0" build="p"/>
      <p:bldP spid="1007" grpId="0" build="p"/>
      <p:bldP spid="1008" grpId="0" build="p"/>
      <p:bldP spid="5" grpId="0"/>
      <p:bldP spid="120" grpId="0" animBg="1"/>
      <p:bldP spid="122" grpId="0"/>
      <p:bldP spid="12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8"/>
          <p:cNvSpPr/>
          <p:nvPr/>
        </p:nvSpPr>
        <p:spPr>
          <a:xfrm rot="10800000">
            <a:off x="4690333" y="711348"/>
            <a:ext cx="4453667" cy="4313818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0" y="818230"/>
            <a:ext cx="4440700" cy="443215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19427" y="4144912"/>
            <a:ext cx="1172527" cy="1108571"/>
          </a:xfrm>
          <a:prstGeom prst="rect">
            <a:avLst/>
          </a:prstGeom>
        </p:spPr>
      </p:pic>
      <p:pic>
        <p:nvPicPr>
          <p:cNvPr id="12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552848">
            <a:off x="7614266" y="753742"/>
            <a:ext cx="1716502" cy="546160"/>
          </a:xfrm>
          <a:prstGeom prst="rect">
            <a:avLst/>
          </a:prstGeom>
        </p:spPr>
      </p:pic>
      <p:pic>
        <p:nvPicPr>
          <p:cNvPr id="13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36615">
            <a:off x="3024371" y="714920"/>
            <a:ext cx="1677780" cy="561294"/>
          </a:xfrm>
          <a:prstGeom prst="rect">
            <a:avLst/>
          </a:prstGeom>
        </p:spPr>
      </p:pic>
      <p:pic>
        <p:nvPicPr>
          <p:cNvPr id="131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78570">
            <a:off x="73813" y="3822595"/>
            <a:ext cx="975287" cy="1096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292" y="1013737"/>
            <a:ext cx="3987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…………………………...................................................................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593" y="2988523"/>
            <a:ext cx="337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6848" y="943150"/>
            <a:ext cx="3987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…………………………...................................................................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4149" y="2917936"/>
            <a:ext cx="337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animBg="1"/>
      <p:bldP spid="1022" grpId="0" animBg="1"/>
      <p:bldP spid="2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87;p48"/>
          <p:cNvSpPr/>
          <p:nvPr/>
        </p:nvSpPr>
        <p:spPr>
          <a:xfrm rot="10800000">
            <a:off x="1446967" y="1153711"/>
            <a:ext cx="6250016" cy="350240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638;p49"/>
          <p:cNvSpPr txBox="1">
            <a:spLocks/>
          </p:cNvSpPr>
          <p:nvPr/>
        </p:nvSpPr>
        <p:spPr>
          <a:xfrm>
            <a:off x="1484710" y="1535647"/>
            <a:ext cx="5680528" cy="23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oogle Shape;1014;p37">
            <a:extLst>
              <a:ext uri="{FF2B5EF4-FFF2-40B4-BE49-F238E27FC236}">
                <a16:creationId xmlns:a16="http://schemas.microsoft.com/office/drawing/2014/main" xmlns="" id="{8A349A57-E1DF-4900-8E3D-8A3A0009D8B3}"/>
              </a:ext>
            </a:extLst>
          </p:cNvPr>
          <p:cNvSpPr/>
          <p:nvPr/>
        </p:nvSpPr>
        <p:spPr>
          <a:xfrm>
            <a:off x="0" y="111834"/>
            <a:ext cx="4443867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0335C4B8-B8B1-42B7-A0A7-0CE3F84C5077}"/>
              </a:ext>
            </a:extLst>
          </p:cNvPr>
          <p:cNvGrpSpPr/>
          <p:nvPr/>
        </p:nvGrpSpPr>
        <p:grpSpPr>
          <a:xfrm>
            <a:off x="3691309" y="549746"/>
            <a:ext cx="4706436" cy="4490036"/>
            <a:chOff x="4361221" y="857447"/>
            <a:chExt cx="5472231" cy="54174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4CBABD6-B081-4FAD-BE62-CAFC1770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080" t="1259" r="17001" b="81"/>
            <a:stretch/>
          </p:blipFill>
          <p:spPr>
            <a:xfrm>
              <a:off x="4361221" y="857447"/>
              <a:ext cx="5472231" cy="5417419"/>
            </a:xfrm>
            <a:prstGeom prst="rect">
              <a:avLst/>
            </a:prstGeom>
          </p:spPr>
        </p:pic>
        <p:sp>
          <p:nvSpPr>
            <p:cNvPr id="10" name="1">
              <a:hlinkClick r:id="" action="ppaction://macro?name=TENHS1" highlightClick="1">
                <a:snd r:embed="rId5" name="LANANH.wav"/>
              </a:hlinkClick>
              <a:extLst>
                <a:ext uri="{FF2B5EF4-FFF2-40B4-BE49-F238E27FC236}">
                  <a16:creationId xmlns:a16="http://schemas.microsoft.com/office/drawing/2014/main" xmlns="" id="{6279669E-3C07-42AD-B01F-F956028529CD}"/>
                </a:ext>
              </a:extLst>
            </p:cNvPr>
            <p:cNvSpPr txBox="1"/>
            <p:nvPr/>
          </p:nvSpPr>
          <p:spPr>
            <a:xfrm>
              <a:off x="9419910" y="3422132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2">
              <a:hlinkClick r:id="" action="ppaction://macro?name=TENHS2" highlightClick="1">
                <a:snd r:embed="rId6" name="DANGTUANANH.wav"/>
              </a:hlinkClick>
              <a:extLst>
                <a:ext uri="{FF2B5EF4-FFF2-40B4-BE49-F238E27FC236}">
                  <a16:creationId xmlns:a16="http://schemas.microsoft.com/office/drawing/2014/main" xmlns="" id="{42357D09-E94C-4642-B400-AD916579F86A}"/>
                </a:ext>
              </a:extLst>
            </p:cNvPr>
            <p:cNvSpPr txBox="1"/>
            <p:nvPr/>
          </p:nvSpPr>
          <p:spPr>
            <a:xfrm>
              <a:off x="9419910" y="3102116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3">
              <a:hlinkClick r:id="" action="ppaction://macro?name=TENHS3" highlightClick="1">
                <a:snd r:embed="rId7" name="NGUYEN MAI ANH.wav"/>
              </a:hlinkClick>
              <a:extLst>
                <a:ext uri="{FF2B5EF4-FFF2-40B4-BE49-F238E27FC236}">
                  <a16:creationId xmlns:a16="http://schemas.microsoft.com/office/drawing/2014/main" xmlns="" id="{84C44DD5-8608-469D-BDDB-7AC2A5D66B58}"/>
                </a:ext>
              </a:extLst>
            </p:cNvPr>
            <p:cNvSpPr txBox="1"/>
            <p:nvPr/>
          </p:nvSpPr>
          <p:spPr>
            <a:xfrm>
              <a:off x="9385953" y="2769965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5">
              <a:hlinkClick r:id="" action="ppaction://macro?name=TENHS5" highlightClick="1">
                <a:snd r:embed="rId8" name="NGUYENVUPHUONGANH.wav"/>
              </a:hlinkClick>
              <a:extLst>
                <a:ext uri="{FF2B5EF4-FFF2-40B4-BE49-F238E27FC236}">
                  <a16:creationId xmlns:a16="http://schemas.microsoft.com/office/drawing/2014/main" xmlns="" id="{6EC40230-9B0B-43F6-9909-AAEEA94BE921}"/>
                </a:ext>
              </a:extLst>
            </p:cNvPr>
            <p:cNvSpPr txBox="1"/>
            <p:nvPr/>
          </p:nvSpPr>
          <p:spPr>
            <a:xfrm>
              <a:off x="9143337" y="2175103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" name="4">
              <a:hlinkClick r:id="" action="ppaction://macro?name=TENHS4" highlightClick="1">
                <a:snd r:embed="rId9" name="NGUYENTHIVANANH.wav"/>
              </a:hlinkClick>
              <a:extLst>
                <a:ext uri="{FF2B5EF4-FFF2-40B4-BE49-F238E27FC236}">
                  <a16:creationId xmlns:a16="http://schemas.microsoft.com/office/drawing/2014/main" xmlns="" id="{919BD50F-B3B2-4507-B31D-37F381F27A8D}"/>
                </a:ext>
              </a:extLst>
            </p:cNvPr>
            <p:cNvSpPr txBox="1"/>
            <p:nvPr/>
          </p:nvSpPr>
          <p:spPr>
            <a:xfrm>
              <a:off x="9282918" y="2487128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6">
              <a:hlinkClick r:id="" action="ppaction://macro?name=TENHS6">
                <a:snd r:embed="rId10" name="phamleminhanh.wav"/>
              </a:hlinkClick>
              <a:extLst>
                <a:ext uri="{FF2B5EF4-FFF2-40B4-BE49-F238E27FC236}">
                  <a16:creationId xmlns:a16="http://schemas.microsoft.com/office/drawing/2014/main" xmlns="" id="{9B0BEA09-7DB6-4CC0-BC32-5000DA8A8394}"/>
                </a:ext>
              </a:extLst>
            </p:cNvPr>
            <p:cNvSpPr txBox="1"/>
            <p:nvPr/>
          </p:nvSpPr>
          <p:spPr>
            <a:xfrm>
              <a:off x="8981233" y="1911159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" name="7">
              <a:hlinkClick r:id="" action="ppaction://macro?name=TENHS7">
                <a:snd r:embed="rId11" name="Trieuphuonganh.wav"/>
              </a:hlinkClick>
              <a:extLst>
                <a:ext uri="{FF2B5EF4-FFF2-40B4-BE49-F238E27FC236}">
                  <a16:creationId xmlns:a16="http://schemas.microsoft.com/office/drawing/2014/main" xmlns="" id="{AB88E671-6085-4B09-90CB-3F299514AD61}"/>
                </a:ext>
              </a:extLst>
            </p:cNvPr>
            <p:cNvSpPr txBox="1"/>
            <p:nvPr/>
          </p:nvSpPr>
          <p:spPr>
            <a:xfrm>
              <a:off x="8761688" y="1697949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1" name="8">
              <a:hlinkClick r:id="" action="ppaction://macro?name=TENHS8">
                <a:snd r:embed="rId12" name="lethianh.wav"/>
              </a:hlinkClick>
              <a:extLst>
                <a:ext uri="{FF2B5EF4-FFF2-40B4-BE49-F238E27FC236}">
                  <a16:creationId xmlns:a16="http://schemas.microsoft.com/office/drawing/2014/main" xmlns="" id="{89020F30-EAC0-4F37-BF62-FF56EDD530FC}"/>
                </a:ext>
              </a:extLst>
            </p:cNvPr>
            <p:cNvSpPr txBox="1"/>
            <p:nvPr/>
          </p:nvSpPr>
          <p:spPr>
            <a:xfrm>
              <a:off x="8557766" y="1462551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2" name="9">
              <a:hlinkClick r:id="" action="ppaction://macro?name=TENHS9">
                <a:snd r:embed="rId13" name="dothingocbich.wav"/>
              </a:hlinkClick>
              <a:extLst>
                <a:ext uri="{FF2B5EF4-FFF2-40B4-BE49-F238E27FC236}">
                  <a16:creationId xmlns:a16="http://schemas.microsoft.com/office/drawing/2014/main" xmlns="" id="{5182275F-9E12-4E1B-9DB7-F619F8163EB9}"/>
                </a:ext>
              </a:extLst>
            </p:cNvPr>
            <p:cNvSpPr txBox="1"/>
            <p:nvPr/>
          </p:nvSpPr>
          <p:spPr>
            <a:xfrm>
              <a:off x="8269095" y="1277885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3" name="10">
              <a:hlinkClick r:id="" action="ppaction://macro?name=TENHS10">
                <a:snd r:embed="rId14" name="luongquynhchi.wav"/>
              </a:hlinkClick>
              <a:extLst>
                <a:ext uri="{FF2B5EF4-FFF2-40B4-BE49-F238E27FC236}">
                  <a16:creationId xmlns:a16="http://schemas.microsoft.com/office/drawing/2014/main" xmlns="" id="{D3864E46-958F-4C00-98C6-2B44154788E7}"/>
                </a:ext>
              </a:extLst>
            </p:cNvPr>
            <p:cNvSpPr txBox="1"/>
            <p:nvPr/>
          </p:nvSpPr>
          <p:spPr>
            <a:xfrm>
              <a:off x="7915073" y="1133300"/>
              <a:ext cx="415498" cy="550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4" name="11">
              <a:hlinkClick r:id="" action="ppaction://macro?name=TENHS11">
                <a:snd r:embed="rId15" name="lebichdiep.wav"/>
              </a:hlinkClick>
              <a:extLst>
                <a:ext uri="{FF2B5EF4-FFF2-40B4-BE49-F238E27FC236}">
                  <a16:creationId xmlns:a16="http://schemas.microsoft.com/office/drawing/2014/main" xmlns="" id="{15F8BCE5-DD18-48A2-9C19-E54F90798489}"/>
                </a:ext>
              </a:extLst>
            </p:cNvPr>
            <p:cNvSpPr txBox="1"/>
            <p:nvPr/>
          </p:nvSpPr>
          <p:spPr>
            <a:xfrm>
              <a:off x="7640964" y="1013770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5" name="12">
              <a:hlinkClick r:id="" action="ppaction://macro?name=TENHS12">
                <a:snd r:embed="rId16" name="vuthibachduong.wav"/>
              </a:hlinkClick>
              <a:extLst>
                <a:ext uri="{FF2B5EF4-FFF2-40B4-BE49-F238E27FC236}">
                  <a16:creationId xmlns:a16="http://schemas.microsoft.com/office/drawing/2014/main" xmlns="" id="{134E98C1-2EFD-49F2-81D6-BC97BE540718}"/>
                </a:ext>
              </a:extLst>
            </p:cNvPr>
            <p:cNvSpPr txBox="1"/>
            <p:nvPr/>
          </p:nvSpPr>
          <p:spPr>
            <a:xfrm>
              <a:off x="7325512" y="948633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6" name="13">
              <a:hlinkClick r:id="" action="ppaction://macro?name=TENHS13">
                <a:snd r:embed="rId17" name="luongtrongduc.wav"/>
              </a:hlinkClick>
              <a:extLst>
                <a:ext uri="{FF2B5EF4-FFF2-40B4-BE49-F238E27FC236}">
                  <a16:creationId xmlns:a16="http://schemas.microsoft.com/office/drawing/2014/main" xmlns="" id="{3F461CCD-A60D-46F7-A5D6-4B09795FB896}"/>
                </a:ext>
              </a:extLst>
            </p:cNvPr>
            <p:cNvSpPr txBox="1"/>
            <p:nvPr/>
          </p:nvSpPr>
          <p:spPr>
            <a:xfrm>
              <a:off x="7035240" y="948633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7" name="14">
              <a:hlinkClick r:id="" action="ppaction://macro?name=TENHS14">
                <a:snd r:embed="rId18" name="lehuonggiang.wav"/>
              </a:hlinkClick>
              <a:extLst>
                <a:ext uri="{FF2B5EF4-FFF2-40B4-BE49-F238E27FC236}">
                  <a16:creationId xmlns:a16="http://schemas.microsoft.com/office/drawing/2014/main" xmlns="" id="{6853BCF3-52D6-4C7A-AE9F-B67464A4F2C0}"/>
                </a:ext>
              </a:extLst>
            </p:cNvPr>
            <p:cNvSpPr txBox="1"/>
            <p:nvPr/>
          </p:nvSpPr>
          <p:spPr>
            <a:xfrm>
              <a:off x="6702206" y="922509"/>
              <a:ext cx="415498" cy="30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8" name="15">
              <a:hlinkClick r:id="" action="ppaction://macro?name=TENHS51">
                <a:snd r:embed="rId19" name="tranthigiang.wav"/>
              </a:hlinkClick>
              <a:extLst>
                <a:ext uri="{FF2B5EF4-FFF2-40B4-BE49-F238E27FC236}">
                  <a16:creationId xmlns:a16="http://schemas.microsoft.com/office/drawing/2014/main" xmlns="" id="{3E53A81F-C80C-47E4-9872-A1EA1A6EB87C}"/>
                </a:ext>
              </a:extLst>
            </p:cNvPr>
            <p:cNvSpPr txBox="1"/>
            <p:nvPr/>
          </p:nvSpPr>
          <p:spPr>
            <a:xfrm>
              <a:off x="6411933" y="974760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9" name="16">
              <a:hlinkClick r:id="" action="ppaction://macro?name=TENHS16">
                <a:snd r:embed="rId20" name="lenguyenhonghanh.wav"/>
              </a:hlinkClick>
              <a:extLst>
                <a:ext uri="{FF2B5EF4-FFF2-40B4-BE49-F238E27FC236}">
                  <a16:creationId xmlns:a16="http://schemas.microsoft.com/office/drawing/2014/main" xmlns="" id="{22042CAE-5383-461D-858A-7EFA6E143F86}"/>
                </a:ext>
              </a:extLst>
            </p:cNvPr>
            <p:cNvSpPr txBox="1"/>
            <p:nvPr/>
          </p:nvSpPr>
          <p:spPr>
            <a:xfrm rot="20197789">
              <a:off x="6128879" y="1043914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30" name="17">
              <a:hlinkClick r:id="" action="ppaction://macro?name=TENHS17">
                <a:snd r:embed="rId21" name="vuthiquynhhoa.wav"/>
              </a:hlinkClick>
              <a:extLst>
                <a:ext uri="{FF2B5EF4-FFF2-40B4-BE49-F238E27FC236}">
                  <a16:creationId xmlns:a16="http://schemas.microsoft.com/office/drawing/2014/main" xmlns="" id="{61BF1393-BAE0-438A-AD02-13B63A6911E4}"/>
                </a:ext>
              </a:extLst>
            </p:cNvPr>
            <p:cNvSpPr txBox="1"/>
            <p:nvPr/>
          </p:nvSpPr>
          <p:spPr>
            <a:xfrm rot="19742557">
              <a:off x="5886664" y="1238872"/>
              <a:ext cx="415498" cy="30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1" name="18">
              <a:hlinkClick r:id="" action="ppaction://macro?name=TENHS18">
                <a:snd r:embed="rId22" name="dangbaohoang.wav"/>
              </a:hlinkClick>
              <a:extLst>
                <a:ext uri="{FF2B5EF4-FFF2-40B4-BE49-F238E27FC236}">
                  <a16:creationId xmlns:a16="http://schemas.microsoft.com/office/drawing/2014/main" xmlns="" id="{3BCFB50E-983A-43C2-A081-3DE0B355CD0E}"/>
                </a:ext>
              </a:extLst>
            </p:cNvPr>
            <p:cNvSpPr txBox="1"/>
            <p:nvPr/>
          </p:nvSpPr>
          <p:spPr>
            <a:xfrm rot="19820772">
              <a:off x="5531313" y="1334391"/>
              <a:ext cx="423947" cy="30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32" name="19">
              <a:hlinkClick r:id="" action="ppaction://macro?name=TENHS19">
                <a:snd r:embed="rId23" name="nguyenmyhuyen.wav"/>
              </a:hlinkClick>
              <a:extLst>
                <a:ext uri="{FF2B5EF4-FFF2-40B4-BE49-F238E27FC236}">
                  <a16:creationId xmlns:a16="http://schemas.microsoft.com/office/drawing/2014/main" xmlns="" id="{C72D6E91-CF1F-4CA1-93C9-44D781578BF0}"/>
                </a:ext>
              </a:extLst>
            </p:cNvPr>
            <p:cNvSpPr txBox="1"/>
            <p:nvPr/>
          </p:nvSpPr>
          <p:spPr>
            <a:xfrm rot="19244701">
              <a:off x="5296832" y="1517694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33" name="20">
              <a:hlinkClick r:id="" action="ppaction://macro?name=TENHS20">
                <a:snd r:embed="rId24" name="trantrungkien.wav"/>
              </a:hlinkClick>
              <a:extLst>
                <a:ext uri="{FF2B5EF4-FFF2-40B4-BE49-F238E27FC236}">
                  <a16:creationId xmlns:a16="http://schemas.microsoft.com/office/drawing/2014/main" xmlns="" id="{2487341C-4B86-4776-8576-65D7EA3D07A3}"/>
                </a:ext>
              </a:extLst>
            </p:cNvPr>
            <p:cNvSpPr txBox="1"/>
            <p:nvPr/>
          </p:nvSpPr>
          <p:spPr>
            <a:xfrm rot="18550392">
              <a:off x="5034292" y="1734999"/>
              <a:ext cx="423032" cy="29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4" name="21">
              <a:hlinkClick r:id="" action="ppaction://macro?name=TENHS21">
                <a:snd r:embed="rId25" name="buihailam.wav"/>
              </a:hlinkClick>
              <a:extLst>
                <a:ext uri="{FF2B5EF4-FFF2-40B4-BE49-F238E27FC236}">
                  <a16:creationId xmlns:a16="http://schemas.microsoft.com/office/drawing/2014/main" xmlns="" id="{CAA8DBAE-6B9F-40A5-BDF6-671075C1F283}"/>
                </a:ext>
              </a:extLst>
            </p:cNvPr>
            <p:cNvSpPr txBox="1"/>
            <p:nvPr/>
          </p:nvSpPr>
          <p:spPr>
            <a:xfrm rot="18278611">
              <a:off x="4869323" y="1960171"/>
              <a:ext cx="385271" cy="29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35" name="22">
              <a:hlinkClick r:id="" action="ppaction://macro?name=TENHS22">
                <a:snd r:embed="rId26" name="doanbaolinh.wav"/>
              </a:hlinkClick>
              <a:extLst>
                <a:ext uri="{FF2B5EF4-FFF2-40B4-BE49-F238E27FC236}">
                  <a16:creationId xmlns:a16="http://schemas.microsoft.com/office/drawing/2014/main" xmlns="" id="{C06B5A18-5ABA-4F19-8B11-2D694AC3D2E1}"/>
                </a:ext>
              </a:extLst>
            </p:cNvPr>
            <p:cNvSpPr txBox="1"/>
            <p:nvPr/>
          </p:nvSpPr>
          <p:spPr>
            <a:xfrm rot="17609882">
              <a:off x="4668874" y="2250322"/>
              <a:ext cx="415497" cy="29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51" name="23">
              <a:hlinkClick r:id="" action="ppaction://macro?name=TENHS23">
                <a:snd r:embed="rId27" name="phamkhanhlinh.wav"/>
              </a:hlinkClick>
              <a:extLst>
                <a:ext uri="{FF2B5EF4-FFF2-40B4-BE49-F238E27FC236}">
                  <a16:creationId xmlns:a16="http://schemas.microsoft.com/office/drawing/2014/main" xmlns="" id="{52F46C53-4DEB-41CE-BC82-7F9BB39F0FB4}"/>
                </a:ext>
              </a:extLst>
            </p:cNvPr>
            <p:cNvSpPr/>
            <p:nvPr/>
          </p:nvSpPr>
          <p:spPr>
            <a:xfrm rot="17451642">
              <a:off x="4540468" y="2511161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52" name="24">
              <a:hlinkClick r:id="" action="ppaction://macro?name=TENHS24">
                <a:snd r:embed="rId28" name="nguyenthanhloc.wav"/>
              </a:hlinkClick>
              <a:extLst>
                <a:ext uri="{FF2B5EF4-FFF2-40B4-BE49-F238E27FC236}">
                  <a16:creationId xmlns:a16="http://schemas.microsoft.com/office/drawing/2014/main" xmlns="" id="{5FEAE1A3-2177-48D6-8297-6C980DCA4AF2}"/>
                </a:ext>
              </a:extLst>
            </p:cNvPr>
            <p:cNvSpPr/>
            <p:nvPr/>
          </p:nvSpPr>
          <p:spPr>
            <a:xfrm rot="17146489">
              <a:off x="4466591" y="2826466"/>
              <a:ext cx="385271" cy="295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3" name="25">
              <a:hlinkClick r:id="" action="ppaction://macro?name=TENHS25">
                <a:snd r:embed="rId29" name="hoangthixuanmai.wav"/>
              </a:hlinkClick>
              <a:extLst>
                <a:ext uri="{FF2B5EF4-FFF2-40B4-BE49-F238E27FC236}">
                  <a16:creationId xmlns:a16="http://schemas.microsoft.com/office/drawing/2014/main" xmlns="" id="{7BD047E3-EE18-4B28-8243-0D154DD6EA86}"/>
                </a:ext>
              </a:extLst>
            </p:cNvPr>
            <p:cNvSpPr/>
            <p:nvPr/>
          </p:nvSpPr>
          <p:spPr>
            <a:xfrm rot="16410800">
              <a:off x="4396765" y="3142214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4" name="26">
              <a:hlinkClick r:id="" action="ppaction://macro?name=TENHS26">
                <a:snd r:embed="rId30" name="phamducmanh.wav"/>
              </a:hlinkClick>
              <a:extLst>
                <a:ext uri="{FF2B5EF4-FFF2-40B4-BE49-F238E27FC236}">
                  <a16:creationId xmlns:a16="http://schemas.microsoft.com/office/drawing/2014/main" xmlns="" id="{765B040B-41D2-4C5B-847D-87CFD701A39B}"/>
                </a:ext>
              </a:extLst>
            </p:cNvPr>
            <p:cNvSpPr/>
            <p:nvPr/>
          </p:nvSpPr>
          <p:spPr>
            <a:xfrm rot="16200000">
              <a:off x="4559333" y="3352148"/>
              <a:ext cx="415497" cy="558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55" name="27">
              <a:hlinkClick r:id="" action="ppaction://macro?name=TENHS27">
                <a:snd r:embed="rId31" name="haanhminh.wav"/>
              </a:hlinkClick>
              <a:extLst>
                <a:ext uri="{FF2B5EF4-FFF2-40B4-BE49-F238E27FC236}">
                  <a16:creationId xmlns:a16="http://schemas.microsoft.com/office/drawing/2014/main" xmlns="" id="{B01A75CC-EDED-4EAD-9D36-1AA40813EB57}"/>
                </a:ext>
              </a:extLst>
            </p:cNvPr>
            <p:cNvSpPr/>
            <p:nvPr/>
          </p:nvSpPr>
          <p:spPr>
            <a:xfrm rot="15692748">
              <a:off x="4443819" y="3757119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6" name="28">
              <a:hlinkClick r:id="" action="ppaction://macro?name=TENHS28">
                <a:snd r:embed="rId32" name="vuquangminh.wav"/>
              </a:hlinkClick>
              <a:extLst>
                <a:ext uri="{FF2B5EF4-FFF2-40B4-BE49-F238E27FC236}">
                  <a16:creationId xmlns:a16="http://schemas.microsoft.com/office/drawing/2014/main" xmlns="" id="{23EBAA9F-D643-43D3-9912-E436A6AD0EA0}"/>
                </a:ext>
              </a:extLst>
            </p:cNvPr>
            <p:cNvSpPr/>
            <p:nvPr/>
          </p:nvSpPr>
          <p:spPr>
            <a:xfrm rot="15328717">
              <a:off x="4537672" y="4065495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57" name="29">
              <a:hlinkClick r:id="" action="ppaction://macro?name=TENHS29">
                <a:snd r:embed="rId33" name="nguyenthitramy.wav"/>
              </a:hlinkClick>
              <a:extLst>
                <a:ext uri="{FF2B5EF4-FFF2-40B4-BE49-F238E27FC236}">
                  <a16:creationId xmlns:a16="http://schemas.microsoft.com/office/drawing/2014/main" xmlns="" id="{376D0577-33FD-4CC9-9E52-263263B8A903}"/>
                </a:ext>
              </a:extLst>
            </p:cNvPr>
            <p:cNvSpPr/>
            <p:nvPr/>
          </p:nvSpPr>
          <p:spPr>
            <a:xfrm rot="14782679">
              <a:off x="4656811" y="4346939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58" name="30">
              <a:hlinkClick r:id="" action="ppaction://macro?name=TENHS30">
                <a:snd r:embed="rId34" name="leuthikimngan.wav"/>
              </a:hlinkClick>
              <a:extLst>
                <a:ext uri="{FF2B5EF4-FFF2-40B4-BE49-F238E27FC236}">
                  <a16:creationId xmlns:a16="http://schemas.microsoft.com/office/drawing/2014/main" xmlns="" id="{A6901E34-06C7-4E13-9244-DDA04A1348AD}"/>
                </a:ext>
              </a:extLst>
            </p:cNvPr>
            <p:cNvSpPr/>
            <p:nvPr/>
          </p:nvSpPr>
          <p:spPr>
            <a:xfrm rot="14261391">
              <a:off x="4781722" y="4636811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59" name="31">
              <a:hlinkClick r:id="" action="ppaction://macro?name=TENHS31">
                <a:snd r:embed="rId35" name="nguyenthibichngoc.wav"/>
              </a:hlinkClick>
              <a:extLst>
                <a:ext uri="{FF2B5EF4-FFF2-40B4-BE49-F238E27FC236}">
                  <a16:creationId xmlns:a16="http://schemas.microsoft.com/office/drawing/2014/main" xmlns="" id="{BDBE2454-D3E7-43F8-B263-ECAFA386E055}"/>
                </a:ext>
              </a:extLst>
            </p:cNvPr>
            <p:cNvSpPr/>
            <p:nvPr/>
          </p:nvSpPr>
          <p:spPr>
            <a:xfrm rot="13501624">
              <a:off x="4960316" y="4882701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  <p:sp>
          <p:nvSpPr>
            <p:cNvPr id="60" name="32">
              <a:hlinkClick r:id="" action="ppaction://macro?name=TENHS32">
                <a:snd r:embed="rId36" name="trinhnangnguyen.wav"/>
              </a:hlinkClick>
              <a:extLst>
                <a:ext uri="{FF2B5EF4-FFF2-40B4-BE49-F238E27FC236}">
                  <a16:creationId xmlns:a16="http://schemas.microsoft.com/office/drawing/2014/main" xmlns="" id="{39770A11-B76C-4D78-8558-6173EA57A3CD}"/>
                </a:ext>
              </a:extLst>
            </p:cNvPr>
            <p:cNvSpPr/>
            <p:nvPr/>
          </p:nvSpPr>
          <p:spPr>
            <a:xfrm rot="13274724">
              <a:off x="5161120" y="5119388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61" name="33">
              <a:hlinkClick r:id="" action="ppaction://macro?name=TENHS33">
                <a:snd r:embed="rId37" name="vuducnguyen.wav"/>
              </a:hlinkClick>
              <a:extLst>
                <a:ext uri="{FF2B5EF4-FFF2-40B4-BE49-F238E27FC236}">
                  <a16:creationId xmlns:a16="http://schemas.microsoft.com/office/drawing/2014/main" xmlns="" id="{0BFC0FBE-ABF9-4A87-87AE-27769DA55F28}"/>
                </a:ext>
              </a:extLst>
            </p:cNvPr>
            <p:cNvSpPr/>
            <p:nvPr/>
          </p:nvSpPr>
          <p:spPr>
            <a:xfrm rot="12895481">
              <a:off x="5464482" y="5126013"/>
              <a:ext cx="415498" cy="550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62" name="34">
              <a:hlinkClick r:id="" action="ppaction://macro?name=TENHS34">
                <a:snd r:embed="rId38" name="duongkieunhu.wav"/>
              </a:hlinkClick>
              <a:extLst>
                <a:ext uri="{FF2B5EF4-FFF2-40B4-BE49-F238E27FC236}">
                  <a16:creationId xmlns:a16="http://schemas.microsoft.com/office/drawing/2014/main" xmlns="" id="{7E912F40-CE08-4AEC-9B73-B26E0445755C}"/>
                </a:ext>
              </a:extLst>
            </p:cNvPr>
            <p:cNvSpPr/>
            <p:nvPr/>
          </p:nvSpPr>
          <p:spPr>
            <a:xfrm rot="12626734">
              <a:off x="5693110" y="5514767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63" name="35">
              <a:hlinkClick r:id="" action="ppaction://macro?name=TENHS35">
                <a:snd r:embed="rId39" name="hominhquan.wav"/>
              </a:hlinkClick>
              <a:extLst>
                <a:ext uri="{FF2B5EF4-FFF2-40B4-BE49-F238E27FC236}">
                  <a16:creationId xmlns:a16="http://schemas.microsoft.com/office/drawing/2014/main" xmlns="" id="{57CDD651-4CC9-4C63-98F1-49A11885ECCF}"/>
                </a:ext>
              </a:extLst>
            </p:cNvPr>
            <p:cNvSpPr/>
            <p:nvPr/>
          </p:nvSpPr>
          <p:spPr>
            <a:xfrm rot="12119260">
              <a:off x="5955626" y="5632920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64" name="36">
              <a:hlinkClick r:id="" action="ppaction://macro?name=TENHS36">
                <a:snd r:embed="rId40" name="nguyenphongtan.wav"/>
              </a:hlinkClick>
              <a:extLst>
                <a:ext uri="{FF2B5EF4-FFF2-40B4-BE49-F238E27FC236}">
                  <a16:creationId xmlns:a16="http://schemas.microsoft.com/office/drawing/2014/main" xmlns="" id="{3777FE17-4395-4997-B9DC-A4CB146E99F4}"/>
                </a:ext>
              </a:extLst>
            </p:cNvPr>
            <p:cNvSpPr/>
            <p:nvPr/>
          </p:nvSpPr>
          <p:spPr>
            <a:xfrm rot="11783720">
              <a:off x="6254137" y="5742616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65" name="37">
              <a:hlinkClick r:id="" action="ppaction://macro?name=TENHS37">
                <a:snd r:embed="rId41" name="nguyenthihongtham.wav"/>
              </a:hlinkClick>
              <a:extLst>
                <a:ext uri="{FF2B5EF4-FFF2-40B4-BE49-F238E27FC236}">
                  <a16:creationId xmlns:a16="http://schemas.microsoft.com/office/drawing/2014/main" xmlns="" id="{FE1FC68B-7E7F-4C04-A9CC-B1C0606740D8}"/>
                </a:ext>
              </a:extLst>
            </p:cNvPr>
            <p:cNvSpPr/>
            <p:nvPr/>
          </p:nvSpPr>
          <p:spPr>
            <a:xfrm rot="11169733">
              <a:off x="6548811" y="5800817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66" name="38">
              <a:hlinkClick r:id="" action="ppaction://macro?name=TENHS38">
                <a:snd r:embed="rId42" name="nguyenminhchienthang.wav"/>
              </a:hlinkClick>
              <a:extLst>
                <a:ext uri="{FF2B5EF4-FFF2-40B4-BE49-F238E27FC236}">
                  <a16:creationId xmlns:a16="http://schemas.microsoft.com/office/drawing/2014/main" xmlns="" id="{8859126F-04A1-4F8A-80EF-FCFD1F41459E}"/>
                </a:ext>
              </a:extLst>
            </p:cNvPr>
            <p:cNvSpPr/>
            <p:nvPr/>
          </p:nvSpPr>
          <p:spPr>
            <a:xfrm rot="10956251">
              <a:off x="6872672" y="5817294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67" name="39">
              <a:extLst>
                <a:ext uri="{FF2B5EF4-FFF2-40B4-BE49-F238E27FC236}">
                  <a16:creationId xmlns:a16="http://schemas.microsoft.com/office/drawing/2014/main" xmlns="" id="{18705BAB-7950-4D76-A19F-64088ABDEF5B}"/>
                </a:ext>
              </a:extLst>
            </p:cNvPr>
            <p:cNvSpPr/>
            <p:nvPr/>
          </p:nvSpPr>
          <p:spPr>
            <a:xfrm rot="10616238">
              <a:off x="7175955" y="5802708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68" name="40">
              <a:hlinkClick r:id="" action="ppaction://macro?name=TENHS40">
                <a:snd r:embed="rId43" name="phamthutrang.wav"/>
              </a:hlinkClick>
              <a:extLst>
                <a:ext uri="{FF2B5EF4-FFF2-40B4-BE49-F238E27FC236}">
                  <a16:creationId xmlns:a16="http://schemas.microsoft.com/office/drawing/2014/main" xmlns="" id="{AA356E05-6417-47FA-AEF2-D5DFD34DEFA0}"/>
                </a:ext>
              </a:extLst>
            </p:cNvPr>
            <p:cNvSpPr/>
            <p:nvPr/>
          </p:nvSpPr>
          <p:spPr>
            <a:xfrm rot="9909961">
              <a:off x="7493354" y="5743281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69" name="41">
              <a:hlinkClick r:id="" action="ppaction://macro?name=TENHS41">
                <a:snd r:embed="rId44" name="vuthutrnag.wav"/>
              </a:hlinkClick>
              <a:extLst>
                <a:ext uri="{FF2B5EF4-FFF2-40B4-BE49-F238E27FC236}">
                  <a16:creationId xmlns:a16="http://schemas.microsoft.com/office/drawing/2014/main" xmlns="" id="{7CE8F167-6B15-435A-AB91-88E7787CEEE6}"/>
                </a:ext>
              </a:extLst>
            </p:cNvPr>
            <p:cNvSpPr/>
            <p:nvPr/>
          </p:nvSpPr>
          <p:spPr>
            <a:xfrm rot="9548925">
              <a:off x="7797405" y="5662992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</a:t>
              </a:r>
            </a:p>
          </p:txBody>
        </p:sp>
        <p:sp>
          <p:nvSpPr>
            <p:cNvPr id="70" name="42">
              <a:hlinkClick r:id="" action="ppaction://macro?name=TENHS42">
                <a:snd r:embed="rId45" name="nguyenminhtung.wav"/>
              </a:hlinkClick>
              <a:extLst>
                <a:ext uri="{FF2B5EF4-FFF2-40B4-BE49-F238E27FC236}">
                  <a16:creationId xmlns:a16="http://schemas.microsoft.com/office/drawing/2014/main" xmlns="" id="{FD1A6BE9-9579-4769-88BD-C9EF65E2BE24}"/>
                </a:ext>
              </a:extLst>
            </p:cNvPr>
            <p:cNvSpPr/>
            <p:nvPr/>
          </p:nvSpPr>
          <p:spPr>
            <a:xfrm rot="9184005">
              <a:off x="8085047" y="5520503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sp>
          <p:nvSpPr>
            <p:cNvPr id="71" name="43">
              <a:hlinkClick r:id="" action="ppaction://macro?name=TENHS43">
                <a:snd r:embed="rId46" name="nguyenthinhuy.wav"/>
              </a:hlinkClick>
              <a:extLst>
                <a:ext uri="{FF2B5EF4-FFF2-40B4-BE49-F238E27FC236}">
                  <a16:creationId xmlns:a16="http://schemas.microsoft.com/office/drawing/2014/main" xmlns="" id="{74FE8CF4-4416-4DDC-9D40-D27F6E3012DB}"/>
                </a:ext>
              </a:extLst>
            </p:cNvPr>
            <p:cNvSpPr/>
            <p:nvPr/>
          </p:nvSpPr>
          <p:spPr>
            <a:xfrm rot="9095180">
              <a:off x="8337514" y="5350553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  <p:sp>
          <p:nvSpPr>
            <p:cNvPr id="72" name="44">
              <a:hlinkClick r:id="" action="ppaction://macro?name=TENHS44" highlightClick="1">
                <a:snd r:embed="rId47" name="nguyenhaiyen.wav"/>
              </a:hlinkClick>
              <a:extLst>
                <a:ext uri="{FF2B5EF4-FFF2-40B4-BE49-F238E27FC236}">
                  <a16:creationId xmlns:a16="http://schemas.microsoft.com/office/drawing/2014/main" xmlns="" id="{B43D6A00-6B5E-48AA-9B3C-A7C3CE492A80}"/>
                </a:ext>
              </a:extLst>
            </p:cNvPr>
            <p:cNvSpPr/>
            <p:nvPr/>
          </p:nvSpPr>
          <p:spPr>
            <a:xfrm rot="8560746">
              <a:off x="8592495" y="5159606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</a:p>
          </p:txBody>
        </p:sp>
        <p:sp>
          <p:nvSpPr>
            <p:cNvPr id="73" name="45">
              <a:hlinkClick r:id="" action="ppaction://macro?name=TENHS45">
                <a:snd r:embed="rId48" name="phunghoanghaiyen.wav"/>
              </a:hlinkClick>
              <a:extLst>
                <a:ext uri="{FF2B5EF4-FFF2-40B4-BE49-F238E27FC236}">
                  <a16:creationId xmlns:a16="http://schemas.microsoft.com/office/drawing/2014/main" xmlns="" id="{DD5DDB39-3B39-4763-A03D-20201215861C}"/>
                </a:ext>
              </a:extLst>
            </p:cNvPr>
            <p:cNvSpPr/>
            <p:nvPr/>
          </p:nvSpPr>
          <p:spPr>
            <a:xfrm rot="7974728">
              <a:off x="8803280" y="4917065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74" name="46">
              <a:extLst>
                <a:ext uri="{FF2B5EF4-FFF2-40B4-BE49-F238E27FC236}">
                  <a16:creationId xmlns:a16="http://schemas.microsoft.com/office/drawing/2014/main" xmlns="" id="{EAEEC788-0360-48EA-A830-E7E8EF180ECD}"/>
                </a:ext>
              </a:extLst>
            </p:cNvPr>
            <p:cNvSpPr/>
            <p:nvPr/>
          </p:nvSpPr>
          <p:spPr>
            <a:xfrm rot="7818080">
              <a:off x="8976227" y="4673714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</a:p>
          </p:txBody>
        </p:sp>
        <p:sp>
          <p:nvSpPr>
            <p:cNvPr id="75" name="47">
              <a:extLst>
                <a:ext uri="{FF2B5EF4-FFF2-40B4-BE49-F238E27FC236}">
                  <a16:creationId xmlns:a16="http://schemas.microsoft.com/office/drawing/2014/main" xmlns="" id="{E331E2F2-07C9-4214-96C3-8816A2A320FE}"/>
                </a:ext>
              </a:extLst>
            </p:cNvPr>
            <p:cNvSpPr/>
            <p:nvPr/>
          </p:nvSpPr>
          <p:spPr>
            <a:xfrm rot="7344803">
              <a:off x="9145026" y="4416555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</p:txBody>
        </p:sp>
        <p:sp>
          <p:nvSpPr>
            <p:cNvPr id="76" name="48">
              <a:extLst>
                <a:ext uri="{FF2B5EF4-FFF2-40B4-BE49-F238E27FC236}">
                  <a16:creationId xmlns:a16="http://schemas.microsoft.com/office/drawing/2014/main" xmlns="" id="{FD433ACE-4227-4C16-975E-4C97C6599CF6}"/>
                </a:ext>
              </a:extLst>
            </p:cNvPr>
            <p:cNvSpPr/>
            <p:nvPr/>
          </p:nvSpPr>
          <p:spPr>
            <a:xfrm rot="6590915">
              <a:off x="9279584" y="4134623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77" name="49">
              <a:extLst>
                <a:ext uri="{FF2B5EF4-FFF2-40B4-BE49-F238E27FC236}">
                  <a16:creationId xmlns:a16="http://schemas.microsoft.com/office/drawing/2014/main" xmlns="" id="{FDCB79AD-242D-44EC-9A92-DE02E9879DC9}"/>
                </a:ext>
              </a:extLst>
            </p:cNvPr>
            <p:cNvSpPr/>
            <p:nvPr/>
          </p:nvSpPr>
          <p:spPr>
            <a:xfrm rot="5805233">
              <a:off x="9352841" y="3774299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F61D7BF5-F83D-48CB-ACFA-C99A579FD85A}"/>
              </a:ext>
            </a:extLst>
          </p:cNvPr>
          <p:cNvSpPr/>
          <p:nvPr/>
        </p:nvSpPr>
        <p:spPr>
          <a:xfrm>
            <a:off x="7905652" y="4264328"/>
            <a:ext cx="1057349" cy="411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/ DỪNG</a:t>
            </a:r>
          </a:p>
        </p:txBody>
      </p:sp>
      <p:pic>
        <p:nvPicPr>
          <p:cNvPr id="81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9B89141D-F7F8-4D6C-BEC7-4E4C16DC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 cstate="print"/>
          <a:stretch>
            <a:fillRect/>
          </a:stretch>
        </p:blipFill>
        <p:spPr>
          <a:xfrm>
            <a:off x="6951259" y="4724609"/>
            <a:ext cx="365522" cy="36552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3007CFD-70BD-4279-893A-926B855DA0B3}"/>
              </a:ext>
            </a:extLst>
          </p:cNvPr>
          <p:cNvSpPr txBox="1"/>
          <p:nvPr/>
        </p:nvSpPr>
        <p:spPr>
          <a:xfrm>
            <a:off x="2292532" y="-1195252"/>
            <a:ext cx="15613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SADSDFE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1ABA32D3-6B8C-4CC2-8317-E2A5BBCD2B99}"/>
              </a:ext>
            </a:extLst>
          </p:cNvPr>
          <p:cNvSpPr/>
          <p:nvPr/>
        </p:nvSpPr>
        <p:spPr>
          <a:xfrm flipH="1">
            <a:off x="8419493" y="2593701"/>
            <a:ext cx="361369" cy="186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313A50F9-2966-47FC-9329-8F1ED2781CE3}"/>
              </a:ext>
            </a:extLst>
          </p:cNvPr>
          <p:cNvSpPr/>
          <p:nvPr/>
        </p:nvSpPr>
        <p:spPr>
          <a:xfrm>
            <a:off x="5767646" y="2336509"/>
            <a:ext cx="661043" cy="6526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90" name="KHUNG2" hidden="1">
            <a:extLst>
              <a:ext uri="{FF2B5EF4-FFF2-40B4-BE49-F238E27FC236}">
                <a16:creationId xmlns:a16="http://schemas.microsoft.com/office/drawing/2014/main" xmlns="" id="{67B5739E-3433-4118-AFDB-3ADD18171094}"/>
              </a:ext>
            </a:extLst>
          </p:cNvPr>
          <p:cNvGrpSpPr/>
          <p:nvPr/>
        </p:nvGrpSpPr>
        <p:grpSpPr>
          <a:xfrm>
            <a:off x="29502" y="506341"/>
            <a:ext cx="3787520" cy="3787520"/>
            <a:chOff x="167328" y="710999"/>
            <a:chExt cx="5050026" cy="5050026"/>
          </a:xfrm>
        </p:grpSpPr>
        <p:pic>
          <p:nvPicPr>
            <p:cNvPr id="91" name="Picture 90" hidden="1">
              <a:extLst>
                <a:ext uri="{FF2B5EF4-FFF2-40B4-BE49-F238E27FC236}">
                  <a16:creationId xmlns:a16="http://schemas.microsoft.com/office/drawing/2014/main" xmlns="" id="{5C84EE04-D361-458B-882E-C74F3903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28" y="710999"/>
              <a:ext cx="5050026" cy="5050026"/>
            </a:xfrm>
            <a:prstGeom prst="rect">
              <a:avLst/>
            </a:prstGeom>
          </p:spPr>
        </p:pic>
        <p:sp>
          <p:nvSpPr>
            <p:cNvPr id="92" name="Rectangle 91" hidden="1">
              <a:hlinkClick r:id="" action="ppaction://macro?name=KHUNG2BIENMAT"/>
              <a:extLst>
                <a:ext uri="{FF2B5EF4-FFF2-40B4-BE49-F238E27FC236}">
                  <a16:creationId xmlns:a16="http://schemas.microsoft.com/office/drawing/2014/main" xmlns="" id="{3B1D52A3-2C3E-456A-847E-708B45FC6D0E}"/>
                </a:ext>
              </a:extLst>
            </p:cNvPr>
            <p:cNvSpPr/>
            <p:nvPr/>
          </p:nvSpPr>
          <p:spPr>
            <a:xfrm>
              <a:off x="898804" y="3194601"/>
              <a:ext cx="3713410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3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Tuấn</a:t>
              </a:r>
              <a:r>
                <a:rPr lang="en-US" sz="3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78" name="KHUNG4" hidden="1">
            <a:extLst>
              <a:ext uri="{FF2B5EF4-FFF2-40B4-BE49-F238E27FC236}">
                <a16:creationId xmlns:a16="http://schemas.microsoft.com/office/drawing/2014/main" xmlns="" id="{24484F49-8002-4237-ABDE-ABB4EDC66B9D}"/>
              </a:ext>
            </a:extLst>
          </p:cNvPr>
          <p:cNvGrpSpPr/>
          <p:nvPr/>
        </p:nvGrpSpPr>
        <p:grpSpPr>
          <a:xfrm>
            <a:off x="-69748" y="813853"/>
            <a:ext cx="3787520" cy="3787520"/>
            <a:chOff x="-73485" y="894631"/>
            <a:chExt cx="5050026" cy="5050026"/>
          </a:xfrm>
        </p:grpSpPr>
        <p:pic>
          <p:nvPicPr>
            <p:cNvPr id="84" name="Picture 83" hidden="1">
              <a:extLst>
                <a:ext uri="{FF2B5EF4-FFF2-40B4-BE49-F238E27FC236}">
                  <a16:creationId xmlns:a16="http://schemas.microsoft.com/office/drawing/2014/main" xmlns="" id="{1CBCAFD9-B852-4E9C-983A-E7420855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88" name="Rectangle 87" hidden="1">
              <a:hlinkClick r:id="" action="ppaction://macro?name=KHUNG4BIENMAT"/>
              <a:extLst>
                <a:ext uri="{FF2B5EF4-FFF2-40B4-BE49-F238E27FC236}">
                  <a16:creationId xmlns:a16="http://schemas.microsoft.com/office/drawing/2014/main" xmlns="" id="{239EACC3-DF71-4412-80E2-B7BEAE55A308}"/>
                </a:ext>
              </a:extLst>
            </p:cNvPr>
            <p:cNvSpPr/>
            <p:nvPr/>
          </p:nvSpPr>
          <p:spPr>
            <a:xfrm>
              <a:off x="1191436" y="3423952"/>
              <a:ext cx="2636192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103" name="KHUNG5" hidden="1">
            <a:extLst>
              <a:ext uri="{FF2B5EF4-FFF2-40B4-BE49-F238E27FC236}">
                <a16:creationId xmlns:a16="http://schemas.microsoft.com/office/drawing/2014/main" xmlns="" id="{BD518ECE-89C4-4445-AEEC-3B8F3137E24D}"/>
              </a:ext>
            </a:extLst>
          </p:cNvPr>
          <p:cNvGrpSpPr/>
          <p:nvPr/>
        </p:nvGrpSpPr>
        <p:grpSpPr>
          <a:xfrm>
            <a:off x="-75612" y="813853"/>
            <a:ext cx="3787520" cy="3787520"/>
            <a:chOff x="-73485" y="894631"/>
            <a:chExt cx="5050026" cy="5050026"/>
          </a:xfrm>
        </p:grpSpPr>
        <p:pic>
          <p:nvPicPr>
            <p:cNvPr id="104" name="Picture 103" hidden="1">
              <a:extLst>
                <a:ext uri="{FF2B5EF4-FFF2-40B4-BE49-F238E27FC236}">
                  <a16:creationId xmlns:a16="http://schemas.microsoft.com/office/drawing/2014/main" xmlns="" id="{870445F7-9820-4D93-917D-0DFC6229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105" name="Rectangle 104" hidden="1">
              <a:hlinkClick r:id="" action="ppaction://macro?name=KHUNG5BIENMAT"/>
              <a:extLst>
                <a:ext uri="{FF2B5EF4-FFF2-40B4-BE49-F238E27FC236}">
                  <a16:creationId xmlns:a16="http://schemas.microsoft.com/office/drawing/2014/main" xmlns="" id="{8737DC76-508A-47B1-AA7F-9F077D7351F8}"/>
                </a:ext>
              </a:extLst>
            </p:cNvPr>
            <p:cNvSpPr/>
            <p:nvPr/>
          </p:nvSpPr>
          <p:spPr>
            <a:xfrm>
              <a:off x="1099528" y="3423952"/>
              <a:ext cx="282000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106" name="KHUNG6" hidden="1">
            <a:extLst>
              <a:ext uri="{FF2B5EF4-FFF2-40B4-BE49-F238E27FC236}">
                <a16:creationId xmlns:a16="http://schemas.microsoft.com/office/drawing/2014/main" xmlns="" id="{D8450B42-10DD-4CEE-AA24-AD4D230AD95C}"/>
              </a:ext>
            </a:extLst>
          </p:cNvPr>
          <p:cNvGrpSpPr/>
          <p:nvPr/>
        </p:nvGrpSpPr>
        <p:grpSpPr>
          <a:xfrm>
            <a:off x="-68687" y="816133"/>
            <a:ext cx="3787520" cy="3787520"/>
            <a:chOff x="-73485" y="894631"/>
            <a:chExt cx="5050026" cy="5050026"/>
          </a:xfrm>
        </p:grpSpPr>
        <p:pic>
          <p:nvPicPr>
            <p:cNvPr id="107" name="Picture 106" hidden="1">
              <a:extLst>
                <a:ext uri="{FF2B5EF4-FFF2-40B4-BE49-F238E27FC236}">
                  <a16:creationId xmlns:a16="http://schemas.microsoft.com/office/drawing/2014/main" xmlns="" id="{DCA54D3D-D66F-438F-A46F-3432CFB8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108" name="Rectangle 107" hidden="1">
              <a:hlinkClick r:id="" action="ppaction://macro?name=KHUNG6BIENMAT"/>
              <a:extLst>
                <a:ext uri="{FF2B5EF4-FFF2-40B4-BE49-F238E27FC236}">
                  <a16:creationId xmlns:a16="http://schemas.microsoft.com/office/drawing/2014/main" xmlns="" id="{6AED10B6-A199-49F0-AA9B-609A3FF5618C}"/>
                </a:ext>
              </a:extLst>
            </p:cNvPr>
            <p:cNvSpPr/>
            <p:nvPr/>
          </p:nvSpPr>
          <p:spPr>
            <a:xfrm>
              <a:off x="1339981" y="3423952"/>
              <a:ext cx="2339101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Anh</a:t>
              </a:r>
            </a:p>
          </p:txBody>
        </p:sp>
      </p:grpSp>
      <p:grpSp>
        <p:nvGrpSpPr>
          <p:cNvPr id="109" name="KHUNG7" hidden="1">
            <a:extLst>
              <a:ext uri="{FF2B5EF4-FFF2-40B4-BE49-F238E27FC236}">
                <a16:creationId xmlns:a16="http://schemas.microsoft.com/office/drawing/2014/main" xmlns="" id="{6E5D3798-F1EE-45A7-9268-3C2B7CD9FB89}"/>
              </a:ext>
            </a:extLst>
          </p:cNvPr>
          <p:cNvGrpSpPr/>
          <p:nvPr/>
        </p:nvGrpSpPr>
        <p:grpSpPr>
          <a:xfrm>
            <a:off x="-80513" y="806488"/>
            <a:ext cx="3787520" cy="3787520"/>
            <a:chOff x="-15727" y="855152"/>
            <a:chExt cx="5050026" cy="5050026"/>
          </a:xfrm>
        </p:grpSpPr>
        <p:pic>
          <p:nvPicPr>
            <p:cNvPr id="110" name="Picture 109" hidden="1">
              <a:extLst>
                <a:ext uri="{FF2B5EF4-FFF2-40B4-BE49-F238E27FC236}">
                  <a16:creationId xmlns:a16="http://schemas.microsoft.com/office/drawing/2014/main" xmlns="" id="{8E9E9056-865C-40AE-AF6E-8D35C52F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1" name="Rectangle 110" hidden="1">
              <a:hlinkClick r:id="" action="ppaction://macro?name=KHUNG7BIENMAT"/>
              <a:extLst>
                <a:ext uri="{FF2B5EF4-FFF2-40B4-BE49-F238E27FC236}">
                  <a16:creationId xmlns:a16="http://schemas.microsoft.com/office/drawing/2014/main" xmlns="" id="{F9FD7B42-446F-484E-AE57-4FBA6183AF28}"/>
                </a:ext>
              </a:extLst>
            </p:cNvPr>
            <p:cNvSpPr/>
            <p:nvPr/>
          </p:nvSpPr>
          <p:spPr>
            <a:xfrm>
              <a:off x="891142" y="3423952"/>
              <a:ext cx="3236785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Ph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</a:p>
          </p:txBody>
        </p:sp>
      </p:grpSp>
      <p:grpSp>
        <p:nvGrpSpPr>
          <p:cNvPr id="113" name="KHUNG8" hidden="1">
            <a:extLst>
              <a:ext uri="{FF2B5EF4-FFF2-40B4-BE49-F238E27FC236}">
                <a16:creationId xmlns:a16="http://schemas.microsoft.com/office/drawing/2014/main" xmlns="" id="{FF34AFF6-CC8C-4997-95D3-4F934019C0AA}"/>
              </a:ext>
            </a:extLst>
          </p:cNvPr>
          <p:cNvGrpSpPr/>
          <p:nvPr/>
        </p:nvGrpSpPr>
        <p:grpSpPr>
          <a:xfrm>
            <a:off x="-58117" y="814907"/>
            <a:ext cx="3787520" cy="3787520"/>
            <a:chOff x="-15727" y="855152"/>
            <a:chExt cx="5050026" cy="5050026"/>
          </a:xfrm>
        </p:grpSpPr>
        <p:pic>
          <p:nvPicPr>
            <p:cNvPr id="114" name="Picture 113" hidden="1">
              <a:extLst>
                <a:ext uri="{FF2B5EF4-FFF2-40B4-BE49-F238E27FC236}">
                  <a16:creationId xmlns:a16="http://schemas.microsoft.com/office/drawing/2014/main" xmlns="" id="{CD2B9704-DFB2-4A7D-B43A-273F8454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5" name="Rectangle 114" hidden="1">
              <a:hlinkClick r:id="" action="ppaction://macro?name=KHUNG8BIENMAT"/>
              <a:extLst>
                <a:ext uri="{FF2B5EF4-FFF2-40B4-BE49-F238E27FC236}">
                  <a16:creationId xmlns:a16="http://schemas.microsoft.com/office/drawing/2014/main" xmlns="" id="{59FB6714-ACFF-4578-9210-5E1364BA60BD}"/>
                </a:ext>
              </a:extLst>
            </p:cNvPr>
            <p:cNvSpPr/>
            <p:nvPr/>
          </p:nvSpPr>
          <p:spPr>
            <a:xfrm>
              <a:off x="1216018" y="3423952"/>
              <a:ext cx="2587033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KHUNG9" hidden="1">
            <a:extLst>
              <a:ext uri="{FF2B5EF4-FFF2-40B4-BE49-F238E27FC236}">
                <a16:creationId xmlns:a16="http://schemas.microsoft.com/office/drawing/2014/main" xmlns="" id="{5822BF98-EDB1-4F18-9E26-BF83F94C13C3}"/>
              </a:ext>
            </a:extLst>
          </p:cNvPr>
          <p:cNvGrpSpPr/>
          <p:nvPr/>
        </p:nvGrpSpPr>
        <p:grpSpPr>
          <a:xfrm>
            <a:off x="-49525" y="810676"/>
            <a:ext cx="3787520" cy="3787520"/>
            <a:chOff x="-15727" y="855152"/>
            <a:chExt cx="5050026" cy="5050026"/>
          </a:xfrm>
        </p:grpSpPr>
        <p:pic>
          <p:nvPicPr>
            <p:cNvPr id="117" name="Picture 116" hidden="1">
              <a:extLst>
                <a:ext uri="{FF2B5EF4-FFF2-40B4-BE49-F238E27FC236}">
                  <a16:creationId xmlns:a16="http://schemas.microsoft.com/office/drawing/2014/main" xmlns="" id="{A47AC23A-655A-46B5-B8AA-AAA11AFB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8" name="Rectangle 117" hidden="1">
              <a:hlinkClick r:id="" action="ppaction://macro?name=KHUNG9BIENMAT"/>
              <a:extLst>
                <a:ext uri="{FF2B5EF4-FFF2-40B4-BE49-F238E27FC236}">
                  <a16:creationId xmlns:a16="http://schemas.microsoft.com/office/drawing/2014/main" xmlns="" id="{5A43F76B-2493-4D4E-BE4F-90D7E1358D1F}"/>
                </a:ext>
              </a:extLst>
            </p:cNvPr>
            <p:cNvSpPr/>
            <p:nvPr/>
          </p:nvSpPr>
          <p:spPr>
            <a:xfrm>
              <a:off x="1354946" y="3423952"/>
              <a:ext cx="2309178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KHUNG10" hidden="1">
            <a:extLst>
              <a:ext uri="{FF2B5EF4-FFF2-40B4-BE49-F238E27FC236}">
                <a16:creationId xmlns:a16="http://schemas.microsoft.com/office/drawing/2014/main" xmlns="" id="{F6D7F30E-90FC-4A91-BD3C-FFF83DF95D49}"/>
              </a:ext>
            </a:extLst>
          </p:cNvPr>
          <p:cNvGrpSpPr/>
          <p:nvPr/>
        </p:nvGrpSpPr>
        <p:grpSpPr>
          <a:xfrm>
            <a:off x="-91215" y="804208"/>
            <a:ext cx="3787520" cy="3787520"/>
            <a:chOff x="-15727" y="855152"/>
            <a:chExt cx="5050026" cy="5050026"/>
          </a:xfrm>
        </p:grpSpPr>
        <p:pic>
          <p:nvPicPr>
            <p:cNvPr id="120" name="Picture 119" hidden="1">
              <a:extLst>
                <a:ext uri="{FF2B5EF4-FFF2-40B4-BE49-F238E27FC236}">
                  <a16:creationId xmlns:a16="http://schemas.microsoft.com/office/drawing/2014/main" xmlns="" id="{DEA712B7-818D-4CBA-9F5C-47B3FF7F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21" name="Rectangle 120" hidden="1">
              <a:hlinkClick r:id="" action="ppaction://macro?name=KHUNG10BIENMAT"/>
              <a:extLst>
                <a:ext uri="{FF2B5EF4-FFF2-40B4-BE49-F238E27FC236}">
                  <a16:creationId xmlns:a16="http://schemas.microsoft.com/office/drawing/2014/main" xmlns="" id="{2A58F44B-AA5F-4211-A759-3483B1FFBD24}"/>
                </a:ext>
              </a:extLst>
            </p:cNvPr>
            <p:cNvSpPr/>
            <p:nvPr/>
          </p:nvSpPr>
          <p:spPr>
            <a:xfrm>
              <a:off x="937100" y="3423952"/>
              <a:ext cx="3144878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122" name="KHUNG11" hidden="1">
            <a:extLst>
              <a:ext uri="{FF2B5EF4-FFF2-40B4-BE49-F238E27FC236}">
                <a16:creationId xmlns:a16="http://schemas.microsoft.com/office/drawing/2014/main" xmlns="" id="{0CD4C28D-E231-45F3-894E-DF938B0F0478}"/>
              </a:ext>
            </a:extLst>
          </p:cNvPr>
          <p:cNvGrpSpPr/>
          <p:nvPr/>
        </p:nvGrpSpPr>
        <p:grpSpPr>
          <a:xfrm>
            <a:off x="-91343" y="785954"/>
            <a:ext cx="3787520" cy="3787520"/>
            <a:chOff x="-54618" y="764961"/>
            <a:chExt cx="5050026" cy="5050026"/>
          </a:xfrm>
        </p:grpSpPr>
        <p:pic>
          <p:nvPicPr>
            <p:cNvPr id="123" name="Picture 122" hidden="1">
              <a:extLst>
                <a:ext uri="{FF2B5EF4-FFF2-40B4-BE49-F238E27FC236}">
                  <a16:creationId xmlns:a16="http://schemas.microsoft.com/office/drawing/2014/main" xmlns="" id="{7A89E57B-F759-44C7-A7D4-C59B4924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24" name="Rectangle 123" hidden="1">
              <a:hlinkClick r:id="" action="ppaction://macro?name=KHUNG11BIENMAT"/>
              <a:extLst>
                <a:ext uri="{FF2B5EF4-FFF2-40B4-BE49-F238E27FC236}">
                  <a16:creationId xmlns:a16="http://schemas.microsoft.com/office/drawing/2014/main" xmlns="" id="{1BF0938A-F8CA-4AF5-BD24-5F1D9A5E5CA5}"/>
                </a:ext>
              </a:extLst>
            </p:cNvPr>
            <p:cNvSpPr/>
            <p:nvPr/>
          </p:nvSpPr>
          <p:spPr>
            <a:xfrm>
              <a:off x="1064274" y="3423953"/>
              <a:ext cx="2890536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Diệp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" name="KHUNG12" hidden="1">
            <a:extLst>
              <a:ext uri="{FF2B5EF4-FFF2-40B4-BE49-F238E27FC236}">
                <a16:creationId xmlns:a16="http://schemas.microsoft.com/office/drawing/2014/main" xmlns="" id="{F1EB55BB-BFC6-4CB6-A192-2D596A933000}"/>
              </a:ext>
            </a:extLst>
          </p:cNvPr>
          <p:cNvGrpSpPr/>
          <p:nvPr/>
        </p:nvGrpSpPr>
        <p:grpSpPr>
          <a:xfrm>
            <a:off x="-97320" y="795081"/>
            <a:ext cx="3787520" cy="3787520"/>
            <a:chOff x="-54618" y="764961"/>
            <a:chExt cx="5050026" cy="5050026"/>
          </a:xfrm>
        </p:grpSpPr>
        <p:pic>
          <p:nvPicPr>
            <p:cNvPr id="126" name="Picture 125" hidden="1">
              <a:extLst>
                <a:ext uri="{FF2B5EF4-FFF2-40B4-BE49-F238E27FC236}">
                  <a16:creationId xmlns:a16="http://schemas.microsoft.com/office/drawing/2014/main" xmlns="" id="{AFB2CE68-12DE-4B4C-8C36-6B543866D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27" name="Rectangle 126" hidden="1">
              <a:hlinkClick r:id="" action="ppaction://macro?name=KHUNG12BIENMAT"/>
              <a:extLst>
                <a:ext uri="{FF2B5EF4-FFF2-40B4-BE49-F238E27FC236}">
                  <a16:creationId xmlns:a16="http://schemas.microsoft.com/office/drawing/2014/main" xmlns="" id="{CDBA2846-039B-4AE8-9DC9-D87EAECEB635}"/>
                </a:ext>
              </a:extLst>
            </p:cNvPr>
            <p:cNvSpPr/>
            <p:nvPr/>
          </p:nvSpPr>
          <p:spPr>
            <a:xfrm>
              <a:off x="1114753" y="3104119"/>
              <a:ext cx="2792217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9" name="KHUNG13" hidden="1">
            <a:extLst>
              <a:ext uri="{FF2B5EF4-FFF2-40B4-BE49-F238E27FC236}">
                <a16:creationId xmlns:a16="http://schemas.microsoft.com/office/drawing/2014/main" xmlns="" id="{4B4A45A5-3F1B-4D1D-93CF-4289B5582AE6}"/>
              </a:ext>
            </a:extLst>
          </p:cNvPr>
          <p:cNvGrpSpPr/>
          <p:nvPr/>
        </p:nvGrpSpPr>
        <p:grpSpPr>
          <a:xfrm>
            <a:off x="-82266" y="780034"/>
            <a:ext cx="3787520" cy="3787520"/>
            <a:chOff x="-54618" y="764961"/>
            <a:chExt cx="5050026" cy="5050026"/>
          </a:xfrm>
        </p:grpSpPr>
        <p:pic>
          <p:nvPicPr>
            <p:cNvPr id="130" name="Picture 129" hidden="1">
              <a:extLst>
                <a:ext uri="{FF2B5EF4-FFF2-40B4-BE49-F238E27FC236}">
                  <a16:creationId xmlns:a16="http://schemas.microsoft.com/office/drawing/2014/main" xmlns="" id="{267B4670-CC46-420A-909D-24C2266A2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1" name="Rectangle 130" hidden="1">
              <a:hlinkClick r:id="" action="ppaction://macro?name=KHUNG13BIENMAT"/>
              <a:extLst>
                <a:ext uri="{FF2B5EF4-FFF2-40B4-BE49-F238E27FC236}">
                  <a16:creationId xmlns:a16="http://schemas.microsoft.com/office/drawing/2014/main" xmlns="" id="{DC880F65-403B-43CA-9B71-9A3CA6618A2F}"/>
                </a:ext>
              </a:extLst>
            </p:cNvPr>
            <p:cNvSpPr/>
            <p:nvPr/>
          </p:nvSpPr>
          <p:spPr>
            <a:xfrm>
              <a:off x="964378" y="3139458"/>
              <a:ext cx="3085033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KHUNG14" hidden="1">
            <a:extLst>
              <a:ext uri="{FF2B5EF4-FFF2-40B4-BE49-F238E27FC236}">
                <a16:creationId xmlns:a16="http://schemas.microsoft.com/office/drawing/2014/main" xmlns="" id="{FE0497B8-DBDF-40B0-9B4A-78AAA307C40A}"/>
              </a:ext>
            </a:extLst>
          </p:cNvPr>
          <p:cNvGrpSpPr/>
          <p:nvPr/>
        </p:nvGrpSpPr>
        <p:grpSpPr>
          <a:xfrm>
            <a:off x="-74548" y="780034"/>
            <a:ext cx="3787520" cy="3787520"/>
            <a:chOff x="-54618" y="764961"/>
            <a:chExt cx="5050026" cy="5050026"/>
          </a:xfrm>
        </p:grpSpPr>
        <p:pic>
          <p:nvPicPr>
            <p:cNvPr id="133" name="Picture 132" hidden="1">
              <a:extLst>
                <a:ext uri="{FF2B5EF4-FFF2-40B4-BE49-F238E27FC236}">
                  <a16:creationId xmlns:a16="http://schemas.microsoft.com/office/drawing/2014/main" xmlns="" id="{30CA57D5-B7C1-45CF-8A71-002316D9F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4" name="Rectangle 133" hidden="1">
              <a:hlinkClick r:id="" action="ppaction://macro?name=KHUNG14BIENMAT"/>
              <a:extLst>
                <a:ext uri="{FF2B5EF4-FFF2-40B4-BE49-F238E27FC236}">
                  <a16:creationId xmlns:a16="http://schemas.microsoft.com/office/drawing/2014/main" xmlns="" id="{C8FC9850-D0B0-4314-9C5A-22769E5B6B1C}"/>
                </a:ext>
              </a:extLst>
            </p:cNvPr>
            <p:cNvSpPr/>
            <p:nvPr/>
          </p:nvSpPr>
          <p:spPr>
            <a:xfrm>
              <a:off x="1294598" y="3139458"/>
              <a:ext cx="2424597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H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KHUNG18" hidden="1">
            <a:extLst>
              <a:ext uri="{FF2B5EF4-FFF2-40B4-BE49-F238E27FC236}">
                <a16:creationId xmlns:a16="http://schemas.microsoft.com/office/drawing/2014/main" xmlns="" id="{888EDF6D-61C7-4463-8C0F-2FF8A366314D}"/>
              </a:ext>
            </a:extLst>
          </p:cNvPr>
          <p:cNvGrpSpPr/>
          <p:nvPr/>
        </p:nvGrpSpPr>
        <p:grpSpPr>
          <a:xfrm>
            <a:off x="-61816" y="788096"/>
            <a:ext cx="3787520" cy="3787520"/>
            <a:chOff x="-54618" y="764961"/>
            <a:chExt cx="5050026" cy="5050026"/>
          </a:xfrm>
        </p:grpSpPr>
        <p:pic>
          <p:nvPicPr>
            <p:cNvPr id="145" name="Picture 144" hidden="1">
              <a:extLst>
                <a:ext uri="{FF2B5EF4-FFF2-40B4-BE49-F238E27FC236}">
                  <a16:creationId xmlns:a16="http://schemas.microsoft.com/office/drawing/2014/main" xmlns="" id="{D116C2DA-CE4D-4B35-AC8E-1260A646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46" name="Rectangle 145" hidden="1">
              <a:hlinkClick r:id="" action="ppaction://macro?name=KHUNG18BIENMAT"/>
              <a:extLst>
                <a:ext uri="{FF2B5EF4-FFF2-40B4-BE49-F238E27FC236}">
                  <a16:creationId xmlns:a16="http://schemas.microsoft.com/office/drawing/2014/main" xmlns="" id="{2F674C95-2A00-40EE-BB50-25D4560BB87F}"/>
                </a:ext>
              </a:extLst>
            </p:cNvPr>
            <p:cNvSpPr/>
            <p:nvPr/>
          </p:nvSpPr>
          <p:spPr>
            <a:xfrm>
              <a:off x="640586" y="3139458"/>
              <a:ext cx="3732646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KHUNG20" hidden="1">
            <a:extLst>
              <a:ext uri="{FF2B5EF4-FFF2-40B4-BE49-F238E27FC236}">
                <a16:creationId xmlns:a16="http://schemas.microsoft.com/office/drawing/2014/main" xmlns="" id="{1870DFDA-9E53-47EF-BFAE-37CDD38B42D9}"/>
              </a:ext>
            </a:extLst>
          </p:cNvPr>
          <p:cNvGrpSpPr/>
          <p:nvPr/>
        </p:nvGrpSpPr>
        <p:grpSpPr>
          <a:xfrm>
            <a:off x="-67865" y="804208"/>
            <a:ext cx="3787520" cy="3787520"/>
            <a:chOff x="-54618" y="764961"/>
            <a:chExt cx="5050026" cy="5050026"/>
          </a:xfrm>
        </p:grpSpPr>
        <p:pic>
          <p:nvPicPr>
            <p:cNvPr id="151" name="Picture 150" hidden="1">
              <a:extLst>
                <a:ext uri="{FF2B5EF4-FFF2-40B4-BE49-F238E27FC236}">
                  <a16:creationId xmlns:a16="http://schemas.microsoft.com/office/drawing/2014/main" xmlns="" id="{2E9460B9-CD39-417D-8FD5-F38F53B9C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2" name="Rectangle 151" hidden="1">
              <a:hlinkClick r:id="" action="ppaction://macro?name=KHUNG20BIENMAT"/>
              <a:extLst>
                <a:ext uri="{FF2B5EF4-FFF2-40B4-BE49-F238E27FC236}">
                  <a16:creationId xmlns:a16="http://schemas.microsoft.com/office/drawing/2014/main" xmlns="" id="{52F1EC82-613E-4BB6-836F-3C37F2528801}"/>
                </a:ext>
              </a:extLst>
            </p:cNvPr>
            <p:cNvSpPr/>
            <p:nvPr/>
          </p:nvSpPr>
          <p:spPr>
            <a:xfrm>
              <a:off x="1101181" y="3139458"/>
              <a:ext cx="281145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KHUNG22" hidden="1">
            <a:extLst>
              <a:ext uri="{FF2B5EF4-FFF2-40B4-BE49-F238E27FC236}">
                <a16:creationId xmlns:a16="http://schemas.microsoft.com/office/drawing/2014/main" xmlns="" id="{9738F17E-A5DC-46AD-8C19-F51E3FB39368}"/>
              </a:ext>
            </a:extLst>
          </p:cNvPr>
          <p:cNvGrpSpPr/>
          <p:nvPr/>
        </p:nvGrpSpPr>
        <p:grpSpPr>
          <a:xfrm>
            <a:off x="-69748" y="807566"/>
            <a:ext cx="3787520" cy="3787520"/>
            <a:chOff x="-54618" y="764961"/>
            <a:chExt cx="5050026" cy="5050026"/>
          </a:xfrm>
        </p:grpSpPr>
        <p:pic>
          <p:nvPicPr>
            <p:cNvPr id="157" name="Picture 156" hidden="1">
              <a:extLst>
                <a:ext uri="{FF2B5EF4-FFF2-40B4-BE49-F238E27FC236}">
                  <a16:creationId xmlns:a16="http://schemas.microsoft.com/office/drawing/2014/main" xmlns="" id="{68FB1835-071F-4577-97ED-2C6882F2B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8" name="Rectangle 157" hidden="1">
              <a:hlinkClick r:id="" action="ppaction://macro?name=KHUNG22BIENMAT"/>
              <a:extLst>
                <a:ext uri="{FF2B5EF4-FFF2-40B4-BE49-F238E27FC236}">
                  <a16:creationId xmlns:a16="http://schemas.microsoft.com/office/drawing/2014/main" xmlns="" id="{E4B005A5-5810-4C5A-9382-7323112EE059}"/>
                </a:ext>
              </a:extLst>
            </p:cNvPr>
            <p:cNvSpPr/>
            <p:nvPr/>
          </p:nvSpPr>
          <p:spPr>
            <a:xfrm>
              <a:off x="829743" y="3139458"/>
              <a:ext cx="3354337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Linh</a:t>
              </a:r>
            </a:p>
          </p:txBody>
        </p:sp>
      </p:grpSp>
      <p:grpSp>
        <p:nvGrpSpPr>
          <p:cNvPr id="159" name="KHUNG23" hidden="1">
            <a:extLst>
              <a:ext uri="{FF2B5EF4-FFF2-40B4-BE49-F238E27FC236}">
                <a16:creationId xmlns:a16="http://schemas.microsoft.com/office/drawing/2014/main" xmlns="" id="{56E4AED5-9AC3-4DE5-AD53-77BE1E69D3F8}"/>
              </a:ext>
            </a:extLst>
          </p:cNvPr>
          <p:cNvGrpSpPr/>
          <p:nvPr/>
        </p:nvGrpSpPr>
        <p:grpSpPr>
          <a:xfrm>
            <a:off x="-75846" y="807566"/>
            <a:ext cx="3560375" cy="3787520"/>
            <a:chOff x="-54618" y="764961"/>
            <a:chExt cx="4747167" cy="5050026"/>
          </a:xfrm>
        </p:grpSpPr>
        <p:pic>
          <p:nvPicPr>
            <p:cNvPr id="160" name="Picture 159" hidden="1">
              <a:extLst>
                <a:ext uri="{FF2B5EF4-FFF2-40B4-BE49-F238E27FC236}">
                  <a16:creationId xmlns:a16="http://schemas.microsoft.com/office/drawing/2014/main" xmlns="" id="{9E201BCC-3608-47FE-8389-3F21E621C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7"/>
            <a:stretch/>
          </p:blipFill>
          <p:spPr>
            <a:xfrm>
              <a:off x="-54618" y="764961"/>
              <a:ext cx="4747167" cy="5050026"/>
            </a:xfrm>
            <a:prstGeom prst="rect">
              <a:avLst/>
            </a:prstGeom>
          </p:spPr>
        </p:pic>
        <p:sp>
          <p:nvSpPr>
            <p:cNvPr id="161" name="Rectangle 160" hidden="1">
              <a:hlinkClick r:id="" action="ppaction://macro?name=KHUNG23BIENMAT"/>
              <a:extLst>
                <a:ext uri="{FF2B5EF4-FFF2-40B4-BE49-F238E27FC236}">
                  <a16:creationId xmlns:a16="http://schemas.microsoft.com/office/drawing/2014/main" xmlns="" id="{86FA5A32-3DC4-47BE-9727-3FCD0762DDC8}"/>
                </a:ext>
              </a:extLst>
            </p:cNvPr>
            <p:cNvSpPr/>
            <p:nvPr/>
          </p:nvSpPr>
          <p:spPr>
            <a:xfrm>
              <a:off x="1026377" y="3139458"/>
              <a:ext cx="2961068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</a:p>
          </p:txBody>
        </p:sp>
      </p:grpSp>
      <p:grpSp>
        <p:nvGrpSpPr>
          <p:cNvPr id="162" name="KHUNG24" hidden="1">
            <a:extLst>
              <a:ext uri="{FF2B5EF4-FFF2-40B4-BE49-F238E27FC236}">
                <a16:creationId xmlns:a16="http://schemas.microsoft.com/office/drawing/2014/main" xmlns="" id="{AB16140C-30D9-4DCB-B1FB-7DD73B284160}"/>
              </a:ext>
            </a:extLst>
          </p:cNvPr>
          <p:cNvGrpSpPr/>
          <p:nvPr/>
        </p:nvGrpSpPr>
        <p:grpSpPr>
          <a:xfrm>
            <a:off x="-67865" y="816387"/>
            <a:ext cx="3787520" cy="3787520"/>
            <a:chOff x="-54618" y="764961"/>
            <a:chExt cx="5050026" cy="5050026"/>
          </a:xfrm>
        </p:grpSpPr>
        <p:pic>
          <p:nvPicPr>
            <p:cNvPr id="163" name="Picture 162" hidden="1">
              <a:extLst>
                <a:ext uri="{FF2B5EF4-FFF2-40B4-BE49-F238E27FC236}">
                  <a16:creationId xmlns:a16="http://schemas.microsoft.com/office/drawing/2014/main" xmlns="" id="{6E8B3D3A-B769-4D5D-9CB9-EA24B93F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64" name="Rectangle 163" hidden="1">
              <a:hlinkClick r:id="" action="ppaction://macro?name=KHUNG24BIENMAT"/>
              <a:extLst>
                <a:ext uri="{FF2B5EF4-FFF2-40B4-BE49-F238E27FC236}">
                  <a16:creationId xmlns:a16="http://schemas.microsoft.com/office/drawing/2014/main" xmlns="" id="{EC3271BD-901B-4F29-BBC7-EB7A79532A14}"/>
                </a:ext>
              </a:extLst>
            </p:cNvPr>
            <p:cNvSpPr/>
            <p:nvPr/>
          </p:nvSpPr>
          <p:spPr>
            <a:xfrm>
              <a:off x="867150" y="3139458"/>
              <a:ext cx="327953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KHUNG25" hidden="1">
            <a:extLst>
              <a:ext uri="{FF2B5EF4-FFF2-40B4-BE49-F238E27FC236}">
                <a16:creationId xmlns:a16="http://schemas.microsoft.com/office/drawing/2014/main" xmlns="" id="{0A40248E-33C0-4280-8680-A70E3F6E289E}"/>
              </a:ext>
            </a:extLst>
          </p:cNvPr>
          <p:cNvGrpSpPr/>
          <p:nvPr/>
        </p:nvGrpSpPr>
        <p:grpSpPr>
          <a:xfrm>
            <a:off x="-58611" y="811193"/>
            <a:ext cx="3787520" cy="3787520"/>
            <a:chOff x="-54618" y="764961"/>
            <a:chExt cx="5050026" cy="5050026"/>
          </a:xfrm>
        </p:grpSpPr>
        <p:pic>
          <p:nvPicPr>
            <p:cNvPr id="166" name="Picture 165" hidden="1">
              <a:extLst>
                <a:ext uri="{FF2B5EF4-FFF2-40B4-BE49-F238E27FC236}">
                  <a16:creationId xmlns:a16="http://schemas.microsoft.com/office/drawing/2014/main" xmlns="" id="{DD53BC6C-0DBE-47B3-A7D1-D9C975CCE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67" name="Rectangle 166" hidden="1">
              <a:hlinkClick r:id="" action="ppaction://macro?name=KHUNG25BIENMAT"/>
              <a:extLst>
                <a:ext uri="{FF2B5EF4-FFF2-40B4-BE49-F238E27FC236}">
                  <a16:creationId xmlns:a16="http://schemas.microsoft.com/office/drawing/2014/main" xmlns="" id="{2DD7C98D-1EA1-4752-AF4D-119E66696C11}"/>
                </a:ext>
              </a:extLst>
            </p:cNvPr>
            <p:cNvSpPr/>
            <p:nvPr/>
          </p:nvSpPr>
          <p:spPr>
            <a:xfrm>
              <a:off x="1302099" y="3139458"/>
              <a:ext cx="240963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Mai</a:t>
              </a:r>
            </a:p>
          </p:txBody>
        </p:sp>
      </p:grpSp>
      <p:grpSp>
        <p:nvGrpSpPr>
          <p:cNvPr id="168" name="KHUNG26" hidden="1">
            <a:extLst>
              <a:ext uri="{FF2B5EF4-FFF2-40B4-BE49-F238E27FC236}">
                <a16:creationId xmlns:a16="http://schemas.microsoft.com/office/drawing/2014/main" xmlns="" id="{EEDD8C8C-91F8-4EE4-9897-42FD333B092B}"/>
              </a:ext>
            </a:extLst>
          </p:cNvPr>
          <p:cNvGrpSpPr/>
          <p:nvPr/>
        </p:nvGrpSpPr>
        <p:grpSpPr>
          <a:xfrm>
            <a:off x="-58611" y="802372"/>
            <a:ext cx="3787520" cy="3787520"/>
            <a:chOff x="-1374663" y="-1567890"/>
            <a:chExt cx="5050026" cy="5050026"/>
          </a:xfrm>
        </p:grpSpPr>
        <p:pic>
          <p:nvPicPr>
            <p:cNvPr id="169" name="Picture 168" hidden="1">
              <a:extLst>
                <a:ext uri="{FF2B5EF4-FFF2-40B4-BE49-F238E27FC236}">
                  <a16:creationId xmlns:a16="http://schemas.microsoft.com/office/drawing/2014/main" xmlns="" id="{C81FAEE5-C7C4-49ED-A066-9D85135CE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0" name="Rectangle 169" hidden="1">
              <a:hlinkClick r:id="" action="ppaction://macro?name=KHUNG26BIENMAT"/>
              <a:extLst>
                <a:ext uri="{FF2B5EF4-FFF2-40B4-BE49-F238E27FC236}">
                  <a16:creationId xmlns:a16="http://schemas.microsoft.com/office/drawing/2014/main" xmlns="" id="{F6F381BF-9EDE-4827-B783-85E9892CF492}"/>
                </a:ext>
              </a:extLst>
            </p:cNvPr>
            <p:cNvSpPr/>
            <p:nvPr/>
          </p:nvSpPr>
          <p:spPr>
            <a:xfrm>
              <a:off x="67913" y="707031"/>
              <a:ext cx="238612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KHUNG27" hidden="1">
            <a:extLst>
              <a:ext uri="{FF2B5EF4-FFF2-40B4-BE49-F238E27FC236}">
                <a16:creationId xmlns:a16="http://schemas.microsoft.com/office/drawing/2014/main" xmlns="" id="{AF26D9DC-2CB6-4E98-A221-639A5E1DCBC4}"/>
              </a:ext>
            </a:extLst>
          </p:cNvPr>
          <p:cNvGrpSpPr/>
          <p:nvPr/>
        </p:nvGrpSpPr>
        <p:grpSpPr>
          <a:xfrm>
            <a:off x="-78612" y="792028"/>
            <a:ext cx="3787520" cy="3787520"/>
            <a:chOff x="-1374663" y="-1567890"/>
            <a:chExt cx="5050026" cy="5050026"/>
          </a:xfrm>
        </p:grpSpPr>
        <p:pic>
          <p:nvPicPr>
            <p:cNvPr id="172" name="Picture 171" hidden="1">
              <a:extLst>
                <a:ext uri="{FF2B5EF4-FFF2-40B4-BE49-F238E27FC236}">
                  <a16:creationId xmlns:a16="http://schemas.microsoft.com/office/drawing/2014/main" xmlns="" id="{DFCF0536-9869-4C5C-9A1E-9CA268844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3" name="Rectangle 172" hidden="1">
              <a:hlinkClick r:id="" action="ppaction://macro?name=KHUNG27BIENMAT"/>
              <a:extLst>
                <a:ext uri="{FF2B5EF4-FFF2-40B4-BE49-F238E27FC236}">
                  <a16:creationId xmlns:a16="http://schemas.microsoft.com/office/drawing/2014/main" xmlns="" id="{9E50104B-3A92-46A0-9D31-FB5FA57AFB5A}"/>
                </a:ext>
              </a:extLst>
            </p:cNvPr>
            <p:cNvSpPr/>
            <p:nvPr/>
          </p:nvSpPr>
          <p:spPr>
            <a:xfrm>
              <a:off x="-266576" y="707031"/>
              <a:ext cx="3055110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Minh</a:t>
              </a:r>
            </a:p>
          </p:txBody>
        </p:sp>
      </p:grpSp>
      <p:grpSp>
        <p:nvGrpSpPr>
          <p:cNvPr id="174" name="KHUNG28" hidden="1">
            <a:extLst>
              <a:ext uri="{FF2B5EF4-FFF2-40B4-BE49-F238E27FC236}">
                <a16:creationId xmlns:a16="http://schemas.microsoft.com/office/drawing/2014/main" xmlns="" id="{DF60F19F-075B-44E7-8E47-1569C35C3690}"/>
              </a:ext>
            </a:extLst>
          </p:cNvPr>
          <p:cNvGrpSpPr/>
          <p:nvPr/>
        </p:nvGrpSpPr>
        <p:grpSpPr>
          <a:xfrm>
            <a:off x="-84094" y="793552"/>
            <a:ext cx="3787520" cy="3787520"/>
            <a:chOff x="-1374663" y="-1567890"/>
            <a:chExt cx="5050026" cy="5050026"/>
          </a:xfrm>
        </p:grpSpPr>
        <p:pic>
          <p:nvPicPr>
            <p:cNvPr id="175" name="Picture 174" hidden="1">
              <a:extLst>
                <a:ext uri="{FF2B5EF4-FFF2-40B4-BE49-F238E27FC236}">
                  <a16:creationId xmlns:a16="http://schemas.microsoft.com/office/drawing/2014/main" xmlns="" id="{19281364-84FA-4159-9E76-127BC0FE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6" name="Rectangle 175" hidden="1">
              <a:hlinkClick r:id="" action="ppaction://macro?name=KHUNG28BIENMAT"/>
              <a:extLst>
                <a:ext uri="{FF2B5EF4-FFF2-40B4-BE49-F238E27FC236}">
                  <a16:creationId xmlns:a16="http://schemas.microsoft.com/office/drawing/2014/main" xmlns="" id="{E032B18B-A930-4A25-92EE-ACF8C19ED821}"/>
                </a:ext>
              </a:extLst>
            </p:cNvPr>
            <p:cNvSpPr/>
            <p:nvPr/>
          </p:nvSpPr>
          <p:spPr>
            <a:xfrm>
              <a:off x="-451632" y="707031"/>
              <a:ext cx="3211593" cy="126188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Quang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</a:p>
          </p:txBody>
        </p:sp>
      </p:grpSp>
      <p:grpSp>
        <p:nvGrpSpPr>
          <p:cNvPr id="177" name="KHUNG29" hidden="1">
            <a:extLst>
              <a:ext uri="{FF2B5EF4-FFF2-40B4-BE49-F238E27FC236}">
                <a16:creationId xmlns:a16="http://schemas.microsoft.com/office/drawing/2014/main" xmlns="" id="{382B08F2-A567-4B3D-9CA6-42088FCFAF88}"/>
              </a:ext>
            </a:extLst>
          </p:cNvPr>
          <p:cNvGrpSpPr/>
          <p:nvPr/>
        </p:nvGrpSpPr>
        <p:grpSpPr>
          <a:xfrm>
            <a:off x="-96617" y="795388"/>
            <a:ext cx="3787520" cy="3787520"/>
            <a:chOff x="-1374663" y="-1567890"/>
            <a:chExt cx="5050026" cy="5050026"/>
          </a:xfrm>
        </p:grpSpPr>
        <p:pic>
          <p:nvPicPr>
            <p:cNvPr id="178" name="Picture 177" hidden="1">
              <a:extLst>
                <a:ext uri="{FF2B5EF4-FFF2-40B4-BE49-F238E27FC236}">
                  <a16:creationId xmlns:a16="http://schemas.microsoft.com/office/drawing/2014/main" xmlns="" id="{846DF67D-C7CB-47B5-9DB0-E2A4130D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9" name="Rectangle 178" hidden="1">
              <a:hlinkClick r:id="" action="ppaction://macro?name=KHUNG29BIENMAT"/>
              <a:extLst>
                <a:ext uri="{FF2B5EF4-FFF2-40B4-BE49-F238E27FC236}">
                  <a16:creationId xmlns:a16="http://schemas.microsoft.com/office/drawing/2014/main" xmlns="" id="{53505C78-1C3D-4B56-8B31-2EA9E26FA480}"/>
                </a:ext>
              </a:extLst>
            </p:cNvPr>
            <p:cNvSpPr/>
            <p:nvPr/>
          </p:nvSpPr>
          <p:spPr>
            <a:xfrm>
              <a:off x="-52841" y="707031"/>
              <a:ext cx="2627642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Trà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My</a:t>
              </a:r>
            </a:p>
          </p:txBody>
        </p:sp>
      </p:grpSp>
      <p:grpSp>
        <p:nvGrpSpPr>
          <p:cNvPr id="180" name="KHUNG30" hidden="1">
            <a:extLst>
              <a:ext uri="{FF2B5EF4-FFF2-40B4-BE49-F238E27FC236}">
                <a16:creationId xmlns:a16="http://schemas.microsoft.com/office/drawing/2014/main" xmlns="" id="{95C11539-4205-45B0-8C2B-FCB46137BBC4}"/>
              </a:ext>
            </a:extLst>
          </p:cNvPr>
          <p:cNvGrpSpPr/>
          <p:nvPr/>
        </p:nvGrpSpPr>
        <p:grpSpPr>
          <a:xfrm>
            <a:off x="-97539" y="801767"/>
            <a:ext cx="3787520" cy="3787520"/>
            <a:chOff x="-1374663" y="-1567890"/>
            <a:chExt cx="5050026" cy="5050026"/>
          </a:xfrm>
        </p:grpSpPr>
        <p:pic>
          <p:nvPicPr>
            <p:cNvPr id="181" name="Picture 180" hidden="1">
              <a:extLst>
                <a:ext uri="{FF2B5EF4-FFF2-40B4-BE49-F238E27FC236}">
                  <a16:creationId xmlns:a16="http://schemas.microsoft.com/office/drawing/2014/main" xmlns="" id="{3700A7EC-7519-44A6-AABF-AC3D9D1C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2" name="Rectangle 181" hidden="1">
              <a:hlinkClick r:id="" action="ppaction://macro?name=KHUNG30BIENMAT"/>
              <a:extLst>
                <a:ext uri="{FF2B5EF4-FFF2-40B4-BE49-F238E27FC236}">
                  <a16:creationId xmlns:a16="http://schemas.microsoft.com/office/drawing/2014/main" xmlns="" id="{ED2483E6-F1D8-49BF-A543-AF79278FB217}"/>
                </a:ext>
              </a:extLst>
            </p:cNvPr>
            <p:cNvSpPr/>
            <p:nvPr/>
          </p:nvSpPr>
          <p:spPr>
            <a:xfrm>
              <a:off x="-184287" y="707031"/>
              <a:ext cx="289053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Lều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Kim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" name="KHUNG31" hidden="1">
            <a:extLst>
              <a:ext uri="{FF2B5EF4-FFF2-40B4-BE49-F238E27FC236}">
                <a16:creationId xmlns:a16="http://schemas.microsoft.com/office/drawing/2014/main" xmlns="" id="{75841DE3-A83D-4AF2-9067-779C4AC14B4B}"/>
              </a:ext>
            </a:extLst>
          </p:cNvPr>
          <p:cNvGrpSpPr/>
          <p:nvPr/>
        </p:nvGrpSpPr>
        <p:grpSpPr>
          <a:xfrm>
            <a:off x="-103998" y="794230"/>
            <a:ext cx="3787520" cy="3787520"/>
            <a:chOff x="-1374663" y="-1567890"/>
            <a:chExt cx="5050026" cy="5050026"/>
          </a:xfrm>
        </p:grpSpPr>
        <p:pic>
          <p:nvPicPr>
            <p:cNvPr id="184" name="Picture 183" hidden="1">
              <a:extLst>
                <a:ext uri="{FF2B5EF4-FFF2-40B4-BE49-F238E27FC236}">
                  <a16:creationId xmlns:a16="http://schemas.microsoft.com/office/drawing/2014/main" xmlns="" id="{21875573-CE50-4D6E-86DA-285653D52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5" name="Rectangle 184" hidden="1">
              <a:hlinkClick r:id="" action="ppaction://macro?name=KHUNG31BIENMAT"/>
              <a:extLst>
                <a:ext uri="{FF2B5EF4-FFF2-40B4-BE49-F238E27FC236}">
                  <a16:creationId xmlns:a16="http://schemas.microsoft.com/office/drawing/2014/main" xmlns="" id="{4E4D52A6-3DE4-4BE0-9DE1-D4ED57AEEF2E}"/>
                </a:ext>
              </a:extLst>
            </p:cNvPr>
            <p:cNvSpPr/>
            <p:nvPr/>
          </p:nvSpPr>
          <p:spPr>
            <a:xfrm>
              <a:off x="-57113" y="707031"/>
              <a:ext cx="2636192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6" name="KHUNG32" hidden="1">
            <a:extLst>
              <a:ext uri="{FF2B5EF4-FFF2-40B4-BE49-F238E27FC236}">
                <a16:creationId xmlns:a16="http://schemas.microsoft.com/office/drawing/2014/main" xmlns="" id="{2B8CB948-CA40-4D0B-BB86-0C068CFA1903}"/>
              </a:ext>
            </a:extLst>
          </p:cNvPr>
          <p:cNvGrpSpPr/>
          <p:nvPr/>
        </p:nvGrpSpPr>
        <p:grpSpPr>
          <a:xfrm>
            <a:off x="-102492" y="794230"/>
            <a:ext cx="3787520" cy="3787520"/>
            <a:chOff x="-1374663" y="-1567890"/>
            <a:chExt cx="5050026" cy="5050026"/>
          </a:xfrm>
        </p:grpSpPr>
        <p:pic>
          <p:nvPicPr>
            <p:cNvPr id="187" name="Picture 186" hidden="1">
              <a:extLst>
                <a:ext uri="{FF2B5EF4-FFF2-40B4-BE49-F238E27FC236}">
                  <a16:creationId xmlns:a16="http://schemas.microsoft.com/office/drawing/2014/main" xmlns="" id="{666387F9-6498-4C84-8992-75E494A5A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8" name="Rectangle 187" hidden="1">
              <a:hlinkClick r:id="" action="ppaction://macro?name=KHUNG32BIENMAT"/>
              <a:extLst>
                <a:ext uri="{FF2B5EF4-FFF2-40B4-BE49-F238E27FC236}">
                  <a16:creationId xmlns:a16="http://schemas.microsoft.com/office/drawing/2014/main" xmlns="" id="{F8C6CC9B-B7DD-4315-8926-951C8651C06F}"/>
                </a:ext>
              </a:extLst>
            </p:cNvPr>
            <p:cNvSpPr/>
            <p:nvPr/>
          </p:nvSpPr>
          <p:spPr>
            <a:xfrm>
              <a:off x="-38943" y="707031"/>
              <a:ext cx="2599857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9" name="KHUNG33" hidden="1">
            <a:extLst>
              <a:ext uri="{FF2B5EF4-FFF2-40B4-BE49-F238E27FC236}">
                <a16:creationId xmlns:a16="http://schemas.microsoft.com/office/drawing/2014/main" xmlns="" id="{D9DD6B73-BE25-4970-9845-5D38B414251C}"/>
              </a:ext>
            </a:extLst>
          </p:cNvPr>
          <p:cNvGrpSpPr/>
          <p:nvPr/>
        </p:nvGrpSpPr>
        <p:grpSpPr>
          <a:xfrm>
            <a:off x="-100719" y="794230"/>
            <a:ext cx="3787520" cy="3787520"/>
            <a:chOff x="-1374663" y="-1567890"/>
            <a:chExt cx="5050026" cy="5050026"/>
          </a:xfrm>
        </p:grpSpPr>
        <p:pic>
          <p:nvPicPr>
            <p:cNvPr id="190" name="Picture 189" hidden="1">
              <a:extLst>
                <a:ext uri="{FF2B5EF4-FFF2-40B4-BE49-F238E27FC236}">
                  <a16:creationId xmlns:a16="http://schemas.microsoft.com/office/drawing/2014/main" xmlns="" id="{2D962FA7-9AB9-4BFC-9161-795C49DB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1" name="Rectangle 190" hidden="1">
              <a:hlinkClick r:id="" action="ppaction://macro?name=KHUNG33BIENMAT"/>
              <a:extLst>
                <a:ext uri="{FF2B5EF4-FFF2-40B4-BE49-F238E27FC236}">
                  <a16:creationId xmlns:a16="http://schemas.microsoft.com/office/drawing/2014/main" xmlns="" id="{7DA107A9-9CE1-4B59-9796-2150DA89F3D4}"/>
                </a:ext>
              </a:extLst>
            </p:cNvPr>
            <p:cNvSpPr/>
            <p:nvPr/>
          </p:nvSpPr>
          <p:spPr>
            <a:xfrm>
              <a:off x="-495264" y="707031"/>
              <a:ext cx="3512501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2" name="KHUNG34" hidden="1">
            <a:extLst>
              <a:ext uri="{FF2B5EF4-FFF2-40B4-BE49-F238E27FC236}">
                <a16:creationId xmlns:a16="http://schemas.microsoft.com/office/drawing/2014/main" xmlns="" id="{667ECEE6-536E-4002-8E75-12F341F77B65}"/>
              </a:ext>
            </a:extLst>
          </p:cNvPr>
          <p:cNvGrpSpPr/>
          <p:nvPr/>
        </p:nvGrpSpPr>
        <p:grpSpPr>
          <a:xfrm>
            <a:off x="-99522" y="796283"/>
            <a:ext cx="3787520" cy="3787520"/>
            <a:chOff x="-1374663" y="-1567890"/>
            <a:chExt cx="5050026" cy="5050026"/>
          </a:xfrm>
        </p:grpSpPr>
        <p:pic>
          <p:nvPicPr>
            <p:cNvPr id="193" name="Picture 192" hidden="1">
              <a:extLst>
                <a:ext uri="{FF2B5EF4-FFF2-40B4-BE49-F238E27FC236}">
                  <a16:creationId xmlns:a16="http://schemas.microsoft.com/office/drawing/2014/main" xmlns="" id="{F8B97E3F-07FE-4E2E-8FEC-4D4B7C88F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4" name="Rectangle 193" hidden="1">
              <a:hlinkClick r:id="" action="ppaction://macro?name=KHUNG34BIENMAT"/>
              <a:extLst>
                <a:ext uri="{FF2B5EF4-FFF2-40B4-BE49-F238E27FC236}">
                  <a16:creationId xmlns:a16="http://schemas.microsoft.com/office/drawing/2014/main" xmlns="" id="{9894BA98-4654-4914-A3FE-77DFDC2EDD5A}"/>
                </a:ext>
              </a:extLst>
            </p:cNvPr>
            <p:cNvSpPr/>
            <p:nvPr/>
          </p:nvSpPr>
          <p:spPr>
            <a:xfrm>
              <a:off x="-107335" y="707031"/>
              <a:ext cx="273664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KHUNG35" hidden="1">
            <a:extLst>
              <a:ext uri="{FF2B5EF4-FFF2-40B4-BE49-F238E27FC236}">
                <a16:creationId xmlns:a16="http://schemas.microsoft.com/office/drawing/2014/main" xmlns="" id="{219C1C23-413B-499F-A183-9CC055BBB709}"/>
              </a:ext>
            </a:extLst>
          </p:cNvPr>
          <p:cNvGrpSpPr/>
          <p:nvPr/>
        </p:nvGrpSpPr>
        <p:grpSpPr>
          <a:xfrm>
            <a:off x="-91712" y="808369"/>
            <a:ext cx="3787520" cy="3787520"/>
            <a:chOff x="-1374663" y="-1567890"/>
            <a:chExt cx="5050026" cy="5050026"/>
          </a:xfrm>
        </p:grpSpPr>
        <p:pic>
          <p:nvPicPr>
            <p:cNvPr id="196" name="Picture 195" hidden="1">
              <a:extLst>
                <a:ext uri="{FF2B5EF4-FFF2-40B4-BE49-F238E27FC236}">
                  <a16:creationId xmlns:a16="http://schemas.microsoft.com/office/drawing/2014/main" xmlns="" id="{0FF7AB2D-1F48-48C6-8CB2-E2ED660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7" name="Rectangle 196" hidden="1">
              <a:hlinkClick r:id="" action="ppaction://macro?name=KHUNG35BIENMAT"/>
              <a:extLst>
                <a:ext uri="{FF2B5EF4-FFF2-40B4-BE49-F238E27FC236}">
                  <a16:creationId xmlns:a16="http://schemas.microsoft.com/office/drawing/2014/main" xmlns="" id="{DE042307-D847-4DC3-AF82-A926B6607B5E}"/>
                </a:ext>
              </a:extLst>
            </p:cNvPr>
            <p:cNvSpPr/>
            <p:nvPr/>
          </p:nvSpPr>
          <p:spPr>
            <a:xfrm>
              <a:off x="-415111" y="707031"/>
              <a:ext cx="3352201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8" name="KHUNG36" hidden="1">
            <a:extLst>
              <a:ext uri="{FF2B5EF4-FFF2-40B4-BE49-F238E27FC236}">
                <a16:creationId xmlns:a16="http://schemas.microsoft.com/office/drawing/2014/main" xmlns="" id="{4EAE1BA9-895F-44A8-AF30-71207287A016}"/>
              </a:ext>
            </a:extLst>
          </p:cNvPr>
          <p:cNvGrpSpPr/>
          <p:nvPr/>
        </p:nvGrpSpPr>
        <p:grpSpPr>
          <a:xfrm>
            <a:off x="-98421" y="810028"/>
            <a:ext cx="3787520" cy="3787520"/>
            <a:chOff x="-1374663" y="-1567890"/>
            <a:chExt cx="5050026" cy="5050026"/>
          </a:xfrm>
        </p:grpSpPr>
        <p:pic>
          <p:nvPicPr>
            <p:cNvPr id="199" name="Picture 198" hidden="1">
              <a:extLst>
                <a:ext uri="{FF2B5EF4-FFF2-40B4-BE49-F238E27FC236}">
                  <a16:creationId xmlns:a16="http://schemas.microsoft.com/office/drawing/2014/main" xmlns="" id="{B5B1C076-6602-4766-BE66-FC4F175D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0" name="Rectangle 199" hidden="1">
              <a:hlinkClick r:id="" action="ppaction://macro?name=KHUNG36BIENMAT"/>
              <a:extLst>
                <a:ext uri="{FF2B5EF4-FFF2-40B4-BE49-F238E27FC236}">
                  <a16:creationId xmlns:a16="http://schemas.microsoft.com/office/drawing/2014/main" xmlns="" id="{2E611E47-F9C8-472F-B88E-ACF345E7499F}"/>
                </a:ext>
              </a:extLst>
            </p:cNvPr>
            <p:cNvSpPr/>
            <p:nvPr/>
          </p:nvSpPr>
          <p:spPr>
            <a:xfrm>
              <a:off x="-355264" y="707031"/>
              <a:ext cx="323251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Tân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KHUNG37" hidden="1">
            <a:extLst>
              <a:ext uri="{FF2B5EF4-FFF2-40B4-BE49-F238E27FC236}">
                <a16:creationId xmlns:a16="http://schemas.microsoft.com/office/drawing/2014/main" xmlns="" id="{16FE0A78-6ECE-466D-808E-0362C7A22DF0}"/>
              </a:ext>
            </a:extLst>
          </p:cNvPr>
          <p:cNvGrpSpPr/>
          <p:nvPr/>
        </p:nvGrpSpPr>
        <p:grpSpPr>
          <a:xfrm>
            <a:off x="-89928" y="825349"/>
            <a:ext cx="3787520" cy="3787520"/>
            <a:chOff x="-1374663" y="-1567890"/>
            <a:chExt cx="5050026" cy="5050026"/>
          </a:xfrm>
        </p:grpSpPr>
        <p:pic>
          <p:nvPicPr>
            <p:cNvPr id="202" name="Picture 201" hidden="1">
              <a:extLst>
                <a:ext uri="{FF2B5EF4-FFF2-40B4-BE49-F238E27FC236}">
                  <a16:creationId xmlns:a16="http://schemas.microsoft.com/office/drawing/2014/main" xmlns="" id="{F39B76C2-A61B-4743-AABB-30127DE0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3" name="Rectangle 202" hidden="1">
              <a:hlinkClick r:id="" action="ppaction://macro?name=KHUNG37BIENMAT"/>
              <a:extLst>
                <a:ext uri="{FF2B5EF4-FFF2-40B4-BE49-F238E27FC236}">
                  <a16:creationId xmlns:a16="http://schemas.microsoft.com/office/drawing/2014/main" xmlns="" id="{DD4285A8-E442-4D88-B78A-9A404B19200E}"/>
                </a:ext>
              </a:extLst>
            </p:cNvPr>
            <p:cNvSpPr/>
            <p:nvPr/>
          </p:nvSpPr>
          <p:spPr>
            <a:xfrm>
              <a:off x="-79546" y="707031"/>
              <a:ext cx="268107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" name="KHUNG38" hidden="1">
            <a:extLst>
              <a:ext uri="{FF2B5EF4-FFF2-40B4-BE49-F238E27FC236}">
                <a16:creationId xmlns:a16="http://schemas.microsoft.com/office/drawing/2014/main" xmlns="" id="{CFA7AF15-10F3-4ECC-9280-05D289C7464A}"/>
              </a:ext>
            </a:extLst>
          </p:cNvPr>
          <p:cNvGrpSpPr/>
          <p:nvPr/>
        </p:nvGrpSpPr>
        <p:grpSpPr>
          <a:xfrm>
            <a:off x="-103396" y="825349"/>
            <a:ext cx="3787520" cy="3787520"/>
            <a:chOff x="-1374663" y="-1567890"/>
            <a:chExt cx="5050026" cy="5050026"/>
          </a:xfrm>
        </p:grpSpPr>
        <p:pic>
          <p:nvPicPr>
            <p:cNvPr id="205" name="Picture 204" hidden="1">
              <a:extLst>
                <a:ext uri="{FF2B5EF4-FFF2-40B4-BE49-F238E27FC236}">
                  <a16:creationId xmlns:a16="http://schemas.microsoft.com/office/drawing/2014/main" xmlns="" id="{EFA07C27-4A6E-4B4E-AE3F-A074EEEC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6" name="Rectangle 205" hidden="1">
              <a:hlinkClick r:id="" action="ppaction://macro?name=KHUNG38BIENMAT"/>
              <a:extLst>
                <a:ext uri="{FF2B5EF4-FFF2-40B4-BE49-F238E27FC236}">
                  <a16:creationId xmlns:a16="http://schemas.microsoft.com/office/drawing/2014/main" xmlns="" id="{7276DEBA-15A6-4771-AE2A-9F2486B1F318}"/>
                </a:ext>
              </a:extLst>
            </p:cNvPr>
            <p:cNvSpPr/>
            <p:nvPr/>
          </p:nvSpPr>
          <p:spPr>
            <a:xfrm>
              <a:off x="-260147" y="707031"/>
              <a:ext cx="304228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" name="KHUNG39" hidden="1">
            <a:extLst>
              <a:ext uri="{FF2B5EF4-FFF2-40B4-BE49-F238E27FC236}">
                <a16:creationId xmlns:a16="http://schemas.microsoft.com/office/drawing/2014/main" xmlns="" id="{CDAF1BD7-5335-4DCE-A92F-B6B2467D41D8}"/>
              </a:ext>
            </a:extLst>
          </p:cNvPr>
          <p:cNvGrpSpPr/>
          <p:nvPr/>
        </p:nvGrpSpPr>
        <p:grpSpPr>
          <a:xfrm>
            <a:off x="-102159" y="841147"/>
            <a:ext cx="3787520" cy="3787520"/>
            <a:chOff x="-1374663" y="-1567890"/>
            <a:chExt cx="5050026" cy="5050026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xmlns="" id="{AC9E9A5B-1B9F-4D34-A262-A703F317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9" name="Rectangle 208">
              <a:hlinkClick r:id="" action="ppaction://macro?name=KHUNG30BIENMAT"/>
              <a:extLst>
                <a:ext uri="{FF2B5EF4-FFF2-40B4-BE49-F238E27FC236}">
                  <a16:creationId xmlns:a16="http://schemas.microsoft.com/office/drawing/2014/main" xmlns="" id="{49DA0037-2A69-4246-9EF1-2FC03C9936F9}"/>
                </a:ext>
              </a:extLst>
            </p:cNvPr>
            <p:cNvSpPr/>
            <p:nvPr/>
          </p:nvSpPr>
          <p:spPr>
            <a:xfrm>
              <a:off x="-484564" y="707031"/>
              <a:ext cx="3491126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Thuý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" name="KHUNG40" hidden="1">
            <a:extLst>
              <a:ext uri="{FF2B5EF4-FFF2-40B4-BE49-F238E27FC236}">
                <a16:creationId xmlns:a16="http://schemas.microsoft.com/office/drawing/2014/main" xmlns="" id="{4645434F-A614-455F-BA45-E341C80F4835}"/>
              </a:ext>
            </a:extLst>
          </p:cNvPr>
          <p:cNvGrpSpPr/>
          <p:nvPr/>
        </p:nvGrpSpPr>
        <p:grpSpPr>
          <a:xfrm>
            <a:off x="-94234" y="836098"/>
            <a:ext cx="3787520" cy="3787520"/>
            <a:chOff x="-1374663" y="-1567890"/>
            <a:chExt cx="5050026" cy="5050026"/>
          </a:xfrm>
        </p:grpSpPr>
        <p:pic>
          <p:nvPicPr>
            <p:cNvPr id="211" name="Picture 210" hidden="1">
              <a:extLst>
                <a:ext uri="{FF2B5EF4-FFF2-40B4-BE49-F238E27FC236}">
                  <a16:creationId xmlns:a16="http://schemas.microsoft.com/office/drawing/2014/main" xmlns="" id="{92A5E536-CAAD-4BF8-A07D-38B56BFE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2" name="Rectangle 211" hidden="1">
              <a:hlinkClick r:id="" action="ppaction://macro?name=KHUNG40BIENMAT"/>
              <a:extLst>
                <a:ext uri="{FF2B5EF4-FFF2-40B4-BE49-F238E27FC236}">
                  <a16:creationId xmlns:a16="http://schemas.microsoft.com/office/drawing/2014/main" xmlns="" id="{EA232E02-AB21-4B84-B001-1D9C89966187}"/>
                </a:ext>
              </a:extLst>
            </p:cNvPr>
            <p:cNvSpPr/>
            <p:nvPr/>
          </p:nvSpPr>
          <p:spPr>
            <a:xfrm>
              <a:off x="69005" y="707031"/>
              <a:ext cx="238398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Thu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</a:p>
          </p:txBody>
        </p:sp>
      </p:grpSp>
      <p:grpSp>
        <p:nvGrpSpPr>
          <p:cNvPr id="216" name="KHUNG42" hidden="1">
            <a:extLst>
              <a:ext uri="{FF2B5EF4-FFF2-40B4-BE49-F238E27FC236}">
                <a16:creationId xmlns:a16="http://schemas.microsoft.com/office/drawing/2014/main" xmlns="" id="{28ECAC43-1D9B-4CD1-B6F9-33265C9F61B9}"/>
              </a:ext>
            </a:extLst>
          </p:cNvPr>
          <p:cNvGrpSpPr/>
          <p:nvPr/>
        </p:nvGrpSpPr>
        <p:grpSpPr>
          <a:xfrm>
            <a:off x="-82529" y="826702"/>
            <a:ext cx="3787520" cy="3787520"/>
            <a:chOff x="-1374663" y="-1567890"/>
            <a:chExt cx="5050026" cy="5050026"/>
          </a:xfrm>
        </p:grpSpPr>
        <p:pic>
          <p:nvPicPr>
            <p:cNvPr id="217" name="Picture 216" hidden="1">
              <a:extLst>
                <a:ext uri="{FF2B5EF4-FFF2-40B4-BE49-F238E27FC236}">
                  <a16:creationId xmlns:a16="http://schemas.microsoft.com/office/drawing/2014/main" xmlns="" id="{70AE201C-8910-42B7-A621-3FE678C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8" name="Rectangle 217" hidden="1">
              <a:hlinkClick r:id="" action="ppaction://macro?name=KHUNG42BIENMAT"/>
              <a:extLst>
                <a:ext uri="{FF2B5EF4-FFF2-40B4-BE49-F238E27FC236}">
                  <a16:creationId xmlns:a16="http://schemas.microsoft.com/office/drawing/2014/main" xmlns="" id="{C42EC8CA-2680-4BEC-8584-9141540346ED}"/>
                </a:ext>
              </a:extLst>
            </p:cNvPr>
            <p:cNvSpPr/>
            <p:nvPr/>
          </p:nvSpPr>
          <p:spPr>
            <a:xfrm>
              <a:off x="-321063" y="707031"/>
              <a:ext cx="316411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9" name="KHUNG43" hidden="1">
            <a:extLst>
              <a:ext uri="{FF2B5EF4-FFF2-40B4-BE49-F238E27FC236}">
                <a16:creationId xmlns:a16="http://schemas.microsoft.com/office/drawing/2014/main" xmlns="" id="{A915F6DE-CB92-4A7E-AE9C-FA5F096DBE3B}"/>
              </a:ext>
            </a:extLst>
          </p:cNvPr>
          <p:cNvGrpSpPr/>
          <p:nvPr/>
        </p:nvGrpSpPr>
        <p:grpSpPr>
          <a:xfrm>
            <a:off x="31771" y="941002"/>
            <a:ext cx="3787520" cy="3787520"/>
            <a:chOff x="-1374663" y="-1567890"/>
            <a:chExt cx="5050026" cy="5050026"/>
          </a:xfrm>
        </p:grpSpPr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xmlns="" id="{78A9666F-2163-4CC4-AAC6-EFDA69DF0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1" name="Rectangle 220">
              <a:hlinkClick r:id="" action="ppaction://macro?name=KHUNG43BIENMAT"/>
              <a:extLst>
                <a:ext uri="{FF2B5EF4-FFF2-40B4-BE49-F238E27FC236}">
                  <a16:creationId xmlns:a16="http://schemas.microsoft.com/office/drawing/2014/main" xmlns="" id="{D629A6C6-D3F2-4377-B592-1D460F653925}"/>
                </a:ext>
              </a:extLst>
            </p:cNvPr>
            <p:cNvSpPr/>
            <p:nvPr/>
          </p:nvSpPr>
          <p:spPr>
            <a:xfrm>
              <a:off x="-113736" y="707031"/>
              <a:ext cx="274947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</a:p>
          </p:txBody>
        </p:sp>
      </p:grpSp>
      <p:grpSp>
        <p:nvGrpSpPr>
          <p:cNvPr id="222" name="KHUNG44" hidden="1">
            <a:extLst>
              <a:ext uri="{FF2B5EF4-FFF2-40B4-BE49-F238E27FC236}">
                <a16:creationId xmlns:a16="http://schemas.microsoft.com/office/drawing/2014/main" xmlns="" id="{3D82F079-4C88-4C34-A66C-3C3A5BA65CEC}"/>
              </a:ext>
            </a:extLst>
          </p:cNvPr>
          <p:cNvGrpSpPr/>
          <p:nvPr/>
        </p:nvGrpSpPr>
        <p:grpSpPr>
          <a:xfrm>
            <a:off x="47638" y="941002"/>
            <a:ext cx="3787520" cy="3787520"/>
            <a:chOff x="-1374663" y="-1567890"/>
            <a:chExt cx="5050026" cy="5050026"/>
          </a:xfrm>
        </p:grpSpPr>
        <p:pic>
          <p:nvPicPr>
            <p:cNvPr id="223" name="Picture 222" hidden="1">
              <a:extLst>
                <a:ext uri="{FF2B5EF4-FFF2-40B4-BE49-F238E27FC236}">
                  <a16:creationId xmlns:a16="http://schemas.microsoft.com/office/drawing/2014/main" xmlns="" id="{21366E85-6DD5-46EB-8475-9DC53CDB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4" name="Rectangle 223" hidden="1">
              <a:hlinkClick r:id="" action="ppaction://macro?name=KHUNG44BIENMAT"/>
              <a:extLst>
                <a:ext uri="{FF2B5EF4-FFF2-40B4-BE49-F238E27FC236}">
                  <a16:creationId xmlns:a16="http://schemas.microsoft.com/office/drawing/2014/main" xmlns="" id="{D447F1D4-0389-4DA4-B6E2-07BCF9FFA1BF}"/>
                </a:ext>
              </a:extLst>
            </p:cNvPr>
            <p:cNvSpPr/>
            <p:nvPr/>
          </p:nvSpPr>
          <p:spPr>
            <a:xfrm>
              <a:off x="-69919" y="707031"/>
              <a:ext cx="266184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5" name="KHUNG45" hidden="1">
            <a:extLst>
              <a:ext uri="{FF2B5EF4-FFF2-40B4-BE49-F238E27FC236}">
                <a16:creationId xmlns:a16="http://schemas.microsoft.com/office/drawing/2014/main" xmlns="" id="{691A9882-AE83-4A22-ADA9-1067A8C64A4B}"/>
              </a:ext>
            </a:extLst>
          </p:cNvPr>
          <p:cNvGrpSpPr/>
          <p:nvPr/>
        </p:nvGrpSpPr>
        <p:grpSpPr>
          <a:xfrm>
            <a:off x="34772" y="941002"/>
            <a:ext cx="3787520" cy="3787520"/>
            <a:chOff x="-1374663" y="-1567890"/>
            <a:chExt cx="5050026" cy="5050026"/>
          </a:xfrm>
        </p:grpSpPr>
        <p:pic>
          <p:nvPicPr>
            <p:cNvPr id="226" name="Picture 225" hidden="1">
              <a:extLst>
                <a:ext uri="{FF2B5EF4-FFF2-40B4-BE49-F238E27FC236}">
                  <a16:creationId xmlns:a16="http://schemas.microsoft.com/office/drawing/2014/main" xmlns="" id="{17F8D254-2141-4AA1-B58D-56825EEE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7" name="Rectangle 226" hidden="1">
              <a:hlinkClick r:id="" action="ppaction://macro?name=KHUNG45BIENMAT"/>
              <a:extLst>
                <a:ext uri="{FF2B5EF4-FFF2-40B4-BE49-F238E27FC236}">
                  <a16:creationId xmlns:a16="http://schemas.microsoft.com/office/drawing/2014/main" xmlns="" id="{7598E37F-87F3-43F8-9CFF-1A65209BE2E6}"/>
                </a:ext>
              </a:extLst>
            </p:cNvPr>
            <p:cNvSpPr/>
            <p:nvPr/>
          </p:nvSpPr>
          <p:spPr>
            <a:xfrm>
              <a:off x="-260143" y="707031"/>
              <a:ext cx="304228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8" name="Google Shape;2080;p59">
            <a:extLst>
              <a:ext uri="{FF2B5EF4-FFF2-40B4-BE49-F238E27FC236}">
                <a16:creationId xmlns:a16="http://schemas.microsoft.com/office/drawing/2014/main" xmlns="" id="{1992D5E0-0E9A-488B-ACCA-EF7F29CBADB4}"/>
              </a:ext>
            </a:extLst>
          </p:cNvPr>
          <p:cNvSpPr/>
          <p:nvPr/>
        </p:nvSpPr>
        <p:spPr>
          <a:xfrm rot="10800000">
            <a:off x="127878" y="1776741"/>
            <a:ext cx="3503639" cy="3352475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Hộp Văn bản 228">
            <a:extLst>
              <a:ext uri="{FF2B5EF4-FFF2-40B4-BE49-F238E27FC236}">
                <a16:creationId xmlns:a16="http://schemas.microsoft.com/office/drawing/2014/main" xmlns="" id="{25A3286C-9E0A-4E71-BBA7-2656D76AFCB9}"/>
              </a:ext>
            </a:extLst>
          </p:cNvPr>
          <p:cNvSpPr txBox="1"/>
          <p:nvPr/>
        </p:nvSpPr>
        <p:spPr>
          <a:xfrm>
            <a:off x="290572" y="2410986"/>
            <a:ext cx="333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accent6"/>
              </a:solidFill>
            </a:endParaRPr>
          </a:p>
        </p:txBody>
      </p:sp>
      <p:sp>
        <p:nvSpPr>
          <p:cNvPr id="213" name="Google Shape;1014;p37">
            <a:extLst>
              <a:ext uri="{FF2B5EF4-FFF2-40B4-BE49-F238E27FC236}">
                <a16:creationId xmlns:a16="http://schemas.microsoft.com/office/drawing/2014/main" xmlns="" id="{8A349A57-E1DF-4900-8E3D-8A3A0009D8B3}"/>
              </a:ext>
            </a:extLst>
          </p:cNvPr>
          <p:cNvSpPr/>
          <p:nvPr/>
        </p:nvSpPr>
        <p:spPr>
          <a:xfrm>
            <a:off x="193104" y="81385"/>
            <a:ext cx="4443867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000" b="1" dirty="0" err="1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000" b="1" dirty="0" err="1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85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5873" y="1104799"/>
            <a:ext cx="2395860" cy="2739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95254" y="445248"/>
            <a:ext cx="5006941" cy="45335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37372">
            <a:off x="7090943" y="404233"/>
            <a:ext cx="1996079" cy="66777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981515" y="1426658"/>
            <a:ext cx="4234417" cy="209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图片 8" descr="图片包含 玩具, 玩偶&#10;&#10;自动生成的说明">
            <a:extLst>
              <a:ext uri="{FF2B5EF4-FFF2-40B4-BE49-F238E27FC236}">
                <a16:creationId xmlns:a16="http://schemas.microsoft.com/office/drawing/2014/main" xmlns="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58" y="2668351"/>
            <a:ext cx="1051974" cy="24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5446">
            <a:off x="-331426" y="-3405644"/>
            <a:ext cx="9718327" cy="52832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6467" y="539353"/>
            <a:ext cx="6831067" cy="641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  <a:buClrTx/>
            </a:pPr>
            <a:r>
              <a:rPr lang="en-US" sz="44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 ĐÁNH GIÁ</a:t>
            </a:r>
          </a:p>
        </p:txBody>
      </p:sp>
      <p:sp>
        <p:nvSpPr>
          <p:cNvPr id="13" name="矩形 14"/>
          <p:cNvSpPr/>
          <p:nvPr/>
        </p:nvSpPr>
        <p:spPr>
          <a:xfrm>
            <a:off x="1156465" y="1959608"/>
            <a:ext cx="5933575" cy="654903"/>
          </a:xfrm>
          <a:prstGeom prst="rect">
            <a:avLst/>
          </a:prstGeom>
          <a:noFill/>
          <a:ln>
            <a:solidFill>
              <a:srgbClr val="3366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gradFill>
                <a:gsLst>
                  <a:gs pos="83000">
                    <a:srgbClr val="C0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7"/>
          <p:cNvSpPr/>
          <p:nvPr/>
        </p:nvSpPr>
        <p:spPr>
          <a:xfrm>
            <a:off x="444130" y="1804666"/>
            <a:ext cx="1424669" cy="670268"/>
          </a:xfrm>
          <a:prstGeom prst="roundRect">
            <a:avLst>
              <a:gd name="adj" fmla="val 0"/>
            </a:avLst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8"/>
          <p:cNvSpPr/>
          <p:nvPr/>
        </p:nvSpPr>
        <p:spPr>
          <a:xfrm>
            <a:off x="1755787" y="2026463"/>
            <a:ext cx="4200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Hoàn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toàn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ý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8"/>
          <p:cNvSpPr/>
          <p:nvPr/>
        </p:nvSpPr>
        <p:spPr>
          <a:xfrm>
            <a:off x="945296" y="3095217"/>
            <a:ext cx="4200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ý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8"/>
          <p:cNvSpPr/>
          <p:nvPr/>
        </p:nvSpPr>
        <p:spPr>
          <a:xfrm>
            <a:off x="1513772" y="4281028"/>
            <a:ext cx="4200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Không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ý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矩形 14"/>
          <p:cNvSpPr/>
          <p:nvPr/>
        </p:nvSpPr>
        <p:spPr>
          <a:xfrm>
            <a:off x="1206446" y="3092889"/>
            <a:ext cx="5933575" cy="654903"/>
          </a:xfrm>
          <a:prstGeom prst="rect">
            <a:avLst/>
          </a:prstGeom>
          <a:noFill/>
          <a:ln>
            <a:solidFill>
              <a:srgbClr val="3366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gradFill>
                <a:gsLst>
                  <a:gs pos="83000">
                    <a:srgbClr val="C0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14"/>
          <p:cNvSpPr/>
          <p:nvPr/>
        </p:nvSpPr>
        <p:spPr>
          <a:xfrm>
            <a:off x="1168340" y="4230575"/>
            <a:ext cx="5933575" cy="654903"/>
          </a:xfrm>
          <a:prstGeom prst="rect">
            <a:avLst/>
          </a:prstGeom>
          <a:noFill/>
          <a:ln>
            <a:solidFill>
              <a:srgbClr val="3366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gradFill>
                <a:gsLst>
                  <a:gs pos="83000">
                    <a:srgbClr val="C0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圆角矩形 17"/>
          <p:cNvSpPr/>
          <p:nvPr/>
        </p:nvSpPr>
        <p:spPr>
          <a:xfrm>
            <a:off x="444129" y="2928494"/>
            <a:ext cx="1424669" cy="670268"/>
          </a:xfrm>
          <a:prstGeom prst="roundRect">
            <a:avLst>
              <a:gd name="adj" fmla="val 0"/>
            </a:avLst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圆角矩形 17"/>
          <p:cNvSpPr/>
          <p:nvPr/>
        </p:nvSpPr>
        <p:spPr>
          <a:xfrm>
            <a:off x="444129" y="4077140"/>
            <a:ext cx="1424669" cy="670268"/>
          </a:xfrm>
          <a:prstGeom prst="roundRect">
            <a:avLst>
              <a:gd name="adj" fmla="val 0"/>
            </a:avLst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03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animBg="1"/>
      <p:bldP spid="16" grpId="0"/>
      <p:bldP spid="18" grpId="0"/>
      <p:bldP spid="20" grpId="0"/>
      <p:bldP spid="21" grpId="0" bldLvl="0" animBg="1"/>
      <p:bldP spid="30" grpId="0" bldLvl="0" animBg="1"/>
      <p:bldP spid="3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"/>
          <p:cNvSpPr/>
          <p:nvPr/>
        </p:nvSpPr>
        <p:spPr>
          <a:xfrm>
            <a:off x="268806" y="811470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88617" y="726337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716;p26"/>
          <p:cNvSpPr/>
          <p:nvPr/>
        </p:nvSpPr>
        <p:spPr>
          <a:xfrm>
            <a:off x="8146966" y="86101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717;p26"/>
          <p:cNvSpPr/>
          <p:nvPr/>
        </p:nvSpPr>
        <p:spPr>
          <a:xfrm>
            <a:off x="8063820" y="77786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601842" y="-6598"/>
            <a:ext cx="39244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6527" y="-43407"/>
            <a:ext cx="201048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507;p46"/>
          <p:cNvSpPr/>
          <p:nvPr/>
        </p:nvSpPr>
        <p:spPr>
          <a:xfrm>
            <a:off x="1966423" y="509481"/>
            <a:ext cx="3195309" cy="11016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07;p46"/>
          <p:cNvSpPr/>
          <p:nvPr/>
        </p:nvSpPr>
        <p:spPr>
          <a:xfrm>
            <a:off x="7372258" y="479497"/>
            <a:ext cx="1782133" cy="91042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40;p34"/>
          <p:cNvSpPr/>
          <p:nvPr/>
        </p:nvSpPr>
        <p:spPr>
          <a:xfrm>
            <a:off x="354348" y="4239167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41;p34"/>
          <p:cNvSpPr/>
          <p:nvPr/>
        </p:nvSpPr>
        <p:spPr>
          <a:xfrm>
            <a:off x="274159" y="4154034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40;p34"/>
          <p:cNvSpPr/>
          <p:nvPr/>
        </p:nvSpPr>
        <p:spPr>
          <a:xfrm>
            <a:off x="303228" y="3118354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041;p34"/>
          <p:cNvSpPr/>
          <p:nvPr/>
        </p:nvSpPr>
        <p:spPr>
          <a:xfrm>
            <a:off x="223039" y="3033221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040;p34"/>
          <p:cNvSpPr/>
          <p:nvPr/>
        </p:nvSpPr>
        <p:spPr>
          <a:xfrm>
            <a:off x="313820" y="2021336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41;p34"/>
          <p:cNvSpPr/>
          <p:nvPr/>
        </p:nvSpPr>
        <p:spPr>
          <a:xfrm>
            <a:off x="233631" y="1936203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30;p23"/>
          <p:cNvGrpSpPr/>
          <p:nvPr/>
        </p:nvGrpSpPr>
        <p:grpSpPr>
          <a:xfrm>
            <a:off x="-87595" y="714495"/>
            <a:ext cx="731831" cy="623746"/>
            <a:chOff x="-75881" y="2283499"/>
            <a:chExt cx="772313" cy="497910"/>
          </a:xfrm>
        </p:grpSpPr>
        <p:sp>
          <p:nvSpPr>
            <p:cNvPr id="54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58;p38"/>
          <p:cNvGrpSpPr/>
          <p:nvPr/>
        </p:nvGrpSpPr>
        <p:grpSpPr>
          <a:xfrm>
            <a:off x="282080" y="871205"/>
            <a:ext cx="36581" cy="104148"/>
            <a:chOff x="3000289" y="3668483"/>
            <a:chExt cx="14947" cy="62691"/>
          </a:xfrm>
        </p:grpSpPr>
        <p:sp>
          <p:nvSpPr>
            <p:cNvPr id="58" name="Google Shape;760;p38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1;p38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2;p38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30;p23"/>
          <p:cNvGrpSpPr/>
          <p:nvPr/>
        </p:nvGrpSpPr>
        <p:grpSpPr>
          <a:xfrm>
            <a:off x="-71746" y="1985333"/>
            <a:ext cx="731831" cy="623746"/>
            <a:chOff x="-75881" y="2283499"/>
            <a:chExt cx="772313" cy="497910"/>
          </a:xfrm>
        </p:grpSpPr>
        <p:sp>
          <p:nvSpPr>
            <p:cNvPr id="63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;p23"/>
          <p:cNvGrpSpPr/>
          <p:nvPr/>
        </p:nvGrpSpPr>
        <p:grpSpPr>
          <a:xfrm>
            <a:off x="-44427" y="3049898"/>
            <a:ext cx="731831" cy="623746"/>
            <a:chOff x="-75881" y="2283499"/>
            <a:chExt cx="772313" cy="497910"/>
          </a:xfrm>
        </p:grpSpPr>
        <p:sp>
          <p:nvSpPr>
            <p:cNvPr id="66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30;p23"/>
          <p:cNvGrpSpPr/>
          <p:nvPr/>
        </p:nvGrpSpPr>
        <p:grpSpPr>
          <a:xfrm>
            <a:off x="-44427" y="4186622"/>
            <a:ext cx="731831" cy="623746"/>
            <a:chOff x="-75881" y="2283499"/>
            <a:chExt cx="772313" cy="497910"/>
          </a:xfrm>
        </p:grpSpPr>
        <p:sp>
          <p:nvSpPr>
            <p:cNvPr id="72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54;p38"/>
          <p:cNvSpPr/>
          <p:nvPr/>
        </p:nvSpPr>
        <p:spPr>
          <a:xfrm>
            <a:off x="8214096" y="2475252"/>
            <a:ext cx="38132" cy="2799"/>
          </a:xfrm>
          <a:custGeom>
            <a:avLst/>
            <a:gdLst/>
            <a:ahLst/>
            <a:cxnLst/>
            <a:rect l="l" t="t" r="r" b="b"/>
            <a:pathLst>
              <a:path w="831" h="61" extrusionOk="0">
                <a:moveTo>
                  <a:pt x="571" y="0"/>
                </a:moveTo>
                <a:cubicBezTo>
                  <a:pt x="392" y="0"/>
                  <a:pt x="213" y="3"/>
                  <a:pt x="32" y="5"/>
                </a:cubicBezTo>
                <a:cubicBezTo>
                  <a:pt x="1" y="5"/>
                  <a:pt x="1" y="56"/>
                  <a:pt x="32" y="56"/>
                </a:cubicBezTo>
                <a:cubicBezTo>
                  <a:pt x="237" y="56"/>
                  <a:pt x="439" y="61"/>
                  <a:pt x="642" y="61"/>
                </a:cubicBezTo>
                <a:cubicBezTo>
                  <a:pt x="692" y="61"/>
                  <a:pt x="743" y="60"/>
                  <a:pt x="793" y="60"/>
                </a:cubicBezTo>
                <a:cubicBezTo>
                  <a:pt x="831" y="60"/>
                  <a:pt x="831" y="2"/>
                  <a:pt x="793" y="2"/>
                </a:cubicBezTo>
                <a:cubicBezTo>
                  <a:pt x="719" y="1"/>
                  <a:pt x="645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5472" y="871205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052" y="2099521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8138" y="3215986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33025" y="4322113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-940104" y="3904099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90" name="Google Shape;716;p26"/>
          <p:cNvSpPr/>
          <p:nvPr/>
        </p:nvSpPr>
        <p:spPr>
          <a:xfrm>
            <a:off x="8146966" y="2041881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17;p26"/>
          <p:cNvSpPr/>
          <p:nvPr/>
        </p:nvSpPr>
        <p:spPr>
          <a:xfrm>
            <a:off x="8063820" y="1958735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16;p26"/>
          <p:cNvSpPr/>
          <p:nvPr/>
        </p:nvSpPr>
        <p:spPr>
          <a:xfrm>
            <a:off x="8147594" y="312948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17;p26"/>
          <p:cNvSpPr/>
          <p:nvPr/>
        </p:nvSpPr>
        <p:spPr>
          <a:xfrm>
            <a:off x="8064448" y="304633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716;p26"/>
          <p:cNvSpPr/>
          <p:nvPr/>
        </p:nvSpPr>
        <p:spPr>
          <a:xfrm>
            <a:off x="8186664" y="4254046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717;p26"/>
          <p:cNvSpPr/>
          <p:nvPr/>
        </p:nvSpPr>
        <p:spPr>
          <a:xfrm>
            <a:off x="8103518" y="4170900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717835" y="785675"/>
            <a:ext cx="4817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31" y="2054569"/>
            <a:ext cx="3919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205" y="3137771"/>
            <a:ext cx="599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521" y="4267765"/>
            <a:ext cx="3078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"/>
          <p:cNvSpPr/>
          <p:nvPr/>
        </p:nvSpPr>
        <p:spPr>
          <a:xfrm>
            <a:off x="268806" y="811469"/>
            <a:ext cx="7389294" cy="1019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88617" y="726336"/>
            <a:ext cx="7344792" cy="100354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716;p26"/>
          <p:cNvSpPr/>
          <p:nvPr/>
        </p:nvSpPr>
        <p:spPr>
          <a:xfrm>
            <a:off x="8146966" y="86101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717;p26"/>
          <p:cNvSpPr/>
          <p:nvPr/>
        </p:nvSpPr>
        <p:spPr>
          <a:xfrm>
            <a:off x="8063820" y="77786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601842" y="-6598"/>
            <a:ext cx="39244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6527" y="-43407"/>
            <a:ext cx="201048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507;p46"/>
          <p:cNvSpPr/>
          <p:nvPr/>
        </p:nvSpPr>
        <p:spPr>
          <a:xfrm>
            <a:off x="1966423" y="509481"/>
            <a:ext cx="3195309" cy="11016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07;p46"/>
          <p:cNvSpPr/>
          <p:nvPr/>
        </p:nvSpPr>
        <p:spPr>
          <a:xfrm>
            <a:off x="7372258" y="479497"/>
            <a:ext cx="1782133" cy="91042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40;p34"/>
          <p:cNvSpPr/>
          <p:nvPr/>
        </p:nvSpPr>
        <p:spPr>
          <a:xfrm>
            <a:off x="354348" y="4239167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41;p34"/>
          <p:cNvSpPr/>
          <p:nvPr/>
        </p:nvSpPr>
        <p:spPr>
          <a:xfrm>
            <a:off x="274159" y="4154034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40;p34"/>
          <p:cNvSpPr/>
          <p:nvPr/>
        </p:nvSpPr>
        <p:spPr>
          <a:xfrm>
            <a:off x="303228" y="3118354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041;p34"/>
          <p:cNvSpPr/>
          <p:nvPr/>
        </p:nvSpPr>
        <p:spPr>
          <a:xfrm>
            <a:off x="223039" y="3033221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040;p34"/>
          <p:cNvSpPr/>
          <p:nvPr/>
        </p:nvSpPr>
        <p:spPr>
          <a:xfrm>
            <a:off x="313820" y="2021336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41;p34"/>
          <p:cNvSpPr/>
          <p:nvPr/>
        </p:nvSpPr>
        <p:spPr>
          <a:xfrm>
            <a:off x="233631" y="1936203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30;p23"/>
          <p:cNvGrpSpPr/>
          <p:nvPr/>
        </p:nvGrpSpPr>
        <p:grpSpPr>
          <a:xfrm>
            <a:off x="-87595" y="735277"/>
            <a:ext cx="731831" cy="623746"/>
            <a:chOff x="-75881" y="2283499"/>
            <a:chExt cx="772313" cy="497910"/>
          </a:xfrm>
        </p:grpSpPr>
        <p:sp>
          <p:nvSpPr>
            <p:cNvPr id="54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58;p38"/>
          <p:cNvGrpSpPr/>
          <p:nvPr/>
        </p:nvGrpSpPr>
        <p:grpSpPr>
          <a:xfrm>
            <a:off x="282080" y="871205"/>
            <a:ext cx="36581" cy="104148"/>
            <a:chOff x="3000289" y="3668483"/>
            <a:chExt cx="14947" cy="62691"/>
          </a:xfrm>
        </p:grpSpPr>
        <p:sp>
          <p:nvSpPr>
            <p:cNvPr id="58" name="Google Shape;760;p38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1;p38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2;p38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30;p23"/>
          <p:cNvGrpSpPr/>
          <p:nvPr/>
        </p:nvGrpSpPr>
        <p:grpSpPr>
          <a:xfrm>
            <a:off x="-71746" y="1985333"/>
            <a:ext cx="731831" cy="623746"/>
            <a:chOff x="-75881" y="2283499"/>
            <a:chExt cx="772313" cy="497910"/>
          </a:xfrm>
        </p:grpSpPr>
        <p:sp>
          <p:nvSpPr>
            <p:cNvPr id="63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;p23"/>
          <p:cNvGrpSpPr/>
          <p:nvPr/>
        </p:nvGrpSpPr>
        <p:grpSpPr>
          <a:xfrm>
            <a:off x="-44427" y="3049898"/>
            <a:ext cx="731831" cy="623746"/>
            <a:chOff x="-75881" y="2283499"/>
            <a:chExt cx="772313" cy="497910"/>
          </a:xfrm>
        </p:grpSpPr>
        <p:sp>
          <p:nvSpPr>
            <p:cNvPr id="66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30;p23"/>
          <p:cNvGrpSpPr/>
          <p:nvPr/>
        </p:nvGrpSpPr>
        <p:grpSpPr>
          <a:xfrm>
            <a:off x="-44427" y="4186622"/>
            <a:ext cx="731831" cy="623746"/>
            <a:chOff x="-75881" y="2283499"/>
            <a:chExt cx="772313" cy="497910"/>
          </a:xfrm>
        </p:grpSpPr>
        <p:sp>
          <p:nvSpPr>
            <p:cNvPr id="72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54;p38"/>
          <p:cNvSpPr/>
          <p:nvPr/>
        </p:nvSpPr>
        <p:spPr>
          <a:xfrm>
            <a:off x="8214096" y="2475252"/>
            <a:ext cx="38132" cy="2799"/>
          </a:xfrm>
          <a:custGeom>
            <a:avLst/>
            <a:gdLst/>
            <a:ahLst/>
            <a:cxnLst/>
            <a:rect l="l" t="t" r="r" b="b"/>
            <a:pathLst>
              <a:path w="831" h="61" extrusionOk="0">
                <a:moveTo>
                  <a:pt x="571" y="0"/>
                </a:moveTo>
                <a:cubicBezTo>
                  <a:pt x="392" y="0"/>
                  <a:pt x="213" y="3"/>
                  <a:pt x="32" y="5"/>
                </a:cubicBezTo>
                <a:cubicBezTo>
                  <a:pt x="1" y="5"/>
                  <a:pt x="1" y="56"/>
                  <a:pt x="32" y="56"/>
                </a:cubicBezTo>
                <a:cubicBezTo>
                  <a:pt x="237" y="56"/>
                  <a:pt x="439" y="61"/>
                  <a:pt x="642" y="61"/>
                </a:cubicBezTo>
                <a:cubicBezTo>
                  <a:pt x="692" y="61"/>
                  <a:pt x="743" y="60"/>
                  <a:pt x="793" y="60"/>
                </a:cubicBezTo>
                <a:cubicBezTo>
                  <a:pt x="831" y="60"/>
                  <a:pt x="831" y="2"/>
                  <a:pt x="793" y="2"/>
                </a:cubicBezTo>
                <a:cubicBezTo>
                  <a:pt x="719" y="1"/>
                  <a:pt x="645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5472" y="891987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052" y="2099521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8138" y="3215986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33025" y="4322113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90" name="Google Shape;716;p26"/>
          <p:cNvSpPr/>
          <p:nvPr/>
        </p:nvSpPr>
        <p:spPr>
          <a:xfrm>
            <a:off x="8146966" y="2041881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17;p26"/>
          <p:cNvSpPr/>
          <p:nvPr/>
        </p:nvSpPr>
        <p:spPr>
          <a:xfrm>
            <a:off x="8063820" y="1958735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16;p26"/>
          <p:cNvSpPr/>
          <p:nvPr/>
        </p:nvSpPr>
        <p:spPr>
          <a:xfrm>
            <a:off x="8147594" y="312948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17;p26"/>
          <p:cNvSpPr/>
          <p:nvPr/>
        </p:nvSpPr>
        <p:spPr>
          <a:xfrm>
            <a:off x="8064448" y="304633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716;p26"/>
          <p:cNvSpPr/>
          <p:nvPr/>
        </p:nvSpPr>
        <p:spPr>
          <a:xfrm>
            <a:off x="8186664" y="4254046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717;p26"/>
          <p:cNvSpPr/>
          <p:nvPr/>
        </p:nvSpPr>
        <p:spPr>
          <a:xfrm>
            <a:off x="8103518" y="4170900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915" y="879686"/>
            <a:ext cx="6053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31" y="2054569"/>
            <a:ext cx="4682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205" y="3137771"/>
            <a:ext cx="4551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521" y="4267765"/>
            <a:ext cx="5670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"/>
          <p:cNvSpPr/>
          <p:nvPr/>
        </p:nvSpPr>
        <p:spPr>
          <a:xfrm>
            <a:off x="268806" y="811469"/>
            <a:ext cx="7389294" cy="614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88617" y="726336"/>
            <a:ext cx="7344792" cy="60018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716;p26"/>
          <p:cNvSpPr/>
          <p:nvPr/>
        </p:nvSpPr>
        <p:spPr>
          <a:xfrm>
            <a:off x="8146966" y="86101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717;p26"/>
          <p:cNvSpPr/>
          <p:nvPr/>
        </p:nvSpPr>
        <p:spPr>
          <a:xfrm>
            <a:off x="8063820" y="77786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601842" y="-6598"/>
            <a:ext cx="39244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6527" y="-43407"/>
            <a:ext cx="201048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507;p46"/>
          <p:cNvSpPr/>
          <p:nvPr/>
        </p:nvSpPr>
        <p:spPr>
          <a:xfrm>
            <a:off x="1966423" y="509481"/>
            <a:ext cx="3195309" cy="11016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07;p46"/>
          <p:cNvSpPr/>
          <p:nvPr/>
        </p:nvSpPr>
        <p:spPr>
          <a:xfrm>
            <a:off x="7372258" y="479497"/>
            <a:ext cx="1782133" cy="91042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40;p34"/>
          <p:cNvSpPr/>
          <p:nvPr/>
        </p:nvSpPr>
        <p:spPr>
          <a:xfrm>
            <a:off x="264527" y="3689590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041;p34"/>
          <p:cNvSpPr/>
          <p:nvPr/>
        </p:nvSpPr>
        <p:spPr>
          <a:xfrm>
            <a:off x="184338" y="3604457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040;p34"/>
          <p:cNvSpPr/>
          <p:nvPr/>
        </p:nvSpPr>
        <p:spPr>
          <a:xfrm>
            <a:off x="267466" y="2058689"/>
            <a:ext cx="7389294" cy="979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41;p34"/>
          <p:cNvSpPr/>
          <p:nvPr/>
        </p:nvSpPr>
        <p:spPr>
          <a:xfrm>
            <a:off x="187277" y="1973556"/>
            <a:ext cx="7344792" cy="949363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30;p23"/>
          <p:cNvGrpSpPr/>
          <p:nvPr/>
        </p:nvGrpSpPr>
        <p:grpSpPr>
          <a:xfrm>
            <a:off x="-87595" y="735277"/>
            <a:ext cx="731831" cy="623746"/>
            <a:chOff x="-75881" y="2283499"/>
            <a:chExt cx="772313" cy="497910"/>
          </a:xfrm>
        </p:grpSpPr>
        <p:sp>
          <p:nvSpPr>
            <p:cNvPr id="54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58;p38"/>
          <p:cNvGrpSpPr/>
          <p:nvPr/>
        </p:nvGrpSpPr>
        <p:grpSpPr>
          <a:xfrm>
            <a:off x="282080" y="871205"/>
            <a:ext cx="36581" cy="104148"/>
            <a:chOff x="3000289" y="3668483"/>
            <a:chExt cx="14947" cy="62691"/>
          </a:xfrm>
        </p:grpSpPr>
        <p:sp>
          <p:nvSpPr>
            <p:cNvPr id="58" name="Google Shape;760;p38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1;p38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2;p38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30;p23"/>
          <p:cNvGrpSpPr/>
          <p:nvPr/>
        </p:nvGrpSpPr>
        <p:grpSpPr>
          <a:xfrm>
            <a:off x="-118100" y="2022687"/>
            <a:ext cx="731831" cy="623746"/>
            <a:chOff x="-75881" y="2283499"/>
            <a:chExt cx="772313" cy="497910"/>
          </a:xfrm>
        </p:grpSpPr>
        <p:sp>
          <p:nvSpPr>
            <p:cNvPr id="63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;p23"/>
          <p:cNvGrpSpPr/>
          <p:nvPr/>
        </p:nvGrpSpPr>
        <p:grpSpPr>
          <a:xfrm>
            <a:off x="-83128" y="3621134"/>
            <a:ext cx="731831" cy="623746"/>
            <a:chOff x="-75881" y="2283499"/>
            <a:chExt cx="772313" cy="497910"/>
          </a:xfrm>
        </p:grpSpPr>
        <p:sp>
          <p:nvSpPr>
            <p:cNvPr id="66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54;p38"/>
          <p:cNvSpPr/>
          <p:nvPr/>
        </p:nvSpPr>
        <p:spPr>
          <a:xfrm>
            <a:off x="8214096" y="2475252"/>
            <a:ext cx="38132" cy="2799"/>
          </a:xfrm>
          <a:custGeom>
            <a:avLst/>
            <a:gdLst/>
            <a:ahLst/>
            <a:cxnLst/>
            <a:rect l="l" t="t" r="r" b="b"/>
            <a:pathLst>
              <a:path w="831" h="61" extrusionOk="0">
                <a:moveTo>
                  <a:pt x="571" y="0"/>
                </a:moveTo>
                <a:cubicBezTo>
                  <a:pt x="392" y="0"/>
                  <a:pt x="213" y="3"/>
                  <a:pt x="32" y="5"/>
                </a:cubicBezTo>
                <a:cubicBezTo>
                  <a:pt x="1" y="5"/>
                  <a:pt x="1" y="56"/>
                  <a:pt x="32" y="56"/>
                </a:cubicBezTo>
                <a:cubicBezTo>
                  <a:pt x="237" y="56"/>
                  <a:pt x="439" y="61"/>
                  <a:pt x="642" y="61"/>
                </a:cubicBezTo>
                <a:cubicBezTo>
                  <a:pt x="692" y="61"/>
                  <a:pt x="743" y="60"/>
                  <a:pt x="793" y="60"/>
                </a:cubicBezTo>
                <a:cubicBezTo>
                  <a:pt x="831" y="60"/>
                  <a:pt x="831" y="2"/>
                  <a:pt x="793" y="2"/>
                </a:cubicBezTo>
                <a:cubicBezTo>
                  <a:pt x="719" y="1"/>
                  <a:pt x="645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5472" y="891987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11765" y="2134082"/>
            <a:ext cx="57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207" y="3776180"/>
            <a:ext cx="61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11</a:t>
            </a:r>
          </a:p>
        </p:txBody>
      </p:sp>
      <p:sp>
        <p:nvSpPr>
          <p:cNvPr id="90" name="Google Shape;716;p26"/>
          <p:cNvSpPr/>
          <p:nvPr/>
        </p:nvSpPr>
        <p:spPr>
          <a:xfrm>
            <a:off x="8146966" y="2368271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17;p26"/>
          <p:cNvSpPr/>
          <p:nvPr/>
        </p:nvSpPr>
        <p:spPr>
          <a:xfrm>
            <a:off x="8063820" y="2285125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16;p26"/>
          <p:cNvSpPr/>
          <p:nvPr/>
        </p:nvSpPr>
        <p:spPr>
          <a:xfrm>
            <a:off x="8167750" y="3689590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17;p26"/>
          <p:cNvSpPr/>
          <p:nvPr/>
        </p:nvSpPr>
        <p:spPr>
          <a:xfrm>
            <a:off x="8084604" y="3606444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915" y="879686"/>
            <a:ext cx="6053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876" y="2091923"/>
            <a:ext cx="6629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503" y="3709007"/>
            <a:ext cx="6812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76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87"/>
          <p:cNvSpPr/>
          <p:nvPr/>
        </p:nvSpPr>
        <p:spPr>
          <a:xfrm>
            <a:off x="636476" y="48433"/>
            <a:ext cx="4304357" cy="4768878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8B720EFD-CC9F-4FDB-903B-3F5FF54926B9}"/>
              </a:ext>
            </a:extLst>
          </p:cNvPr>
          <p:cNvSpPr txBox="1"/>
          <p:nvPr/>
        </p:nvSpPr>
        <p:spPr>
          <a:xfrm>
            <a:off x="1072442" y="506191"/>
            <a:ext cx="3333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1014;p37">
            <a:extLst>
              <a:ext uri="{FF2B5EF4-FFF2-40B4-BE49-F238E27FC236}">
                <a16:creationId xmlns:a16="http://schemas.microsoft.com/office/drawing/2014/main" xmlns="" id="{224B7E7F-2A95-4AEB-84DE-432DE6D2F7AF}"/>
              </a:ext>
            </a:extLst>
          </p:cNvPr>
          <p:cNvSpPr/>
          <p:nvPr/>
        </p:nvSpPr>
        <p:spPr>
          <a:xfrm>
            <a:off x="2741698" y="197411"/>
            <a:ext cx="4016911" cy="83055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“HÍT THỞ HÍT THỞ”</a:t>
            </a:r>
          </a:p>
        </p:txBody>
      </p:sp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E74ED113-9266-4407-B87F-3EF217C3F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" y="782549"/>
            <a:ext cx="3781269" cy="4556889"/>
          </a:xfrm>
          <a:prstGeom prst="rect">
            <a:avLst/>
          </a:prstGeom>
        </p:spPr>
      </p:pic>
      <p:grpSp>
        <p:nvGrpSpPr>
          <p:cNvPr id="41" name="Google Shape;2992;p78">
            <a:extLst>
              <a:ext uri="{FF2B5EF4-FFF2-40B4-BE49-F238E27FC236}">
                <a16:creationId xmlns:a16="http://schemas.microsoft.com/office/drawing/2014/main" xmlns="" id="{7CBBBF0C-781C-41A1-AB42-C2B4B6C8B5D3}"/>
              </a:ext>
            </a:extLst>
          </p:cNvPr>
          <p:cNvGrpSpPr/>
          <p:nvPr/>
        </p:nvGrpSpPr>
        <p:grpSpPr>
          <a:xfrm rot="20502754">
            <a:off x="4188674" y="1519217"/>
            <a:ext cx="609744" cy="531754"/>
            <a:chOff x="5535775" y="779325"/>
            <a:chExt cx="1931175" cy="2145925"/>
          </a:xfrm>
        </p:grpSpPr>
        <p:sp>
          <p:nvSpPr>
            <p:cNvPr id="42" name="Google Shape;2993;p78">
              <a:extLst>
                <a:ext uri="{FF2B5EF4-FFF2-40B4-BE49-F238E27FC236}">
                  <a16:creationId xmlns:a16="http://schemas.microsoft.com/office/drawing/2014/main" xmlns="" id="{B3AC2039-B3E3-4B0B-863C-82AF846447A7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94;p78">
              <a:extLst>
                <a:ext uri="{FF2B5EF4-FFF2-40B4-BE49-F238E27FC236}">
                  <a16:creationId xmlns:a16="http://schemas.microsoft.com/office/drawing/2014/main" xmlns="" id="{3CA70C32-614B-46DB-B1FE-9ACA156432E0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995;p78">
              <a:extLst>
                <a:ext uri="{FF2B5EF4-FFF2-40B4-BE49-F238E27FC236}">
                  <a16:creationId xmlns:a16="http://schemas.microsoft.com/office/drawing/2014/main" xmlns="" id="{3D0E98C6-AA2F-402C-A547-72A206FA2519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996;p78">
              <a:extLst>
                <a:ext uri="{FF2B5EF4-FFF2-40B4-BE49-F238E27FC236}">
                  <a16:creationId xmlns:a16="http://schemas.microsoft.com/office/drawing/2014/main" xmlns="" id="{012B7C61-A9C7-4B71-BB84-58024DDDF7F1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97;p78">
              <a:extLst>
                <a:ext uri="{FF2B5EF4-FFF2-40B4-BE49-F238E27FC236}">
                  <a16:creationId xmlns:a16="http://schemas.microsoft.com/office/drawing/2014/main" xmlns="" id="{3E87BF5E-C726-4A60-818A-0C2935B591C9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98;p78">
              <a:extLst>
                <a:ext uri="{FF2B5EF4-FFF2-40B4-BE49-F238E27FC236}">
                  <a16:creationId xmlns:a16="http://schemas.microsoft.com/office/drawing/2014/main" xmlns="" id="{8A3DD53F-C641-48CE-A54A-3EB1292D311B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99;p78">
              <a:extLst>
                <a:ext uri="{FF2B5EF4-FFF2-40B4-BE49-F238E27FC236}">
                  <a16:creationId xmlns:a16="http://schemas.microsoft.com/office/drawing/2014/main" xmlns="" id="{2BFB5BF7-638D-4EC7-8F86-4FC3A7B17222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00;p78">
              <a:extLst>
                <a:ext uri="{FF2B5EF4-FFF2-40B4-BE49-F238E27FC236}">
                  <a16:creationId xmlns:a16="http://schemas.microsoft.com/office/drawing/2014/main" xmlns="" id="{2931C752-1D68-49ED-B130-6EF753DC62B3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01;p78">
              <a:extLst>
                <a:ext uri="{FF2B5EF4-FFF2-40B4-BE49-F238E27FC236}">
                  <a16:creationId xmlns:a16="http://schemas.microsoft.com/office/drawing/2014/main" xmlns="" id="{E3AE6083-1E1B-45A8-999B-ED7CEC5D8013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02;p78">
              <a:extLst>
                <a:ext uri="{FF2B5EF4-FFF2-40B4-BE49-F238E27FC236}">
                  <a16:creationId xmlns:a16="http://schemas.microsoft.com/office/drawing/2014/main" xmlns="" id="{5581B4F4-F499-4157-BCE4-18BC22A999FC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03;p78">
              <a:extLst>
                <a:ext uri="{FF2B5EF4-FFF2-40B4-BE49-F238E27FC236}">
                  <a16:creationId xmlns:a16="http://schemas.microsoft.com/office/drawing/2014/main" xmlns="" id="{58259EC9-EAEB-4418-A986-F430621B9E19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04;p78">
              <a:extLst>
                <a:ext uri="{FF2B5EF4-FFF2-40B4-BE49-F238E27FC236}">
                  <a16:creationId xmlns:a16="http://schemas.microsoft.com/office/drawing/2014/main" xmlns="" id="{9A1EAEFD-F905-493E-BE30-8F0B954064B6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05;p78">
              <a:extLst>
                <a:ext uri="{FF2B5EF4-FFF2-40B4-BE49-F238E27FC236}">
                  <a16:creationId xmlns:a16="http://schemas.microsoft.com/office/drawing/2014/main" xmlns="" id="{BC151580-1719-4B62-ABEB-99460FF8FBD1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06;p78">
              <a:extLst>
                <a:ext uri="{FF2B5EF4-FFF2-40B4-BE49-F238E27FC236}">
                  <a16:creationId xmlns:a16="http://schemas.microsoft.com/office/drawing/2014/main" xmlns="" id="{82411DF5-A6B6-462B-9F27-7DEDA43CAFF8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07;p78">
              <a:extLst>
                <a:ext uri="{FF2B5EF4-FFF2-40B4-BE49-F238E27FC236}">
                  <a16:creationId xmlns:a16="http://schemas.microsoft.com/office/drawing/2014/main" xmlns="" id="{F3F4B79C-755A-423B-807E-B2D3BDEC1316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08;p78">
              <a:extLst>
                <a:ext uri="{FF2B5EF4-FFF2-40B4-BE49-F238E27FC236}">
                  <a16:creationId xmlns:a16="http://schemas.microsoft.com/office/drawing/2014/main" xmlns="" id="{97EC9D7A-32BE-44C3-B41C-F2F21D94DC68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09;p78">
              <a:extLst>
                <a:ext uri="{FF2B5EF4-FFF2-40B4-BE49-F238E27FC236}">
                  <a16:creationId xmlns:a16="http://schemas.microsoft.com/office/drawing/2014/main" xmlns="" id="{0E96331C-1778-4C9E-9CC0-F504ED00CEAE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10;p78">
              <a:extLst>
                <a:ext uri="{FF2B5EF4-FFF2-40B4-BE49-F238E27FC236}">
                  <a16:creationId xmlns:a16="http://schemas.microsoft.com/office/drawing/2014/main" xmlns="" id="{75E2B0BB-5BB3-45AB-A381-09301C3D428C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11;p78">
              <a:extLst>
                <a:ext uri="{FF2B5EF4-FFF2-40B4-BE49-F238E27FC236}">
                  <a16:creationId xmlns:a16="http://schemas.microsoft.com/office/drawing/2014/main" xmlns="" id="{9B2095FA-DB92-4F61-9E7B-C1C96AAC70B5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12;p78">
              <a:extLst>
                <a:ext uri="{FF2B5EF4-FFF2-40B4-BE49-F238E27FC236}">
                  <a16:creationId xmlns:a16="http://schemas.microsoft.com/office/drawing/2014/main" xmlns="" id="{BE7188CC-3ED1-4577-A060-4B1E53E6C4D1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13;p78">
              <a:extLst>
                <a:ext uri="{FF2B5EF4-FFF2-40B4-BE49-F238E27FC236}">
                  <a16:creationId xmlns:a16="http://schemas.microsoft.com/office/drawing/2014/main" xmlns="" id="{25D649D4-3761-4426-9D08-9AC8D0C1F693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14;p78">
              <a:extLst>
                <a:ext uri="{FF2B5EF4-FFF2-40B4-BE49-F238E27FC236}">
                  <a16:creationId xmlns:a16="http://schemas.microsoft.com/office/drawing/2014/main" xmlns="" id="{8A75175B-2FDD-4F2D-8DD9-D5256B29E066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15;p78">
              <a:extLst>
                <a:ext uri="{FF2B5EF4-FFF2-40B4-BE49-F238E27FC236}">
                  <a16:creationId xmlns:a16="http://schemas.microsoft.com/office/drawing/2014/main" xmlns="" id="{DAC45053-0C50-4CEE-9F9C-36BFD06C7F25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16;p78">
              <a:extLst>
                <a:ext uri="{FF2B5EF4-FFF2-40B4-BE49-F238E27FC236}">
                  <a16:creationId xmlns:a16="http://schemas.microsoft.com/office/drawing/2014/main" xmlns="" id="{CDA7C57D-868B-4D28-9EC2-003BF8F4B749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17;p78">
              <a:extLst>
                <a:ext uri="{FF2B5EF4-FFF2-40B4-BE49-F238E27FC236}">
                  <a16:creationId xmlns:a16="http://schemas.microsoft.com/office/drawing/2014/main" xmlns="" id="{D914773E-1E73-470A-B3AE-6815F8EBF28A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18;p78">
              <a:extLst>
                <a:ext uri="{FF2B5EF4-FFF2-40B4-BE49-F238E27FC236}">
                  <a16:creationId xmlns:a16="http://schemas.microsoft.com/office/drawing/2014/main" xmlns="" id="{88FD75FE-CFEB-4CEB-8899-02E8AF67DD95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19;p78">
              <a:extLst>
                <a:ext uri="{FF2B5EF4-FFF2-40B4-BE49-F238E27FC236}">
                  <a16:creationId xmlns:a16="http://schemas.microsoft.com/office/drawing/2014/main" xmlns="" id="{E12BFE4B-5627-4EFB-B413-546BDBA3A875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20;p78">
              <a:extLst>
                <a:ext uri="{FF2B5EF4-FFF2-40B4-BE49-F238E27FC236}">
                  <a16:creationId xmlns:a16="http://schemas.microsoft.com/office/drawing/2014/main" xmlns="" id="{D72CFC5D-7927-4148-AB65-EE549274409D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21;p78">
              <a:extLst>
                <a:ext uri="{FF2B5EF4-FFF2-40B4-BE49-F238E27FC236}">
                  <a16:creationId xmlns:a16="http://schemas.microsoft.com/office/drawing/2014/main" xmlns="" id="{91530CCD-47FF-4D6A-B3E1-76952A8A8EF4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22;p78">
              <a:extLst>
                <a:ext uri="{FF2B5EF4-FFF2-40B4-BE49-F238E27FC236}">
                  <a16:creationId xmlns:a16="http://schemas.microsoft.com/office/drawing/2014/main" xmlns="" id="{1E4D9EC5-C1B5-4C46-844A-9E969AB44C6A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23;p78">
              <a:extLst>
                <a:ext uri="{FF2B5EF4-FFF2-40B4-BE49-F238E27FC236}">
                  <a16:creationId xmlns:a16="http://schemas.microsoft.com/office/drawing/2014/main" xmlns="" id="{F78C563E-77EC-450E-99F7-49DAD4BDABF4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24;p78">
              <a:extLst>
                <a:ext uri="{FF2B5EF4-FFF2-40B4-BE49-F238E27FC236}">
                  <a16:creationId xmlns:a16="http://schemas.microsoft.com/office/drawing/2014/main" xmlns="" id="{8B3FEF22-F604-4045-A432-88C67E8D2FE8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25;p78">
              <a:extLst>
                <a:ext uri="{FF2B5EF4-FFF2-40B4-BE49-F238E27FC236}">
                  <a16:creationId xmlns:a16="http://schemas.microsoft.com/office/drawing/2014/main" xmlns="" id="{8D528488-2038-4C50-822B-A07F48410C6D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26;p78">
              <a:extLst>
                <a:ext uri="{FF2B5EF4-FFF2-40B4-BE49-F238E27FC236}">
                  <a16:creationId xmlns:a16="http://schemas.microsoft.com/office/drawing/2014/main" xmlns="" id="{FC1F7589-5389-482E-8530-6C7EFA0A4288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27;p78">
              <a:extLst>
                <a:ext uri="{FF2B5EF4-FFF2-40B4-BE49-F238E27FC236}">
                  <a16:creationId xmlns:a16="http://schemas.microsoft.com/office/drawing/2014/main" xmlns="" id="{9EA3AB9B-38E6-48EB-BE44-1D06D756C9FF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28;p78">
              <a:extLst>
                <a:ext uri="{FF2B5EF4-FFF2-40B4-BE49-F238E27FC236}">
                  <a16:creationId xmlns:a16="http://schemas.microsoft.com/office/drawing/2014/main" xmlns="" id="{682F1186-4638-4574-936C-B442C8EEB67E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29;p78">
              <a:extLst>
                <a:ext uri="{FF2B5EF4-FFF2-40B4-BE49-F238E27FC236}">
                  <a16:creationId xmlns:a16="http://schemas.microsoft.com/office/drawing/2014/main" xmlns="" id="{21377B02-39AF-4866-9312-8E8A948FD1AD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30;p78">
              <a:extLst>
                <a:ext uri="{FF2B5EF4-FFF2-40B4-BE49-F238E27FC236}">
                  <a16:creationId xmlns:a16="http://schemas.microsoft.com/office/drawing/2014/main" xmlns="" id="{7AD1E926-AC12-4C72-BE53-E6AF71DDBFFA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31;p78">
              <a:extLst>
                <a:ext uri="{FF2B5EF4-FFF2-40B4-BE49-F238E27FC236}">
                  <a16:creationId xmlns:a16="http://schemas.microsoft.com/office/drawing/2014/main" xmlns="" id="{45AD46B6-A589-4E05-9977-8FA471DAFE80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32;p78">
              <a:extLst>
                <a:ext uri="{FF2B5EF4-FFF2-40B4-BE49-F238E27FC236}">
                  <a16:creationId xmlns:a16="http://schemas.microsoft.com/office/drawing/2014/main" xmlns="" id="{A74A0899-2D6E-488E-B1EA-96D3EBF3D29D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33;p78">
              <a:extLst>
                <a:ext uri="{FF2B5EF4-FFF2-40B4-BE49-F238E27FC236}">
                  <a16:creationId xmlns:a16="http://schemas.microsoft.com/office/drawing/2014/main" xmlns="" id="{D63C75C7-5463-4095-B47A-AB06F4B82BAD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34;p78">
              <a:extLst>
                <a:ext uri="{FF2B5EF4-FFF2-40B4-BE49-F238E27FC236}">
                  <a16:creationId xmlns:a16="http://schemas.microsoft.com/office/drawing/2014/main" xmlns="" id="{15B2A154-F926-4BE5-BD5E-7A460AF6DE5C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35;p78">
              <a:extLst>
                <a:ext uri="{FF2B5EF4-FFF2-40B4-BE49-F238E27FC236}">
                  <a16:creationId xmlns:a16="http://schemas.microsoft.com/office/drawing/2014/main" xmlns="" id="{D034009F-135B-4143-8290-8A9BF3A9DC26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36;p78">
              <a:extLst>
                <a:ext uri="{FF2B5EF4-FFF2-40B4-BE49-F238E27FC236}">
                  <a16:creationId xmlns:a16="http://schemas.microsoft.com/office/drawing/2014/main" xmlns="" id="{48A1FE7A-D025-4AB7-B1E0-4044C11C82AB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37;p78">
              <a:extLst>
                <a:ext uri="{FF2B5EF4-FFF2-40B4-BE49-F238E27FC236}">
                  <a16:creationId xmlns:a16="http://schemas.microsoft.com/office/drawing/2014/main" xmlns="" id="{05346FD5-7CEC-4082-8F0D-9C2439DF2FE1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38;p78">
              <a:extLst>
                <a:ext uri="{FF2B5EF4-FFF2-40B4-BE49-F238E27FC236}">
                  <a16:creationId xmlns:a16="http://schemas.microsoft.com/office/drawing/2014/main" xmlns="" id="{E60C10DC-D8D3-4FAF-9458-834740278020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39;p78">
              <a:extLst>
                <a:ext uri="{FF2B5EF4-FFF2-40B4-BE49-F238E27FC236}">
                  <a16:creationId xmlns:a16="http://schemas.microsoft.com/office/drawing/2014/main" xmlns="" id="{3DD1B77A-7C91-45AE-9EBD-E98C64B94A50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40;p78">
              <a:extLst>
                <a:ext uri="{FF2B5EF4-FFF2-40B4-BE49-F238E27FC236}">
                  <a16:creationId xmlns:a16="http://schemas.microsoft.com/office/drawing/2014/main" xmlns="" id="{748B4229-C3F7-4380-BE03-D4AC7E8AA844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41;p78">
              <a:extLst>
                <a:ext uri="{FF2B5EF4-FFF2-40B4-BE49-F238E27FC236}">
                  <a16:creationId xmlns:a16="http://schemas.microsoft.com/office/drawing/2014/main" xmlns="" id="{267B3761-871C-45E6-8339-BCF67C165885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42;p78">
              <a:extLst>
                <a:ext uri="{FF2B5EF4-FFF2-40B4-BE49-F238E27FC236}">
                  <a16:creationId xmlns:a16="http://schemas.microsoft.com/office/drawing/2014/main" xmlns="" id="{EFC340B5-FB8D-49CD-A8CA-C6561F3ABA15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43;p78">
              <a:extLst>
                <a:ext uri="{FF2B5EF4-FFF2-40B4-BE49-F238E27FC236}">
                  <a16:creationId xmlns:a16="http://schemas.microsoft.com/office/drawing/2014/main" xmlns="" id="{06C5E2A6-8D02-409D-AC7B-7D9075812916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44;p78">
              <a:extLst>
                <a:ext uri="{FF2B5EF4-FFF2-40B4-BE49-F238E27FC236}">
                  <a16:creationId xmlns:a16="http://schemas.microsoft.com/office/drawing/2014/main" xmlns="" id="{50C5C8CD-2221-46E1-9524-5EA58A1892A1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45;p78">
              <a:extLst>
                <a:ext uri="{FF2B5EF4-FFF2-40B4-BE49-F238E27FC236}">
                  <a16:creationId xmlns:a16="http://schemas.microsoft.com/office/drawing/2014/main" xmlns="" id="{8E40B8FA-F5FE-4E36-BB0E-08B161EAE933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46;p78">
              <a:extLst>
                <a:ext uri="{FF2B5EF4-FFF2-40B4-BE49-F238E27FC236}">
                  <a16:creationId xmlns:a16="http://schemas.microsoft.com/office/drawing/2014/main" xmlns="" id="{07DC4AFB-30AA-4168-B383-10A8283C3FFA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47;p78">
              <a:extLst>
                <a:ext uri="{FF2B5EF4-FFF2-40B4-BE49-F238E27FC236}">
                  <a16:creationId xmlns:a16="http://schemas.microsoft.com/office/drawing/2014/main" xmlns="" id="{B72A38F0-A142-4B1E-AEFC-91CCC7AE1FA0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048;p78">
              <a:extLst>
                <a:ext uri="{FF2B5EF4-FFF2-40B4-BE49-F238E27FC236}">
                  <a16:creationId xmlns:a16="http://schemas.microsoft.com/office/drawing/2014/main" xmlns="" id="{2055D3CD-E2C2-4DF6-91EC-23F075F4F86F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049;p78">
              <a:extLst>
                <a:ext uri="{FF2B5EF4-FFF2-40B4-BE49-F238E27FC236}">
                  <a16:creationId xmlns:a16="http://schemas.microsoft.com/office/drawing/2014/main" xmlns="" id="{1FE629F6-FAD2-4638-8C5E-08B0691911C8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050;p78">
              <a:extLst>
                <a:ext uri="{FF2B5EF4-FFF2-40B4-BE49-F238E27FC236}">
                  <a16:creationId xmlns:a16="http://schemas.microsoft.com/office/drawing/2014/main" xmlns="" id="{E44E15A5-98B5-406C-8CF2-A1A39A2EE40F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051;p78">
              <a:extLst>
                <a:ext uri="{FF2B5EF4-FFF2-40B4-BE49-F238E27FC236}">
                  <a16:creationId xmlns:a16="http://schemas.microsoft.com/office/drawing/2014/main" xmlns="" id="{016D3F0C-7B0D-4A5F-871B-32578BCE6672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052;p78">
              <a:extLst>
                <a:ext uri="{FF2B5EF4-FFF2-40B4-BE49-F238E27FC236}">
                  <a16:creationId xmlns:a16="http://schemas.microsoft.com/office/drawing/2014/main" xmlns="" id="{FDEEDC45-5EAB-4845-A816-F6016966F5F3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053;p78">
              <a:extLst>
                <a:ext uri="{FF2B5EF4-FFF2-40B4-BE49-F238E27FC236}">
                  <a16:creationId xmlns:a16="http://schemas.microsoft.com/office/drawing/2014/main" xmlns="" id="{2120C718-2235-424F-808B-C8C41A046C9D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054;p78">
              <a:extLst>
                <a:ext uri="{FF2B5EF4-FFF2-40B4-BE49-F238E27FC236}">
                  <a16:creationId xmlns:a16="http://schemas.microsoft.com/office/drawing/2014/main" xmlns="" id="{4D36EE48-48E7-4900-8A0C-EC0B92895A46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055;p78">
              <a:extLst>
                <a:ext uri="{FF2B5EF4-FFF2-40B4-BE49-F238E27FC236}">
                  <a16:creationId xmlns:a16="http://schemas.microsoft.com/office/drawing/2014/main" xmlns="" id="{8C9EA972-14FD-4218-92C0-E58DDE87C852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056;p78">
              <a:extLst>
                <a:ext uri="{FF2B5EF4-FFF2-40B4-BE49-F238E27FC236}">
                  <a16:creationId xmlns:a16="http://schemas.microsoft.com/office/drawing/2014/main" xmlns="" id="{4AC74D13-C4C2-4B7F-AECF-DEA355503E1D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57;p78">
              <a:extLst>
                <a:ext uri="{FF2B5EF4-FFF2-40B4-BE49-F238E27FC236}">
                  <a16:creationId xmlns:a16="http://schemas.microsoft.com/office/drawing/2014/main" xmlns="" id="{F388437D-010F-4169-A2B5-A840AF9FA6C1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058;p78">
              <a:extLst>
                <a:ext uri="{FF2B5EF4-FFF2-40B4-BE49-F238E27FC236}">
                  <a16:creationId xmlns:a16="http://schemas.microsoft.com/office/drawing/2014/main" xmlns="" id="{2DE09E34-7827-4F01-B11F-6AA538ACE54A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059;p78">
              <a:extLst>
                <a:ext uri="{FF2B5EF4-FFF2-40B4-BE49-F238E27FC236}">
                  <a16:creationId xmlns:a16="http://schemas.microsoft.com/office/drawing/2014/main" xmlns="" id="{E61646B1-F6DC-45E6-9A99-6CDC51CFE4D3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060;p78">
              <a:extLst>
                <a:ext uri="{FF2B5EF4-FFF2-40B4-BE49-F238E27FC236}">
                  <a16:creationId xmlns:a16="http://schemas.microsoft.com/office/drawing/2014/main" xmlns="" id="{A4B2FCAF-4404-425A-8236-37060A1ADF3C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061;p78">
              <a:extLst>
                <a:ext uri="{FF2B5EF4-FFF2-40B4-BE49-F238E27FC236}">
                  <a16:creationId xmlns:a16="http://schemas.microsoft.com/office/drawing/2014/main" xmlns="" id="{15BACF32-64A8-4223-A4D2-BE07E9B483C2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062;p78">
              <a:extLst>
                <a:ext uri="{FF2B5EF4-FFF2-40B4-BE49-F238E27FC236}">
                  <a16:creationId xmlns:a16="http://schemas.microsoft.com/office/drawing/2014/main" xmlns="" id="{743B359C-86E5-4E6B-9BD5-85214BE1848C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063;p78">
              <a:extLst>
                <a:ext uri="{FF2B5EF4-FFF2-40B4-BE49-F238E27FC236}">
                  <a16:creationId xmlns:a16="http://schemas.microsoft.com/office/drawing/2014/main" xmlns="" id="{D220B03F-936E-4A0B-A8BC-BF0AF4A9075F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064;p78">
              <a:extLst>
                <a:ext uri="{FF2B5EF4-FFF2-40B4-BE49-F238E27FC236}">
                  <a16:creationId xmlns:a16="http://schemas.microsoft.com/office/drawing/2014/main" xmlns="" id="{ECBA3C98-0876-446A-B607-CACC51A8D01A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065;p78">
              <a:extLst>
                <a:ext uri="{FF2B5EF4-FFF2-40B4-BE49-F238E27FC236}">
                  <a16:creationId xmlns:a16="http://schemas.microsoft.com/office/drawing/2014/main" xmlns="" id="{7DB4D82C-92DF-49F7-B346-EDA2F92B7582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066;p78">
              <a:extLst>
                <a:ext uri="{FF2B5EF4-FFF2-40B4-BE49-F238E27FC236}">
                  <a16:creationId xmlns:a16="http://schemas.microsoft.com/office/drawing/2014/main" xmlns="" id="{A2A4F818-F33F-493F-8761-77E89D038704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067;p78">
              <a:extLst>
                <a:ext uri="{FF2B5EF4-FFF2-40B4-BE49-F238E27FC236}">
                  <a16:creationId xmlns:a16="http://schemas.microsoft.com/office/drawing/2014/main" xmlns="" id="{B1DAA025-E2BC-40B2-B11D-874BCE89E4E1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068;p78">
              <a:extLst>
                <a:ext uri="{FF2B5EF4-FFF2-40B4-BE49-F238E27FC236}">
                  <a16:creationId xmlns:a16="http://schemas.microsoft.com/office/drawing/2014/main" xmlns="" id="{1BE0EC13-F871-49C2-A71E-0E3751CF0685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069;p78">
              <a:extLst>
                <a:ext uri="{FF2B5EF4-FFF2-40B4-BE49-F238E27FC236}">
                  <a16:creationId xmlns:a16="http://schemas.microsoft.com/office/drawing/2014/main" xmlns="" id="{291D2881-6E8E-489A-8940-35A9908A5FF4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070;p78">
              <a:extLst>
                <a:ext uri="{FF2B5EF4-FFF2-40B4-BE49-F238E27FC236}">
                  <a16:creationId xmlns:a16="http://schemas.microsoft.com/office/drawing/2014/main" xmlns="" id="{062AF183-CD65-41A5-AA9B-D8A4F646568C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71;p78">
              <a:extLst>
                <a:ext uri="{FF2B5EF4-FFF2-40B4-BE49-F238E27FC236}">
                  <a16:creationId xmlns:a16="http://schemas.microsoft.com/office/drawing/2014/main" xmlns="" id="{E46061D3-BC87-4209-9B64-A762531B2CA8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72;p78">
              <a:extLst>
                <a:ext uri="{FF2B5EF4-FFF2-40B4-BE49-F238E27FC236}">
                  <a16:creationId xmlns:a16="http://schemas.microsoft.com/office/drawing/2014/main" xmlns="" id="{E62EBD14-B290-4427-99D4-DB4A42D076DB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73;p78">
              <a:extLst>
                <a:ext uri="{FF2B5EF4-FFF2-40B4-BE49-F238E27FC236}">
                  <a16:creationId xmlns:a16="http://schemas.microsoft.com/office/drawing/2014/main" xmlns="" id="{28E0AF1A-C441-4BF1-BAD7-2B421AF194D4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74;p78">
              <a:extLst>
                <a:ext uri="{FF2B5EF4-FFF2-40B4-BE49-F238E27FC236}">
                  <a16:creationId xmlns:a16="http://schemas.microsoft.com/office/drawing/2014/main" xmlns="" id="{9A9DFDC9-9D46-4567-9E19-73ADACC746C9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Hộp Văn bản 123">
            <a:extLst>
              <a:ext uri="{FF2B5EF4-FFF2-40B4-BE49-F238E27FC236}">
                <a16:creationId xmlns:a16="http://schemas.microsoft.com/office/drawing/2014/main" xmlns="" id="{B1676E10-A3E0-45C8-98EA-F4B23E5C6385}"/>
              </a:ext>
            </a:extLst>
          </p:cNvPr>
          <p:cNvSpPr txBox="1"/>
          <p:nvPr/>
        </p:nvSpPr>
        <p:spPr>
          <a:xfrm>
            <a:off x="4939592" y="1511412"/>
            <a:ext cx="41285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sp>
        <p:nvSpPr>
          <p:cNvPr id="125" name="Hộp Văn bản 124">
            <a:extLst>
              <a:ext uri="{FF2B5EF4-FFF2-40B4-BE49-F238E27FC236}">
                <a16:creationId xmlns:a16="http://schemas.microsoft.com/office/drawing/2014/main" xmlns="" id="{02692BC5-F6A5-4627-9ADB-5D5A37D77D45}"/>
              </a:ext>
            </a:extLst>
          </p:cNvPr>
          <p:cNvSpPr txBox="1"/>
          <p:nvPr/>
        </p:nvSpPr>
        <p:spPr>
          <a:xfrm>
            <a:off x="4939593" y="2237215"/>
            <a:ext cx="41285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òng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sp>
        <p:nvSpPr>
          <p:cNvPr id="126" name="Hộp Văn bản 125">
            <a:extLst>
              <a:ext uri="{FF2B5EF4-FFF2-40B4-BE49-F238E27FC236}">
                <a16:creationId xmlns:a16="http://schemas.microsoft.com/office/drawing/2014/main" xmlns="" id="{B31FD777-EF2C-452A-8167-6192CBAD66B7}"/>
              </a:ext>
            </a:extLst>
          </p:cNvPr>
          <p:cNvSpPr txBox="1"/>
          <p:nvPr/>
        </p:nvSpPr>
        <p:spPr>
          <a:xfrm>
            <a:off x="5000275" y="2981981"/>
            <a:ext cx="40678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grpSp>
        <p:nvGrpSpPr>
          <p:cNvPr id="127" name="Google Shape;2992;p78">
            <a:extLst>
              <a:ext uri="{FF2B5EF4-FFF2-40B4-BE49-F238E27FC236}">
                <a16:creationId xmlns:a16="http://schemas.microsoft.com/office/drawing/2014/main" xmlns="" id="{2DD1822F-F6B6-4AA1-88C9-3B49D6FA0F4D}"/>
              </a:ext>
            </a:extLst>
          </p:cNvPr>
          <p:cNvGrpSpPr/>
          <p:nvPr/>
        </p:nvGrpSpPr>
        <p:grpSpPr>
          <a:xfrm rot="20502754">
            <a:off x="4205166" y="2258123"/>
            <a:ext cx="609744" cy="531754"/>
            <a:chOff x="5535775" y="779325"/>
            <a:chExt cx="1931175" cy="2145925"/>
          </a:xfrm>
        </p:grpSpPr>
        <p:sp>
          <p:nvSpPr>
            <p:cNvPr id="128" name="Google Shape;2993;p78">
              <a:extLst>
                <a:ext uri="{FF2B5EF4-FFF2-40B4-BE49-F238E27FC236}">
                  <a16:creationId xmlns:a16="http://schemas.microsoft.com/office/drawing/2014/main" xmlns="" id="{FEAE1348-0BF7-44CC-B167-44F83D63409A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994;p78">
              <a:extLst>
                <a:ext uri="{FF2B5EF4-FFF2-40B4-BE49-F238E27FC236}">
                  <a16:creationId xmlns:a16="http://schemas.microsoft.com/office/drawing/2014/main" xmlns="" id="{626BADC7-9E93-4AA8-B50F-B488B2CB37E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995;p78">
              <a:extLst>
                <a:ext uri="{FF2B5EF4-FFF2-40B4-BE49-F238E27FC236}">
                  <a16:creationId xmlns:a16="http://schemas.microsoft.com/office/drawing/2014/main" xmlns="" id="{B174BCDB-022E-4DE4-85FE-AAE8AFA608B2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996;p78">
              <a:extLst>
                <a:ext uri="{FF2B5EF4-FFF2-40B4-BE49-F238E27FC236}">
                  <a16:creationId xmlns:a16="http://schemas.microsoft.com/office/drawing/2014/main" xmlns="" id="{DE9A2C28-1352-44AC-92DA-C98BF732B330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997;p78">
              <a:extLst>
                <a:ext uri="{FF2B5EF4-FFF2-40B4-BE49-F238E27FC236}">
                  <a16:creationId xmlns:a16="http://schemas.microsoft.com/office/drawing/2014/main" xmlns="" id="{D5FFBDB0-665C-4F32-BE47-0B456FAD1B15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998;p78">
              <a:extLst>
                <a:ext uri="{FF2B5EF4-FFF2-40B4-BE49-F238E27FC236}">
                  <a16:creationId xmlns:a16="http://schemas.microsoft.com/office/drawing/2014/main" xmlns="" id="{F8C38D58-948B-4381-8A41-EE040EBF3B00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999;p78">
              <a:extLst>
                <a:ext uri="{FF2B5EF4-FFF2-40B4-BE49-F238E27FC236}">
                  <a16:creationId xmlns:a16="http://schemas.microsoft.com/office/drawing/2014/main" xmlns="" id="{1CF8E373-968F-427C-B4B9-FF7F33CDD73C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00;p78">
              <a:extLst>
                <a:ext uri="{FF2B5EF4-FFF2-40B4-BE49-F238E27FC236}">
                  <a16:creationId xmlns:a16="http://schemas.microsoft.com/office/drawing/2014/main" xmlns="" id="{E541207D-99CA-4D57-864A-5AB37A8CE159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01;p78">
              <a:extLst>
                <a:ext uri="{FF2B5EF4-FFF2-40B4-BE49-F238E27FC236}">
                  <a16:creationId xmlns:a16="http://schemas.microsoft.com/office/drawing/2014/main" xmlns="" id="{C68E7F01-727C-48CA-B34B-C1F8A73C77FD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02;p78">
              <a:extLst>
                <a:ext uri="{FF2B5EF4-FFF2-40B4-BE49-F238E27FC236}">
                  <a16:creationId xmlns:a16="http://schemas.microsoft.com/office/drawing/2014/main" xmlns="" id="{59E0E838-9527-442B-ABC7-288BF6AD4BA3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03;p78">
              <a:extLst>
                <a:ext uri="{FF2B5EF4-FFF2-40B4-BE49-F238E27FC236}">
                  <a16:creationId xmlns:a16="http://schemas.microsoft.com/office/drawing/2014/main" xmlns="" id="{75EBD34D-F437-4695-8481-A9615D65C4FD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04;p78">
              <a:extLst>
                <a:ext uri="{FF2B5EF4-FFF2-40B4-BE49-F238E27FC236}">
                  <a16:creationId xmlns:a16="http://schemas.microsoft.com/office/drawing/2014/main" xmlns="" id="{98AD7B59-47EE-42C2-BA2B-34CFE64018B7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05;p78">
              <a:extLst>
                <a:ext uri="{FF2B5EF4-FFF2-40B4-BE49-F238E27FC236}">
                  <a16:creationId xmlns:a16="http://schemas.microsoft.com/office/drawing/2014/main" xmlns="" id="{25E09785-45CA-4A67-9280-74B02C7FDEC5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06;p78">
              <a:extLst>
                <a:ext uri="{FF2B5EF4-FFF2-40B4-BE49-F238E27FC236}">
                  <a16:creationId xmlns:a16="http://schemas.microsoft.com/office/drawing/2014/main" xmlns="" id="{C0A30820-4A34-4398-A87E-900CE870FF27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07;p78">
              <a:extLst>
                <a:ext uri="{FF2B5EF4-FFF2-40B4-BE49-F238E27FC236}">
                  <a16:creationId xmlns:a16="http://schemas.microsoft.com/office/drawing/2014/main" xmlns="" id="{2CA1A89A-7676-4FA3-8D66-F3F0D0ACADA6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008;p78">
              <a:extLst>
                <a:ext uri="{FF2B5EF4-FFF2-40B4-BE49-F238E27FC236}">
                  <a16:creationId xmlns:a16="http://schemas.microsoft.com/office/drawing/2014/main" xmlns="" id="{168D4693-3C0B-445B-9994-8C65EB459648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009;p78">
              <a:extLst>
                <a:ext uri="{FF2B5EF4-FFF2-40B4-BE49-F238E27FC236}">
                  <a16:creationId xmlns:a16="http://schemas.microsoft.com/office/drawing/2014/main" xmlns="" id="{89E67ECF-ABA6-40F5-BD59-3D78AD4A377C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010;p78">
              <a:extLst>
                <a:ext uri="{FF2B5EF4-FFF2-40B4-BE49-F238E27FC236}">
                  <a16:creationId xmlns:a16="http://schemas.microsoft.com/office/drawing/2014/main" xmlns="" id="{4AB9954D-F3D0-40F5-A3A2-BD85F3988B14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011;p78">
              <a:extLst>
                <a:ext uri="{FF2B5EF4-FFF2-40B4-BE49-F238E27FC236}">
                  <a16:creationId xmlns:a16="http://schemas.microsoft.com/office/drawing/2014/main" xmlns="" id="{03B6B675-0693-4124-9B83-1BC7BCA4B0BD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012;p78">
              <a:extLst>
                <a:ext uri="{FF2B5EF4-FFF2-40B4-BE49-F238E27FC236}">
                  <a16:creationId xmlns:a16="http://schemas.microsoft.com/office/drawing/2014/main" xmlns="" id="{6AC98D96-FB53-4828-A29D-D7BC32A52C9D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013;p78">
              <a:extLst>
                <a:ext uri="{FF2B5EF4-FFF2-40B4-BE49-F238E27FC236}">
                  <a16:creationId xmlns:a16="http://schemas.microsoft.com/office/drawing/2014/main" xmlns="" id="{46E51635-ADA5-4F59-A386-5208D234CDFB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014;p78">
              <a:extLst>
                <a:ext uri="{FF2B5EF4-FFF2-40B4-BE49-F238E27FC236}">
                  <a16:creationId xmlns:a16="http://schemas.microsoft.com/office/drawing/2014/main" xmlns="" id="{DC2A9E09-EF91-4CD6-A0F8-7E1EABDC5B6A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015;p78">
              <a:extLst>
                <a:ext uri="{FF2B5EF4-FFF2-40B4-BE49-F238E27FC236}">
                  <a16:creationId xmlns:a16="http://schemas.microsoft.com/office/drawing/2014/main" xmlns="" id="{E6C2B70F-8917-49A4-BC2F-89AD2B440892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016;p78">
              <a:extLst>
                <a:ext uri="{FF2B5EF4-FFF2-40B4-BE49-F238E27FC236}">
                  <a16:creationId xmlns:a16="http://schemas.microsoft.com/office/drawing/2014/main" xmlns="" id="{DDD915B0-AA38-448B-A2A0-52887B0B6F06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017;p78">
              <a:extLst>
                <a:ext uri="{FF2B5EF4-FFF2-40B4-BE49-F238E27FC236}">
                  <a16:creationId xmlns:a16="http://schemas.microsoft.com/office/drawing/2014/main" xmlns="" id="{F800F499-85DB-4115-B893-23A320CBFD3D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018;p78">
              <a:extLst>
                <a:ext uri="{FF2B5EF4-FFF2-40B4-BE49-F238E27FC236}">
                  <a16:creationId xmlns:a16="http://schemas.microsoft.com/office/drawing/2014/main" xmlns="" id="{2E4DC0C2-E007-43DE-BE29-98D780EE033C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19;p78">
              <a:extLst>
                <a:ext uri="{FF2B5EF4-FFF2-40B4-BE49-F238E27FC236}">
                  <a16:creationId xmlns:a16="http://schemas.microsoft.com/office/drawing/2014/main" xmlns="" id="{26D4F62D-460C-4D35-8C26-1B06AC28DF10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20;p78">
              <a:extLst>
                <a:ext uri="{FF2B5EF4-FFF2-40B4-BE49-F238E27FC236}">
                  <a16:creationId xmlns:a16="http://schemas.microsoft.com/office/drawing/2014/main" xmlns="" id="{985BC8FE-D3E3-41E7-8D20-3263CBCE7CE6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21;p78">
              <a:extLst>
                <a:ext uri="{FF2B5EF4-FFF2-40B4-BE49-F238E27FC236}">
                  <a16:creationId xmlns:a16="http://schemas.microsoft.com/office/drawing/2014/main" xmlns="" id="{89065C48-6218-489D-ADAD-95FEB1473C17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2;p78">
              <a:extLst>
                <a:ext uri="{FF2B5EF4-FFF2-40B4-BE49-F238E27FC236}">
                  <a16:creationId xmlns:a16="http://schemas.microsoft.com/office/drawing/2014/main" xmlns="" id="{C8EF8E5E-BE03-490A-A702-0DE2D685EE6F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23;p78">
              <a:extLst>
                <a:ext uri="{FF2B5EF4-FFF2-40B4-BE49-F238E27FC236}">
                  <a16:creationId xmlns:a16="http://schemas.microsoft.com/office/drawing/2014/main" xmlns="" id="{A52FA6C4-AAA4-4B8E-B9BB-72FBED62A6FD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24;p78">
              <a:extLst>
                <a:ext uri="{FF2B5EF4-FFF2-40B4-BE49-F238E27FC236}">
                  <a16:creationId xmlns:a16="http://schemas.microsoft.com/office/drawing/2014/main" xmlns="" id="{FBC21BA7-5810-4067-AE6E-02582C60BAA1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25;p78">
              <a:extLst>
                <a:ext uri="{FF2B5EF4-FFF2-40B4-BE49-F238E27FC236}">
                  <a16:creationId xmlns:a16="http://schemas.microsoft.com/office/drawing/2014/main" xmlns="" id="{71005881-1ED3-41F5-8FE4-5F8CA702996D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26;p78">
              <a:extLst>
                <a:ext uri="{FF2B5EF4-FFF2-40B4-BE49-F238E27FC236}">
                  <a16:creationId xmlns:a16="http://schemas.microsoft.com/office/drawing/2014/main" xmlns="" id="{86E0B27F-2FA2-4AD5-93B3-AF9F128E9B48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27;p78">
              <a:extLst>
                <a:ext uri="{FF2B5EF4-FFF2-40B4-BE49-F238E27FC236}">
                  <a16:creationId xmlns:a16="http://schemas.microsoft.com/office/drawing/2014/main" xmlns="" id="{48A8F538-CD41-4CD1-84FA-E8EC169D6CBF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8;p78">
              <a:extLst>
                <a:ext uri="{FF2B5EF4-FFF2-40B4-BE49-F238E27FC236}">
                  <a16:creationId xmlns:a16="http://schemas.microsoft.com/office/drawing/2014/main" xmlns="" id="{FDE92BDD-7807-4F82-83ED-388E35E36F43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29;p78">
              <a:extLst>
                <a:ext uri="{FF2B5EF4-FFF2-40B4-BE49-F238E27FC236}">
                  <a16:creationId xmlns:a16="http://schemas.microsoft.com/office/drawing/2014/main" xmlns="" id="{2D2F4FBB-0A21-42B7-B6E8-C7F28FBCB5F0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30;p78">
              <a:extLst>
                <a:ext uri="{FF2B5EF4-FFF2-40B4-BE49-F238E27FC236}">
                  <a16:creationId xmlns:a16="http://schemas.microsoft.com/office/drawing/2014/main" xmlns="" id="{67C6643C-BE8F-4B11-A90D-01CC93B52E41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31;p78">
              <a:extLst>
                <a:ext uri="{FF2B5EF4-FFF2-40B4-BE49-F238E27FC236}">
                  <a16:creationId xmlns:a16="http://schemas.microsoft.com/office/drawing/2014/main" xmlns="" id="{A2E9F929-807F-452D-98A1-1507A3B472DB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32;p78">
              <a:extLst>
                <a:ext uri="{FF2B5EF4-FFF2-40B4-BE49-F238E27FC236}">
                  <a16:creationId xmlns:a16="http://schemas.microsoft.com/office/drawing/2014/main" xmlns="" id="{0D840489-D001-40B7-A08F-F6F2860C112C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33;p78">
              <a:extLst>
                <a:ext uri="{FF2B5EF4-FFF2-40B4-BE49-F238E27FC236}">
                  <a16:creationId xmlns:a16="http://schemas.microsoft.com/office/drawing/2014/main" xmlns="" id="{9C54A738-7C19-4778-BD38-BC7C7AEEDA0E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34;p78">
              <a:extLst>
                <a:ext uri="{FF2B5EF4-FFF2-40B4-BE49-F238E27FC236}">
                  <a16:creationId xmlns:a16="http://schemas.microsoft.com/office/drawing/2014/main" xmlns="" id="{B42A0CB8-6718-408B-8ACC-C3E5AAD395CD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35;p78">
              <a:extLst>
                <a:ext uri="{FF2B5EF4-FFF2-40B4-BE49-F238E27FC236}">
                  <a16:creationId xmlns:a16="http://schemas.microsoft.com/office/drawing/2014/main" xmlns="" id="{491CE02A-AFB2-4E01-91BF-3FE84AAD4C11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36;p78">
              <a:extLst>
                <a:ext uri="{FF2B5EF4-FFF2-40B4-BE49-F238E27FC236}">
                  <a16:creationId xmlns:a16="http://schemas.microsoft.com/office/drawing/2014/main" xmlns="" id="{7B5BBE8E-DBC0-4D9E-AC5D-AA09E57D1A51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37;p78">
              <a:extLst>
                <a:ext uri="{FF2B5EF4-FFF2-40B4-BE49-F238E27FC236}">
                  <a16:creationId xmlns:a16="http://schemas.microsoft.com/office/drawing/2014/main" xmlns="" id="{496B5501-1734-4AE3-9FE3-37B683C6C1E6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038;p78">
              <a:extLst>
                <a:ext uri="{FF2B5EF4-FFF2-40B4-BE49-F238E27FC236}">
                  <a16:creationId xmlns:a16="http://schemas.microsoft.com/office/drawing/2014/main" xmlns="" id="{B4149482-5085-41E3-A432-B33B7D488CFD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039;p78">
              <a:extLst>
                <a:ext uri="{FF2B5EF4-FFF2-40B4-BE49-F238E27FC236}">
                  <a16:creationId xmlns:a16="http://schemas.microsoft.com/office/drawing/2014/main" xmlns="" id="{1D76867A-AB7E-44AF-AF9D-79D897532F5E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040;p78">
              <a:extLst>
                <a:ext uri="{FF2B5EF4-FFF2-40B4-BE49-F238E27FC236}">
                  <a16:creationId xmlns:a16="http://schemas.microsoft.com/office/drawing/2014/main" xmlns="" id="{5233DB62-830A-4A40-8D61-A4D2131EEBC3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041;p78">
              <a:extLst>
                <a:ext uri="{FF2B5EF4-FFF2-40B4-BE49-F238E27FC236}">
                  <a16:creationId xmlns:a16="http://schemas.microsoft.com/office/drawing/2014/main" xmlns="" id="{3B993FAD-4D99-4215-A703-1BABFAF10B36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042;p78">
              <a:extLst>
                <a:ext uri="{FF2B5EF4-FFF2-40B4-BE49-F238E27FC236}">
                  <a16:creationId xmlns:a16="http://schemas.microsoft.com/office/drawing/2014/main" xmlns="" id="{A31743B9-E1CB-457C-909F-AA153F88F14B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043;p78">
              <a:extLst>
                <a:ext uri="{FF2B5EF4-FFF2-40B4-BE49-F238E27FC236}">
                  <a16:creationId xmlns:a16="http://schemas.microsoft.com/office/drawing/2014/main" xmlns="" id="{1AEE154E-A724-4D79-8309-8DD35C40C8D5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044;p78">
              <a:extLst>
                <a:ext uri="{FF2B5EF4-FFF2-40B4-BE49-F238E27FC236}">
                  <a16:creationId xmlns:a16="http://schemas.microsoft.com/office/drawing/2014/main" xmlns="" id="{D30693FD-502F-42CB-98FD-2DAC618D7983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045;p78">
              <a:extLst>
                <a:ext uri="{FF2B5EF4-FFF2-40B4-BE49-F238E27FC236}">
                  <a16:creationId xmlns:a16="http://schemas.microsoft.com/office/drawing/2014/main" xmlns="" id="{DC993338-4665-4F62-867C-7041D4EC69C6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046;p78">
              <a:extLst>
                <a:ext uri="{FF2B5EF4-FFF2-40B4-BE49-F238E27FC236}">
                  <a16:creationId xmlns:a16="http://schemas.microsoft.com/office/drawing/2014/main" xmlns="" id="{A7245095-8D0A-4A26-91B7-B2CE2EBC1F81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047;p78">
              <a:extLst>
                <a:ext uri="{FF2B5EF4-FFF2-40B4-BE49-F238E27FC236}">
                  <a16:creationId xmlns:a16="http://schemas.microsoft.com/office/drawing/2014/main" xmlns="" id="{FFFCD5D6-3E0A-4B8D-8761-8C4367D30DB1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048;p78">
              <a:extLst>
                <a:ext uri="{FF2B5EF4-FFF2-40B4-BE49-F238E27FC236}">
                  <a16:creationId xmlns:a16="http://schemas.microsoft.com/office/drawing/2014/main" xmlns="" id="{5A7FB7B7-F2B0-4CBE-8ABB-0041CB79552A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49;p78">
              <a:extLst>
                <a:ext uri="{FF2B5EF4-FFF2-40B4-BE49-F238E27FC236}">
                  <a16:creationId xmlns:a16="http://schemas.microsoft.com/office/drawing/2014/main" xmlns="" id="{2D07CA78-C725-4C53-80CA-B6327CD8EF18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50;p78">
              <a:extLst>
                <a:ext uri="{FF2B5EF4-FFF2-40B4-BE49-F238E27FC236}">
                  <a16:creationId xmlns:a16="http://schemas.microsoft.com/office/drawing/2014/main" xmlns="" id="{70E9F273-45FE-422C-BF85-310297812E4D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51;p78">
              <a:extLst>
                <a:ext uri="{FF2B5EF4-FFF2-40B4-BE49-F238E27FC236}">
                  <a16:creationId xmlns:a16="http://schemas.microsoft.com/office/drawing/2014/main" xmlns="" id="{D2C29EFB-9D7B-4A99-9FE2-880C2446843C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52;p78">
              <a:extLst>
                <a:ext uri="{FF2B5EF4-FFF2-40B4-BE49-F238E27FC236}">
                  <a16:creationId xmlns:a16="http://schemas.microsoft.com/office/drawing/2014/main" xmlns="" id="{B33259CC-0508-4C39-BDB2-1D80C8ABEE6C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53;p78">
              <a:extLst>
                <a:ext uri="{FF2B5EF4-FFF2-40B4-BE49-F238E27FC236}">
                  <a16:creationId xmlns:a16="http://schemas.microsoft.com/office/drawing/2014/main" xmlns="" id="{01DB6EA6-59AF-4540-9DD1-9585145E597B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4;p78">
              <a:extLst>
                <a:ext uri="{FF2B5EF4-FFF2-40B4-BE49-F238E27FC236}">
                  <a16:creationId xmlns:a16="http://schemas.microsoft.com/office/drawing/2014/main" xmlns="" id="{B8BF969F-0180-425C-BF0E-E25D5C7DA57F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55;p78">
              <a:extLst>
                <a:ext uri="{FF2B5EF4-FFF2-40B4-BE49-F238E27FC236}">
                  <a16:creationId xmlns:a16="http://schemas.microsoft.com/office/drawing/2014/main" xmlns="" id="{05260C0A-1A59-481F-BA5A-30500351E0AD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56;p78">
              <a:extLst>
                <a:ext uri="{FF2B5EF4-FFF2-40B4-BE49-F238E27FC236}">
                  <a16:creationId xmlns:a16="http://schemas.microsoft.com/office/drawing/2014/main" xmlns="" id="{C6E166A0-1E34-4F17-9DA0-E8B953BA338C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57;p78">
              <a:extLst>
                <a:ext uri="{FF2B5EF4-FFF2-40B4-BE49-F238E27FC236}">
                  <a16:creationId xmlns:a16="http://schemas.microsoft.com/office/drawing/2014/main" xmlns="" id="{BA1EADDA-2F3B-4E8A-8D24-FF4742718C35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58;p78">
              <a:extLst>
                <a:ext uri="{FF2B5EF4-FFF2-40B4-BE49-F238E27FC236}">
                  <a16:creationId xmlns:a16="http://schemas.microsoft.com/office/drawing/2014/main" xmlns="" id="{D706BB1C-9979-46E2-8E6F-4A6B88AF95C2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59;p78">
              <a:extLst>
                <a:ext uri="{FF2B5EF4-FFF2-40B4-BE49-F238E27FC236}">
                  <a16:creationId xmlns:a16="http://schemas.microsoft.com/office/drawing/2014/main" xmlns="" id="{EDA4A049-879F-4C9C-A83F-9C0E6FD405C9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60;p78">
              <a:extLst>
                <a:ext uri="{FF2B5EF4-FFF2-40B4-BE49-F238E27FC236}">
                  <a16:creationId xmlns:a16="http://schemas.microsoft.com/office/drawing/2014/main" xmlns="" id="{7BFD6B03-72E0-4C51-B204-FDC79AA6902D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61;p78">
              <a:extLst>
                <a:ext uri="{FF2B5EF4-FFF2-40B4-BE49-F238E27FC236}">
                  <a16:creationId xmlns:a16="http://schemas.microsoft.com/office/drawing/2014/main" xmlns="" id="{57C92EDF-EAE0-4E88-BF3B-9333E79B575B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62;p78">
              <a:extLst>
                <a:ext uri="{FF2B5EF4-FFF2-40B4-BE49-F238E27FC236}">
                  <a16:creationId xmlns:a16="http://schemas.microsoft.com/office/drawing/2014/main" xmlns="" id="{2BD59BDD-9BF0-4004-A144-915E7FFB09E2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63;p78">
              <a:extLst>
                <a:ext uri="{FF2B5EF4-FFF2-40B4-BE49-F238E27FC236}">
                  <a16:creationId xmlns:a16="http://schemas.microsoft.com/office/drawing/2014/main" xmlns="" id="{BCE02233-7454-4877-B183-D9A2FA983108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64;p78">
              <a:extLst>
                <a:ext uri="{FF2B5EF4-FFF2-40B4-BE49-F238E27FC236}">
                  <a16:creationId xmlns:a16="http://schemas.microsoft.com/office/drawing/2014/main" xmlns="" id="{E38A1689-66C7-4D9C-8A8F-7DC73554B1E1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65;p78">
              <a:extLst>
                <a:ext uri="{FF2B5EF4-FFF2-40B4-BE49-F238E27FC236}">
                  <a16:creationId xmlns:a16="http://schemas.microsoft.com/office/drawing/2014/main" xmlns="" id="{65F5A7D1-7EFE-49B0-9597-C97006DFC1F3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66;p78">
              <a:extLst>
                <a:ext uri="{FF2B5EF4-FFF2-40B4-BE49-F238E27FC236}">
                  <a16:creationId xmlns:a16="http://schemas.microsoft.com/office/drawing/2014/main" xmlns="" id="{FAACF726-C485-4918-8B8C-9A1711FE87AD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67;p78">
              <a:extLst>
                <a:ext uri="{FF2B5EF4-FFF2-40B4-BE49-F238E27FC236}">
                  <a16:creationId xmlns:a16="http://schemas.microsoft.com/office/drawing/2014/main" xmlns="" id="{5DB2519A-C0F0-4146-8DD9-37EFDAA333E7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68;p78">
              <a:extLst>
                <a:ext uri="{FF2B5EF4-FFF2-40B4-BE49-F238E27FC236}">
                  <a16:creationId xmlns:a16="http://schemas.microsoft.com/office/drawing/2014/main" xmlns="" id="{48E08AB9-D75D-4C85-9EDF-BBD974214222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69;p78">
              <a:extLst>
                <a:ext uri="{FF2B5EF4-FFF2-40B4-BE49-F238E27FC236}">
                  <a16:creationId xmlns:a16="http://schemas.microsoft.com/office/drawing/2014/main" xmlns="" id="{6B4681F8-B2C0-46AA-9CF7-7D60AAC62B58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70;p78">
              <a:extLst>
                <a:ext uri="{FF2B5EF4-FFF2-40B4-BE49-F238E27FC236}">
                  <a16:creationId xmlns:a16="http://schemas.microsoft.com/office/drawing/2014/main" xmlns="" id="{8A0D8963-1209-490F-8082-71E13AF4EF37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71;p78">
              <a:extLst>
                <a:ext uri="{FF2B5EF4-FFF2-40B4-BE49-F238E27FC236}">
                  <a16:creationId xmlns:a16="http://schemas.microsoft.com/office/drawing/2014/main" xmlns="" id="{A12F2BC0-EC48-48A3-8165-65F69284BBF2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72;p78">
              <a:extLst>
                <a:ext uri="{FF2B5EF4-FFF2-40B4-BE49-F238E27FC236}">
                  <a16:creationId xmlns:a16="http://schemas.microsoft.com/office/drawing/2014/main" xmlns="" id="{E09BC309-0837-4FE3-BBA9-17FAD9B09640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73;p78">
              <a:extLst>
                <a:ext uri="{FF2B5EF4-FFF2-40B4-BE49-F238E27FC236}">
                  <a16:creationId xmlns:a16="http://schemas.microsoft.com/office/drawing/2014/main" xmlns="" id="{5C3F673C-51E1-40C8-B241-03FAE0DFA145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74;p78">
              <a:extLst>
                <a:ext uri="{FF2B5EF4-FFF2-40B4-BE49-F238E27FC236}">
                  <a16:creationId xmlns:a16="http://schemas.microsoft.com/office/drawing/2014/main" xmlns="" id="{F1B3E753-AA82-4717-8C45-4B343FF95C3A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992;p78">
            <a:extLst>
              <a:ext uri="{FF2B5EF4-FFF2-40B4-BE49-F238E27FC236}">
                <a16:creationId xmlns:a16="http://schemas.microsoft.com/office/drawing/2014/main" xmlns="" id="{AFF8295A-EB62-4FB6-942F-05546A03FF23}"/>
              </a:ext>
            </a:extLst>
          </p:cNvPr>
          <p:cNvGrpSpPr/>
          <p:nvPr/>
        </p:nvGrpSpPr>
        <p:grpSpPr>
          <a:xfrm rot="20502754">
            <a:off x="4231445" y="3074751"/>
            <a:ext cx="609744" cy="531754"/>
            <a:chOff x="5535775" y="779325"/>
            <a:chExt cx="1931175" cy="2145925"/>
          </a:xfrm>
        </p:grpSpPr>
        <p:sp>
          <p:nvSpPr>
            <p:cNvPr id="211" name="Google Shape;2993;p78">
              <a:extLst>
                <a:ext uri="{FF2B5EF4-FFF2-40B4-BE49-F238E27FC236}">
                  <a16:creationId xmlns:a16="http://schemas.microsoft.com/office/drawing/2014/main" xmlns="" id="{AC3BEB53-D238-46AB-B09F-8DB75359D335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94;p78">
              <a:extLst>
                <a:ext uri="{FF2B5EF4-FFF2-40B4-BE49-F238E27FC236}">
                  <a16:creationId xmlns:a16="http://schemas.microsoft.com/office/drawing/2014/main" xmlns="" id="{5A594B5F-C21F-461C-A6E1-4BB767E8705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95;p78">
              <a:extLst>
                <a:ext uri="{FF2B5EF4-FFF2-40B4-BE49-F238E27FC236}">
                  <a16:creationId xmlns:a16="http://schemas.microsoft.com/office/drawing/2014/main" xmlns="" id="{93A90AEB-995A-4661-890E-4F06D3EDFCD5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96;p78">
              <a:extLst>
                <a:ext uri="{FF2B5EF4-FFF2-40B4-BE49-F238E27FC236}">
                  <a16:creationId xmlns:a16="http://schemas.microsoft.com/office/drawing/2014/main" xmlns="" id="{F9154873-DF69-4354-8AB4-DC7150C3F09D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97;p78">
              <a:extLst>
                <a:ext uri="{FF2B5EF4-FFF2-40B4-BE49-F238E27FC236}">
                  <a16:creationId xmlns:a16="http://schemas.microsoft.com/office/drawing/2014/main" xmlns="" id="{33EE028B-47BC-41A7-874E-C1290131CE86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98;p78">
              <a:extLst>
                <a:ext uri="{FF2B5EF4-FFF2-40B4-BE49-F238E27FC236}">
                  <a16:creationId xmlns:a16="http://schemas.microsoft.com/office/drawing/2014/main" xmlns="" id="{DF0FEC82-80C6-43E7-8D8F-95886875CA85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99;p78">
              <a:extLst>
                <a:ext uri="{FF2B5EF4-FFF2-40B4-BE49-F238E27FC236}">
                  <a16:creationId xmlns:a16="http://schemas.microsoft.com/office/drawing/2014/main" xmlns="" id="{E2C9A1AC-2F7F-4662-96D9-BAD976ABDD57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00;p78">
              <a:extLst>
                <a:ext uri="{FF2B5EF4-FFF2-40B4-BE49-F238E27FC236}">
                  <a16:creationId xmlns:a16="http://schemas.microsoft.com/office/drawing/2014/main" xmlns="" id="{7C29A7E5-4E03-434C-9CD2-704E1C265FFE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01;p78">
              <a:extLst>
                <a:ext uri="{FF2B5EF4-FFF2-40B4-BE49-F238E27FC236}">
                  <a16:creationId xmlns:a16="http://schemas.microsoft.com/office/drawing/2014/main" xmlns="" id="{7A4FCED4-8483-4E6D-AFFE-8267F1107AB0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02;p78">
              <a:extLst>
                <a:ext uri="{FF2B5EF4-FFF2-40B4-BE49-F238E27FC236}">
                  <a16:creationId xmlns:a16="http://schemas.microsoft.com/office/drawing/2014/main" xmlns="" id="{ACC5D92F-9F42-4147-B741-B5B7DDAA4BD8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003;p78">
              <a:extLst>
                <a:ext uri="{FF2B5EF4-FFF2-40B4-BE49-F238E27FC236}">
                  <a16:creationId xmlns:a16="http://schemas.microsoft.com/office/drawing/2014/main" xmlns="" id="{DED7C470-A91C-496E-8341-4E9FC601BFAF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004;p78">
              <a:extLst>
                <a:ext uri="{FF2B5EF4-FFF2-40B4-BE49-F238E27FC236}">
                  <a16:creationId xmlns:a16="http://schemas.microsoft.com/office/drawing/2014/main" xmlns="" id="{DCC3723C-C12D-4A6A-B3FB-594B905649ED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005;p78">
              <a:extLst>
                <a:ext uri="{FF2B5EF4-FFF2-40B4-BE49-F238E27FC236}">
                  <a16:creationId xmlns:a16="http://schemas.microsoft.com/office/drawing/2014/main" xmlns="" id="{8B51B0D6-F873-45E6-BA0F-3F733FAD2EFF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006;p78">
              <a:extLst>
                <a:ext uri="{FF2B5EF4-FFF2-40B4-BE49-F238E27FC236}">
                  <a16:creationId xmlns:a16="http://schemas.microsoft.com/office/drawing/2014/main" xmlns="" id="{015B0959-09C6-4EA3-BED6-9E1DCF183F07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007;p78">
              <a:extLst>
                <a:ext uri="{FF2B5EF4-FFF2-40B4-BE49-F238E27FC236}">
                  <a16:creationId xmlns:a16="http://schemas.microsoft.com/office/drawing/2014/main" xmlns="" id="{9D1F4D89-0135-43A5-8C1A-018C4A4AC682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008;p78">
              <a:extLst>
                <a:ext uri="{FF2B5EF4-FFF2-40B4-BE49-F238E27FC236}">
                  <a16:creationId xmlns:a16="http://schemas.microsoft.com/office/drawing/2014/main" xmlns="" id="{EED494B5-6053-486A-93A5-0645B532BD85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009;p78">
              <a:extLst>
                <a:ext uri="{FF2B5EF4-FFF2-40B4-BE49-F238E27FC236}">
                  <a16:creationId xmlns:a16="http://schemas.microsoft.com/office/drawing/2014/main" xmlns="" id="{472E526F-D386-4807-ADAB-A641DD07EAD7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010;p78">
              <a:extLst>
                <a:ext uri="{FF2B5EF4-FFF2-40B4-BE49-F238E27FC236}">
                  <a16:creationId xmlns:a16="http://schemas.microsoft.com/office/drawing/2014/main" xmlns="" id="{7F2CDF59-C830-4C4C-9FB2-8FBE3ABF8E06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011;p78">
              <a:extLst>
                <a:ext uri="{FF2B5EF4-FFF2-40B4-BE49-F238E27FC236}">
                  <a16:creationId xmlns:a16="http://schemas.microsoft.com/office/drawing/2014/main" xmlns="" id="{3712F9A7-0930-4248-AE88-B7DCDEC71E0B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012;p78">
              <a:extLst>
                <a:ext uri="{FF2B5EF4-FFF2-40B4-BE49-F238E27FC236}">
                  <a16:creationId xmlns:a16="http://schemas.microsoft.com/office/drawing/2014/main" xmlns="" id="{5D39386E-FB18-4292-896B-A3E4812B7919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013;p78">
              <a:extLst>
                <a:ext uri="{FF2B5EF4-FFF2-40B4-BE49-F238E27FC236}">
                  <a16:creationId xmlns:a16="http://schemas.microsoft.com/office/drawing/2014/main" xmlns="" id="{25D7671D-85DB-4D4A-BC22-C2FB7CC1744C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014;p78">
              <a:extLst>
                <a:ext uri="{FF2B5EF4-FFF2-40B4-BE49-F238E27FC236}">
                  <a16:creationId xmlns:a16="http://schemas.microsoft.com/office/drawing/2014/main" xmlns="" id="{BDD3AE41-62B6-4878-ADFF-2DBFA47BB51B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015;p78">
              <a:extLst>
                <a:ext uri="{FF2B5EF4-FFF2-40B4-BE49-F238E27FC236}">
                  <a16:creationId xmlns:a16="http://schemas.microsoft.com/office/drawing/2014/main" xmlns="" id="{0B7279F8-4800-4B38-960F-BD7E76358093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016;p78">
              <a:extLst>
                <a:ext uri="{FF2B5EF4-FFF2-40B4-BE49-F238E27FC236}">
                  <a16:creationId xmlns:a16="http://schemas.microsoft.com/office/drawing/2014/main" xmlns="" id="{6A3602CB-34E0-44B2-9612-D79ADFBED2F6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017;p78">
              <a:extLst>
                <a:ext uri="{FF2B5EF4-FFF2-40B4-BE49-F238E27FC236}">
                  <a16:creationId xmlns:a16="http://schemas.microsoft.com/office/drawing/2014/main" xmlns="" id="{6AD23CE7-3B35-414B-96D1-F5D16B968288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018;p78">
              <a:extLst>
                <a:ext uri="{FF2B5EF4-FFF2-40B4-BE49-F238E27FC236}">
                  <a16:creationId xmlns:a16="http://schemas.microsoft.com/office/drawing/2014/main" xmlns="" id="{BC319812-1E9F-4BB2-A331-AEA4988F0A1A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019;p78">
              <a:extLst>
                <a:ext uri="{FF2B5EF4-FFF2-40B4-BE49-F238E27FC236}">
                  <a16:creationId xmlns:a16="http://schemas.microsoft.com/office/drawing/2014/main" xmlns="" id="{9A5B0060-8972-4E0C-B9B1-DFD4DEA8996D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020;p78">
              <a:extLst>
                <a:ext uri="{FF2B5EF4-FFF2-40B4-BE49-F238E27FC236}">
                  <a16:creationId xmlns:a16="http://schemas.microsoft.com/office/drawing/2014/main" xmlns="" id="{E77C8DE9-49ED-454D-8169-5DC95F9A8DB7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021;p78">
              <a:extLst>
                <a:ext uri="{FF2B5EF4-FFF2-40B4-BE49-F238E27FC236}">
                  <a16:creationId xmlns:a16="http://schemas.microsoft.com/office/drawing/2014/main" xmlns="" id="{9BAE2130-6D2B-4E6D-930E-EBBDCE4A130E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022;p78">
              <a:extLst>
                <a:ext uri="{FF2B5EF4-FFF2-40B4-BE49-F238E27FC236}">
                  <a16:creationId xmlns:a16="http://schemas.microsoft.com/office/drawing/2014/main" xmlns="" id="{235C09BD-61D1-484A-AF65-1FDF40AC537A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023;p78">
              <a:extLst>
                <a:ext uri="{FF2B5EF4-FFF2-40B4-BE49-F238E27FC236}">
                  <a16:creationId xmlns:a16="http://schemas.microsoft.com/office/drawing/2014/main" xmlns="" id="{B93669CD-321C-4A60-B6E5-47CF58BCCD6D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024;p78">
              <a:extLst>
                <a:ext uri="{FF2B5EF4-FFF2-40B4-BE49-F238E27FC236}">
                  <a16:creationId xmlns:a16="http://schemas.microsoft.com/office/drawing/2014/main" xmlns="" id="{0FA064F7-BD75-47D2-AE89-7A23077EDB55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025;p78">
              <a:extLst>
                <a:ext uri="{FF2B5EF4-FFF2-40B4-BE49-F238E27FC236}">
                  <a16:creationId xmlns:a16="http://schemas.microsoft.com/office/drawing/2014/main" xmlns="" id="{B0D4F659-BD92-466C-9743-668833F999A5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026;p78">
              <a:extLst>
                <a:ext uri="{FF2B5EF4-FFF2-40B4-BE49-F238E27FC236}">
                  <a16:creationId xmlns:a16="http://schemas.microsoft.com/office/drawing/2014/main" xmlns="" id="{283256CD-1159-4087-9162-0F9C6AE1842C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027;p78">
              <a:extLst>
                <a:ext uri="{FF2B5EF4-FFF2-40B4-BE49-F238E27FC236}">
                  <a16:creationId xmlns:a16="http://schemas.microsoft.com/office/drawing/2014/main" xmlns="" id="{9F26D213-3A00-417D-9570-B84CB90F70A6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028;p78">
              <a:extLst>
                <a:ext uri="{FF2B5EF4-FFF2-40B4-BE49-F238E27FC236}">
                  <a16:creationId xmlns:a16="http://schemas.microsoft.com/office/drawing/2014/main" xmlns="" id="{97E265FB-7586-455F-BB07-5BF40A2A15FA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029;p78">
              <a:extLst>
                <a:ext uri="{FF2B5EF4-FFF2-40B4-BE49-F238E27FC236}">
                  <a16:creationId xmlns:a16="http://schemas.microsoft.com/office/drawing/2014/main" xmlns="" id="{234A05FC-C07A-4F1C-931E-74DB457168EC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030;p78">
              <a:extLst>
                <a:ext uri="{FF2B5EF4-FFF2-40B4-BE49-F238E27FC236}">
                  <a16:creationId xmlns:a16="http://schemas.microsoft.com/office/drawing/2014/main" xmlns="" id="{E82A5D51-040B-4D44-933F-D3F4AF824CDA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031;p78">
              <a:extLst>
                <a:ext uri="{FF2B5EF4-FFF2-40B4-BE49-F238E27FC236}">
                  <a16:creationId xmlns:a16="http://schemas.microsoft.com/office/drawing/2014/main" xmlns="" id="{E9686656-B7EF-4A30-B92F-E9A454727A1C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032;p78">
              <a:extLst>
                <a:ext uri="{FF2B5EF4-FFF2-40B4-BE49-F238E27FC236}">
                  <a16:creationId xmlns:a16="http://schemas.microsoft.com/office/drawing/2014/main" xmlns="" id="{12929975-1814-4E8D-B81B-FC5913CA5AB6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033;p78">
              <a:extLst>
                <a:ext uri="{FF2B5EF4-FFF2-40B4-BE49-F238E27FC236}">
                  <a16:creationId xmlns:a16="http://schemas.microsoft.com/office/drawing/2014/main" xmlns="" id="{F47E5FAA-D8D8-4C22-9CF3-4563E28E0991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034;p78">
              <a:extLst>
                <a:ext uri="{FF2B5EF4-FFF2-40B4-BE49-F238E27FC236}">
                  <a16:creationId xmlns:a16="http://schemas.microsoft.com/office/drawing/2014/main" xmlns="" id="{EBA4FB96-C5F4-486F-AC98-28195EB0BA17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035;p78">
              <a:extLst>
                <a:ext uri="{FF2B5EF4-FFF2-40B4-BE49-F238E27FC236}">
                  <a16:creationId xmlns:a16="http://schemas.microsoft.com/office/drawing/2014/main" xmlns="" id="{B5267B45-5D7A-4B76-A946-AB169AE2B449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036;p78">
              <a:extLst>
                <a:ext uri="{FF2B5EF4-FFF2-40B4-BE49-F238E27FC236}">
                  <a16:creationId xmlns:a16="http://schemas.microsoft.com/office/drawing/2014/main" xmlns="" id="{100DD785-8702-4E40-ABEE-F5E1E612D95D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037;p78">
              <a:extLst>
                <a:ext uri="{FF2B5EF4-FFF2-40B4-BE49-F238E27FC236}">
                  <a16:creationId xmlns:a16="http://schemas.microsoft.com/office/drawing/2014/main" xmlns="" id="{15C6CB58-F831-469A-B936-9AB80E185C3F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038;p78">
              <a:extLst>
                <a:ext uri="{FF2B5EF4-FFF2-40B4-BE49-F238E27FC236}">
                  <a16:creationId xmlns:a16="http://schemas.microsoft.com/office/drawing/2014/main" xmlns="" id="{A4468369-09B6-404B-AC76-62E4C7E345E7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039;p78">
              <a:extLst>
                <a:ext uri="{FF2B5EF4-FFF2-40B4-BE49-F238E27FC236}">
                  <a16:creationId xmlns:a16="http://schemas.microsoft.com/office/drawing/2014/main" xmlns="" id="{9B55BF0F-0D63-4B17-A132-803F27DFD3AC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040;p78">
              <a:extLst>
                <a:ext uri="{FF2B5EF4-FFF2-40B4-BE49-F238E27FC236}">
                  <a16:creationId xmlns:a16="http://schemas.microsoft.com/office/drawing/2014/main" xmlns="" id="{458987AD-1C63-41EA-B115-6EF0E9B31B02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041;p78">
              <a:extLst>
                <a:ext uri="{FF2B5EF4-FFF2-40B4-BE49-F238E27FC236}">
                  <a16:creationId xmlns:a16="http://schemas.microsoft.com/office/drawing/2014/main" xmlns="" id="{B8757ED5-C727-4ED1-BB5A-8E5C348C5676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042;p78">
              <a:extLst>
                <a:ext uri="{FF2B5EF4-FFF2-40B4-BE49-F238E27FC236}">
                  <a16:creationId xmlns:a16="http://schemas.microsoft.com/office/drawing/2014/main" xmlns="" id="{4ED64E01-74A7-465F-BD1F-418A79641346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043;p78">
              <a:extLst>
                <a:ext uri="{FF2B5EF4-FFF2-40B4-BE49-F238E27FC236}">
                  <a16:creationId xmlns:a16="http://schemas.microsoft.com/office/drawing/2014/main" xmlns="" id="{57B92FA7-D4F7-4C6E-B33B-1BFC850416E1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044;p78">
              <a:extLst>
                <a:ext uri="{FF2B5EF4-FFF2-40B4-BE49-F238E27FC236}">
                  <a16:creationId xmlns:a16="http://schemas.microsoft.com/office/drawing/2014/main" xmlns="" id="{935A6CFF-6923-42E6-81F4-A560316330DD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045;p78">
              <a:extLst>
                <a:ext uri="{FF2B5EF4-FFF2-40B4-BE49-F238E27FC236}">
                  <a16:creationId xmlns:a16="http://schemas.microsoft.com/office/drawing/2014/main" xmlns="" id="{5A7952C3-AA29-42CF-A2A1-BB521ED32FFA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046;p78">
              <a:extLst>
                <a:ext uri="{FF2B5EF4-FFF2-40B4-BE49-F238E27FC236}">
                  <a16:creationId xmlns:a16="http://schemas.microsoft.com/office/drawing/2014/main" xmlns="" id="{CAB09A78-B7DB-4469-930C-5AAE3BBCFAD9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047;p78">
              <a:extLst>
                <a:ext uri="{FF2B5EF4-FFF2-40B4-BE49-F238E27FC236}">
                  <a16:creationId xmlns:a16="http://schemas.microsoft.com/office/drawing/2014/main" xmlns="" id="{E3C1569B-E1A9-462F-B505-024E5023A381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048;p78">
              <a:extLst>
                <a:ext uri="{FF2B5EF4-FFF2-40B4-BE49-F238E27FC236}">
                  <a16:creationId xmlns:a16="http://schemas.microsoft.com/office/drawing/2014/main" xmlns="" id="{6FBD6ED6-969C-4D7A-BBB3-91F9A10D4BFD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049;p78">
              <a:extLst>
                <a:ext uri="{FF2B5EF4-FFF2-40B4-BE49-F238E27FC236}">
                  <a16:creationId xmlns:a16="http://schemas.microsoft.com/office/drawing/2014/main" xmlns="" id="{F24E38FA-E391-4C4D-87CD-102C9B47EC53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050;p78">
              <a:extLst>
                <a:ext uri="{FF2B5EF4-FFF2-40B4-BE49-F238E27FC236}">
                  <a16:creationId xmlns:a16="http://schemas.microsoft.com/office/drawing/2014/main" xmlns="" id="{6C39A78B-2709-4295-9430-14B11B3A5EEF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051;p78">
              <a:extLst>
                <a:ext uri="{FF2B5EF4-FFF2-40B4-BE49-F238E27FC236}">
                  <a16:creationId xmlns:a16="http://schemas.microsoft.com/office/drawing/2014/main" xmlns="" id="{75DCC3A3-D0C4-4465-A7F4-E674EC762CDA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52;p78">
              <a:extLst>
                <a:ext uri="{FF2B5EF4-FFF2-40B4-BE49-F238E27FC236}">
                  <a16:creationId xmlns:a16="http://schemas.microsoft.com/office/drawing/2014/main" xmlns="" id="{1E7BBE7C-45E6-4A6E-8327-D44BA04C877B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53;p78">
              <a:extLst>
                <a:ext uri="{FF2B5EF4-FFF2-40B4-BE49-F238E27FC236}">
                  <a16:creationId xmlns:a16="http://schemas.microsoft.com/office/drawing/2014/main" xmlns="" id="{2D4B648C-4575-4F0B-8FE5-CC15BB593EFB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54;p78">
              <a:extLst>
                <a:ext uri="{FF2B5EF4-FFF2-40B4-BE49-F238E27FC236}">
                  <a16:creationId xmlns:a16="http://schemas.microsoft.com/office/drawing/2014/main" xmlns="" id="{A4808B42-7718-49DF-8BFC-AC01246F2470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55;p78">
              <a:extLst>
                <a:ext uri="{FF2B5EF4-FFF2-40B4-BE49-F238E27FC236}">
                  <a16:creationId xmlns:a16="http://schemas.microsoft.com/office/drawing/2014/main" xmlns="" id="{4B43B565-2E02-44F2-AB80-9FEFF1C8DA72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56;p78">
              <a:extLst>
                <a:ext uri="{FF2B5EF4-FFF2-40B4-BE49-F238E27FC236}">
                  <a16:creationId xmlns:a16="http://schemas.microsoft.com/office/drawing/2014/main" xmlns="" id="{51ADD29D-0E77-4336-BE7C-45EEE734073F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7;p78">
              <a:extLst>
                <a:ext uri="{FF2B5EF4-FFF2-40B4-BE49-F238E27FC236}">
                  <a16:creationId xmlns:a16="http://schemas.microsoft.com/office/drawing/2014/main" xmlns="" id="{CA4101B7-F4FC-4811-BC5A-63A87473F233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58;p78">
              <a:extLst>
                <a:ext uri="{FF2B5EF4-FFF2-40B4-BE49-F238E27FC236}">
                  <a16:creationId xmlns:a16="http://schemas.microsoft.com/office/drawing/2014/main" xmlns="" id="{E90CA576-CEC3-4EE7-9C8B-4F0E0FC431FF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59;p78">
              <a:extLst>
                <a:ext uri="{FF2B5EF4-FFF2-40B4-BE49-F238E27FC236}">
                  <a16:creationId xmlns:a16="http://schemas.microsoft.com/office/drawing/2014/main" xmlns="" id="{ADFE2405-0155-40D0-BC65-27B71C57D716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60;p78">
              <a:extLst>
                <a:ext uri="{FF2B5EF4-FFF2-40B4-BE49-F238E27FC236}">
                  <a16:creationId xmlns:a16="http://schemas.microsoft.com/office/drawing/2014/main" xmlns="" id="{2E924CBE-DC7A-4B30-87CA-C70B5FC26468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61;p78">
              <a:extLst>
                <a:ext uri="{FF2B5EF4-FFF2-40B4-BE49-F238E27FC236}">
                  <a16:creationId xmlns:a16="http://schemas.microsoft.com/office/drawing/2014/main" xmlns="" id="{3D7C0D65-409A-42CA-9DE6-526B54FD67F1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062;p78">
              <a:extLst>
                <a:ext uri="{FF2B5EF4-FFF2-40B4-BE49-F238E27FC236}">
                  <a16:creationId xmlns:a16="http://schemas.microsoft.com/office/drawing/2014/main" xmlns="" id="{596DAC39-FA6F-458B-A7D5-3EB52FE266D2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063;p78">
              <a:extLst>
                <a:ext uri="{FF2B5EF4-FFF2-40B4-BE49-F238E27FC236}">
                  <a16:creationId xmlns:a16="http://schemas.microsoft.com/office/drawing/2014/main" xmlns="" id="{9D189C88-A4EC-41BA-9EE1-FB630562FC90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064;p78">
              <a:extLst>
                <a:ext uri="{FF2B5EF4-FFF2-40B4-BE49-F238E27FC236}">
                  <a16:creationId xmlns:a16="http://schemas.microsoft.com/office/drawing/2014/main" xmlns="" id="{7F984756-974E-4AE7-B0DA-669EB32A5F8F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065;p78">
              <a:extLst>
                <a:ext uri="{FF2B5EF4-FFF2-40B4-BE49-F238E27FC236}">
                  <a16:creationId xmlns:a16="http://schemas.microsoft.com/office/drawing/2014/main" xmlns="" id="{FEB9F4E7-1967-4CD5-A086-989198D4071C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066;p78">
              <a:extLst>
                <a:ext uri="{FF2B5EF4-FFF2-40B4-BE49-F238E27FC236}">
                  <a16:creationId xmlns:a16="http://schemas.microsoft.com/office/drawing/2014/main" xmlns="" id="{2AB94E82-D945-4DE2-BEE7-CB09CEC2D171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067;p78">
              <a:extLst>
                <a:ext uri="{FF2B5EF4-FFF2-40B4-BE49-F238E27FC236}">
                  <a16:creationId xmlns:a16="http://schemas.microsoft.com/office/drawing/2014/main" xmlns="" id="{C4CCCCA8-6198-43E5-99CC-350B2A3A4F1C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068;p78">
              <a:extLst>
                <a:ext uri="{FF2B5EF4-FFF2-40B4-BE49-F238E27FC236}">
                  <a16:creationId xmlns:a16="http://schemas.microsoft.com/office/drawing/2014/main" xmlns="" id="{2FDF7FD5-F2FF-4C2F-A102-99492C2812C7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069;p78">
              <a:extLst>
                <a:ext uri="{FF2B5EF4-FFF2-40B4-BE49-F238E27FC236}">
                  <a16:creationId xmlns:a16="http://schemas.microsoft.com/office/drawing/2014/main" xmlns="" id="{061CEBCA-1FD2-4BB1-922B-029203453E87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070;p78">
              <a:extLst>
                <a:ext uri="{FF2B5EF4-FFF2-40B4-BE49-F238E27FC236}">
                  <a16:creationId xmlns:a16="http://schemas.microsoft.com/office/drawing/2014/main" xmlns="" id="{9A0F59B5-BF35-4B46-AF91-CD687911D6B8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071;p78">
              <a:extLst>
                <a:ext uri="{FF2B5EF4-FFF2-40B4-BE49-F238E27FC236}">
                  <a16:creationId xmlns:a16="http://schemas.microsoft.com/office/drawing/2014/main" xmlns="" id="{7DD35EB9-799F-4D65-A2FE-CD74A6ACB459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072;p78">
              <a:extLst>
                <a:ext uri="{FF2B5EF4-FFF2-40B4-BE49-F238E27FC236}">
                  <a16:creationId xmlns:a16="http://schemas.microsoft.com/office/drawing/2014/main" xmlns="" id="{D3F24BDF-DA08-45C4-9BF5-5554D6417AA8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073;p78">
              <a:extLst>
                <a:ext uri="{FF2B5EF4-FFF2-40B4-BE49-F238E27FC236}">
                  <a16:creationId xmlns:a16="http://schemas.microsoft.com/office/drawing/2014/main" xmlns="" id="{062B5C32-D7BF-4EEE-A287-5BF0C3BE423E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074;p78">
              <a:extLst>
                <a:ext uri="{FF2B5EF4-FFF2-40B4-BE49-F238E27FC236}">
                  <a16:creationId xmlns:a16="http://schemas.microsoft.com/office/drawing/2014/main" xmlns="" id="{993E093C-8D11-4710-A006-E5D683040C40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962;p89">
            <a:extLst>
              <a:ext uri="{FF2B5EF4-FFF2-40B4-BE49-F238E27FC236}">
                <a16:creationId xmlns:a16="http://schemas.microsoft.com/office/drawing/2014/main" xmlns="" id="{B4795EA2-1FB8-4212-AB8D-023ECCD774A9}"/>
              </a:ext>
            </a:extLst>
          </p:cNvPr>
          <p:cNvGrpSpPr/>
          <p:nvPr/>
        </p:nvGrpSpPr>
        <p:grpSpPr>
          <a:xfrm>
            <a:off x="8258464" y="3483445"/>
            <a:ext cx="917376" cy="1691293"/>
            <a:chOff x="5763501" y="2304411"/>
            <a:chExt cx="987275" cy="1820161"/>
          </a:xfrm>
        </p:grpSpPr>
        <p:sp>
          <p:nvSpPr>
            <p:cNvPr id="344" name="Google Shape;3963;p89">
              <a:extLst>
                <a:ext uri="{FF2B5EF4-FFF2-40B4-BE49-F238E27FC236}">
                  <a16:creationId xmlns:a16="http://schemas.microsoft.com/office/drawing/2014/main" xmlns="" id="{8C8CF203-5398-4554-AC01-26E32F9A61FA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964;p89">
              <a:extLst>
                <a:ext uri="{FF2B5EF4-FFF2-40B4-BE49-F238E27FC236}">
                  <a16:creationId xmlns:a16="http://schemas.microsoft.com/office/drawing/2014/main" xmlns="" id="{EBCFFA06-0273-4A96-84E6-7278C28007F1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965;p89">
              <a:extLst>
                <a:ext uri="{FF2B5EF4-FFF2-40B4-BE49-F238E27FC236}">
                  <a16:creationId xmlns:a16="http://schemas.microsoft.com/office/drawing/2014/main" xmlns="" id="{10C3E7DE-3A86-4749-A046-0B6B08D2E9C6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966;p89">
              <a:extLst>
                <a:ext uri="{FF2B5EF4-FFF2-40B4-BE49-F238E27FC236}">
                  <a16:creationId xmlns:a16="http://schemas.microsoft.com/office/drawing/2014/main" xmlns="" id="{66719284-816A-420B-89E9-360F2A6083D7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967;p89">
              <a:extLst>
                <a:ext uri="{FF2B5EF4-FFF2-40B4-BE49-F238E27FC236}">
                  <a16:creationId xmlns:a16="http://schemas.microsoft.com/office/drawing/2014/main" xmlns="" id="{8E9FBF3E-0D4C-4C42-845A-6C81488386C0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968;p89">
              <a:extLst>
                <a:ext uri="{FF2B5EF4-FFF2-40B4-BE49-F238E27FC236}">
                  <a16:creationId xmlns:a16="http://schemas.microsoft.com/office/drawing/2014/main" xmlns="" id="{33E72DF1-1D0A-4B2A-92D8-E48DCDDA7291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969;p89">
              <a:extLst>
                <a:ext uri="{FF2B5EF4-FFF2-40B4-BE49-F238E27FC236}">
                  <a16:creationId xmlns:a16="http://schemas.microsoft.com/office/drawing/2014/main" xmlns="" id="{7F27B49D-1E59-474C-BB80-BE0938212E93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970;p89">
              <a:extLst>
                <a:ext uri="{FF2B5EF4-FFF2-40B4-BE49-F238E27FC236}">
                  <a16:creationId xmlns:a16="http://schemas.microsoft.com/office/drawing/2014/main" xmlns="" id="{10F890B8-9AB6-4989-951C-84D9DF7FCD7A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971;p89">
              <a:extLst>
                <a:ext uri="{FF2B5EF4-FFF2-40B4-BE49-F238E27FC236}">
                  <a16:creationId xmlns:a16="http://schemas.microsoft.com/office/drawing/2014/main" xmlns="" id="{7C0F7D9F-58D1-4640-961D-A19A92C9DA5F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972;p89">
              <a:extLst>
                <a:ext uri="{FF2B5EF4-FFF2-40B4-BE49-F238E27FC236}">
                  <a16:creationId xmlns:a16="http://schemas.microsoft.com/office/drawing/2014/main" xmlns="" id="{8109B32A-5EE6-4786-BA71-C5066E7680D4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973;p89">
              <a:extLst>
                <a:ext uri="{FF2B5EF4-FFF2-40B4-BE49-F238E27FC236}">
                  <a16:creationId xmlns:a16="http://schemas.microsoft.com/office/drawing/2014/main" xmlns="" id="{FE6E141E-7F6F-4DFD-AE19-D195624DC9B3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974;p89">
              <a:extLst>
                <a:ext uri="{FF2B5EF4-FFF2-40B4-BE49-F238E27FC236}">
                  <a16:creationId xmlns:a16="http://schemas.microsoft.com/office/drawing/2014/main" xmlns="" id="{F2576CF6-32FE-4DCB-ABC7-BBDE830A3E2D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975;p89">
              <a:extLst>
                <a:ext uri="{FF2B5EF4-FFF2-40B4-BE49-F238E27FC236}">
                  <a16:creationId xmlns:a16="http://schemas.microsoft.com/office/drawing/2014/main" xmlns="" id="{D7AAA42C-7352-46DA-812A-2E3482E66046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976;p89">
              <a:extLst>
                <a:ext uri="{FF2B5EF4-FFF2-40B4-BE49-F238E27FC236}">
                  <a16:creationId xmlns:a16="http://schemas.microsoft.com/office/drawing/2014/main" xmlns="" id="{8779D1C3-6D33-4EF5-82E8-1217AF00EE64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977;p89">
              <a:extLst>
                <a:ext uri="{FF2B5EF4-FFF2-40B4-BE49-F238E27FC236}">
                  <a16:creationId xmlns:a16="http://schemas.microsoft.com/office/drawing/2014/main" xmlns="" id="{699635C0-70A3-4F4D-A7C0-85D77F5BA158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978;p89">
              <a:extLst>
                <a:ext uri="{FF2B5EF4-FFF2-40B4-BE49-F238E27FC236}">
                  <a16:creationId xmlns:a16="http://schemas.microsoft.com/office/drawing/2014/main" xmlns="" id="{023A7C11-9459-4DE6-8B4A-340C0A08644E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979;p89">
              <a:extLst>
                <a:ext uri="{FF2B5EF4-FFF2-40B4-BE49-F238E27FC236}">
                  <a16:creationId xmlns:a16="http://schemas.microsoft.com/office/drawing/2014/main" xmlns="" id="{8A003D98-1B90-439B-BA5D-FFC0EC422FA3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980;p89">
              <a:extLst>
                <a:ext uri="{FF2B5EF4-FFF2-40B4-BE49-F238E27FC236}">
                  <a16:creationId xmlns:a16="http://schemas.microsoft.com/office/drawing/2014/main" xmlns="" id="{56870603-818F-4BA1-9B28-56D853935CAD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981;p89">
              <a:extLst>
                <a:ext uri="{FF2B5EF4-FFF2-40B4-BE49-F238E27FC236}">
                  <a16:creationId xmlns:a16="http://schemas.microsoft.com/office/drawing/2014/main" xmlns="" id="{C28CE700-DDFD-43E3-A1DD-496D0D30E3F2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982;p89">
            <a:extLst>
              <a:ext uri="{FF2B5EF4-FFF2-40B4-BE49-F238E27FC236}">
                <a16:creationId xmlns:a16="http://schemas.microsoft.com/office/drawing/2014/main" xmlns="" id="{2B7376FE-B1FC-4A57-B57A-7B5743764F63}"/>
              </a:ext>
            </a:extLst>
          </p:cNvPr>
          <p:cNvGrpSpPr/>
          <p:nvPr/>
        </p:nvGrpSpPr>
        <p:grpSpPr>
          <a:xfrm>
            <a:off x="2694996" y="1571901"/>
            <a:ext cx="813747" cy="2066627"/>
            <a:chOff x="217925" y="1971400"/>
            <a:chExt cx="622525" cy="1687200"/>
          </a:xfrm>
        </p:grpSpPr>
        <p:sp>
          <p:nvSpPr>
            <p:cNvPr id="364" name="Google Shape;3983;p89">
              <a:extLst>
                <a:ext uri="{FF2B5EF4-FFF2-40B4-BE49-F238E27FC236}">
                  <a16:creationId xmlns:a16="http://schemas.microsoft.com/office/drawing/2014/main" xmlns="" id="{5F8611FE-D3C2-4D9E-99DB-62A27C84E322}"/>
                </a:ext>
              </a:extLst>
            </p:cNvPr>
            <p:cNvSpPr/>
            <p:nvPr/>
          </p:nvSpPr>
          <p:spPr>
            <a:xfrm>
              <a:off x="606775" y="2245925"/>
              <a:ext cx="193750" cy="227825"/>
            </a:xfrm>
            <a:custGeom>
              <a:avLst/>
              <a:gdLst/>
              <a:ahLst/>
              <a:cxnLst/>
              <a:rect l="l" t="t" r="r" b="b"/>
              <a:pathLst>
                <a:path w="7750" h="9113" extrusionOk="0">
                  <a:moveTo>
                    <a:pt x="6452" y="0"/>
                  </a:moveTo>
                  <a:cubicBezTo>
                    <a:pt x="6312" y="0"/>
                    <a:pt x="6156" y="17"/>
                    <a:pt x="5985" y="53"/>
                  </a:cubicBezTo>
                  <a:cubicBezTo>
                    <a:pt x="4579" y="446"/>
                    <a:pt x="3042" y="1688"/>
                    <a:pt x="2257" y="2931"/>
                  </a:cubicBezTo>
                  <a:cubicBezTo>
                    <a:pt x="1113" y="4664"/>
                    <a:pt x="1" y="6887"/>
                    <a:pt x="589" y="9013"/>
                  </a:cubicBezTo>
                  <a:lnTo>
                    <a:pt x="688" y="9111"/>
                  </a:lnTo>
                  <a:cubicBezTo>
                    <a:pt x="690" y="9112"/>
                    <a:pt x="693" y="9112"/>
                    <a:pt x="696" y="9112"/>
                  </a:cubicBezTo>
                  <a:cubicBezTo>
                    <a:pt x="938" y="9112"/>
                    <a:pt x="3015" y="6653"/>
                    <a:pt x="3434" y="6266"/>
                  </a:cubicBezTo>
                  <a:cubicBezTo>
                    <a:pt x="4709" y="4991"/>
                    <a:pt x="6246" y="3977"/>
                    <a:pt x="7162" y="2408"/>
                  </a:cubicBezTo>
                  <a:cubicBezTo>
                    <a:pt x="7750" y="1349"/>
                    <a:pt x="7703" y="0"/>
                    <a:pt x="6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984;p89">
              <a:extLst>
                <a:ext uri="{FF2B5EF4-FFF2-40B4-BE49-F238E27FC236}">
                  <a16:creationId xmlns:a16="http://schemas.microsoft.com/office/drawing/2014/main" xmlns="" id="{5B27FE18-8D9A-4182-8AA0-814E782C7710}"/>
                </a:ext>
              </a:extLst>
            </p:cNvPr>
            <p:cNvSpPr/>
            <p:nvPr/>
          </p:nvSpPr>
          <p:spPr>
            <a:xfrm>
              <a:off x="263375" y="2415775"/>
              <a:ext cx="237175" cy="129050"/>
            </a:xfrm>
            <a:custGeom>
              <a:avLst/>
              <a:gdLst/>
              <a:ahLst/>
              <a:cxnLst/>
              <a:rect l="l" t="t" r="r" b="b"/>
              <a:pathLst>
                <a:path w="9487" h="5162" extrusionOk="0">
                  <a:moveTo>
                    <a:pt x="2566" y="0"/>
                  </a:moveTo>
                  <a:cubicBezTo>
                    <a:pt x="1394" y="0"/>
                    <a:pt x="383" y="347"/>
                    <a:pt x="233" y="1401"/>
                  </a:cubicBezTo>
                  <a:cubicBezTo>
                    <a:pt x="1" y="2723"/>
                    <a:pt x="1907" y="2795"/>
                    <a:pt x="3432" y="2795"/>
                  </a:cubicBezTo>
                  <a:cubicBezTo>
                    <a:pt x="3618" y="2795"/>
                    <a:pt x="3798" y="2794"/>
                    <a:pt x="3967" y="2794"/>
                  </a:cubicBezTo>
                  <a:cubicBezTo>
                    <a:pt x="4369" y="2794"/>
                    <a:pt x="4714" y="2800"/>
                    <a:pt x="4941" y="2840"/>
                  </a:cubicBezTo>
                  <a:cubicBezTo>
                    <a:pt x="6674" y="3167"/>
                    <a:pt x="8047" y="4213"/>
                    <a:pt x="9453" y="5162"/>
                  </a:cubicBezTo>
                  <a:lnTo>
                    <a:pt x="9486" y="5031"/>
                  </a:lnTo>
                  <a:cubicBezTo>
                    <a:pt x="9290" y="3494"/>
                    <a:pt x="7492" y="1532"/>
                    <a:pt x="6216" y="845"/>
                  </a:cubicBezTo>
                  <a:cubicBezTo>
                    <a:pt x="5529" y="475"/>
                    <a:pt x="3937" y="0"/>
                    <a:pt x="2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985;p89">
              <a:extLst>
                <a:ext uri="{FF2B5EF4-FFF2-40B4-BE49-F238E27FC236}">
                  <a16:creationId xmlns:a16="http://schemas.microsoft.com/office/drawing/2014/main" xmlns="" id="{4D0FB8BF-E79E-4EBA-91E8-4929180507DC}"/>
                </a:ext>
              </a:extLst>
            </p:cNvPr>
            <p:cNvSpPr/>
            <p:nvPr/>
          </p:nvSpPr>
          <p:spPr>
            <a:xfrm>
              <a:off x="233200" y="2583125"/>
              <a:ext cx="264900" cy="187825"/>
            </a:xfrm>
            <a:custGeom>
              <a:avLst/>
              <a:gdLst/>
              <a:ahLst/>
              <a:cxnLst/>
              <a:rect l="l" t="t" r="r" b="b"/>
              <a:pathLst>
                <a:path w="10596" h="7513" extrusionOk="0">
                  <a:moveTo>
                    <a:pt x="6045" y="0"/>
                  </a:moveTo>
                  <a:cubicBezTo>
                    <a:pt x="3547" y="0"/>
                    <a:pt x="1287" y="2173"/>
                    <a:pt x="557" y="4517"/>
                  </a:cubicBezTo>
                  <a:cubicBezTo>
                    <a:pt x="295" y="5301"/>
                    <a:pt x="1" y="7263"/>
                    <a:pt x="1145" y="7492"/>
                  </a:cubicBezTo>
                  <a:cubicBezTo>
                    <a:pt x="1216" y="7506"/>
                    <a:pt x="1284" y="7512"/>
                    <a:pt x="1351" y="7512"/>
                  </a:cubicBezTo>
                  <a:cubicBezTo>
                    <a:pt x="2572" y="7512"/>
                    <a:pt x="3069" y="5323"/>
                    <a:pt x="3565" y="4517"/>
                  </a:cubicBezTo>
                  <a:cubicBezTo>
                    <a:pt x="4372" y="3145"/>
                    <a:pt x="5839" y="2321"/>
                    <a:pt x="7312" y="2321"/>
                  </a:cubicBezTo>
                  <a:cubicBezTo>
                    <a:pt x="8227" y="2321"/>
                    <a:pt x="9144" y="2638"/>
                    <a:pt x="9908" y="3340"/>
                  </a:cubicBezTo>
                  <a:lnTo>
                    <a:pt x="10497" y="3928"/>
                  </a:lnTo>
                  <a:lnTo>
                    <a:pt x="10595" y="3797"/>
                  </a:lnTo>
                  <a:cubicBezTo>
                    <a:pt x="10170" y="1835"/>
                    <a:pt x="8600" y="331"/>
                    <a:pt x="6606" y="37"/>
                  </a:cubicBezTo>
                  <a:cubicBezTo>
                    <a:pt x="6418" y="12"/>
                    <a:pt x="6230" y="0"/>
                    <a:pt x="6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986;p89">
              <a:extLst>
                <a:ext uri="{FF2B5EF4-FFF2-40B4-BE49-F238E27FC236}">
                  <a16:creationId xmlns:a16="http://schemas.microsoft.com/office/drawing/2014/main" xmlns="" id="{52EDE853-67D7-4FC8-901D-598C2F19B2DF}"/>
                </a:ext>
              </a:extLst>
            </p:cNvPr>
            <p:cNvSpPr/>
            <p:nvPr/>
          </p:nvSpPr>
          <p:spPr>
            <a:xfrm>
              <a:off x="629675" y="2491925"/>
              <a:ext cx="157175" cy="282600"/>
            </a:xfrm>
            <a:custGeom>
              <a:avLst/>
              <a:gdLst/>
              <a:ahLst/>
              <a:cxnLst/>
              <a:rect l="l" t="t" r="r" b="b"/>
              <a:pathLst>
                <a:path w="6287" h="11304" extrusionOk="0">
                  <a:moveTo>
                    <a:pt x="5160" y="1"/>
                  </a:moveTo>
                  <a:cubicBezTo>
                    <a:pt x="4616" y="1"/>
                    <a:pt x="3967" y="264"/>
                    <a:pt x="3499" y="611"/>
                  </a:cubicBezTo>
                  <a:cubicBezTo>
                    <a:pt x="2289" y="1527"/>
                    <a:pt x="1406" y="3325"/>
                    <a:pt x="818" y="4731"/>
                  </a:cubicBezTo>
                  <a:cubicBezTo>
                    <a:pt x="0" y="6922"/>
                    <a:pt x="524" y="9080"/>
                    <a:pt x="883" y="11238"/>
                  </a:cubicBezTo>
                  <a:lnTo>
                    <a:pt x="1047" y="11304"/>
                  </a:lnTo>
                  <a:cubicBezTo>
                    <a:pt x="1406" y="9734"/>
                    <a:pt x="2028" y="8197"/>
                    <a:pt x="2813" y="6791"/>
                  </a:cubicBezTo>
                  <a:cubicBezTo>
                    <a:pt x="3761" y="5255"/>
                    <a:pt x="5984" y="3195"/>
                    <a:pt x="6180" y="1363"/>
                  </a:cubicBezTo>
                  <a:cubicBezTo>
                    <a:pt x="6286" y="360"/>
                    <a:pt x="5794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987;p89">
              <a:extLst>
                <a:ext uri="{FF2B5EF4-FFF2-40B4-BE49-F238E27FC236}">
                  <a16:creationId xmlns:a16="http://schemas.microsoft.com/office/drawing/2014/main" xmlns="" id="{8625422E-A842-442A-A1F1-CE82D60F2FA9}"/>
                </a:ext>
              </a:extLst>
            </p:cNvPr>
            <p:cNvSpPr/>
            <p:nvPr/>
          </p:nvSpPr>
          <p:spPr>
            <a:xfrm>
              <a:off x="714700" y="2687575"/>
              <a:ext cx="125750" cy="223475"/>
            </a:xfrm>
            <a:custGeom>
              <a:avLst/>
              <a:gdLst/>
              <a:ahLst/>
              <a:cxnLst/>
              <a:rect l="l" t="t" r="r" b="b"/>
              <a:pathLst>
                <a:path w="5030" h="8939" extrusionOk="0">
                  <a:moveTo>
                    <a:pt x="4035" y="1"/>
                  </a:moveTo>
                  <a:cubicBezTo>
                    <a:pt x="3860" y="1"/>
                    <a:pt x="3650" y="45"/>
                    <a:pt x="3401" y="142"/>
                  </a:cubicBezTo>
                  <a:cubicBezTo>
                    <a:pt x="2289" y="568"/>
                    <a:pt x="1341" y="2039"/>
                    <a:pt x="883" y="3118"/>
                  </a:cubicBezTo>
                  <a:cubicBezTo>
                    <a:pt x="262" y="4295"/>
                    <a:pt x="0" y="5668"/>
                    <a:pt x="164" y="7009"/>
                  </a:cubicBezTo>
                  <a:cubicBezTo>
                    <a:pt x="229" y="7630"/>
                    <a:pt x="523" y="8252"/>
                    <a:pt x="556" y="8873"/>
                  </a:cubicBezTo>
                  <a:lnTo>
                    <a:pt x="621" y="8938"/>
                  </a:lnTo>
                  <a:cubicBezTo>
                    <a:pt x="1079" y="6388"/>
                    <a:pt x="3335" y="4524"/>
                    <a:pt x="4447" y="2301"/>
                  </a:cubicBezTo>
                  <a:cubicBezTo>
                    <a:pt x="4892" y="1411"/>
                    <a:pt x="5029" y="1"/>
                    <a:pt x="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988;p89">
              <a:extLst>
                <a:ext uri="{FF2B5EF4-FFF2-40B4-BE49-F238E27FC236}">
                  <a16:creationId xmlns:a16="http://schemas.microsoft.com/office/drawing/2014/main" xmlns="" id="{E480E160-2332-4B46-BE72-68A01DF43A4B}"/>
                </a:ext>
              </a:extLst>
            </p:cNvPr>
            <p:cNvSpPr/>
            <p:nvPr/>
          </p:nvSpPr>
          <p:spPr>
            <a:xfrm>
              <a:off x="397625" y="2807775"/>
              <a:ext cx="82475" cy="216900"/>
            </a:xfrm>
            <a:custGeom>
              <a:avLst/>
              <a:gdLst/>
              <a:ahLst/>
              <a:cxnLst/>
              <a:rect l="l" t="t" r="r" b="b"/>
              <a:pathLst>
                <a:path w="3299" h="8676" extrusionOk="0">
                  <a:moveTo>
                    <a:pt x="1213" y="1"/>
                  </a:moveTo>
                  <a:cubicBezTo>
                    <a:pt x="499" y="1"/>
                    <a:pt x="0" y="1203"/>
                    <a:pt x="94" y="2168"/>
                  </a:cubicBezTo>
                  <a:cubicBezTo>
                    <a:pt x="225" y="3967"/>
                    <a:pt x="1337" y="8021"/>
                    <a:pt x="3299" y="8675"/>
                  </a:cubicBezTo>
                  <a:lnTo>
                    <a:pt x="3233" y="8414"/>
                  </a:lnTo>
                  <a:cubicBezTo>
                    <a:pt x="2808" y="8021"/>
                    <a:pt x="2972" y="5798"/>
                    <a:pt x="2972" y="5013"/>
                  </a:cubicBezTo>
                  <a:cubicBezTo>
                    <a:pt x="2972" y="3574"/>
                    <a:pt x="3004" y="1841"/>
                    <a:pt x="2122" y="632"/>
                  </a:cubicBezTo>
                  <a:cubicBezTo>
                    <a:pt x="1801" y="183"/>
                    <a:pt x="1491" y="1"/>
                    <a:pt x="1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989;p89">
              <a:extLst>
                <a:ext uri="{FF2B5EF4-FFF2-40B4-BE49-F238E27FC236}">
                  <a16:creationId xmlns:a16="http://schemas.microsoft.com/office/drawing/2014/main" xmlns="" id="{A0B2773D-EAB0-4B54-8891-0494C8A20140}"/>
                </a:ext>
              </a:extLst>
            </p:cNvPr>
            <p:cNvSpPr/>
            <p:nvPr/>
          </p:nvSpPr>
          <p:spPr>
            <a:xfrm>
              <a:off x="515050" y="2287250"/>
              <a:ext cx="113025" cy="1369925"/>
            </a:xfrm>
            <a:custGeom>
              <a:avLst/>
              <a:gdLst/>
              <a:ahLst/>
              <a:cxnLst/>
              <a:rect l="l" t="t" r="r" b="b"/>
              <a:pathLst>
                <a:path w="4521" h="54797" extrusionOk="0">
                  <a:moveTo>
                    <a:pt x="302" y="0"/>
                  </a:moveTo>
                  <a:cubicBezTo>
                    <a:pt x="153" y="0"/>
                    <a:pt x="1" y="119"/>
                    <a:pt x="40" y="297"/>
                  </a:cubicBezTo>
                  <a:lnTo>
                    <a:pt x="8" y="297"/>
                  </a:lnTo>
                  <a:cubicBezTo>
                    <a:pt x="1970" y="6967"/>
                    <a:pt x="2525" y="13899"/>
                    <a:pt x="2754" y="20831"/>
                  </a:cubicBezTo>
                  <a:cubicBezTo>
                    <a:pt x="2885" y="24363"/>
                    <a:pt x="2918" y="27927"/>
                    <a:pt x="3049" y="31491"/>
                  </a:cubicBezTo>
                  <a:cubicBezTo>
                    <a:pt x="3179" y="35088"/>
                    <a:pt x="3376" y="38684"/>
                    <a:pt x="3539" y="42314"/>
                  </a:cubicBezTo>
                  <a:cubicBezTo>
                    <a:pt x="3735" y="46401"/>
                    <a:pt x="3931" y="50488"/>
                    <a:pt x="4030" y="54576"/>
                  </a:cubicBezTo>
                  <a:cubicBezTo>
                    <a:pt x="4046" y="54723"/>
                    <a:pt x="4160" y="54796"/>
                    <a:pt x="4275" y="54796"/>
                  </a:cubicBezTo>
                  <a:cubicBezTo>
                    <a:pt x="4389" y="54796"/>
                    <a:pt x="4504" y="54723"/>
                    <a:pt x="4520" y="54576"/>
                  </a:cubicBezTo>
                  <a:cubicBezTo>
                    <a:pt x="4357" y="47251"/>
                    <a:pt x="3899" y="39992"/>
                    <a:pt x="3637" y="32701"/>
                  </a:cubicBezTo>
                  <a:cubicBezTo>
                    <a:pt x="3343" y="25671"/>
                    <a:pt x="3441" y="18608"/>
                    <a:pt x="2689" y="11578"/>
                  </a:cubicBezTo>
                  <a:cubicBezTo>
                    <a:pt x="2297" y="7719"/>
                    <a:pt x="1577" y="3894"/>
                    <a:pt x="531" y="166"/>
                  </a:cubicBezTo>
                  <a:cubicBezTo>
                    <a:pt x="492" y="50"/>
                    <a:pt x="39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990;p89">
              <a:extLst>
                <a:ext uri="{FF2B5EF4-FFF2-40B4-BE49-F238E27FC236}">
                  <a16:creationId xmlns:a16="http://schemas.microsoft.com/office/drawing/2014/main" xmlns="" id="{208D0364-A7E0-4257-A413-CAD26FB43494}"/>
                </a:ext>
              </a:extLst>
            </p:cNvPr>
            <p:cNvSpPr/>
            <p:nvPr/>
          </p:nvSpPr>
          <p:spPr>
            <a:xfrm>
              <a:off x="633750" y="2527000"/>
              <a:ext cx="111650" cy="1131600"/>
            </a:xfrm>
            <a:custGeom>
              <a:avLst/>
              <a:gdLst/>
              <a:ahLst/>
              <a:cxnLst/>
              <a:rect l="l" t="t" r="r" b="b"/>
              <a:pathLst>
                <a:path w="4466" h="45264" extrusionOk="0">
                  <a:moveTo>
                    <a:pt x="4121" y="0"/>
                  </a:moveTo>
                  <a:cubicBezTo>
                    <a:pt x="4064" y="0"/>
                    <a:pt x="4006" y="27"/>
                    <a:pt x="3957" y="91"/>
                  </a:cubicBezTo>
                  <a:cubicBezTo>
                    <a:pt x="2388" y="2020"/>
                    <a:pt x="1342" y="4342"/>
                    <a:pt x="917" y="6794"/>
                  </a:cubicBezTo>
                  <a:cubicBezTo>
                    <a:pt x="818" y="7514"/>
                    <a:pt x="753" y="8233"/>
                    <a:pt x="720" y="8920"/>
                  </a:cubicBezTo>
                  <a:cubicBezTo>
                    <a:pt x="688" y="9737"/>
                    <a:pt x="622" y="10555"/>
                    <a:pt x="590" y="11372"/>
                  </a:cubicBezTo>
                  <a:cubicBezTo>
                    <a:pt x="491" y="12909"/>
                    <a:pt x="426" y="14478"/>
                    <a:pt x="361" y="16015"/>
                  </a:cubicBezTo>
                  <a:cubicBezTo>
                    <a:pt x="66" y="22195"/>
                    <a:pt x="1" y="28408"/>
                    <a:pt x="263" y="34588"/>
                  </a:cubicBezTo>
                  <a:cubicBezTo>
                    <a:pt x="426" y="38086"/>
                    <a:pt x="720" y="41552"/>
                    <a:pt x="1113" y="45018"/>
                  </a:cubicBezTo>
                  <a:cubicBezTo>
                    <a:pt x="1145" y="45182"/>
                    <a:pt x="1284" y="45264"/>
                    <a:pt x="1411" y="45264"/>
                  </a:cubicBezTo>
                  <a:cubicBezTo>
                    <a:pt x="1538" y="45264"/>
                    <a:pt x="1652" y="45182"/>
                    <a:pt x="1636" y="45018"/>
                  </a:cubicBezTo>
                  <a:cubicBezTo>
                    <a:pt x="164" y="32985"/>
                    <a:pt x="491" y="20822"/>
                    <a:pt x="1243" y="8724"/>
                  </a:cubicBezTo>
                  <a:cubicBezTo>
                    <a:pt x="1309" y="7252"/>
                    <a:pt x="1570" y="5781"/>
                    <a:pt x="2061" y="4375"/>
                  </a:cubicBezTo>
                  <a:cubicBezTo>
                    <a:pt x="2584" y="2936"/>
                    <a:pt x="3369" y="1628"/>
                    <a:pt x="4317" y="451"/>
                  </a:cubicBezTo>
                  <a:cubicBezTo>
                    <a:pt x="4465" y="254"/>
                    <a:pt x="4297" y="0"/>
                    <a:pt x="4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991;p89">
              <a:extLst>
                <a:ext uri="{FF2B5EF4-FFF2-40B4-BE49-F238E27FC236}">
                  <a16:creationId xmlns:a16="http://schemas.microsoft.com/office/drawing/2014/main" xmlns="" id="{7F947B3A-948B-4EF2-BB97-20C9127A0C35}"/>
                </a:ext>
              </a:extLst>
            </p:cNvPr>
            <p:cNvSpPr/>
            <p:nvPr/>
          </p:nvSpPr>
          <p:spPr>
            <a:xfrm>
              <a:off x="257550" y="2609250"/>
              <a:ext cx="319025" cy="1048225"/>
            </a:xfrm>
            <a:custGeom>
              <a:avLst/>
              <a:gdLst/>
              <a:ahLst/>
              <a:cxnLst/>
              <a:rect l="l" t="t" r="r" b="b"/>
              <a:pathLst>
                <a:path w="12761" h="41929" extrusionOk="0">
                  <a:moveTo>
                    <a:pt x="5187" y="0"/>
                  </a:moveTo>
                  <a:cubicBezTo>
                    <a:pt x="2639" y="0"/>
                    <a:pt x="585" y="2211"/>
                    <a:pt x="40" y="4649"/>
                  </a:cubicBezTo>
                  <a:cubicBezTo>
                    <a:pt x="0" y="4829"/>
                    <a:pt x="168" y="4960"/>
                    <a:pt x="320" y="4960"/>
                  </a:cubicBezTo>
                  <a:cubicBezTo>
                    <a:pt x="416" y="4960"/>
                    <a:pt x="506" y="4907"/>
                    <a:pt x="531" y="4780"/>
                  </a:cubicBezTo>
                  <a:cubicBezTo>
                    <a:pt x="1049" y="2592"/>
                    <a:pt x="2859" y="506"/>
                    <a:pt x="5181" y="506"/>
                  </a:cubicBezTo>
                  <a:cubicBezTo>
                    <a:pt x="5497" y="506"/>
                    <a:pt x="5822" y="545"/>
                    <a:pt x="6155" y="627"/>
                  </a:cubicBezTo>
                  <a:cubicBezTo>
                    <a:pt x="9000" y="1379"/>
                    <a:pt x="10471" y="4354"/>
                    <a:pt x="11027" y="6970"/>
                  </a:cubicBezTo>
                  <a:cubicBezTo>
                    <a:pt x="11387" y="8671"/>
                    <a:pt x="11289" y="10371"/>
                    <a:pt x="11289" y="12071"/>
                  </a:cubicBezTo>
                  <a:cubicBezTo>
                    <a:pt x="11289" y="13935"/>
                    <a:pt x="11289" y="15799"/>
                    <a:pt x="11321" y="17695"/>
                  </a:cubicBezTo>
                  <a:cubicBezTo>
                    <a:pt x="11321" y="21423"/>
                    <a:pt x="11387" y="25183"/>
                    <a:pt x="11518" y="28943"/>
                  </a:cubicBezTo>
                  <a:cubicBezTo>
                    <a:pt x="11648" y="33194"/>
                    <a:pt x="11877" y="37445"/>
                    <a:pt x="12237" y="41696"/>
                  </a:cubicBezTo>
                  <a:cubicBezTo>
                    <a:pt x="12254" y="41847"/>
                    <a:pt x="12391" y="41929"/>
                    <a:pt x="12521" y="41929"/>
                  </a:cubicBezTo>
                  <a:cubicBezTo>
                    <a:pt x="12644" y="41929"/>
                    <a:pt x="12760" y="41855"/>
                    <a:pt x="12760" y="41696"/>
                  </a:cubicBezTo>
                  <a:lnTo>
                    <a:pt x="12727" y="41696"/>
                  </a:lnTo>
                  <a:cubicBezTo>
                    <a:pt x="12041" y="33587"/>
                    <a:pt x="11845" y="25477"/>
                    <a:pt x="11812" y="17401"/>
                  </a:cubicBezTo>
                  <a:lnTo>
                    <a:pt x="11812" y="11385"/>
                  </a:lnTo>
                  <a:cubicBezTo>
                    <a:pt x="11812" y="10404"/>
                    <a:pt x="11877" y="9390"/>
                    <a:pt x="11812" y="8409"/>
                  </a:cubicBezTo>
                  <a:cubicBezTo>
                    <a:pt x="11714" y="7690"/>
                    <a:pt x="11583" y="6970"/>
                    <a:pt x="11387" y="6284"/>
                  </a:cubicBezTo>
                  <a:cubicBezTo>
                    <a:pt x="10733" y="3668"/>
                    <a:pt x="9065" y="856"/>
                    <a:pt x="6286" y="136"/>
                  </a:cubicBezTo>
                  <a:cubicBezTo>
                    <a:pt x="5912" y="44"/>
                    <a:pt x="5544" y="0"/>
                    <a:pt x="5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992;p89">
              <a:extLst>
                <a:ext uri="{FF2B5EF4-FFF2-40B4-BE49-F238E27FC236}">
                  <a16:creationId xmlns:a16="http://schemas.microsoft.com/office/drawing/2014/main" xmlns="" id="{F6222BBD-FB3A-43DF-837A-0E14DE64B823}"/>
                </a:ext>
              </a:extLst>
            </p:cNvPr>
            <p:cNvSpPr/>
            <p:nvPr/>
          </p:nvSpPr>
          <p:spPr>
            <a:xfrm>
              <a:off x="568000" y="2281200"/>
              <a:ext cx="198725" cy="301175"/>
            </a:xfrm>
            <a:custGeom>
              <a:avLst/>
              <a:gdLst/>
              <a:ahLst/>
              <a:cxnLst/>
              <a:rect l="l" t="t" r="r" b="b"/>
              <a:pathLst>
                <a:path w="7949" h="12047" extrusionOk="0">
                  <a:moveTo>
                    <a:pt x="7602" y="0"/>
                  </a:moveTo>
                  <a:cubicBezTo>
                    <a:pt x="7560" y="0"/>
                    <a:pt x="7515" y="15"/>
                    <a:pt x="7470" y="48"/>
                  </a:cubicBezTo>
                  <a:cubicBezTo>
                    <a:pt x="3481" y="2599"/>
                    <a:pt x="2304" y="7732"/>
                    <a:pt x="113" y="11656"/>
                  </a:cubicBezTo>
                  <a:cubicBezTo>
                    <a:pt x="0" y="11859"/>
                    <a:pt x="183" y="12047"/>
                    <a:pt x="361" y="12047"/>
                  </a:cubicBezTo>
                  <a:cubicBezTo>
                    <a:pt x="441" y="12047"/>
                    <a:pt x="520" y="12009"/>
                    <a:pt x="571" y="11918"/>
                  </a:cubicBezTo>
                  <a:cubicBezTo>
                    <a:pt x="1650" y="9956"/>
                    <a:pt x="2467" y="7831"/>
                    <a:pt x="3514" y="5803"/>
                  </a:cubicBezTo>
                  <a:cubicBezTo>
                    <a:pt x="4527" y="3743"/>
                    <a:pt x="5770" y="1716"/>
                    <a:pt x="7732" y="474"/>
                  </a:cubicBezTo>
                  <a:cubicBezTo>
                    <a:pt x="7949" y="338"/>
                    <a:pt x="7806" y="0"/>
                    <a:pt x="76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993;p89">
              <a:extLst>
                <a:ext uri="{FF2B5EF4-FFF2-40B4-BE49-F238E27FC236}">
                  <a16:creationId xmlns:a16="http://schemas.microsoft.com/office/drawing/2014/main" xmlns="" id="{258E653A-10AE-4371-969F-ED313E3CE1E4}"/>
                </a:ext>
              </a:extLst>
            </p:cNvPr>
            <p:cNvSpPr/>
            <p:nvPr/>
          </p:nvSpPr>
          <p:spPr>
            <a:xfrm>
              <a:off x="296625" y="2440775"/>
              <a:ext cx="293300" cy="261525"/>
            </a:xfrm>
            <a:custGeom>
              <a:avLst/>
              <a:gdLst/>
              <a:ahLst/>
              <a:cxnLst/>
              <a:rect l="l" t="t" r="r" b="b"/>
              <a:pathLst>
                <a:path w="11732" h="10461" extrusionOk="0">
                  <a:moveTo>
                    <a:pt x="2074" y="1"/>
                  </a:moveTo>
                  <a:cubicBezTo>
                    <a:pt x="1478" y="1"/>
                    <a:pt x="881" y="91"/>
                    <a:pt x="309" y="270"/>
                  </a:cubicBezTo>
                  <a:cubicBezTo>
                    <a:pt x="1" y="363"/>
                    <a:pt x="99" y="832"/>
                    <a:pt x="411" y="832"/>
                  </a:cubicBezTo>
                  <a:cubicBezTo>
                    <a:pt x="431" y="832"/>
                    <a:pt x="451" y="830"/>
                    <a:pt x="472" y="826"/>
                  </a:cubicBezTo>
                  <a:cubicBezTo>
                    <a:pt x="1041" y="653"/>
                    <a:pt x="1585" y="574"/>
                    <a:pt x="2106" y="574"/>
                  </a:cubicBezTo>
                  <a:cubicBezTo>
                    <a:pt x="5716" y="574"/>
                    <a:pt x="8191" y="4398"/>
                    <a:pt x="9791" y="7399"/>
                  </a:cubicBezTo>
                  <a:cubicBezTo>
                    <a:pt x="10282" y="8347"/>
                    <a:pt x="10739" y="9328"/>
                    <a:pt x="11197" y="10309"/>
                  </a:cubicBezTo>
                  <a:cubicBezTo>
                    <a:pt x="11240" y="10416"/>
                    <a:pt x="11318" y="10460"/>
                    <a:pt x="11398" y="10460"/>
                  </a:cubicBezTo>
                  <a:cubicBezTo>
                    <a:pt x="11562" y="10460"/>
                    <a:pt x="11732" y="10277"/>
                    <a:pt x="11622" y="10080"/>
                  </a:cubicBezTo>
                  <a:lnTo>
                    <a:pt x="11655" y="10047"/>
                  </a:lnTo>
                  <a:cubicBezTo>
                    <a:pt x="10772" y="8085"/>
                    <a:pt x="9758" y="6189"/>
                    <a:pt x="8581" y="4358"/>
                  </a:cubicBezTo>
                  <a:cubicBezTo>
                    <a:pt x="7404" y="2657"/>
                    <a:pt x="5867" y="957"/>
                    <a:pt x="3840" y="270"/>
                  </a:cubicBezTo>
                  <a:cubicBezTo>
                    <a:pt x="3268" y="91"/>
                    <a:pt x="2671" y="1"/>
                    <a:pt x="2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994;p89">
              <a:extLst>
                <a:ext uri="{FF2B5EF4-FFF2-40B4-BE49-F238E27FC236}">
                  <a16:creationId xmlns:a16="http://schemas.microsoft.com/office/drawing/2014/main" xmlns="" id="{EA6E4969-4322-4481-AF25-D0A2A7071E54}"/>
                </a:ext>
              </a:extLst>
            </p:cNvPr>
            <p:cNvSpPr/>
            <p:nvPr/>
          </p:nvSpPr>
          <p:spPr>
            <a:xfrm>
              <a:off x="638950" y="2726025"/>
              <a:ext cx="156900" cy="380775"/>
            </a:xfrm>
            <a:custGeom>
              <a:avLst/>
              <a:gdLst/>
              <a:ahLst/>
              <a:cxnLst/>
              <a:rect l="l" t="t" r="r" b="b"/>
              <a:pathLst>
                <a:path w="6276" h="15231" extrusionOk="0">
                  <a:moveTo>
                    <a:pt x="5907" y="0"/>
                  </a:moveTo>
                  <a:cubicBezTo>
                    <a:pt x="5832" y="0"/>
                    <a:pt x="5759" y="32"/>
                    <a:pt x="5711" y="109"/>
                  </a:cubicBezTo>
                  <a:cubicBezTo>
                    <a:pt x="4109" y="2267"/>
                    <a:pt x="3815" y="5013"/>
                    <a:pt x="3422" y="7596"/>
                  </a:cubicBezTo>
                  <a:cubicBezTo>
                    <a:pt x="3030" y="10245"/>
                    <a:pt x="2474" y="12992"/>
                    <a:pt x="218" y="14725"/>
                  </a:cubicBezTo>
                  <a:cubicBezTo>
                    <a:pt x="1" y="14887"/>
                    <a:pt x="144" y="15230"/>
                    <a:pt x="349" y="15230"/>
                  </a:cubicBezTo>
                  <a:cubicBezTo>
                    <a:pt x="391" y="15230"/>
                    <a:pt x="435" y="15216"/>
                    <a:pt x="480" y="15182"/>
                  </a:cubicBezTo>
                  <a:cubicBezTo>
                    <a:pt x="5188" y="11553"/>
                    <a:pt x="2867" y="4784"/>
                    <a:pt x="6136" y="370"/>
                  </a:cubicBezTo>
                  <a:cubicBezTo>
                    <a:pt x="6275" y="185"/>
                    <a:pt x="6087" y="0"/>
                    <a:pt x="5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995;p89">
              <a:extLst>
                <a:ext uri="{FF2B5EF4-FFF2-40B4-BE49-F238E27FC236}">
                  <a16:creationId xmlns:a16="http://schemas.microsoft.com/office/drawing/2014/main" xmlns="" id="{0E588E2F-C922-4671-B49A-61649F1ABC38}"/>
                </a:ext>
              </a:extLst>
            </p:cNvPr>
            <p:cNvSpPr/>
            <p:nvPr/>
          </p:nvSpPr>
          <p:spPr>
            <a:xfrm>
              <a:off x="421875" y="2862950"/>
              <a:ext cx="132475" cy="235075"/>
            </a:xfrm>
            <a:custGeom>
              <a:avLst/>
              <a:gdLst/>
              <a:ahLst/>
              <a:cxnLst/>
              <a:rect l="l" t="t" r="r" b="b"/>
              <a:pathLst>
                <a:path w="5299" h="9403" extrusionOk="0">
                  <a:moveTo>
                    <a:pt x="315" y="1"/>
                  </a:moveTo>
                  <a:cubicBezTo>
                    <a:pt x="159" y="1"/>
                    <a:pt x="1" y="126"/>
                    <a:pt x="40" y="321"/>
                  </a:cubicBezTo>
                  <a:lnTo>
                    <a:pt x="73" y="354"/>
                  </a:lnTo>
                  <a:cubicBezTo>
                    <a:pt x="465" y="2087"/>
                    <a:pt x="1021" y="3787"/>
                    <a:pt x="1707" y="5455"/>
                  </a:cubicBezTo>
                  <a:cubicBezTo>
                    <a:pt x="2361" y="6926"/>
                    <a:pt x="3277" y="8659"/>
                    <a:pt x="4781" y="9378"/>
                  </a:cubicBezTo>
                  <a:cubicBezTo>
                    <a:pt x="4819" y="9395"/>
                    <a:pt x="4857" y="9403"/>
                    <a:pt x="4893" y="9403"/>
                  </a:cubicBezTo>
                  <a:cubicBezTo>
                    <a:pt x="5134" y="9403"/>
                    <a:pt x="5299" y="9063"/>
                    <a:pt x="5043" y="8921"/>
                  </a:cubicBezTo>
                  <a:cubicBezTo>
                    <a:pt x="3571" y="8234"/>
                    <a:pt x="2721" y="6534"/>
                    <a:pt x="2100" y="5095"/>
                  </a:cubicBezTo>
                  <a:cubicBezTo>
                    <a:pt x="1446" y="3493"/>
                    <a:pt x="923" y="1858"/>
                    <a:pt x="563" y="190"/>
                  </a:cubicBezTo>
                  <a:cubicBezTo>
                    <a:pt x="523" y="58"/>
                    <a:pt x="420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996;p89">
              <a:extLst>
                <a:ext uri="{FF2B5EF4-FFF2-40B4-BE49-F238E27FC236}">
                  <a16:creationId xmlns:a16="http://schemas.microsoft.com/office/drawing/2014/main" xmlns="" id="{EB38BCA2-7522-4757-890A-42DBF4609AE5}"/>
                </a:ext>
              </a:extLst>
            </p:cNvPr>
            <p:cNvSpPr/>
            <p:nvPr/>
          </p:nvSpPr>
          <p:spPr>
            <a:xfrm>
              <a:off x="217925" y="1971400"/>
              <a:ext cx="488200" cy="407325"/>
            </a:xfrm>
            <a:custGeom>
              <a:avLst/>
              <a:gdLst/>
              <a:ahLst/>
              <a:cxnLst/>
              <a:rect l="l" t="t" r="r" b="b"/>
              <a:pathLst>
                <a:path w="19528" h="16293" extrusionOk="0">
                  <a:moveTo>
                    <a:pt x="12098" y="1"/>
                  </a:moveTo>
                  <a:cubicBezTo>
                    <a:pt x="11500" y="1"/>
                    <a:pt x="10589" y="879"/>
                    <a:pt x="10062" y="2696"/>
                  </a:cubicBezTo>
                  <a:cubicBezTo>
                    <a:pt x="9637" y="4201"/>
                    <a:pt x="9931" y="6816"/>
                    <a:pt x="9833" y="8320"/>
                  </a:cubicBezTo>
                  <a:cubicBezTo>
                    <a:pt x="8732" y="7828"/>
                    <a:pt x="6940" y="2644"/>
                    <a:pt x="5386" y="2644"/>
                  </a:cubicBezTo>
                  <a:cubicBezTo>
                    <a:pt x="5185" y="2644"/>
                    <a:pt x="4988" y="2731"/>
                    <a:pt x="4797" y="2925"/>
                  </a:cubicBezTo>
                  <a:cubicBezTo>
                    <a:pt x="2803" y="5018"/>
                    <a:pt x="8590" y="9040"/>
                    <a:pt x="9637" y="10021"/>
                  </a:cubicBezTo>
                  <a:cubicBezTo>
                    <a:pt x="9090" y="9813"/>
                    <a:pt x="7346" y="9599"/>
                    <a:pt x="5551" y="9599"/>
                  </a:cubicBezTo>
                  <a:cubicBezTo>
                    <a:pt x="2835" y="9599"/>
                    <a:pt x="0" y="10087"/>
                    <a:pt x="1004" y="11819"/>
                  </a:cubicBezTo>
                  <a:cubicBezTo>
                    <a:pt x="1261" y="12255"/>
                    <a:pt x="1812" y="12404"/>
                    <a:pt x="2468" y="12404"/>
                  </a:cubicBezTo>
                  <a:cubicBezTo>
                    <a:pt x="3732" y="12404"/>
                    <a:pt x="5384" y="11850"/>
                    <a:pt x="6072" y="11721"/>
                  </a:cubicBezTo>
                  <a:cubicBezTo>
                    <a:pt x="6720" y="11620"/>
                    <a:pt x="7367" y="11545"/>
                    <a:pt x="8014" y="11545"/>
                  </a:cubicBezTo>
                  <a:cubicBezTo>
                    <a:pt x="8838" y="11545"/>
                    <a:pt x="9662" y="11667"/>
                    <a:pt x="10487" y="12015"/>
                  </a:cubicBezTo>
                  <a:cubicBezTo>
                    <a:pt x="8884" y="12015"/>
                    <a:pt x="7315" y="12342"/>
                    <a:pt x="5844" y="12964"/>
                  </a:cubicBezTo>
                  <a:cubicBezTo>
                    <a:pt x="4895" y="13389"/>
                    <a:pt x="1822" y="14958"/>
                    <a:pt x="4176" y="16233"/>
                  </a:cubicBezTo>
                  <a:cubicBezTo>
                    <a:pt x="4246" y="16273"/>
                    <a:pt x="4328" y="16292"/>
                    <a:pt x="4421" y="16292"/>
                  </a:cubicBezTo>
                  <a:cubicBezTo>
                    <a:pt x="5612" y="16292"/>
                    <a:pt x="8581" y="13229"/>
                    <a:pt x="10957" y="13229"/>
                  </a:cubicBezTo>
                  <a:cubicBezTo>
                    <a:pt x="11417" y="13229"/>
                    <a:pt x="11854" y="13344"/>
                    <a:pt x="12252" y="13618"/>
                  </a:cubicBezTo>
                  <a:lnTo>
                    <a:pt x="12252" y="13585"/>
                  </a:lnTo>
                  <a:cubicBezTo>
                    <a:pt x="12776" y="10838"/>
                    <a:pt x="17092" y="11688"/>
                    <a:pt x="18563" y="9988"/>
                  </a:cubicBezTo>
                  <a:cubicBezTo>
                    <a:pt x="19528" y="8745"/>
                    <a:pt x="18778" y="8316"/>
                    <a:pt x="17787" y="8316"/>
                  </a:cubicBezTo>
                  <a:cubicBezTo>
                    <a:pt x="17267" y="8316"/>
                    <a:pt x="16681" y="8435"/>
                    <a:pt x="16242" y="8615"/>
                  </a:cubicBezTo>
                  <a:cubicBezTo>
                    <a:pt x="14868" y="9040"/>
                    <a:pt x="13724" y="10740"/>
                    <a:pt x="12481" y="10740"/>
                  </a:cubicBezTo>
                  <a:cubicBezTo>
                    <a:pt x="12874" y="8746"/>
                    <a:pt x="18563" y="5574"/>
                    <a:pt x="17713" y="3547"/>
                  </a:cubicBezTo>
                  <a:cubicBezTo>
                    <a:pt x="17561" y="3207"/>
                    <a:pt x="17317" y="3069"/>
                    <a:pt x="17023" y="3069"/>
                  </a:cubicBezTo>
                  <a:cubicBezTo>
                    <a:pt x="15929" y="3069"/>
                    <a:pt x="14136" y="4981"/>
                    <a:pt x="13724" y="5574"/>
                  </a:cubicBezTo>
                  <a:cubicBezTo>
                    <a:pt x="12776" y="6718"/>
                    <a:pt x="12481" y="8092"/>
                    <a:pt x="11729" y="9465"/>
                  </a:cubicBezTo>
                  <a:cubicBezTo>
                    <a:pt x="11010" y="6947"/>
                    <a:pt x="12024" y="3808"/>
                    <a:pt x="12579" y="1650"/>
                  </a:cubicBezTo>
                  <a:cubicBezTo>
                    <a:pt x="12855" y="561"/>
                    <a:pt x="12577" y="1"/>
                    <a:pt x="1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997;p89">
              <a:extLst>
                <a:ext uri="{FF2B5EF4-FFF2-40B4-BE49-F238E27FC236}">
                  <a16:creationId xmlns:a16="http://schemas.microsoft.com/office/drawing/2014/main" xmlns="" id="{940F2768-950D-4B28-BE6B-77DB78FF5647}"/>
                </a:ext>
              </a:extLst>
            </p:cNvPr>
            <p:cNvSpPr/>
            <p:nvPr/>
          </p:nvSpPr>
          <p:spPr>
            <a:xfrm>
              <a:off x="413050" y="2207200"/>
              <a:ext cx="184775" cy="123750"/>
            </a:xfrm>
            <a:custGeom>
              <a:avLst/>
              <a:gdLst/>
              <a:ahLst/>
              <a:cxnLst/>
              <a:rect l="l" t="t" r="r" b="b"/>
              <a:pathLst>
                <a:path w="7391" h="4950" extrusionOk="0">
                  <a:moveTo>
                    <a:pt x="4317" y="0"/>
                  </a:moveTo>
                  <a:cubicBezTo>
                    <a:pt x="3510" y="0"/>
                    <a:pt x="3563" y="1370"/>
                    <a:pt x="3753" y="2538"/>
                  </a:cubicBezTo>
                  <a:lnTo>
                    <a:pt x="3753" y="2538"/>
                  </a:lnTo>
                  <a:cubicBezTo>
                    <a:pt x="3313" y="1798"/>
                    <a:pt x="2760" y="1062"/>
                    <a:pt x="2246" y="1062"/>
                  </a:cubicBezTo>
                  <a:cubicBezTo>
                    <a:pt x="2150" y="1062"/>
                    <a:pt x="2055" y="1088"/>
                    <a:pt x="1962" y="1145"/>
                  </a:cubicBezTo>
                  <a:cubicBezTo>
                    <a:pt x="883" y="1799"/>
                    <a:pt x="2322" y="2812"/>
                    <a:pt x="3238" y="3466"/>
                  </a:cubicBezTo>
                  <a:cubicBezTo>
                    <a:pt x="2970" y="3466"/>
                    <a:pt x="2692" y="3458"/>
                    <a:pt x="2416" y="3458"/>
                  </a:cubicBezTo>
                  <a:cubicBezTo>
                    <a:pt x="1475" y="3458"/>
                    <a:pt x="546" y="3555"/>
                    <a:pt x="66" y="4414"/>
                  </a:cubicBezTo>
                  <a:cubicBezTo>
                    <a:pt x="0" y="4545"/>
                    <a:pt x="33" y="4676"/>
                    <a:pt x="164" y="4774"/>
                  </a:cubicBezTo>
                  <a:cubicBezTo>
                    <a:pt x="443" y="4901"/>
                    <a:pt x="741" y="4949"/>
                    <a:pt x="1029" y="4949"/>
                  </a:cubicBezTo>
                  <a:cubicBezTo>
                    <a:pt x="1112" y="4949"/>
                    <a:pt x="1195" y="4945"/>
                    <a:pt x="1276" y="4938"/>
                  </a:cubicBezTo>
                  <a:lnTo>
                    <a:pt x="1603" y="4938"/>
                  </a:lnTo>
                  <a:cubicBezTo>
                    <a:pt x="1668" y="4905"/>
                    <a:pt x="1766" y="4872"/>
                    <a:pt x="1832" y="4872"/>
                  </a:cubicBezTo>
                  <a:cubicBezTo>
                    <a:pt x="2257" y="4807"/>
                    <a:pt x="2616" y="4709"/>
                    <a:pt x="3009" y="4643"/>
                  </a:cubicBezTo>
                  <a:cubicBezTo>
                    <a:pt x="3368" y="4513"/>
                    <a:pt x="3761" y="4414"/>
                    <a:pt x="4120" y="4349"/>
                  </a:cubicBezTo>
                  <a:lnTo>
                    <a:pt x="4644" y="4186"/>
                  </a:lnTo>
                  <a:cubicBezTo>
                    <a:pt x="5428" y="3989"/>
                    <a:pt x="7390" y="3041"/>
                    <a:pt x="7161" y="2289"/>
                  </a:cubicBezTo>
                  <a:cubicBezTo>
                    <a:pt x="7017" y="1855"/>
                    <a:pt x="6748" y="1723"/>
                    <a:pt x="6394" y="1723"/>
                  </a:cubicBezTo>
                  <a:cubicBezTo>
                    <a:pt x="6267" y="1723"/>
                    <a:pt x="6130" y="1740"/>
                    <a:pt x="5984" y="1766"/>
                  </a:cubicBezTo>
                  <a:cubicBezTo>
                    <a:pt x="5592" y="1831"/>
                    <a:pt x="5265" y="2027"/>
                    <a:pt x="5003" y="2322"/>
                  </a:cubicBezTo>
                  <a:cubicBezTo>
                    <a:pt x="5134" y="1210"/>
                    <a:pt x="5167" y="0"/>
                    <a:pt x="4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998;p89">
              <a:extLst>
                <a:ext uri="{FF2B5EF4-FFF2-40B4-BE49-F238E27FC236}">
                  <a16:creationId xmlns:a16="http://schemas.microsoft.com/office/drawing/2014/main" xmlns="" id="{AC677635-6712-4C14-A5CA-C80EE55187E1}"/>
                </a:ext>
              </a:extLst>
            </p:cNvPr>
            <p:cNvSpPr/>
            <p:nvPr/>
          </p:nvSpPr>
          <p:spPr>
            <a:xfrm>
              <a:off x="341925" y="20600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28" y="1"/>
                  </a:moveTo>
                  <a:cubicBezTo>
                    <a:pt x="164" y="1"/>
                    <a:pt x="66" y="131"/>
                    <a:pt x="66" y="262"/>
                  </a:cubicBezTo>
                  <a:cubicBezTo>
                    <a:pt x="1" y="1080"/>
                    <a:pt x="589" y="1864"/>
                    <a:pt x="1178" y="2420"/>
                  </a:cubicBezTo>
                  <a:cubicBezTo>
                    <a:pt x="1227" y="2453"/>
                    <a:pt x="1292" y="2469"/>
                    <a:pt x="1358" y="2469"/>
                  </a:cubicBezTo>
                  <a:cubicBezTo>
                    <a:pt x="1423" y="2469"/>
                    <a:pt x="1488" y="2453"/>
                    <a:pt x="1537" y="2420"/>
                  </a:cubicBezTo>
                  <a:cubicBezTo>
                    <a:pt x="1636" y="2322"/>
                    <a:pt x="1636" y="2159"/>
                    <a:pt x="1537" y="2061"/>
                  </a:cubicBezTo>
                  <a:cubicBezTo>
                    <a:pt x="1047" y="1603"/>
                    <a:pt x="524" y="949"/>
                    <a:pt x="557" y="262"/>
                  </a:cubicBezTo>
                  <a:cubicBezTo>
                    <a:pt x="557" y="131"/>
                    <a:pt x="458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999;p89">
              <a:extLst>
                <a:ext uri="{FF2B5EF4-FFF2-40B4-BE49-F238E27FC236}">
                  <a16:creationId xmlns:a16="http://schemas.microsoft.com/office/drawing/2014/main" xmlns="" id="{1F9FF004-A809-4005-9FE5-063C058896AF}"/>
                </a:ext>
              </a:extLst>
            </p:cNvPr>
            <p:cNvSpPr/>
            <p:nvPr/>
          </p:nvSpPr>
          <p:spPr>
            <a:xfrm>
              <a:off x="263175" y="2253575"/>
              <a:ext cx="67325" cy="19000"/>
            </a:xfrm>
            <a:custGeom>
              <a:avLst/>
              <a:gdLst/>
              <a:ahLst/>
              <a:cxnLst/>
              <a:rect l="l" t="t" r="r" b="b"/>
              <a:pathLst>
                <a:path w="2693" h="760" extrusionOk="0">
                  <a:moveTo>
                    <a:pt x="2403" y="1"/>
                  </a:moveTo>
                  <a:cubicBezTo>
                    <a:pt x="2379" y="1"/>
                    <a:pt x="2356" y="3"/>
                    <a:pt x="2333" y="9"/>
                  </a:cubicBezTo>
                  <a:cubicBezTo>
                    <a:pt x="1885" y="103"/>
                    <a:pt x="1420" y="249"/>
                    <a:pt x="962" y="249"/>
                  </a:cubicBezTo>
                  <a:cubicBezTo>
                    <a:pt x="785" y="249"/>
                    <a:pt x="610" y="227"/>
                    <a:pt x="437" y="172"/>
                  </a:cubicBezTo>
                  <a:cubicBezTo>
                    <a:pt x="415" y="168"/>
                    <a:pt x="394" y="166"/>
                    <a:pt x="374" y="166"/>
                  </a:cubicBezTo>
                  <a:cubicBezTo>
                    <a:pt x="94" y="166"/>
                    <a:pt x="1" y="571"/>
                    <a:pt x="306" y="663"/>
                  </a:cubicBezTo>
                  <a:cubicBezTo>
                    <a:pt x="523" y="732"/>
                    <a:pt x="744" y="759"/>
                    <a:pt x="965" y="759"/>
                  </a:cubicBezTo>
                  <a:cubicBezTo>
                    <a:pt x="1477" y="759"/>
                    <a:pt x="1995" y="614"/>
                    <a:pt x="2497" y="499"/>
                  </a:cubicBezTo>
                  <a:cubicBezTo>
                    <a:pt x="2628" y="467"/>
                    <a:pt x="2693" y="336"/>
                    <a:pt x="2660" y="172"/>
                  </a:cubicBezTo>
                  <a:cubicBezTo>
                    <a:pt x="2633" y="64"/>
                    <a:pt x="2516" y="1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000;p89">
              <a:extLst>
                <a:ext uri="{FF2B5EF4-FFF2-40B4-BE49-F238E27FC236}">
                  <a16:creationId xmlns:a16="http://schemas.microsoft.com/office/drawing/2014/main" xmlns="" id="{27000434-1FEF-4216-8BAF-E34900711578}"/>
                </a:ext>
              </a:extLst>
            </p:cNvPr>
            <p:cNvSpPr/>
            <p:nvPr/>
          </p:nvSpPr>
          <p:spPr>
            <a:xfrm>
              <a:off x="332925" y="2311500"/>
              <a:ext cx="60600" cy="42050"/>
            </a:xfrm>
            <a:custGeom>
              <a:avLst/>
              <a:gdLst/>
              <a:ahLst/>
              <a:cxnLst/>
              <a:rect l="l" t="t" r="r" b="b"/>
              <a:pathLst>
                <a:path w="2424" h="1682" extrusionOk="0">
                  <a:moveTo>
                    <a:pt x="2079" y="1"/>
                  </a:moveTo>
                  <a:cubicBezTo>
                    <a:pt x="2053" y="1"/>
                    <a:pt x="2025" y="5"/>
                    <a:pt x="1996" y="14"/>
                  </a:cubicBezTo>
                  <a:cubicBezTo>
                    <a:pt x="1603" y="112"/>
                    <a:pt x="1244" y="242"/>
                    <a:pt x="884" y="439"/>
                  </a:cubicBezTo>
                  <a:cubicBezTo>
                    <a:pt x="524" y="635"/>
                    <a:pt x="263" y="929"/>
                    <a:pt x="66" y="1289"/>
                  </a:cubicBezTo>
                  <a:cubicBezTo>
                    <a:pt x="1" y="1420"/>
                    <a:pt x="34" y="1583"/>
                    <a:pt x="164" y="1648"/>
                  </a:cubicBezTo>
                  <a:cubicBezTo>
                    <a:pt x="208" y="1670"/>
                    <a:pt x="252" y="1681"/>
                    <a:pt x="294" y="1681"/>
                  </a:cubicBezTo>
                  <a:cubicBezTo>
                    <a:pt x="379" y="1681"/>
                    <a:pt x="459" y="1638"/>
                    <a:pt x="524" y="1550"/>
                  </a:cubicBezTo>
                  <a:lnTo>
                    <a:pt x="524" y="1485"/>
                  </a:lnTo>
                  <a:cubicBezTo>
                    <a:pt x="557" y="1387"/>
                    <a:pt x="622" y="1321"/>
                    <a:pt x="688" y="1223"/>
                  </a:cubicBezTo>
                  <a:lnTo>
                    <a:pt x="720" y="1191"/>
                  </a:lnTo>
                  <a:lnTo>
                    <a:pt x="786" y="1093"/>
                  </a:lnTo>
                  <a:lnTo>
                    <a:pt x="884" y="995"/>
                  </a:lnTo>
                  <a:lnTo>
                    <a:pt x="949" y="962"/>
                  </a:lnTo>
                  <a:lnTo>
                    <a:pt x="982" y="962"/>
                  </a:lnTo>
                  <a:cubicBezTo>
                    <a:pt x="1047" y="929"/>
                    <a:pt x="1113" y="864"/>
                    <a:pt x="1178" y="831"/>
                  </a:cubicBezTo>
                  <a:cubicBezTo>
                    <a:pt x="1244" y="798"/>
                    <a:pt x="1342" y="766"/>
                    <a:pt x="1407" y="733"/>
                  </a:cubicBezTo>
                  <a:lnTo>
                    <a:pt x="1472" y="733"/>
                  </a:lnTo>
                  <a:lnTo>
                    <a:pt x="1603" y="668"/>
                  </a:lnTo>
                  <a:cubicBezTo>
                    <a:pt x="1767" y="602"/>
                    <a:pt x="1963" y="569"/>
                    <a:pt x="2126" y="504"/>
                  </a:cubicBezTo>
                  <a:cubicBezTo>
                    <a:pt x="2424" y="415"/>
                    <a:pt x="2342" y="1"/>
                    <a:pt x="2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001;p89">
              <a:extLst>
                <a:ext uri="{FF2B5EF4-FFF2-40B4-BE49-F238E27FC236}">
                  <a16:creationId xmlns:a16="http://schemas.microsoft.com/office/drawing/2014/main" xmlns="" id="{0F19E42D-1472-40F8-8C69-FC9A025CA7A2}"/>
                </a:ext>
              </a:extLst>
            </p:cNvPr>
            <p:cNvSpPr/>
            <p:nvPr/>
          </p:nvSpPr>
          <p:spPr>
            <a:xfrm>
              <a:off x="480075" y="1999350"/>
              <a:ext cx="36825" cy="71350"/>
            </a:xfrm>
            <a:custGeom>
              <a:avLst/>
              <a:gdLst/>
              <a:ahLst/>
              <a:cxnLst/>
              <a:rect l="l" t="t" r="r" b="b"/>
              <a:pathLst>
                <a:path w="1473" h="2854" extrusionOk="0">
                  <a:moveTo>
                    <a:pt x="1182" y="1"/>
                  </a:moveTo>
                  <a:cubicBezTo>
                    <a:pt x="1121" y="1"/>
                    <a:pt x="1063" y="25"/>
                    <a:pt x="1014" y="74"/>
                  </a:cubicBezTo>
                  <a:cubicBezTo>
                    <a:pt x="655" y="401"/>
                    <a:pt x="426" y="794"/>
                    <a:pt x="295" y="1251"/>
                  </a:cubicBezTo>
                  <a:cubicBezTo>
                    <a:pt x="131" y="1677"/>
                    <a:pt x="33" y="2134"/>
                    <a:pt x="1" y="2592"/>
                  </a:cubicBezTo>
                  <a:cubicBezTo>
                    <a:pt x="1" y="2723"/>
                    <a:pt x="99" y="2821"/>
                    <a:pt x="230" y="2854"/>
                  </a:cubicBezTo>
                  <a:cubicBezTo>
                    <a:pt x="393" y="2821"/>
                    <a:pt x="491" y="2723"/>
                    <a:pt x="491" y="2592"/>
                  </a:cubicBezTo>
                  <a:cubicBezTo>
                    <a:pt x="524" y="2396"/>
                    <a:pt x="557" y="2232"/>
                    <a:pt x="589" y="2069"/>
                  </a:cubicBezTo>
                  <a:cubicBezTo>
                    <a:pt x="622" y="1840"/>
                    <a:pt x="687" y="1644"/>
                    <a:pt x="753" y="1415"/>
                  </a:cubicBezTo>
                  <a:cubicBezTo>
                    <a:pt x="884" y="1055"/>
                    <a:pt x="1080" y="728"/>
                    <a:pt x="1374" y="434"/>
                  </a:cubicBezTo>
                  <a:cubicBezTo>
                    <a:pt x="1472" y="336"/>
                    <a:pt x="1472" y="172"/>
                    <a:pt x="1374" y="74"/>
                  </a:cubicBezTo>
                  <a:cubicBezTo>
                    <a:pt x="1309" y="25"/>
                    <a:pt x="1243" y="1"/>
                    <a:pt x="1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002;p89">
              <a:extLst>
                <a:ext uri="{FF2B5EF4-FFF2-40B4-BE49-F238E27FC236}">
                  <a16:creationId xmlns:a16="http://schemas.microsoft.com/office/drawing/2014/main" xmlns="" id="{770495D2-3F59-4585-93CF-6C72E2E998A0}"/>
                </a:ext>
              </a:extLst>
            </p:cNvPr>
            <p:cNvSpPr/>
            <p:nvPr/>
          </p:nvSpPr>
          <p:spPr>
            <a:xfrm>
              <a:off x="581450" y="2085150"/>
              <a:ext cx="35800" cy="35425"/>
            </a:xfrm>
            <a:custGeom>
              <a:avLst/>
              <a:gdLst/>
              <a:ahLst/>
              <a:cxnLst/>
              <a:rect l="l" t="t" r="r" b="b"/>
              <a:pathLst>
                <a:path w="1432" h="1417" extrusionOk="0">
                  <a:moveTo>
                    <a:pt x="1146" y="1"/>
                  </a:moveTo>
                  <a:cubicBezTo>
                    <a:pt x="1103" y="1"/>
                    <a:pt x="1058" y="14"/>
                    <a:pt x="1014" y="43"/>
                  </a:cubicBezTo>
                  <a:cubicBezTo>
                    <a:pt x="818" y="174"/>
                    <a:pt x="654" y="304"/>
                    <a:pt x="491" y="501"/>
                  </a:cubicBezTo>
                  <a:cubicBezTo>
                    <a:pt x="327" y="631"/>
                    <a:pt x="196" y="828"/>
                    <a:pt x="66" y="1024"/>
                  </a:cubicBezTo>
                  <a:cubicBezTo>
                    <a:pt x="0" y="1155"/>
                    <a:pt x="33" y="1285"/>
                    <a:pt x="164" y="1384"/>
                  </a:cubicBezTo>
                  <a:cubicBezTo>
                    <a:pt x="207" y="1405"/>
                    <a:pt x="251" y="1416"/>
                    <a:pt x="293" y="1416"/>
                  </a:cubicBezTo>
                  <a:cubicBezTo>
                    <a:pt x="378" y="1416"/>
                    <a:pt x="458" y="1373"/>
                    <a:pt x="523" y="1285"/>
                  </a:cubicBezTo>
                  <a:cubicBezTo>
                    <a:pt x="556" y="1220"/>
                    <a:pt x="622" y="1122"/>
                    <a:pt x="687" y="1057"/>
                  </a:cubicBezTo>
                  <a:lnTo>
                    <a:pt x="687" y="1024"/>
                  </a:lnTo>
                  <a:cubicBezTo>
                    <a:pt x="694" y="1017"/>
                    <a:pt x="695" y="1014"/>
                    <a:pt x="693" y="1014"/>
                  </a:cubicBezTo>
                  <a:cubicBezTo>
                    <a:pt x="693" y="1014"/>
                    <a:pt x="692" y="1014"/>
                    <a:pt x="692" y="1015"/>
                  </a:cubicBezTo>
                  <a:lnTo>
                    <a:pt x="692" y="1015"/>
                  </a:lnTo>
                  <a:lnTo>
                    <a:pt x="720" y="958"/>
                  </a:lnTo>
                  <a:lnTo>
                    <a:pt x="818" y="860"/>
                  </a:lnTo>
                  <a:cubicBezTo>
                    <a:pt x="883" y="795"/>
                    <a:pt x="949" y="730"/>
                    <a:pt x="1014" y="664"/>
                  </a:cubicBezTo>
                  <a:lnTo>
                    <a:pt x="1145" y="566"/>
                  </a:lnTo>
                  <a:lnTo>
                    <a:pt x="1177" y="566"/>
                  </a:lnTo>
                  <a:lnTo>
                    <a:pt x="1243" y="501"/>
                  </a:lnTo>
                  <a:cubicBezTo>
                    <a:pt x="1308" y="468"/>
                    <a:pt x="1374" y="403"/>
                    <a:pt x="1406" y="337"/>
                  </a:cubicBezTo>
                  <a:cubicBezTo>
                    <a:pt x="1432" y="159"/>
                    <a:pt x="1299" y="1"/>
                    <a:pt x="1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003;p89">
              <a:extLst>
                <a:ext uri="{FF2B5EF4-FFF2-40B4-BE49-F238E27FC236}">
                  <a16:creationId xmlns:a16="http://schemas.microsoft.com/office/drawing/2014/main" xmlns="" id="{5EE0DB05-DDE7-4F3C-A18B-E4B7387DA852}"/>
                </a:ext>
              </a:extLst>
            </p:cNvPr>
            <p:cNvSpPr/>
            <p:nvPr/>
          </p:nvSpPr>
          <p:spPr>
            <a:xfrm>
              <a:off x="623125" y="2193500"/>
              <a:ext cx="44250" cy="19275"/>
            </a:xfrm>
            <a:custGeom>
              <a:avLst/>
              <a:gdLst/>
              <a:ahLst/>
              <a:cxnLst/>
              <a:rect l="l" t="t" r="r" b="b"/>
              <a:pathLst>
                <a:path w="1770" h="771" extrusionOk="0">
                  <a:moveTo>
                    <a:pt x="1058" y="0"/>
                  </a:moveTo>
                  <a:cubicBezTo>
                    <a:pt x="733" y="0"/>
                    <a:pt x="417" y="103"/>
                    <a:pt x="164" y="287"/>
                  </a:cubicBezTo>
                  <a:cubicBezTo>
                    <a:pt x="34" y="352"/>
                    <a:pt x="1" y="516"/>
                    <a:pt x="66" y="646"/>
                  </a:cubicBezTo>
                  <a:cubicBezTo>
                    <a:pt x="113" y="717"/>
                    <a:pt x="212" y="771"/>
                    <a:pt x="312" y="771"/>
                  </a:cubicBezTo>
                  <a:cubicBezTo>
                    <a:pt x="350" y="771"/>
                    <a:pt x="389" y="763"/>
                    <a:pt x="426" y="744"/>
                  </a:cubicBezTo>
                  <a:lnTo>
                    <a:pt x="393" y="712"/>
                  </a:lnTo>
                  <a:cubicBezTo>
                    <a:pt x="426" y="679"/>
                    <a:pt x="459" y="646"/>
                    <a:pt x="491" y="646"/>
                  </a:cubicBezTo>
                  <a:cubicBezTo>
                    <a:pt x="524" y="614"/>
                    <a:pt x="557" y="581"/>
                    <a:pt x="622" y="581"/>
                  </a:cubicBezTo>
                  <a:lnTo>
                    <a:pt x="655" y="581"/>
                  </a:lnTo>
                  <a:lnTo>
                    <a:pt x="720" y="548"/>
                  </a:lnTo>
                  <a:lnTo>
                    <a:pt x="851" y="516"/>
                  </a:lnTo>
                  <a:lnTo>
                    <a:pt x="1178" y="516"/>
                  </a:lnTo>
                  <a:cubicBezTo>
                    <a:pt x="1243" y="516"/>
                    <a:pt x="1276" y="516"/>
                    <a:pt x="1309" y="548"/>
                  </a:cubicBezTo>
                  <a:cubicBezTo>
                    <a:pt x="1338" y="557"/>
                    <a:pt x="1366" y="561"/>
                    <a:pt x="1393" y="561"/>
                  </a:cubicBezTo>
                  <a:cubicBezTo>
                    <a:pt x="1661" y="561"/>
                    <a:pt x="1770" y="147"/>
                    <a:pt x="1472" y="58"/>
                  </a:cubicBezTo>
                  <a:cubicBezTo>
                    <a:pt x="1336" y="19"/>
                    <a:pt x="1196" y="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004;p89">
              <a:extLst>
                <a:ext uri="{FF2B5EF4-FFF2-40B4-BE49-F238E27FC236}">
                  <a16:creationId xmlns:a16="http://schemas.microsoft.com/office/drawing/2014/main" xmlns="" id="{188E4694-B9DF-40D2-A8F2-9D00AC49A651}"/>
                </a:ext>
              </a:extLst>
            </p:cNvPr>
            <p:cNvSpPr/>
            <p:nvPr/>
          </p:nvSpPr>
          <p:spPr>
            <a:xfrm>
              <a:off x="431025" y="2352750"/>
              <a:ext cx="132625" cy="95750"/>
            </a:xfrm>
            <a:custGeom>
              <a:avLst/>
              <a:gdLst/>
              <a:ahLst/>
              <a:cxnLst/>
              <a:rect l="l" t="t" r="r" b="b"/>
              <a:pathLst>
                <a:path w="5305" h="3830" extrusionOk="0">
                  <a:moveTo>
                    <a:pt x="1392" y="1"/>
                  </a:moveTo>
                  <a:cubicBezTo>
                    <a:pt x="1062" y="1"/>
                    <a:pt x="753" y="118"/>
                    <a:pt x="524" y="424"/>
                  </a:cubicBezTo>
                  <a:cubicBezTo>
                    <a:pt x="1" y="1110"/>
                    <a:pt x="786" y="1633"/>
                    <a:pt x="1341" y="1862"/>
                  </a:cubicBezTo>
                  <a:cubicBezTo>
                    <a:pt x="2551" y="2353"/>
                    <a:pt x="3761" y="2778"/>
                    <a:pt x="4709" y="3726"/>
                  </a:cubicBezTo>
                  <a:cubicBezTo>
                    <a:pt x="4742" y="3759"/>
                    <a:pt x="4775" y="3759"/>
                    <a:pt x="4807" y="3791"/>
                  </a:cubicBezTo>
                  <a:cubicBezTo>
                    <a:pt x="4847" y="3818"/>
                    <a:pt x="4891" y="3829"/>
                    <a:pt x="4936" y="3829"/>
                  </a:cubicBezTo>
                  <a:cubicBezTo>
                    <a:pt x="5116" y="3829"/>
                    <a:pt x="5304" y="3641"/>
                    <a:pt x="5200" y="3432"/>
                  </a:cubicBezTo>
                  <a:cubicBezTo>
                    <a:pt x="4480" y="2320"/>
                    <a:pt x="3957" y="1404"/>
                    <a:pt x="2878" y="587"/>
                  </a:cubicBezTo>
                  <a:cubicBezTo>
                    <a:pt x="2479" y="288"/>
                    <a:pt x="1910" y="1"/>
                    <a:pt x="1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005;p89">
              <a:extLst>
                <a:ext uri="{FF2B5EF4-FFF2-40B4-BE49-F238E27FC236}">
                  <a16:creationId xmlns:a16="http://schemas.microsoft.com/office/drawing/2014/main" xmlns="" id="{45AFD457-5201-45CD-A62D-6F542F32B249}"/>
                </a:ext>
              </a:extLst>
            </p:cNvPr>
            <p:cNvSpPr/>
            <p:nvPr/>
          </p:nvSpPr>
          <p:spPr>
            <a:xfrm>
              <a:off x="579800" y="2600950"/>
              <a:ext cx="49075" cy="96850"/>
            </a:xfrm>
            <a:custGeom>
              <a:avLst/>
              <a:gdLst/>
              <a:ahLst/>
              <a:cxnLst/>
              <a:rect l="l" t="t" r="r" b="b"/>
              <a:pathLst>
                <a:path w="1963" h="3874" extrusionOk="0">
                  <a:moveTo>
                    <a:pt x="1297" y="1"/>
                  </a:moveTo>
                  <a:cubicBezTo>
                    <a:pt x="1112" y="1"/>
                    <a:pt x="921" y="108"/>
                    <a:pt x="786" y="338"/>
                  </a:cubicBezTo>
                  <a:cubicBezTo>
                    <a:pt x="622" y="697"/>
                    <a:pt x="524" y="1090"/>
                    <a:pt x="491" y="1482"/>
                  </a:cubicBezTo>
                  <a:cubicBezTo>
                    <a:pt x="393" y="2136"/>
                    <a:pt x="262" y="2790"/>
                    <a:pt x="132" y="3444"/>
                  </a:cubicBezTo>
                  <a:cubicBezTo>
                    <a:pt x="1" y="3542"/>
                    <a:pt x="34" y="3738"/>
                    <a:pt x="197" y="3804"/>
                  </a:cubicBezTo>
                  <a:cubicBezTo>
                    <a:pt x="243" y="3849"/>
                    <a:pt x="309" y="3874"/>
                    <a:pt x="374" y="3874"/>
                  </a:cubicBezTo>
                  <a:cubicBezTo>
                    <a:pt x="449" y="3874"/>
                    <a:pt x="522" y="3841"/>
                    <a:pt x="557" y="3771"/>
                  </a:cubicBezTo>
                  <a:cubicBezTo>
                    <a:pt x="851" y="3509"/>
                    <a:pt x="1047" y="3182"/>
                    <a:pt x="1178" y="2823"/>
                  </a:cubicBezTo>
                  <a:cubicBezTo>
                    <a:pt x="1505" y="2201"/>
                    <a:pt x="1963" y="1351"/>
                    <a:pt x="1865" y="599"/>
                  </a:cubicBezTo>
                  <a:cubicBezTo>
                    <a:pt x="1807" y="216"/>
                    <a:pt x="1558" y="1"/>
                    <a:pt x="1297" y="1"/>
                  </a:cubicBezTo>
                  <a:close/>
                </a:path>
              </a:pathLst>
            </a:custGeom>
            <a:solidFill>
              <a:srgbClr val="004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006;p89">
              <a:extLst>
                <a:ext uri="{FF2B5EF4-FFF2-40B4-BE49-F238E27FC236}">
                  <a16:creationId xmlns:a16="http://schemas.microsoft.com/office/drawing/2014/main" xmlns="" id="{189A96BF-C895-4DFE-A5F9-C5ECDEDB51DC}"/>
                </a:ext>
              </a:extLst>
            </p:cNvPr>
            <p:cNvSpPr/>
            <p:nvPr/>
          </p:nvSpPr>
          <p:spPr>
            <a:xfrm>
              <a:off x="421225" y="2715100"/>
              <a:ext cx="128475" cy="144150"/>
            </a:xfrm>
            <a:custGeom>
              <a:avLst/>
              <a:gdLst/>
              <a:ahLst/>
              <a:cxnLst/>
              <a:rect l="l" t="t" r="r" b="b"/>
              <a:pathLst>
                <a:path w="5139" h="5766" extrusionOk="0">
                  <a:moveTo>
                    <a:pt x="1307" y="0"/>
                  </a:moveTo>
                  <a:cubicBezTo>
                    <a:pt x="1182" y="0"/>
                    <a:pt x="1052" y="27"/>
                    <a:pt x="916" y="88"/>
                  </a:cubicBezTo>
                  <a:cubicBezTo>
                    <a:pt x="0" y="480"/>
                    <a:pt x="981" y="2148"/>
                    <a:pt x="1276" y="2540"/>
                  </a:cubicBezTo>
                  <a:cubicBezTo>
                    <a:pt x="2126" y="3750"/>
                    <a:pt x="3499" y="4666"/>
                    <a:pt x="4578" y="5679"/>
                  </a:cubicBezTo>
                  <a:cubicBezTo>
                    <a:pt x="4632" y="5740"/>
                    <a:pt x="4694" y="5766"/>
                    <a:pt x="4755" y="5766"/>
                  </a:cubicBezTo>
                  <a:cubicBezTo>
                    <a:pt x="4955" y="5766"/>
                    <a:pt x="5138" y="5495"/>
                    <a:pt x="4938" y="5319"/>
                  </a:cubicBezTo>
                  <a:lnTo>
                    <a:pt x="4905" y="5287"/>
                  </a:lnTo>
                  <a:cubicBezTo>
                    <a:pt x="4938" y="5221"/>
                    <a:pt x="4938" y="5123"/>
                    <a:pt x="4905" y="5058"/>
                  </a:cubicBezTo>
                  <a:cubicBezTo>
                    <a:pt x="4284" y="3783"/>
                    <a:pt x="3401" y="2704"/>
                    <a:pt x="2780" y="1428"/>
                  </a:cubicBezTo>
                  <a:cubicBezTo>
                    <a:pt x="2503" y="820"/>
                    <a:pt x="1992" y="0"/>
                    <a:pt x="1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007;p89">
              <a:extLst>
                <a:ext uri="{FF2B5EF4-FFF2-40B4-BE49-F238E27FC236}">
                  <a16:creationId xmlns:a16="http://schemas.microsoft.com/office/drawing/2014/main" xmlns="" id="{9D842C79-63C1-40B3-9586-AE2146A6DCD7}"/>
                </a:ext>
              </a:extLst>
            </p:cNvPr>
            <p:cNvSpPr/>
            <p:nvPr/>
          </p:nvSpPr>
          <p:spPr>
            <a:xfrm>
              <a:off x="636675" y="3079075"/>
              <a:ext cx="138525" cy="160775"/>
            </a:xfrm>
            <a:custGeom>
              <a:avLst/>
              <a:gdLst/>
              <a:ahLst/>
              <a:cxnLst/>
              <a:rect l="l" t="t" r="r" b="b"/>
              <a:pathLst>
                <a:path w="5541" h="6431" extrusionOk="0">
                  <a:moveTo>
                    <a:pt x="4214" y="0"/>
                  </a:moveTo>
                  <a:cubicBezTo>
                    <a:pt x="3581" y="0"/>
                    <a:pt x="2952" y="1115"/>
                    <a:pt x="2696" y="1485"/>
                  </a:cubicBezTo>
                  <a:cubicBezTo>
                    <a:pt x="1813" y="2859"/>
                    <a:pt x="1388" y="4559"/>
                    <a:pt x="244" y="5736"/>
                  </a:cubicBezTo>
                  <a:cubicBezTo>
                    <a:pt x="178" y="5802"/>
                    <a:pt x="146" y="5900"/>
                    <a:pt x="178" y="5998"/>
                  </a:cubicBezTo>
                  <a:cubicBezTo>
                    <a:pt x="1" y="6175"/>
                    <a:pt x="177" y="6431"/>
                    <a:pt x="387" y="6431"/>
                  </a:cubicBezTo>
                  <a:cubicBezTo>
                    <a:pt x="448" y="6431"/>
                    <a:pt x="512" y="6409"/>
                    <a:pt x="571" y="6357"/>
                  </a:cubicBezTo>
                  <a:cubicBezTo>
                    <a:pt x="701" y="6259"/>
                    <a:pt x="800" y="6161"/>
                    <a:pt x="930" y="6030"/>
                  </a:cubicBezTo>
                  <a:cubicBezTo>
                    <a:pt x="2238" y="5246"/>
                    <a:pt x="3383" y="4199"/>
                    <a:pt x="4200" y="2924"/>
                  </a:cubicBezTo>
                  <a:cubicBezTo>
                    <a:pt x="4658" y="2270"/>
                    <a:pt x="5541" y="668"/>
                    <a:pt x="4494" y="79"/>
                  </a:cubicBezTo>
                  <a:cubicBezTo>
                    <a:pt x="4402" y="25"/>
                    <a:pt x="4308" y="0"/>
                    <a:pt x="4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962;p89">
            <a:extLst>
              <a:ext uri="{FF2B5EF4-FFF2-40B4-BE49-F238E27FC236}">
                <a16:creationId xmlns:a16="http://schemas.microsoft.com/office/drawing/2014/main" xmlns="" id="{43BE09EA-0F6E-478C-892B-C96F0DDB2587}"/>
              </a:ext>
            </a:extLst>
          </p:cNvPr>
          <p:cNvGrpSpPr/>
          <p:nvPr/>
        </p:nvGrpSpPr>
        <p:grpSpPr>
          <a:xfrm rot="13685066">
            <a:off x="7497918" y="3848919"/>
            <a:ext cx="917376" cy="1691293"/>
            <a:chOff x="5763501" y="2304411"/>
            <a:chExt cx="987275" cy="1820161"/>
          </a:xfrm>
        </p:grpSpPr>
        <p:sp>
          <p:nvSpPr>
            <p:cNvPr id="390" name="Google Shape;3963;p89">
              <a:extLst>
                <a:ext uri="{FF2B5EF4-FFF2-40B4-BE49-F238E27FC236}">
                  <a16:creationId xmlns:a16="http://schemas.microsoft.com/office/drawing/2014/main" xmlns="" id="{2701BA99-BF17-441E-A722-AD7609D32AEE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64;p89">
              <a:extLst>
                <a:ext uri="{FF2B5EF4-FFF2-40B4-BE49-F238E27FC236}">
                  <a16:creationId xmlns:a16="http://schemas.microsoft.com/office/drawing/2014/main" xmlns="" id="{55B587E8-011E-4B44-B8D9-D828892D0C86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65;p89">
              <a:extLst>
                <a:ext uri="{FF2B5EF4-FFF2-40B4-BE49-F238E27FC236}">
                  <a16:creationId xmlns:a16="http://schemas.microsoft.com/office/drawing/2014/main" xmlns="" id="{FC3AF0B7-4BD2-4290-A390-1222CA240D0D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66;p89">
              <a:extLst>
                <a:ext uri="{FF2B5EF4-FFF2-40B4-BE49-F238E27FC236}">
                  <a16:creationId xmlns:a16="http://schemas.microsoft.com/office/drawing/2014/main" xmlns="" id="{148D0D25-5D98-4E58-9A33-0FA451A62A3F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67;p89">
              <a:extLst>
                <a:ext uri="{FF2B5EF4-FFF2-40B4-BE49-F238E27FC236}">
                  <a16:creationId xmlns:a16="http://schemas.microsoft.com/office/drawing/2014/main" xmlns="" id="{DD7E8CDE-54A8-4944-9FB8-08A7660C45EF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68;p89">
              <a:extLst>
                <a:ext uri="{FF2B5EF4-FFF2-40B4-BE49-F238E27FC236}">
                  <a16:creationId xmlns:a16="http://schemas.microsoft.com/office/drawing/2014/main" xmlns="" id="{884481E3-9196-43B1-97E0-27280144803F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9;p89">
              <a:extLst>
                <a:ext uri="{FF2B5EF4-FFF2-40B4-BE49-F238E27FC236}">
                  <a16:creationId xmlns:a16="http://schemas.microsoft.com/office/drawing/2014/main" xmlns="" id="{CE2A5128-C107-461B-AAAE-C6F7364D2DE1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0;p89">
              <a:extLst>
                <a:ext uri="{FF2B5EF4-FFF2-40B4-BE49-F238E27FC236}">
                  <a16:creationId xmlns:a16="http://schemas.microsoft.com/office/drawing/2014/main" xmlns="" id="{DE6943B7-FC4F-47D6-8143-25D03C6670B8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71;p89">
              <a:extLst>
                <a:ext uri="{FF2B5EF4-FFF2-40B4-BE49-F238E27FC236}">
                  <a16:creationId xmlns:a16="http://schemas.microsoft.com/office/drawing/2014/main" xmlns="" id="{DF38F997-516A-4081-A9A1-A4542FD2D2A6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72;p89">
              <a:extLst>
                <a:ext uri="{FF2B5EF4-FFF2-40B4-BE49-F238E27FC236}">
                  <a16:creationId xmlns:a16="http://schemas.microsoft.com/office/drawing/2014/main" xmlns="" id="{A4FBD743-3325-48D8-9A1F-8178A3F30716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973;p89">
              <a:extLst>
                <a:ext uri="{FF2B5EF4-FFF2-40B4-BE49-F238E27FC236}">
                  <a16:creationId xmlns:a16="http://schemas.microsoft.com/office/drawing/2014/main" xmlns="" id="{E03FF481-1E50-4A2A-821A-9ED85036694F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974;p89">
              <a:extLst>
                <a:ext uri="{FF2B5EF4-FFF2-40B4-BE49-F238E27FC236}">
                  <a16:creationId xmlns:a16="http://schemas.microsoft.com/office/drawing/2014/main" xmlns="" id="{DB525530-0D53-4860-B191-8CAE83C41FE6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975;p89">
              <a:extLst>
                <a:ext uri="{FF2B5EF4-FFF2-40B4-BE49-F238E27FC236}">
                  <a16:creationId xmlns:a16="http://schemas.microsoft.com/office/drawing/2014/main" xmlns="" id="{59F53991-A94B-4725-BF7B-A451A73B513A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976;p89">
              <a:extLst>
                <a:ext uri="{FF2B5EF4-FFF2-40B4-BE49-F238E27FC236}">
                  <a16:creationId xmlns:a16="http://schemas.microsoft.com/office/drawing/2014/main" xmlns="" id="{6B1C9E9F-AA26-45EF-8119-8B9C21E6182B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977;p89">
              <a:extLst>
                <a:ext uri="{FF2B5EF4-FFF2-40B4-BE49-F238E27FC236}">
                  <a16:creationId xmlns:a16="http://schemas.microsoft.com/office/drawing/2014/main" xmlns="" id="{D065B774-7B9F-46F2-8288-B970066330C1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978;p89">
              <a:extLst>
                <a:ext uri="{FF2B5EF4-FFF2-40B4-BE49-F238E27FC236}">
                  <a16:creationId xmlns:a16="http://schemas.microsoft.com/office/drawing/2014/main" xmlns="" id="{1AECE40A-7D9D-4714-AD5B-124A7E0798FB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979;p89">
              <a:extLst>
                <a:ext uri="{FF2B5EF4-FFF2-40B4-BE49-F238E27FC236}">
                  <a16:creationId xmlns:a16="http://schemas.microsoft.com/office/drawing/2014/main" xmlns="" id="{9856FFEB-4F54-40BE-86C7-AF65E319D11E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980;p89">
              <a:extLst>
                <a:ext uri="{FF2B5EF4-FFF2-40B4-BE49-F238E27FC236}">
                  <a16:creationId xmlns:a16="http://schemas.microsoft.com/office/drawing/2014/main" xmlns="" id="{4FA0FE26-6B6B-401A-A12D-A76951345ACD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981;p89">
              <a:extLst>
                <a:ext uri="{FF2B5EF4-FFF2-40B4-BE49-F238E27FC236}">
                  <a16:creationId xmlns:a16="http://schemas.microsoft.com/office/drawing/2014/main" xmlns="" id="{14D10897-56AC-42A1-A994-25E038F9FB8D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21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124" grpId="0"/>
      <p:bldP spid="125" grpId="0"/>
      <p:bldP spid="1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1014;p37">
            <a:extLst>
              <a:ext uri="{FF2B5EF4-FFF2-40B4-BE49-F238E27FC236}">
                <a16:creationId xmlns:a16="http://schemas.microsoft.com/office/drawing/2014/main" xmlns="" id="{1659A5B3-0759-4560-9AD0-01784169A04F}"/>
              </a:ext>
            </a:extLst>
          </p:cNvPr>
          <p:cNvSpPr/>
          <p:nvPr/>
        </p:nvSpPr>
        <p:spPr>
          <a:xfrm>
            <a:off x="2234037" y="193096"/>
            <a:ext cx="5088646" cy="83055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“LUÔN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MỈM CƯỜI”</a:t>
            </a:r>
          </a:p>
        </p:txBody>
      </p:sp>
      <p:grpSp>
        <p:nvGrpSpPr>
          <p:cNvPr id="335" name="Google Shape;2992;p78">
            <a:extLst>
              <a:ext uri="{FF2B5EF4-FFF2-40B4-BE49-F238E27FC236}">
                <a16:creationId xmlns:a16="http://schemas.microsoft.com/office/drawing/2014/main" xmlns="" id="{D42869F8-5111-4E98-BAAD-1536E56E5A37}"/>
              </a:ext>
            </a:extLst>
          </p:cNvPr>
          <p:cNvGrpSpPr/>
          <p:nvPr/>
        </p:nvGrpSpPr>
        <p:grpSpPr>
          <a:xfrm rot="19725939">
            <a:off x="176333" y="3743220"/>
            <a:ext cx="1150923" cy="1206361"/>
            <a:chOff x="5535775" y="779325"/>
            <a:chExt cx="1931175" cy="2145925"/>
          </a:xfrm>
        </p:grpSpPr>
        <p:sp>
          <p:nvSpPr>
            <p:cNvPr id="336" name="Google Shape;2993;p78">
              <a:extLst>
                <a:ext uri="{FF2B5EF4-FFF2-40B4-BE49-F238E27FC236}">
                  <a16:creationId xmlns:a16="http://schemas.microsoft.com/office/drawing/2014/main" xmlns="" id="{4C2DE5AB-60E8-4CB8-8EED-1213EF633361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994;p78">
              <a:extLst>
                <a:ext uri="{FF2B5EF4-FFF2-40B4-BE49-F238E27FC236}">
                  <a16:creationId xmlns:a16="http://schemas.microsoft.com/office/drawing/2014/main" xmlns="" id="{A931B671-E496-401B-8516-EACFBF7613D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995;p78">
              <a:extLst>
                <a:ext uri="{FF2B5EF4-FFF2-40B4-BE49-F238E27FC236}">
                  <a16:creationId xmlns:a16="http://schemas.microsoft.com/office/drawing/2014/main" xmlns="" id="{4FB594A1-2DDD-44EC-BB6C-97565C104B60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996;p78">
              <a:extLst>
                <a:ext uri="{FF2B5EF4-FFF2-40B4-BE49-F238E27FC236}">
                  <a16:creationId xmlns:a16="http://schemas.microsoft.com/office/drawing/2014/main" xmlns="" id="{0E563440-507B-465B-8591-A6C2ADE0CD1C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997;p78">
              <a:extLst>
                <a:ext uri="{FF2B5EF4-FFF2-40B4-BE49-F238E27FC236}">
                  <a16:creationId xmlns:a16="http://schemas.microsoft.com/office/drawing/2014/main" xmlns="" id="{0495FBC3-BA9D-47BF-A898-C9367E212A1E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998;p78">
              <a:extLst>
                <a:ext uri="{FF2B5EF4-FFF2-40B4-BE49-F238E27FC236}">
                  <a16:creationId xmlns:a16="http://schemas.microsoft.com/office/drawing/2014/main" xmlns="" id="{38CF44E9-BD71-4A46-9657-9DC62AEE3327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999;p78">
              <a:extLst>
                <a:ext uri="{FF2B5EF4-FFF2-40B4-BE49-F238E27FC236}">
                  <a16:creationId xmlns:a16="http://schemas.microsoft.com/office/drawing/2014/main" xmlns="" id="{2623D624-3B52-4B60-8920-98FCC0EF8B2B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000;p78">
              <a:extLst>
                <a:ext uri="{FF2B5EF4-FFF2-40B4-BE49-F238E27FC236}">
                  <a16:creationId xmlns:a16="http://schemas.microsoft.com/office/drawing/2014/main" xmlns="" id="{8C573871-9005-41E0-B997-7DC2659571D2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001;p78">
              <a:extLst>
                <a:ext uri="{FF2B5EF4-FFF2-40B4-BE49-F238E27FC236}">
                  <a16:creationId xmlns:a16="http://schemas.microsoft.com/office/drawing/2014/main" xmlns="" id="{4D3FBCA4-C4C6-4817-8FC9-69FFAFD22435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002;p78">
              <a:extLst>
                <a:ext uri="{FF2B5EF4-FFF2-40B4-BE49-F238E27FC236}">
                  <a16:creationId xmlns:a16="http://schemas.microsoft.com/office/drawing/2014/main" xmlns="" id="{C1E7408D-093B-4994-AA95-F04900D7E71A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003;p78">
              <a:extLst>
                <a:ext uri="{FF2B5EF4-FFF2-40B4-BE49-F238E27FC236}">
                  <a16:creationId xmlns:a16="http://schemas.microsoft.com/office/drawing/2014/main" xmlns="" id="{B1C51033-CB87-42F0-A8C1-76D3B1E53834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004;p78">
              <a:extLst>
                <a:ext uri="{FF2B5EF4-FFF2-40B4-BE49-F238E27FC236}">
                  <a16:creationId xmlns:a16="http://schemas.microsoft.com/office/drawing/2014/main" xmlns="" id="{5E7C5927-A390-4346-A224-A305B4C7F9FC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005;p78">
              <a:extLst>
                <a:ext uri="{FF2B5EF4-FFF2-40B4-BE49-F238E27FC236}">
                  <a16:creationId xmlns:a16="http://schemas.microsoft.com/office/drawing/2014/main" xmlns="" id="{2A56D14B-6885-4103-BE0B-F3DB29B1F6EC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006;p78">
              <a:extLst>
                <a:ext uri="{FF2B5EF4-FFF2-40B4-BE49-F238E27FC236}">
                  <a16:creationId xmlns:a16="http://schemas.microsoft.com/office/drawing/2014/main" xmlns="" id="{CA0C987D-6548-4670-A876-CA6D47583EB9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007;p78">
              <a:extLst>
                <a:ext uri="{FF2B5EF4-FFF2-40B4-BE49-F238E27FC236}">
                  <a16:creationId xmlns:a16="http://schemas.microsoft.com/office/drawing/2014/main" xmlns="" id="{75FFEB2D-0D59-469F-85BA-0F7A7EDBCA7D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008;p78">
              <a:extLst>
                <a:ext uri="{FF2B5EF4-FFF2-40B4-BE49-F238E27FC236}">
                  <a16:creationId xmlns:a16="http://schemas.microsoft.com/office/drawing/2014/main" xmlns="" id="{6E067B1C-877C-43B5-808E-7DF0FFC9478F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009;p78">
              <a:extLst>
                <a:ext uri="{FF2B5EF4-FFF2-40B4-BE49-F238E27FC236}">
                  <a16:creationId xmlns:a16="http://schemas.microsoft.com/office/drawing/2014/main" xmlns="" id="{EC9B06C3-21D3-4D79-8A3B-CB3AEEB78798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010;p78">
              <a:extLst>
                <a:ext uri="{FF2B5EF4-FFF2-40B4-BE49-F238E27FC236}">
                  <a16:creationId xmlns:a16="http://schemas.microsoft.com/office/drawing/2014/main" xmlns="" id="{75AFC465-1627-4F24-87AA-B7B4FA88EBB5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011;p78">
              <a:extLst>
                <a:ext uri="{FF2B5EF4-FFF2-40B4-BE49-F238E27FC236}">
                  <a16:creationId xmlns:a16="http://schemas.microsoft.com/office/drawing/2014/main" xmlns="" id="{F342986D-67A8-47B7-9890-F07F93591CDE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012;p78">
              <a:extLst>
                <a:ext uri="{FF2B5EF4-FFF2-40B4-BE49-F238E27FC236}">
                  <a16:creationId xmlns:a16="http://schemas.microsoft.com/office/drawing/2014/main" xmlns="" id="{E47AB507-5479-448F-AE7D-E81F446C4710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013;p78">
              <a:extLst>
                <a:ext uri="{FF2B5EF4-FFF2-40B4-BE49-F238E27FC236}">
                  <a16:creationId xmlns:a16="http://schemas.microsoft.com/office/drawing/2014/main" xmlns="" id="{D3AFA8B8-9616-4B22-9667-53A96339C59F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014;p78">
              <a:extLst>
                <a:ext uri="{FF2B5EF4-FFF2-40B4-BE49-F238E27FC236}">
                  <a16:creationId xmlns:a16="http://schemas.microsoft.com/office/drawing/2014/main" xmlns="" id="{4060B364-3456-4C44-B958-41277689DB51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015;p78">
              <a:extLst>
                <a:ext uri="{FF2B5EF4-FFF2-40B4-BE49-F238E27FC236}">
                  <a16:creationId xmlns:a16="http://schemas.microsoft.com/office/drawing/2014/main" xmlns="" id="{300C3EB6-997E-4012-A089-E01B472AB3C2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016;p78">
              <a:extLst>
                <a:ext uri="{FF2B5EF4-FFF2-40B4-BE49-F238E27FC236}">
                  <a16:creationId xmlns:a16="http://schemas.microsoft.com/office/drawing/2014/main" xmlns="" id="{2E221199-2B70-4B8D-B513-8E356BD9D166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017;p78">
              <a:extLst>
                <a:ext uri="{FF2B5EF4-FFF2-40B4-BE49-F238E27FC236}">
                  <a16:creationId xmlns:a16="http://schemas.microsoft.com/office/drawing/2014/main" xmlns="" id="{FB65FFB1-09C4-4462-ABA6-BE08D8C4FCFB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018;p78">
              <a:extLst>
                <a:ext uri="{FF2B5EF4-FFF2-40B4-BE49-F238E27FC236}">
                  <a16:creationId xmlns:a16="http://schemas.microsoft.com/office/drawing/2014/main" xmlns="" id="{37A927D5-63F4-4664-BA4E-BF4CD1065785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019;p78">
              <a:extLst>
                <a:ext uri="{FF2B5EF4-FFF2-40B4-BE49-F238E27FC236}">
                  <a16:creationId xmlns:a16="http://schemas.microsoft.com/office/drawing/2014/main" xmlns="" id="{2D9A717D-EE71-417B-BACA-6A5B6C6F99CF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020;p78">
              <a:extLst>
                <a:ext uri="{FF2B5EF4-FFF2-40B4-BE49-F238E27FC236}">
                  <a16:creationId xmlns:a16="http://schemas.microsoft.com/office/drawing/2014/main" xmlns="" id="{7390A81B-A3E1-45B8-A4C8-2E1A7FD8154E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021;p78">
              <a:extLst>
                <a:ext uri="{FF2B5EF4-FFF2-40B4-BE49-F238E27FC236}">
                  <a16:creationId xmlns:a16="http://schemas.microsoft.com/office/drawing/2014/main" xmlns="" id="{69CD5F45-145C-428A-9796-89F0554A1967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022;p78">
              <a:extLst>
                <a:ext uri="{FF2B5EF4-FFF2-40B4-BE49-F238E27FC236}">
                  <a16:creationId xmlns:a16="http://schemas.microsoft.com/office/drawing/2014/main" xmlns="" id="{FEFF8CC7-A705-4F70-85CB-A6F4D28EA3AC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023;p78">
              <a:extLst>
                <a:ext uri="{FF2B5EF4-FFF2-40B4-BE49-F238E27FC236}">
                  <a16:creationId xmlns:a16="http://schemas.microsoft.com/office/drawing/2014/main" xmlns="" id="{894647D7-EBA2-4E3A-8CBE-391B0A848514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024;p78">
              <a:extLst>
                <a:ext uri="{FF2B5EF4-FFF2-40B4-BE49-F238E27FC236}">
                  <a16:creationId xmlns:a16="http://schemas.microsoft.com/office/drawing/2014/main" xmlns="" id="{890B06E3-DBD3-4AB5-9265-E3B081231AFB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025;p78">
              <a:extLst>
                <a:ext uri="{FF2B5EF4-FFF2-40B4-BE49-F238E27FC236}">
                  <a16:creationId xmlns:a16="http://schemas.microsoft.com/office/drawing/2014/main" xmlns="" id="{398E98BB-CF81-43F0-BBD7-F521D5A32117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026;p78">
              <a:extLst>
                <a:ext uri="{FF2B5EF4-FFF2-40B4-BE49-F238E27FC236}">
                  <a16:creationId xmlns:a16="http://schemas.microsoft.com/office/drawing/2014/main" xmlns="" id="{9810F08A-A070-42FA-9022-CF1AE8B54B1F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027;p78">
              <a:extLst>
                <a:ext uri="{FF2B5EF4-FFF2-40B4-BE49-F238E27FC236}">
                  <a16:creationId xmlns:a16="http://schemas.microsoft.com/office/drawing/2014/main" xmlns="" id="{213A7DCD-8BA3-44B3-845C-3997A09E5AE4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028;p78">
              <a:extLst>
                <a:ext uri="{FF2B5EF4-FFF2-40B4-BE49-F238E27FC236}">
                  <a16:creationId xmlns:a16="http://schemas.microsoft.com/office/drawing/2014/main" xmlns="" id="{ADE23043-CE97-4D8D-913A-E486A49CD598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029;p78">
              <a:extLst>
                <a:ext uri="{FF2B5EF4-FFF2-40B4-BE49-F238E27FC236}">
                  <a16:creationId xmlns:a16="http://schemas.microsoft.com/office/drawing/2014/main" xmlns="" id="{7D5B2059-7E07-4C0A-94FE-CF7F4AE01428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030;p78">
              <a:extLst>
                <a:ext uri="{FF2B5EF4-FFF2-40B4-BE49-F238E27FC236}">
                  <a16:creationId xmlns:a16="http://schemas.microsoft.com/office/drawing/2014/main" xmlns="" id="{ED3E2B0F-0E79-4594-ACB6-C9B1FF46C73E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031;p78">
              <a:extLst>
                <a:ext uri="{FF2B5EF4-FFF2-40B4-BE49-F238E27FC236}">
                  <a16:creationId xmlns:a16="http://schemas.microsoft.com/office/drawing/2014/main" xmlns="" id="{581D05BC-71C9-4B67-AB84-E103D295E80E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032;p78">
              <a:extLst>
                <a:ext uri="{FF2B5EF4-FFF2-40B4-BE49-F238E27FC236}">
                  <a16:creationId xmlns:a16="http://schemas.microsoft.com/office/drawing/2014/main" xmlns="" id="{1D8ECD7A-FB5E-44B1-A20E-4DE62525FFE6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033;p78">
              <a:extLst>
                <a:ext uri="{FF2B5EF4-FFF2-40B4-BE49-F238E27FC236}">
                  <a16:creationId xmlns:a16="http://schemas.microsoft.com/office/drawing/2014/main" xmlns="" id="{E0F5EDAE-C6F9-4238-BEE3-082D20E5DDA7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034;p78">
              <a:extLst>
                <a:ext uri="{FF2B5EF4-FFF2-40B4-BE49-F238E27FC236}">
                  <a16:creationId xmlns:a16="http://schemas.microsoft.com/office/drawing/2014/main" xmlns="" id="{5AE59329-9A5A-4DBD-98BD-9247E39CAB91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035;p78">
              <a:extLst>
                <a:ext uri="{FF2B5EF4-FFF2-40B4-BE49-F238E27FC236}">
                  <a16:creationId xmlns:a16="http://schemas.microsoft.com/office/drawing/2014/main" xmlns="" id="{DC2ECD0A-B65D-403C-98A1-7A354C38B61B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036;p78">
              <a:extLst>
                <a:ext uri="{FF2B5EF4-FFF2-40B4-BE49-F238E27FC236}">
                  <a16:creationId xmlns:a16="http://schemas.microsoft.com/office/drawing/2014/main" xmlns="" id="{027D6690-9AD8-48BB-A376-2EED5F2EDE50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037;p78">
              <a:extLst>
                <a:ext uri="{FF2B5EF4-FFF2-40B4-BE49-F238E27FC236}">
                  <a16:creationId xmlns:a16="http://schemas.microsoft.com/office/drawing/2014/main" xmlns="" id="{69241338-EB82-42F1-8221-80A3D8A754FC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038;p78">
              <a:extLst>
                <a:ext uri="{FF2B5EF4-FFF2-40B4-BE49-F238E27FC236}">
                  <a16:creationId xmlns:a16="http://schemas.microsoft.com/office/drawing/2014/main" xmlns="" id="{27A490B2-3700-432B-BF0C-378BD27A5C39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039;p78">
              <a:extLst>
                <a:ext uri="{FF2B5EF4-FFF2-40B4-BE49-F238E27FC236}">
                  <a16:creationId xmlns:a16="http://schemas.microsoft.com/office/drawing/2014/main" xmlns="" id="{CA52BD0E-CD13-4528-8C6F-E53E845AD92D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040;p78">
              <a:extLst>
                <a:ext uri="{FF2B5EF4-FFF2-40B4-BE49-F238E27FC236}">
                  <a16:creationId xmlns:a16="http://schemas.microsoft.com/office/drawing/2014/main" xmlns="" id="{88D14DF5-5EBE-437C-9362-CB311DE7805B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041;p78">
              <a:extLst>
                <a:ext uri="{FF2B5EF4-FFF2-40B4-BE49-F238E27FC236}">
                  <a16:creationId xmlns:a16="http://schemas.microsoft.com/office/drawing/2014/main" xmlns="" id="{843A18C7-72AC-4F45-964B-193ED5415AF1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042;p78">
              <a:extLst>
                <a:ext uri="{FF2B5EF4-FFF2-40B4-BE49-F238E27FC236}">
                  <a16:creationId xmlns:a16="http://schemas.microsoft.com/office/drawing/2014/main" xmlns="" id="{322F4CD4-B2C8-4529-91C0-083C99F074C8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043;p78">
              <a:extLst>
                <a:ext uri="{FF2B5EF4-FFF2-40B4-BE49-F238E27FC236}">
                  <a16:creationId xmlns:a16="http://schemas.microsoft.com/office/drawing/2014/main" xmlns="" id="{36E60794-EF2B-4D33-990A-AD88EAED6468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044;p78">
              <a:extLst>
                <a:ext uri="{FF2B5EF4-FFF2-40B4-BE49-F238E27FC236}">
                  <a16:creationId xmlns:a16="http://schemas.microsoft.com/office/drawing/2014/main" xmlns="" id="{6E4CA62B-5D44-4A11-8FE9-D0EE66DFA735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045;p78">
              <a:extLst>
                <a:ext uri="{FF2B5EF4-FFF2-40B4-BE49-F238E27FC236}">
                  <a16:creationId xmlns:a16="http://schemas.microsoft.com/office/drawing/2014/main" xmlns="" id="{1D9EA1B1-E760-4DE8-9B9D-7345E9F0C151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046;p78">
              <a:extLst>
                <a:ext uri="{FF2B5EF4-FFF2-40B4-BE49-F238E27FC236}">
                  <a16:creationId xmlns:a16="http://schemas.microsoft.com/office/drawing/2014/main" xmlns="" id="{E4967161-170D-45DC-B065-108A8A6DB125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047;p78">
              <a:extLst>
                <a:ext uri="{FF2B5EF4-FFF2-40B4-BE49-F238E27FC236}">
                  <a16:creationId xmlns:a16="http://schemas.microsoft.com/office/drawing/2014/main" xmlns="" id="{D95C6296-E94C-4E24-BA11-E07DC9BF64F7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048;p78">
              <a:extLst>
                <a:ext uri="{FF2B5EF4-FFF2-40B4-BE49-F238E27FC236}">
                  <a16:creationId xmlns:a16="http://schemas.microsoft.com/office/drawing/2014/main" xmlns="" id="{DF8D50FF-CF9A-4EC3-83DE-7027E35AAA2E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049;p78">
              <a:extLst>
                <a:ext uri="{FF2B5EF4-FFF2-40B4-BE49-F238E27FC236}">
                  <a16:creationId xmlns:a16="http://schemas.microsoft.com/office/drawing/2014/main" xmlns="" id="{071E977F-B678-4DE5-BBEF-8CBF3D347F82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050;p78">
              <a:extLst>
                <a:ext uri="{FF2B5EF4-FFF2-40B4-BE49-F238E27FC236}">
                  <a16:creationId xmlns:a16="http://schemas.microsoft.com/office/drawing/2014/main" xmlns="" id="{A37C1A4D-01A6-4A05-9572-1E11F8A4A42A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051;p78">
              <a:extLst>
                <a:ext uri="{FF2B5EF4-FFF2-40B4-BE49-F238E27FC236}">
                  <a16:creationId xmlns:a16="http://schemas.microsoft.com/office/drawing/2014/main" xmlns="" id="{E1AB1A93-87AF-42B1-BF65-79D3B31649D1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052;p78">
              <a:extLst>
                <a:ext uri="{FF2B5EF4-FFF2-40B4-BE49-F238E27FC236}">
                  <a16:creationId xmlns:a16="http://schemas.microsoft.com/office/drawing/2014/main" xmlns="" id="{1DB63BE2-7711-48A2-B4D9-755BB33D9654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053;p78">
              <a:extLst>
                <a:ext uri="{FF2B5EF4-FFF2-40B4-BE49-F238E27FC236}">
                  <a16:creationId xmlns:a16="http://schemas.microsoft.com/office/drawing/2014/main" xmlns="" id="{A97627A3-1164-46F3-8AE3-92FD51EFE6D6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054;p78">
              <a:extLst>
                <a:ext uri="{FF2B5EF4-FFF2-40B4-BE49-F238E27FC236}">
                  <a16:creationId xmlns:a16="http://schemas.microsoft.com/office/drawing/2014/main" xmlns="" id="{9A6C07AA-F08E-4740-B2B5-44E4BB680177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055;p78">
              <a:extLst>
                <a:ext uri="{FF2B5EF4-FFF2-40B4-BE49-F238E27FC236}">
                  <a16:creationId xmlns:a16="http://schemas.microsoft.com/office/drawing/2014/main" xmlns="" id="{AB594ABF-2788-4D86-B649-DDC9B97B8DAA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056;p78">
              <a:extLst>
                <a:ext uri="{FF2B5EF4-FFF2-40B4-BE49-F238E27FC236}">
                  <a16:creationId xmlns:a16="http://schemas.microsoft.com/office/drawing/2014/main" xmlns="" id="{7052A4A6-E92B-4894-B059-0645840443EB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057;p78">
              <a:extLst>
                <a:ext uri="{FF2B5EF4-FFF2-40B4-BE49-F238E27FC236}">
                  <a16:creationId xmlns:a16="http://schemas.microsoft.com/office/drawing/2014/main" xmlns="" id="{F45C9E8D-A2DF-4AD9-9FA3-755D5A27A18B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058;p78">
              <a:extLst>
                <a:ext uri="{FF2B5EF4-FFF2-40B4-BE49-F238E27FC236}">
                  <a16:creationId xmlns:a16="http://schemas.microsoft.com/office/drawing/2014/main" xmlns="" id="{6A52699D-62C3-406D-B55B-1A0E5110C696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059;p78">
              <a:extLst>
                <a:ext uri="{FF2B5EF4-FFF2-40B4-BE49-F238E27FC236}">
                  <a16:creationId xmlns:a16="http://schemas.microsoft.com/office/drawing/2014/main" xmlns="" id="{80A23EF0-EBD3-4FE3-88F9-0AEF696AE6F8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060;p78">
              <a:extLst>
                <a:ext uri="{FF2B5EF4-FFF2-40B4-BE49-F238E27FC236}">
                  <a16:creationId xmlns:a16="http://schemas.microsoft.com/office/drawing/2014/main" xmlns="" id="{B73FB993-CE4A-4EE6-AF2E-B0BBA159EB50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061;p78">
              <a:extLst>
                <a:ext uri="{FF2B5EF4-FFF2-40B4-BE49-F238E27FC236}">
                  <a16:creationId xmlns:a16="http://schemas.microsoft.com/office/drawing/2014/main" xmlns="" id="{101752BB-CE41-4B6B-8A3D-912191943148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3062;p78">
              <a:extLst>
                <a:ext uri="{FF2B5EF4-FFF2-40B4-BE49-F238E27FC236}">
                  <a16:creationId xmlns:a16="http://schemas.microsoft.com/office/drawing/2014/main" xmlns="" id="{0A688282-2F81-4152-B231-9C8E19786B11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3063;p78">
              <a:extLst>
                <a:ext uri="{FF2B5EF4-FFF2-40B4-BE49-F238E27FC236}">
                  <a16:creationId xmlns:a16="http://schemas.microsoft.com/office/drawing/2014/main" xmlns="" id="{B86AFC21-D943-468D-91BB-EBA804A55079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3064;p78">
              <a:extLst>
                <a:ext uri="{FF2B5EF4-FFF2-40B4-BE49-F238E27FC236}">
                  <a16:creationId xmlns:a16="http://schemas.microsoft.com/office/drawing/2014/main" xmlns="" id="{AECA9883-01F2-46D0-A33B-889EDDE171CB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3065;p78">
              <a:extLst>
                <a:ext uri="{FF2B5EF4-FFF2-40B4-BE49-F238E27FC236}">
                  <a16:creationId xmlns:a16="http://schemas.microsoft.com/office/drawing/2014/main" xmlns="" id="{D2D23507-0B3A-45A4-BCD6-DD578A153274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3066;p78">
              <a:extLst>
                <a:ext uri="{FF2B5EF4-FFF2-40B4-BE49-F238E27FC236}">
                  <a16:creationId xmlns:a16="http://schemas.microsoft.com/office/drawing/2014/main" xmlns="" id="{DCC223F2-2F7E-4EC3-96B8-1DA7576D1CDC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3067;p78">
              <a:extLst>
                <a:ext uri="{FF2B5EF4-FFF2-40B4-BE49-F238E27FC236}">
                  <a16:creationId xmlns:a16="http://schemas.microsoft.com/office/drawing/2014/main" xmlns="" id="{F5919FBD-BCD2-411C-ADC7-E1F2B7D16507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3068;p78">
              <a:extLst>
                <a:ext uri="{FF2B5EF4-FFF2-40B4-BE49-F238E27FC236}">
                  <a16:creationId xmlns:a16="http://schemas.microsoft.com/office/drawing/2014/main" xmlns="" id="{44DB98B3-B9E6-436D-84AD-6EC8C950245D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3069;p78">
              <a:extLst>
                <a:ext uri="{FF2B5EF4-FFF2-40B4-BE49-F238E27FC236}">
                  <a16:creationId xmlns:a16="http://schemas.microsoft.com/office/drawing/2014/main" xmlns="" id="{39BDFC2F-5C0E-4FDD-B780-8F71526358DD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3070;p78">
              <a:extLst>
                <a:ext uri="{FF2B5EF4-FFF2-40B4-BE49-F238E27FC236}">
                  <a16:creationId xmlns:a16="http://schemas.microsoft.com/office/drawing/2014/main" xmlns="" id="{4580FEF9-1086-4F4D-A029-AB85ECA79810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071;p78">
              <a:extLst>
                <a:ext uri="{FF2B5EF4-FFF2-40B4-BE49-F238E27FC236}">
                  <a16:creationId xmlns:a16="http://schemas.microsoft.com/office/drawing/2014/main" xmlns="" id="{BC88540B-B61B-4150-B484-EF8E8915F099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072;p78">
              <a:extLst>
                <a:ext uri="{FF2B5EF4-FFF2-40B4-BE49-F238E27FC236}">
                  <a16:creationId xmlns:a16="http://schemas.microsoft.com/office/drawing/2014/main" xmlns="" id="{FAC6C746-66A6-44CB-90FB-C0B4394D6B3B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073;p78">
              <a:extLst>
                <a:ext uri="{FF2B5EF4-FFF2-40B4-BE49-F238E27FC236}">
                  <a16:creationId xmlns:a16="http://schemas.microsoft.com/office/drawing/2014/main" xmlns="" id="{BED2111B-4B01-49E2-9DE0-C203BF68D7C8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074;p78">
              <a:extLst>
                <a:ext uri="{FF2B5EF4-FFF2-40B4-BE49-F238E27FC236}">
                  <a16:creationId xmlns:a16="http://schemas.microsoft.com/office/drawing/2014/main" xmlns="" id="{B65D9666-203D-4803-910C-871D6FF5A042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2992;p78">
            <a:extLst>
              <a:ext uri="{FF2B5EF4-FFF2-40B4-BE49-F238E27FC236}">
                <a16:creationId xmlns:a16="http://schemas.microsoft.com/office/drawing/2014/main" xmlns="" id="{2319C347-6F6F-41EC-BF6B-8F9F8E643FDD}"/>
              </a:ext>
            </a:extLst>
          </p:cNvPr>
          <p:cNvGrpSpPr/>
          <p:nvPr/>
        </p:nvGrpSpPr>
        <p:grpSpPr>
          <a:xfrm rot="1097823">
            <a:off x="7675242" y="3835574"/>
            <a:ext cx="1262812" cy="1206361"/>
            <a:chOff x="5535775" y="779325"/>
            <a:chExt cx="1931175" cy="2145925"/>
          </a:xfrm>
        </p:grpSpPr>
        <p:sp>
          <p:nvSpPr>
            <p:cNvPr id="485" name="Google Shape;2993;p78">
              <a:extLst>
                <a:ext uri="{FF2B5EF4-FFF2-40B4-BE49-F238E27FC236}">
                  <a16:creationId xmlns:a16="http://schemas.microsoft.com/office/drawing/2014/main" xmlns="" id="{B17BB2C4-2DC9-4531-9908-24DBEFDF9320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994;p78">
              <a:extLst>
                <a:ext uri="{FF2B5EF4-FFF2-40B4-BE49-F238E27FC236}">
                  <a16:creationId xmlns:a16="http://schemas.microsoft.com/office/drawing/2014/main" xmlns="" id="{29F781C1-B35F-4D72-B78D-61C72B2F14F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995;p78">
              <a:extLst>
                <a:ext uri="{FF2B5EF4-FFF2-40B4-BE49-F238E27FC236}">
                  <a16:creationId xmlns:a16="http://schemas.microsoft.com/office/drawing/2014/main" xmlns="" id="{1CD18398-3641-4F29-81DD-5203E6B56018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996;p78">
              <a:extLst>
                <a:ext uri="{FF2B5EF4-FFF2-40B4-BE49-F238E27FC236}">
                  <a16:creationId xmlns:a16="http://schemas.microsoft.com/office/drawing/2014/main" xmlns="" id="{5F606005-88E2-47A8-85A4-61F4D33FBD81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997;p78">
              <a:extLst>
                <a:ext uri="{FF2B5EF4-FFF2-40B4-BE49-F238E27FC236}">
                  <a16:creationId xmlns:a16="http://schemas.microsoft.com/office/drawing/2014/main" xmlns="" id="{D15F74E0-97AE-48E3-A0AC-9EA612DA123A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998;p78">
              <a:extLst>
                <a:ext uri="{FF2B5EF4-FFF2-40B4-BE49-F238E27FC236}">
                  <a16:creationId xmlns:a16="http://schemas.microsoft.com/office/drawing/2014/main" xmlns="" id="{963CECCA-8FBF-4682-861A-193A711E1DB5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999;p78">
              <a:extLst>
                <a:ext uri="{FF2B5EF4-FFF2-40B4-BE49-F238E27FC236}">
                  <a16:creationId xmlns:a16="http://schemas.microsoft.com/office/drawing/2014/main" xmlns="" id="{123A3762-FCC1-40E7-89C9-865CB10DBC52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000;p78">
              <a:extLst>
                <a:ext uri="{FF2B5EF4-FFF2-40B4-BE49-F238E27FC236}">
                  <a16:creationId xmlns:a16="http://schemas.microsoft.com/office/drawing/2014/main" xmlns="" id="{4D0EEAC3-CBE2-457B-86F4-917900BDE07B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001;p78">
              <a:extLst>
                <a:ext uri="{FF2B5EF4-FFF2-40B4-BE49-F238E27FC236}">
                  <a16:creationId xmlns:a16="http://schemas.microsoft.com/office/drawing/2014/main" xmlns="" id="{6158B1E3-BB17-44C3-BDD7-0265A2198D4F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002;p78">
              <a:extLst>
                <a:ext uri="{FF2B5EF4-FFF2-40B4-BE49-F238E27FC236}">
                  <a16:creationId xmlns:a16="http://schemas.microsoft.com/office/drawing/2014/main" xmlns="" id="{635E86D5-EFC9-4277-BCB0-BE47FD784638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003;p78">
              <a:extLst>
                <a:ext uri="{FF2B5EF4-FFF2-40B4-BE49-F238E27FC236}">
                  <a16:creationId xmlns:a16="http://schemas.microsoft.com/office/drawing/2014/main" xmlns="" id="{B4F2617D-6D9C-43EB-B0FE-4CFF3726DF59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004;p78">
              <a:extLst>
                <a:ext uri="{FF2B5EF4-FFF2-40B4-BE49-F238E27FC236}">
                  <a16:creationId xmlns:a16="http://schemas.microsoft.com/office/drawing/2014/main" xmlns="" id="{5144DDB2-5DA9-4602-BF5A-5F8C7807ADA9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005;p78">
              <a:extLst>
                <a:ext uri="{FF2B5EF4-FFF2-40B4-BE49-F238E27FC236}">
                  <a16:creationId xmlns:a16="http://schemas.microsoft.com/office/drawing/2014/main" xmlns="" id="{40C71E92-2279-44D9-A8A9-48F638694095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006;p78">
              <a:extLst>
                <a:ext uri="{FF2B5EF4-FFF2-40B4-BE49-F238E27FC236}">
                  <a16:creationId xmlns:a16="http://schemas.microsoft.com/office/drawing/2014/main" xmlns="" id="{D6C9BA52-7C7F-4B95-BD63-9AF726F7DB00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007;p78">
              <a:extLst>
                <a:ext uri="{FF2B5EF4-FFF2-40B4-BE49-F238E27FC236}">
                  <a16:creationId xmlns:a16="http://schemas.microsoft.com/office/drawing/2014/main" xmlns="" id="{8D4650EB-0B76-4E75-9068-E4816F00FC9A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008;p78">
              <a:extLst>
                <a:ext uri="{FF2B5EF4-FFF2-40B4-BE49-F238E27FC236}">
                  <a16:creationId xmlns:a16="http://schemas.microsoft.com/office/drawing/2014/main" xmlns="" id="{3DCED64B-5DBC-43E0-BFE7-4E5FC24AAE3E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009;p78">
              <a:extLst>
                <a:ext uri="{FF2B5EF4-FFF2-40B4-BE49-F238E27FC236}">
                  <a16:creationId xmlns:a16="http://schemas.microsoft.com/office/drawing/2014/main" xmlns="" id="{E41E387B-92BB-4A90-A11E-CC588EC5F88C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010;p78">
              <a:extLst>
                <a:ext uri="{FF2B5EF4-FFF2-40B4-BE49-F238E27FC236}">
                  <a16:creationId xmlns:a16="http://schemas.microsoft.com/office/drawing/2014/main" xmlns="" id="{5DFA1BEF-9BD9-42D1-B638-08125C7EDA8F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011;p78">
              <a:extLst>
                <a:ext uri="{FF2B5EF4-FFF2-40B4-BE49-F238E27FC236}">
                  <a16:creationId xmlns:a16="http://schemas.microsoft.com/office/drawing/2014/main" xmlns="" id="{3D526AA3-D250-49DA-B483-BAC3A2056AE2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012;p78">
              <a:extLst>
                <a:ext uri="{FF2B5EF4-FFF2-40B4-BE49-F238E27FC236}">
                  <a16:creationId xmlns:a16="http://schemas.microsoft.com/office/drawing/2014/main" xmlns="" id="{468D2F3F-02AB-4D2D-B11A-18EC69CC2F7A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013;p78">
              <a:extLst>
                <a:ext uri="{FF2B5EF4-FFF2-40B4-BE49-F238E27FC236}">
                  <a16:creationId xmlns:a16="http://schemas.microsoft.com/office/drawing/2014/main" xmlns="" id="{546DD0C5-2A12-40C8-9E13-1818077F33F7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014;p78">
              <a:extLst>
                <a:ext uri="{FF2B5EF4-FFF2-40B4-BE49-F238E27FC236}">
                  <a16:creationId xmlns:a16="http://schemas.microsoft.com/office/drawing/2014/main" xmlns="" id="{85248C0A-2784-4B5F-B14A-193D46262A85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015;p78">
              <a:extLst>
                <a:ext uri="{FF2B5EF4-FFF2-40B4-BE49-F238E27FC236}">
                  <a16:creationId xmlns:a16="http://schemas.microsoft.com/office/drawing/2014/main" xmlns="" id="{99F0921C-E2D4-4B00-A81A-2A195E9ECE3E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016;p78">
              <a:extLst>
                <a:ext uri="{FF2B5EF4-FFF2-40B4-BE49-F238E27FC236}">
                  <a16:creationId xmlns:a16="http://schemas.microsoft.com/office/drawing/2014/main" xmlns="" id="{77F3889D-A4EA-49C5-9855-D9116A095E89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017;p78">
              <a:extLst>
                <a:ext uri="{FF2B5EF4-FFF2-40B4-BE49-F238E27FC236}">
                  <a16:creationId xmlns:a16="http://schemas.microsoft.com/office/drawing/2014/main" xmlns="" id="{4D996C36-9C58-4EF8-9C2E-1C40F2B7F075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018;p78">
              <a:extLst>
                <a:ext uri="{FF2B5EF4-FFF2-40B4-BE49-F238E27FC236}">
                  <a16:creationId xmlns:a16="http://schemas.microsoft.com/office/drawing/2014/main" xmlns="" id="{DECC5B2F-7000-4C4D-A476-3A56F22485AB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3019;p78">
              <a:extLst>
                <a:ext uri="{FF2B5EF4-FFF2-40B4-BE49-F238E27FC236}">
                  <a16:creationId xmlns:a16="http://schemas.microsoft.com/office/drawing/2014/main" xmlns="" id="{60B681EA-FA92-4957-B456-56D9EB26DF4E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3020;p78">
              <a:extLst>
                <a:ext uri="{FF2B5EF4-FFF2-40B4-BE49-F238E27FC236}">
                  <a16:creationId xmlns:a16="http://schemas.microsoft.com/office/drawing/2014/main" xmlns="" id="{852B20F8-8A36-4389-863E-7CAB5DF4E023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021;p78">
              <a:extLst>
                <a:ext uri="{FF2B5EF4-FFF2-40B4-BE49-F238E27FC236}">
                  <a16:creationId xmlns:a16="http://schemas.microsoft.com/office/drawing/2014/main" xmlns="" id="{5326E87F-1FE0-4F55-AFD1-6270BF02DC3D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022;p78">
              <a:extLst>
                <a:ext uri="{FF2B5EF4-FFF2-40B4-BE49-F238E27FC236}">
                  <a16:creationId xmlns:a16="http://schemas.microsoft.com/office/drawing/2014/main" xmlns="" id="{4D3932DA-C3D9-4608-B39B-8827AC1AAEC9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023;p78">
              <a:extLst>
                <a:ext uri="{FF2B5EF4-FFF2-40B4-BE49-F238E27FC236}">
                  <a16:creationId xmlns:a16="http://schemas.microsoft.com/office/drawing/2014/main" xmlns="" id="{59CC360E-22E2-496A-920D-327314E84AD2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024;p78">
              <a:extLst>
                <a:ext uri="{FF2B5EF4-FFF2-40B4-BE49-F238E27FC236}">
                  <a16:creationId xmlns:a16="http://schemas.microsoft.com/office/drawing/2014/main" xmlns="" id="{2E515F32-8366-412A-BA78-5F07E3B4AB19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025;p78">
              <a:extLst>
                <a:ext uri="{FF2B5EF4-FFF2-40B4-BE49-F238E27FC236}">
                  <a16:creationId xmlns:a16="http://schemas.microsoft.com/office/drawing/2014/main" xmlns="" id="{311BBE33-2CCF-4A42-A112-8EC27EB45184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026;p78">
              <a:extLst>
                <a:ext uri="{FF2B5EF4-FFF2-40B4-BE49-F238E27FC236}">
                  <a16:creationId xmlns:a16="http://schemas.microsoft.com/office/drawing/2014/main" xmlns="" id="{2AFEC596-3D53-4C45-88C2-B0269A3FBF6A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027;p78">
              <a:extLst>
                <a:ext uri="{FF2B5EF4-FFF2-40B4-BE49-F238E27FC236}">
                  <a16:creationId xmlns:a16="http://schemas.microsoft.com/office/drawing/2014/main" xmlns="" id="{8D2146D6-1944-4AEF-84D3-5210A4CEA586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028;p78">
              <a:extLst>
                <a:ext uri="{FF2B5EF4-FFF2-40B4-BE49-F238E27FC236}">
                  <a16:creationId xmlns:a16="http://schemas.microsoft.com/office/drawing/2014/main" xmlns="" id="{B9322219-08E4-401F-BFE9-CC6C5853DFAA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029;p78">
              <a:extLst>
                <a:ext uri="{FF2B5EF4-FFF2-40B4-BE49-F238E27FC236}">
                  <a16:creationId xmlns:a16="http://schemas.microsoft.com/office/drawing/2014/main" xmlns="" id="{C3C7468B-8341-46F4-BE93-611B6A540FF8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030;p78">
              <a:extLst>
                <a:ext uri="{FF2B5EF4-FFF2-40B4-BE49-F238E27FC236}">
                  <a16:creationId xmlns:a16="http://schemas.microsoft.com/office/drawing/2014/main" xmlns="" id="{572A69ED-AA66-44CA-AAB9-B6F4FCA75253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031;p78">
              <a:extLst>
                <a:ext uri="{FF2B5EF4-FFF2-40B4-BE49-F238E27FC236}">
                  <a16:creationId xmlns:a16="http://schemas.microsoft.com/office/drawing/2014/main" xmlns="" id="{EEB21C54-75EC-4B59-87EE-E74F8DEC77D6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032;p78">
              <a:extLst>
                <a:ext uri="{FF2B5EF4-FFF2-40B4-BE49-F238E27FC236}">
                  <a16:creationId xmlns:a16="http://schemas.microsoft.com/office/drawing/2014/main" xmlns="" id="{75B4ECE7-4293-45C6-80E9-E46840E4248C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033;p78">
              <a:extLst>
                <a:ext uri="{FF2B5EF4-FFF2-40B4-BE49-F238E27FC236}">
                  <a16:creationId xmlns:a16="http://schemas.microsoft.com/office/drawing/2014/main" xmlns="" id="{2ED678DC-088A-4D75-B207-87053E03FE1A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034;p78">
              <a:extLst>
                <a:ext uri="{FF2B5EF4-FFF2-40B4-BE49-F238E27FC236}">
                  <a16:creationId xmlns:a16="http://schemas.microsoft.com/office/drawing/2014/main" xmlns="" id="{0621C780-E570-4B87-8308-EA8DA4F26315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035;p78">
              <a:extLst>
                <a:ext uri="{FF2B5EF4-FFF2-40B4-BE49-F238E27FC236}">
                  <a16:creationId xmlns:a16="http://schemas.microsoft.com/office/drawing/2014/main" xmlns="" id="{65ECA573-B619-43A3-8211-B38BE507993F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036;p78">
              <a:extLst>
                <a:ext uri="{FF2B5EF4-FFF2-40B4-BE49-F238E27FC236}">
                  <a16:creationId xmlns:a16="http://schemas.microsoft.com/office/drawing/2014/main" xmlns="" id="{2584BF7C-ED46-4365-8EC2-0B1DE49EE6EA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037;p78">
              <a:extLst>
                <a:ext uri="{FF2B5EF4-FFF2-40B4-BE49-F238E27FC236}">
                  <a16:creationId xmlns:a16="http://schemas.microsoft.com/office/drawing/2014/main" xmlns="" id="{273A400C-FDA4-4719-92AF-53A566A3537C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038;p78">
              <a:extLst>
                <a:ext uri="{FF2B5EF4-FFF2-40B4-BE49-F238E27FC236}">
                  <a16:creationId xmlns:a16="http://schemas.microsoft.com/office/drawing/2014/main" xmlns="" id="{A07D8804-8AA5-4BEF-A69E-8680508B60DF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039;p78">
              <a:extLst>
                <a:ext uri="{FF2B5EF4-FFF2-40B4-BE49-F238E27FC236}">
                  <a16:creationId xmlns:a16="http://schemas.microsoft.com/office/drawing/2014/main" xmlns="" id="{F6A41CEC-496A-4F70-B45B-D9E12D6BB0A6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040;p78">
              <a:extLst>
                <a:ext uri="{FF2B5EF4-FFF2-40B4-BE49-F238E27FC236}">
                  <a16:creationId xmlns:a16="http://schemas.microsoft.com/office/drawing/2014/main" xmlns="" id="{80969ABE-DE1F-43D8-AE8F-CDB7F482108E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041;p78">
              <a:extLst>
                <a:ext uri="{FF2B5EF4-FFF2-40B4-BE49-F238E27FC236}">
                  <a16:creationId xmlns:a16="http://schemas.microsoft.com/office/drawing/2014/main" xmlns="" id="{D1AC452E-B320-4CD4-BDE0-85480E23F3F6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042;p78">
              <a:extLst>
                <a:ext uri="{FF2B5EF4-FFF2-40B4-BE49-F238E27FC236}">
                  <a16:creationId xmlns:a16="http://schemas.microsoft.com/office/drawing/2014/main" xmlns="" id="{3986E4E0-A274-4A08-9242-0BAA53641D1F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3043;p78">
              <a:extLst>
                <a:ext uri="{FF2B5EF4-FFF2-40B4-BE49-F238E27FC236}">
                  <a16:creationId xmlns:a16="http://schemas.microsoft.com/office/drawing/2014/main" xmlns="" id="{3CC94CDC-070A-42DD-8589-1AB75D1FFE53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3044;p78">
              <a:extLst>
                <a:ext uri="{FF2B5EF4-FFF2-40B4-BE49-F238E27FC236}">
                  <a16:creationId xmlns:a16="http://schemas.microsoft.com/office/drawing/2014/main" xmlns="" id="{30A6C0A7-4FC1-497C-8B2C-1C37F59CC212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3045;p78">
              <a:extLst>
                <a:ext uri="{FF2B5EF4-FFF2-40B4-BE49-F238E27FC236}">
                  <a16:creationId xmlns:a16="http://schemas.microsoft.com/office/drawing/2014/main" xmlns="" id="{86DD6330-6C1E-4C52-AB0D-BBFE90F01FFD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3046;p78">
              <a:extLst>
                <a:ext uri="{FF2B5EF4-FFF2-40B4-BE49-F238E27FC236}">
                  <a16:creationId xmlns:a16="http://schemas.microsoft.com/office/drawing/2014/main" xmlns="" id="{CB390420-CE8E-4D0E-A924-EAA5D315FEF4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47;p78">
              <a:extLst>
                <a:ext uri="{FF2B5EF4-FFF2-40B4-BE49-F238E27FC236}">
                  <a16:creationId xmlns:a16="http://schemas.microsoft.com/office/drawing/2014/main" xmlns="" id="{12F5A8CD-F44B-4065-A508-85FADC99D479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48;p78">
              <a:extLst>
                <a:ext uri="{FF2B5EF4-FFF2-40B4-BE49-F238E27FC236}">
                  <a16:creationId xmlns:a16="http://schemas.microsoft.com/office/drawing/2014/main" xmlns="" id="{3D188AE6-1042-4E68-8863-17BE67812029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49;p78">
              <a:extLst>
                <a:ext uri="{FF2B5EF4-FFF2-40B4-BE49-F238E27FC236}">
                  <a16:creationId xmlns:a16="http://schemas.microsoft.com/office/drawing/2014/main" xmlns="" id="{0CBB120F-3653-4540-906D-D1EEA45201E5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0;p78">
              <a:extLst>
                <a:ext uri="{FF2B5EF4-FFF2-40B4-BE49-F238E27FC236}">
                  <a16:creationId xmlns:a16="http://schemas.microsoft.com/office/drawing/2014/main" xmlns="" id="{C3A80F24-9F0C-4CB6-8AEF-09567D79F6D2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1;p78">
              <a:extLst>
                <a:ext uri="{FF2B5EF4-FFF2-40B4-BE49-F238E27FC236}">
                  <a16:creationId xmlns:a16="http://schemas.microsoft.com/office/drawing/2014/main" xmlns="" id="{58A7482C-5EE0-482C-8BA3-4A20BDF9382D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2;p78">
              <a:extLst>
                <a:ext uri="{FF2B5EF4-FFF2-40B4-BE49-F238E27FC236}">
                  <a16:creationId xmlns:a16="http://schemas.microsoft.com/office/drawing/2014/main" xmlns="" id="{35CD10D2-467E-4391-9CDB-4F4F2A5FCF85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3;p78">
              <a:extLst>
                <a:ext uri="{FF2B5EF4-FFF2-40B4-BE49-F238E27FC236}">
                  <a16:creationId xmlns:a16="http://schemas.microsoft.com/office/drawing/2014/main" xmlns="" id="{9C0410ED-3FB2-4471-A05B-E6AE61B36949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54;p78">
              <a:extLst>
                <a:ext uri="{FF2B5EF4-FFF2-40B4-BE49-F238E27FC236}">
                  <a16:creationId xmlns:a16="http://schemas.microsoft.com/office/drawing/2014/main" xmlns="" id="{D6924386-607D-48E8-A598-674CCB182BF2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55;p78">
              <a:extLst>
                <a:ext uri="{FF2B5EF4-FFF2-40B4-BE49-F238E27FC236}">
                  <a16:creationId xmlns:a16="http://schemas.microsoft.com/office/drawing/2014/main" xmlns="" id="{E23C3BB3-37EC-43D0-8D66-3A1B1084F628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56;p78">
              <a:extLst>
                <a:ext uri="{FF2B5EF4-FFF2-40B4-BE49-F238E27FC236}">
                  <a16:creationId xmlns:a16="http://schemas.microsoft.com/office/drawing/2014/main" xmlns="" id="{10EE3BB4-1C32-43B5-A07E-48394C062CB6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57;p78">
              <a:extLst>
                <a:ext uri="{FF2B5EF4-FFF2-40B4-BE49-F238E27FC236}">
                  <a16:creationId xmlns:a16="http://schemas.microsoft.com/office/drawing/2014/main" xmlns="" id="{5ACECFF3-1A8F-41D4-8FEA-9AA5A76B474E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58;p78">
              <a:extLst>
                <a:ext uri="{FF2B5EF4-FFF2-40B4-BE49-F238E27FC236}">
                  <a16:creationId xmlns:a16="http://schemas.microsoft.com/office/drawing/2014/main" xmlns="" id="{1E02B7CC-9348-496A-8B25-9756C3CE312D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59;p78">
              <a:extLst>
                <a:ext uri="{FF2B5EF4-FFF2-40B4-BE49-F238E27FC236}">
                  <a16:creationId xmlns:a16="http://schemas.microsoft.com/office/drawing/2014/main" xmlns="" id="{F4E2936D-F3B0-471F-AEFC-3492760FFC82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0;p78">
              <a:extLst>
                <a:ext uri="{FF2B5EF4-FFF2-40B4-BE49-F238E27FC236}">
                  <a16:creationId xmlns:a16="http://schemas.microsoft.com/office/drawing/2014/main" xmlns="" id="{8925B23B-F2AB-4342-A792-8C68F9873113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1;p78">
              <a:extLst>
                <a:ext uri="{FF2B5EF4-FFF2-40B4-BE49-F238E27FC236}">
                  <a16:creationId xmlns:a16="http://schemas.microsoft.com/office/drawing/2014/main" xmlns="" id="{F4FDC03E-9758-4B60-83ED-77DDC5E168CC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2;p78">
              <a:extLst>
                <a:ext uri="{FF2B5EF4-FFF2-40B4-BE49-F238E27FC236}">
                  <a16:creationId xmlns:a16="http://schemas.microsoft.com/office/drawing/2014/main" xmlns="" id="{8AAA979E-D512-4F14-8C9A-1E024B44E27A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3;p78">
              <a:extLst>
                <a:ext uri="{FF2B5EF4-FFF2-40B4-BE49-F238E27FC236}">
                  <a16:creationId xmlns:a16="http://schemas.microsoft.com/office/drawing/2014/main" xmlns="" id="{EFBD772F-9EA2-4372-B19B-DDDD4D1585BB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64;p78">
              <a:extLst>
                <a:ext uri="{FF2B5EF4-FFF2-40B4-BE49-F238E27FC236}">
                  <a16:creationId xmlns:a16="http://schemas.microsoft.com/office/drawing/2014/main" xmlns="" id="{95FFBE0B-01BF-4410-88E5-8FC4F573F059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65;p78">
              <a:extLst>
                <a:ext uri="{FF2B5EF4-FFF2-40B4-BE49-F238E27FC236}">
                  <a16:creationId xmlns:a16="http://schemas.microsoft.com/office/drawing/2014/main" xmlns="" id="{FA619A82-32EF-454D-9A02-DAE5B21BF5A2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66;p78">
              <a:extLst>
                <a:ext uri="{FF2B5EF4-FFF2-40B4-BE49-F238E27FC236}">
                  <a16:creationId xmlns:a16="http://schemas.microsoft.com/office/drawing/2014/main" xmlns="" id="{B7163C3B-CDF8-4518-A3E4-E18E4599EB05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67;p78">
              <a:extLst>
                <a:ext uri="{FF2B5EF4-FFF2-40B4-BE49-F238E27FC236}">
                  <a16:creationId xmlns:a16="http://schemas.microsoft.com/office/drawing/2014/main" xmlns="" id="{BC86AC1D-5E83-43BA-B2E3-340B5C46174A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68;p78">
              <a:extLst>
                <a:ext uri="{FF2B5EF4-FFF2-40B4-BE49-F238E27FC236}">
                  <a16:creationId xmlns:a16="http://schemas.microsoft.com/office/drawing/2014/main" xmlns="" id="{D0C6A03F-CFB5-4CDF-839F-A87D50C4AB4E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69;p78">
              <a:extLst>
                <a:ext uri="{FF2B5EF4-FFF2-40B4-BE49-F238E27FC236}">
                  <a16:creationId xmlns:a16="http://schemas.microsoft.com/office/drawing/2014/main" xmlns="" id="{1ACBB0D7-BFB8-418F-AB2A-03F185769778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0;p78">
              <a:extLst>
                <a:ext uri="{FF2B5EF4-FFF2-40B4-BE49-F238E27FC236}">
                  <a16:creationId xmlns:a16="http://schemas.microsoft.com/office/drawing/2014/main" xmlns="" id="{8F78E4BC-B8C4-4118-9DED-0202AE294BB9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1;p78">
              <a:extLst>
                <a:ext uri="{FF2B5EF4-FFF2-40B4-BE49-F238E27FC236}">
                  <a16:creationId xmlns:a16="http://schemas.microsoft.com/office/drawing/2014/main" xmlns="" id="{059FBBB9-EEEB-45D6-899A-97D1E33DE7AD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2;p78">
              <a:extLst>
                <a:ext uri="{FF2B5EF4-FFF2-40B4-BE49-F238E27FC236}">
                  <a16:creationId xmlns:a16="http://schemas.microsoft.com/office/drawing/2014/main" xmlns="" id="{CC1692F3-0424-4707-A811-CE00638C2BFC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3;p78">
              <a:extLst>
                <a:ext uri="{FF2B5EF4-FFF2-40B4-BE49-F238E27FC236}">
                  <a16:creationId xmlns:a16="http://schemas.microsoft.com/office/drawing/2014/main" xmlns="" id="{3E26425C-078A-4065-88B1-F725E56FBAC8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74;p78">
              <a:extLst>
                <a:ext uri="{FF2B5EF4-FFF2-40B4-BE49-F238E27FC236}">
                  <a16:creationId xmlns:a16="http://schemas.microsoft.com/office/drawing/2014/main" xmlns="" id="{69E0FCB8-0890-4001-8362-7256D89963C1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Ý nghĩa và cách sử dụng icon Facebook được yêu thích nhất hiện nay">
            <a:extLst>
              <a:ext uri="{FF2B5EF4-FFF2-40B4-BE49-F238E27FC236}">
                <a16:creationId xmlns:a16="http://schemas.microsoft.com/office/drawing/2014/main" xmlns="" id="{9FDDE562-3E93-45F9-809D-27F23FEE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726">
            <a:off x="5700510" y="1182421"/>
            <a:ext cx="2391258" cy="2391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Hình ảnh 188">
            <a:extLst>
              <a:ext uri="{FF2B5EF4-FFF2-40B4-BE49-F238E27FC236}">
                <a16:creationId xmlns:a16="http://schemas.microsoft.com/office/drawing/2014/main" xmlns="" id="{C67D61CF-BDA1-425C-A3CD-A0CADC380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1483">
            <a:off x="3037207" y="2325611"/>
            <a:ext cx="2813667" cy="2813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0" name="Picture 2" descr="Hình mặt cười - Tổng hợp những hình mặt cười đẹp">
            <a:extLst>
              <a:ext uri="{FF2B5EF4-FFF2-40B4-BE49-F238E27FC236}">
                <a16:creationId xmlns:a16="http://schemas.microsoft.com/office/drawing/2014/main" xmlns="" id="{483BCD3D-8A51-48BC-A63A-544B21FA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175">
            <a:off x="1104743" y="1295028"/>
            <a:ext cx="2426346" cy="21984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3477;p80">
            <a:extLst>
              <a:ext uri="{FF2B5EF4-FFF2-40B4-BE49-F238E27FC236}">
                <a16:creationId xmlns:a16="http://schemas.microsoft.com/office/drawing/2014/main" xmlns="" id="{F3E11BD7-DD51-4CD5-8413-80ACCFB0CF76}"/>
              </a:ext>
            </a:extLst>
          </p:cNvPr>
          <p:cNvSpPr txBox="1"/>
          <p:nvPr/>
        </p:nvSpPr>
        <p:spPr>
          <a:xfrm>
            <a:off x="3685018" y="738223"/>
            <a:ext cx="4938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0" dirty="0">
              <a:solidFill>
                <a:schemeClr val="dk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250" name="Google Shape;1014;p37">
            <a:extLst>
              <a:ext uri="{FF2B5EF4-FFF2-40B4-BE49-F238E27FC236}">
                <a16:creationId xmlns:a16="http://schemas.microsoft.com/office/drawing/2014/main" xmlns="" id="{224B7E7F-2A95-4AEB-84DE-432DE6D2F7AF}"/>
              </a:ext>
            </a:extLst>
          </p:cNvPr>
          <p:cNvSpPr/>
          <p:nvPr/>
        </p:nvSpPr>
        <p:spPr>
          <a:xfrm>
            <a:off x="4562738" y="689434"/>
            <a:ext cx="3138705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10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1021;p38">
            <a:extLst>
              <a:ext uri="{FF2B5EF4-FFF2-40B4-BE49-F238E27FC236}">
                <a16:creationId xmlns:a16="http://schemas.microsoft.com/office/drawing/2014/main" xmlns="" id="{67352BE3-7814-4495-B485-8C5206C0400A}"/>
              </a:ext>
            </a:extLst>
          </p:cNvPr>
          <p:cNvSpPr/>
          <p:nvPr/>
        </p:nvSpPr>
        <p:spPr>
          <a:xfrm>
            <a:off x="3888738" y="1834424"/>
            <a:ext cx="4921615" cy="185943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rgbClr val="E4FA60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 KIỂM SOÁT NÓNG GIẬN VÀ LO LẮNG.</a:t>
            </a:r>
            <a:endParaRPr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28C01D9-8E12-4C33-9914-C0740D0E9113}"/>
              </a:ext>
            </a:extLst>
          </p:cNvPr>
          <p:cNvSpPr txBox="1"/>
          <p:nvPr/>
        </p:nvSpPr>
        <p:spPr>
          <a:xfrm>
            <a:off x="565634" y="984163"/>
            <a:ext cx="8219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huyên đề Hóa học 9">
            <a:extLst>
              <a:ext uri="{FF2B5EF4-FFF2-40B4-BE49-F238E27FC236}">
                <a16:creationId xmlns:a16="http://schemas.microsoft.com/office/drawing/2014/main" xmlns="" id="{818808BD-FA1B-4323-9B0A-65A3895A8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32" y="2492906"/>
            <a:ext cx="3848852" cy="23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Google Shape;2081;p59">
            <a:extLst>
              <a:ext uri="{FF2B5EF4-FFF2-40B4-BE49-F238E27FC236}">
                <a16:creationId xmlns:a16="http://schemas.microsoft.com/office/drawing/2014/main" xmlns="" id="{4B1D432D-C2AA-4CDE-AF1C-8E4FDEAF804E}"/>
              </a:ext>
            </a:extLst>
          </p:cNvPr>
          <p:cNvSpPr/>
          <p:nvPr/>
        </p:nvSpPr>
        <p:spPr>
          <a:xfrm>
            <a:off x="555847" y="132586"/>
            <a:ext cx="4218171" cy="67972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36">
            <a:extLst>
              <a:ext uri="{FF2B5EF4-FFF2-40B4-BE49-F238E27FC236}">
                <a16:creationId xmlns:a16="http://schemas.microsoft.com/office/drawing/2014/main" xmlns="" id="{B8F6ADA9-F0B8-40D2-A842-787786868B39}"/>
              </a:ext>
            </a:extLst>
          </p:cNvPr>
          <p:cNvSpPr/>
          <p:nvPr/>
        </p:nvSpPr>
        <p:spPr>
          <a:xfrm>
            <a:off x="765080" y="57648"/>
            <a:ext cx="4008939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1917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2" grpId="0" animBg="1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081;p59">
            <a:extLst>
              <a:ext uri="{FF2B5EF4-FFF2-40B4-BE49-F238E27FC236}">
                <a16:creationId xmlns:a16="http://schemas.microsoft.com/office/drawing/2014/main" xmlns="" id="{E93E4E79-8D50-4057-9B04-1D89EC7FBF47}"/>
              </a:ext>
            </a:extLst>
          </p:cNvPr>
          <p:cNvSpPr/>
          <p:nvPr/>
        </p:nvSpPr>
        <p:spPr>
          <a:xfrm>
            <a:off x="1643016" y="213722"/>
            <a:ext cx="5857967" cy="99901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NÓNG GIẬN/ LO LẮNG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5A2AACB4-7794-4477-A3B0-70295C7364D3}"/>
              </a:ext>
            </a:extLst>
          </p:cNvPr>
          <p:cNvSpPr txBox="1"/>
          <p:nvPr/>
        </p:nvSpPr>
        <p:spPr>
          <a:xfrm>
            <a:off x="1028420" y="1439297"/>
            <a:ext cx="750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9" name="Google Shape;2307;p63">
            <a:extLst>
              <a:ext uri="{FF2B5EF4-FFF2-40B4-BE49-F238E27FC236}">
                <a16:creationId xmlns:a16="http://schemas.microsoft.com/office/drawing/2014/main" xmlns="" id="{F09E7748-C32F-471D-9565-555B86072A4B}"/>
              </a:ext>
            </a:extLst>
          </p:cNvPr>
          <p:cNvGrpSpPr/>
          <p:nvPr/>
        </p:nvGrpSpPr>
        <p:grpSpPr>
          <a:xfrm rot="20582233">
            <a:off x="486731" y="1604842"/>
            <a:ext cx="405721" cy="396334"/>
            <a:chOff x="3963749" y="540574"/>
            <a:chExt cx="1216471" cy="1151860"/>
          </a:xfrm>
        </p:grpSpPr>
        <p:sp>
          <p:nvSpPr>
            <p:cNvPr id="110" name="Google Shape;2308;p63">
              <a:extLst>
                <a:ext uri="{FF2B5EF4-FFF2-40B4-BE49-F238E27FC236}">
                  <a16:creationId xmlns:a16="http://schemas.microsoft.com/office/drawing/2014/main" xmlns="" id="{C48A75F7-ACC2-4A89-84D2-D5D118CAC411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09;p63">
              <a:extLst>
                <a:ext uri="{FF2B5EF4-FFF2-40B4-BE49-F238E27FC236}">
                  <a16:creationId xmlns:a16="http://schemas.microsoft.com/office/drawing/2014/main" xmlns="" id="{7CC8F8B6-D645-487B-B772-9FB2EC738011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2307;p63">
            <a:extLst>
              <a:ext uri="{FF2B5EF4-FFF2-40B4-BE49-F238E27FC236}">
                <a16:creationId xmlns:a16="http://schemas.microsoft.com/office/drawing/2014/main" xmlns="" id="{DFFD99D8-2349-44F6-8E2F-72EA7EBA5CD2}"/>
              </a:ext>
            </a:extLst>
          </p:cNvPr>
          <p:cNvGrpSpPr/>
          <p:nvPr/>
        </p:nvGrpSpPr>
        <p:grpSpPr>
          <a:xfrm rot="20582233">
            <a:off x="498761" y="2644864"/>
            <a:ext cx="405721" cy="396334"/>
            <a:chOff x="3963749" y="540574"/>
            <a:chExt cx="1216471" cy="1151860"/>
          </a:xfrm>
        </p:grpSpPr>
        <p:sp>
          <p:nvSpPr>
            <p:cNvPr id="113" name="Google Shape;2308;p63">
              <a:extLst>
                <a:ext uri="{FF2B5EF4-FFF2-40B4-BE49-F238E27FC236}">
                  <a16:creationId xmlns:a16="http://schemas.microsoft.com/office/drawing/2014/main" xmlns="" id="{A99431FE-15F3-4EFF-8AC4-E6422203CA6B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9;p63">
              <a:extLst>
                <a:ext uri="{FF2B5EF4-FFF2-40B4-BE49-F238E27FC236}">
                  <a16:creationId xmlns:a16="http://schemas.microsoft.com/office/drawing/2014/main" xmlns="" id="{CE649720-E61B-4B83-8E07-5F8D220A610C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80E5870-749C-4CB7-BA68-D5634B7F5789}"/>
              </a:ext>
            </a:extLst>
          </p:cNvPr>
          <p:cNvSpPr txBox="1"/>
          <p:nvPr/>
        </p:nvSpPr>
        <p:spPr>
          <a:xfrm>
            <a:off x="1069970" y="2605399"/>
            <a:ext cx="7026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94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123970BE-6B1B-4467-8C1B-34B44A13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8" y="551188"/>
            <a:ext cx="1983896" cy="2152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Google Shape;2081;p59">
            <a:extLst>
              <a:ext uri="{FF2B5EF4-FFF2-40B4-BE49-F238E27FC236}">
                <a16:creationId xmlns:a16="http://schemas.microsoft.com/office/drawing/2014/main" xmlns="" id="{E93E4E79-8D50-4057-9B04-1D89EC7FBF47}"/>
              </a:ext>
            </a:extLst>
          </p:cNvPr>
          <p:cNvSpPr/>
          <p:nvPr/>
        </p:nvSpPr>
        <p:spPr>
          <a:xfrm>
            <a:off x="2611444" y="110464"/>
            <a:ext cx="6223517" cy="106135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 GIẬN/ LO LẮNG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oogle Shape;2307;p63">
            <a:extLst>
              <a:ext uri="{FF2B5EF4-FFF2-40B4-BE49-F238E27FC236}">
                <a16:creationId xmlns:a16="http://schemas.microsoft.com/office/drawing/2014/main" xmlns="" id="{EE5A0046-2769-4EAA-92C6-B005CEB6A5C8}"/>
              </a:ext>
            </a:extLst>
          </p:cNvPr>
          <p:cNvGrpSpPr/>
          <p:nvPr/>
        </p:nvGrpSpPr>
        <p:grpSpPr>
          <a:xfrm rot="20582233">
            <a:off x="3633260" y="1317763"/>
            <a:ext cx="405721" cy="396334"/>
            <a:chOff x="3963749" y="540574"/>
            <a:chExt cx="1216471" cy="1151860"/>
          </a:xfrm>
        </p:grpSpPr>
        <p:sp>
          <p:nvSpPr>
            <p:cNvPr id="109" name="Google Shape;2308;p63">
              <a:extLst>
                <a:ext uri="{FF2B5EF4-FFF2-40B4-BE49-F238E27FC236}">
                  <a16:creationId xmlns:a16="http://schemas.microsoft.com/office/drawing/2014/main" xmlns="" id="{DC57C17B-6A0D-4F88-8B49-14E94D2DEA69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09;p63">
              <a:extLst>
                <a:ext uri="{FF2B5EF4-FFF2-40B4-BE49-F238E27FC236}">
                  <a16:creationId xmlns:a16="http://schemas.microsoft.com/office/drawing/2014/main" xmlns="" id="{CBA35D62-1152-485F-B81B-D7871BA662F2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307;p63">
            <a:extLst>
              <a:ext uri="{FF2B5EF4-FFF2-40B4-BE49-F238E27FC236}">
                <a16:creationId xmlns:a16="http://schemas.microsoft.com/office/drawing/2014/main" xmlns="" id="{D236D701-A582-44D6-84C2-C0C1001AC8FE}"/>
              </a:ext>
            </a:extLst>
          </p:cNvPr>
          <p:cNvGrpSpPr/>
          <p:nvPr/>
        </p:nvGrpSpPr>
        <p:grpSpPr>
          <a:xfrm rot="20582233">
            <a:off x="3644447" y="1904396"/>
            <a:ext cx="411872" cy="376162"/>
            <a:chOff x="3963749" y="540574"/>
            <a:chExt cx="1216471" cy="1151860"/>
          </a:xfrm>
        </p:grpSpPr>
        <p:sp>
          <p:nvSpPr>
            <p:cNvPr id="112" name="Google Shape;2308;p63">
              <a:extLst>
                <a:ext uri="{FF2B5EF4-FFF2-40B4-BE49-F238E27FC236}">
                  <a16:creationId xmlns:a16="http://schemas.microsoft.com/office/drawing/2014/main" xmlns="" id="{38B17761-BF4D-44B5-B2DA-A4C1D97A6226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09;p63">
              <a:extLst>
                <a:ext uri="{FF2B5EF4-FFF2-40B4-BE49-F238E27FC236}">
                  <a16:creationId xmlns:a16="http://schemas.microsoft.com/office/drawing/2014/main" xmlns="" id="{712BBAD5-7C47-406B-9DD6-4F00D7BDACD9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307;p63">
            <a:extLst>
              <a:ext uri="{FF2B5EF4-FFF2-40B4-BE49-F238E27FC236}">
                <a16:creationId xmlns:a16="http://schemas.microsoft.com/office/drawing/2014/main" xmlns="" id="{8237111D-293D-4C45-A896-C0A82E0A2B6F}"/>
              </a:ext>
            </a:extLst>
          </p:cNvPr>
          <p:cNvGrpSpPr/>
          <p:nvPr/>
        </p:nvGrpSpPr>
        <p:grpSpPr>
          <a:xfrm rot="20582233">
            <a:off x="3672062" y="2519630"/>
            <a:ext cx="411872" cy="376162"/>
            <a:chOff x="3963749" y="540574"/>
            <a:chExt cx="1216471" cy="1151860"/>
          </a:xfrm>
        </p:grpSpPr>
        <p:sp>
          <p:nvSpPr>
            <p:cNvPr id="115" name="Google Shape;2308;p63">
              <a:extLst>
                <a:ext uri="{FF2B5EF4-FFF2-40B4-BE49-F238E27FC236}">
                  <a16:creationId xmlns:a16="http://schemas.microsoft.com/office/drawing/2014/main" xmlns="" id="{4F9D2EDB-7D1B-4E1E-A3BB-574E70D1DA02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09;p63">
              <a:extLst>
                <a:ext uri="{FF2B5EF4-FFF2-40B4-BE49-F238E27FC236}">
                  <a16:creationId xmlns:a16="http://schemas.microsoft.com/office/drawing/2014/main" xmlns="" id="{394F03BE-4C4D-4DB4-B7DF-7E60750B8588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2307;p63">
            <a:extLst>
              <a:ext uri="{FF2B5EF4-FFF2-40B4-BE49-F238E27FC236}">
                <a16:creationId xmlns:a16="http://schemas.microsoft.com/office/drawing/2014/main" xmlns="" id="{5EBAF29B-30CE-43D1-AB00-391FF2ABF0C3}"/>
              </a:ext>
            </a:extLst>
          </p:cNvPr>
          <p:cNvGrpSpPr/>
          <p:nvPr/>
        </p:nvGrpSpPr>
        <p:grpSpPr>
          <a:xfrm rot="20582233">
            <a:off x="3657059" y="4084834"/>
            <a:ext cx="411872" cy="376162"/>
            <a:chOff x="3963749" y="540574"/>
            <a:chExt cx="1216471" cy="1151860"/>
          </a:xfrm>
        </p:grpSpPr>
        <p:sp>
          <p:nvSpPr>
            <p:cNvPr id="124" name="Google Shape;2308;p63">
              <a:extLst>
                <a:ext uri="{FF2B5EF4-FFF2-40B4-BE49-F238E27FC236}">
                  <a16:creationId xmlns:a16="http://schemas.microsoft.com/office/drawing/2014/main" xmlns="" id="{8240FD38-7C02-4407-A0FC-D78490C9089A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9;p63">
              <a:extLst>
                <a:ext uri="{FF2B5EF4-FFF2-40B4-BE49-F238E27FC236}">
                  <a16:creationId xmlns:a16="http://schemas.microsoft.com/office/drawing/2014/main" xmlns="" id="{09D5E277-EC0C-4251-8796-A8530F8012F1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4AE17CD-9920-4367-B19E-23E9A5951343}"/>
              </a:ext>
            </a:extLst>
          </p:cNvPr>
          <p:cNvSpPr txBox="1"/>
          <p:nvPr/>
        </p:nvSpPr>
        <p:spPr>
          <a:xfrm>
            <a:off x="4072931" y="1190854"/>
            <a:ext cx="3107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126" name="Hộp Văn bản 125">
            <a:extLst>
              <a:ext uri="{FF2B5EF4-FFF2-40B4-BE49-F238E27FC236}">
                <a16:creationId xmlns:a16="http://schemas.microsoft.com/office/drawing/2014/main" xmlns="" id="{DC2332D4-2364-4A93-9F81-47FF68A890ED}"/>
              </a:ext>
            </a:extLst>
          </p:cNvPr>
          <p:cNvSpPr txBox="1"/>
          <p:nvPr/>
        </p:nvSpPr>
        <p:spPr>
          <a:xfrm>
            <a:off x="4045839" y="1771649"/>
            <a:ext cx="4135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7" name="Hộp Văn bản 126">
            <a:extLst>
              <a:ext uri="{FF2B5EF4-FFF2-40B4-BE49-F238E27FC236}">
                <a16:creationId xmlns:a16="http://schemas.microsoft.com/office/drawing/2014/main" xmlns="" id="{9D633829-2FD5-48E7-A264-6D8CFF2E2D0B}"/>
              </a:ext>
            </a:extLst>
          </p:cNvPr>
          <p:cNvSpPr txBox="1"/>
          <p:nvPr/>
        </p:nvSpPr>
        <p:spPr>
          <a:xfrm>
            <a:off x="4044892" y="2318413"/>
            <a:ext cx="4941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29" name="Hộp Văn bản 128">
            <a:extLst>
              <a:ext uri="{FF2B5EF4-FFF2-40B4-BE49-F238E27FC236}">
                <a16:creationId xmlns:a16="http://schemas.microsoft.com/office/drawing/2014/main" xmlns="" id="{64DA536A-862C-46F6-8145-38D66A5F581A}"/>
              </a:ext>
            </a:extLst>
          </p:cNvPr>
          <p:cNvSpPr txBox="1"/>
          <p:nvPr/>
        </p:nvSpPr>
        <p:spPr>
          <a:xfrm>
            <a:off x="4151216" y="3895994"/>
            <a:ext cx="483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4A4ABA1-1D10-414D-A5E6-AF7F10BDD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8179">
            <a:off x="1458257" y="2796292"/>
            <a:ext cx="1842743" cy="2199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C6B8F0BD-6026-4130-A23E-2319CEE3CA72}"/>
              </a:ext>
            </a:extLst>
          </p:cNvPr>
          <p:cNvSpPr/>
          <p:nvPr/>
        </p:nvSpPr>
        <p:spPr>
          <a:xfrm>
            <a:off x="2292934" y="2826244"/>
            <a:ext cx="1237075" cy="3847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A5486FFA-EE77-4916-AF80-22CDB277E2F1}"/>
              </a:ext>
            </a:extLst>
          </p:cNvPr>
          <p:cNvSpPr txBox="1"/>
          <p:nvPr/>
        </p:nvSpPr>
        <p:spPr>
          <a:xfrm>
            <a:off x="4163534" y="2983165"/>
            <a:ext cx="5554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1" name="Google Shape;2307;p63">
            <a:extLst>
              <a:ext uri="{FF2B5EF4-FFF2-40B4-BE49-F238E27FC236}">
                <a16:creationId xmlns:a16="http://schemas.microsoft.com/office/drawing/2014/main" xmlns="" id="{9C29862D-0757-46E6-960B-C08249FC99E3}"/>
              </a:ext>
            </a:extLst>
          </p:cNvPr>
          <p:cNvGrpSpPr/>
          <p:nvPr/>
        </p:nvGrpSpPr>
        <p:grpSpPr>
          <a:xfrm rot="20582233">
            <a:off x="3684273" y="3230055"/>
            <a:ext cx="411872" cy="376162"/>
            <a:chOff x="3963749" y="540574"/>
            <a:chExt cx="1216471" cy="1151860"/>
          </a:xfrm>
        </p:grpSpPr>
        <p:sp>
          <p:nvSpPr>
            <p:cNvPr id="42" name="Google Shape;2308;p63">
              <a:extLst>
                <a:ext uri="{FF2B5EF4-FFF2-40B4-BE49-F238E27FC236}">
                  <a16:creationId xmlns:a16="http://schemas.microsoft.com/office/drawing/2014/main" xmlns="" id="{C4236C17-EA2B-476A-8CD5-AB7558A13421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09;p63">
              <a:extLst>
                <a:ext uri="{FF2B5EF4-FFF2-40B4-BE49-F238E27FC236}">
                  <a16:creationId xmlns:a16="http://schemas.microsoft.com/office/drawing/2014/main" xmlns="" id="{34639F66-3211-4C7F-99D4-5F6EB25BCAC2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77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126" grpId="0"/>
      <p:bldP spid="127" grpId="0"/>
      <p:bldP spid="12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3477;p80">
            <a:extLst>
              <a:ext uri="{FF2B5EF4-FFF2-40B4-BE49-F238E27FC236}">
                <a16:creationId xmlns:a16="http://schemas.microsoft.com/office/drawing/2014/main" xmlns="" id="{F3E11BD7-DD51-4CD5-8413-80ACCFB0CF76}"/>
              </a:ext>
            </a:extLst>
          </p:cNvPr>
          <p:cNvSpPr txBox="1"/>
          <p:nvPr/>
        </p:nvSpPr>
        <p:spPr>
          <a:xfrm>
            <a:off x="3685018" y="738223"/>
            <a:ext cx="4938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0" dirty="0">
              <a:solidFill>
                <a:schemeClr val="dk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250" name="Google Shape;1014;p37">
            <a:extLst>
              <a:ext uri="{FF2B5EF4-FFF2-40B4-BE49-F238E27FC236}">
                <a16:creationId xmlns:a16="http://schemas.microsoft.com/office/drawing/2014/main" xmlns="" id="{224B7E7F-2A95-4AEB-84DE-432DE6D2F7AF}"/>
              </a:ext>
            </a:extLst>
          </p:cNvPr>
          <p:cNvSpPr/>
          <p:nvPr/>
        </p:nvSpPr>
        <p:spPr>
          <a:xfrm>
            <a:off x="2035278" y="688797"/>
            <a:ext cx="5709930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11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1021;p38">
            <a:extLst>
              <a:ext uri="{FF2B5EF4-FFF2-40B4-BE49-F238E27FC236}">
                <a16:creationId xmlns:a16="http://schemas.microsoft.com/office/drawing/2014/main" xmlns="" id="{67352BE3-7814-4495-B485-8C5206C0400A}"/>
              </a:ext>
            </a:extLst>
          </p:cNvPr>
          <p:cNvSpPr/>
          <p:nvPr/>
        </p:nvSpPr>
        <p:spPr>
          <a:xfrm>
            <a:off x="2145890" y="1962771"/>
            <a:ext cx="6053273" cy="1813228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rgbClr val="E4FA60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50046" y="1163386"/>
            <a:ext cx="80439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tx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309" y="3106059"/>
            <a:ext cx="8149162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Cho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Google Shape;1014;p37">
            <a:extLst>
              <a:ext uri="{FF2B5EF4-FFF2-40B4-BE49-F238E27FC236}">
                <a16:creationId xmlns:a16="http://schemas.microsoft.com/office/drawing/2014/main" xmlns="" id="{4AC09B6D-F627-47BF-B230-C4DB56F0C67A}"/>
              </a:ext>
            </a:extLst>
          </p:cNvPr>
          <p:cNvSpPr/>
          <p:nvPr/>
        </p:nvSpPr>
        <p:spPr>
          <a:xfrm>
            <a:off x="2826327" y="-92488"/>
            <a:ext cx="4443867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BẠN – CHO TÔI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774</Words>
  <Application>Microsoft Office PowerPoint</Application>
  <PresentationFormat>On-screen Show (16:9)</PresentationFormat>
  <Paragraphs>202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宋体</vt:lpstr>
      <vt:lpstr>Nanum Pen Script</vt:lpstr>
      <vt:lpstr>微软雅黑</vt:lpstr>
      <vt:lpstr>Nunito</vt:lpstr>
      <vt:lpstr>Times New Roman</vt:lpstr>
      <vt:lpstr>Calibri</vt:lpstr>
      <vt:lpstr>World Environment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</dc:title>
  <dc:creator>Admin</dc:creator>
  <cp:lastModifiedBy>HP</cp:lastModifiedBy>
  <cp:revision>21</cp:revision>
  <dcterms:modified xsi:type="dcterms:W3CDTF">2022-07-29T08:59:14Z</dcterms:modified>
</cp:coreProperties>
</file>