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9" r:id="rId3"/>
    <p:sldMasterId id="2147483768" r:id="rId4"/>
    <p:sldMasterId id="2147483780" r:id="rId5"/>
  </p:sldMasterIdLst>
  <p:notesMasterIdLst>
    <p:notesMasterId r:id="rId24"/>
  </p:notesMasterIdLst>
  <p:sldIdLst>
    <p:sldId id="285" r:id="rId6"/>
    <p:sldId id="340" r:id="rId7"/>
    <p:sldId id="342" r:id="rId8"/>
    <p:sldId id="343" r:id="rId9"/>
    <p:sldId id="344" r:id="rId10"/>
    <p:sldId id="345" r:id="rId11"/>
    <p:sldId id="286" r:id="rId12"/>
    <p:sldId id="351" r:id="rId13"/>
    <p:sldId id="350" r:id="rId14"/>
    <p:sldId id="352" r:id="rId15"/>
    <p:sldId id="353" r:id="rId16"/>
    <p:sldId id="354" r:id="rId17"/>
    <p:sldId id="327" r:id="rId18"/>
    <p:sldId id="357" r:id="rId19"/>
    <p:sldId id="329" r:id="rId20"/>
    <p:sldId id="328" r:id="rId21"/>
    <p:sldId id="334" r:id="rId22"/>
    <p:sldId id="355" r:id="rId23"/>
  </p:sldIdLst>
  <p:sldSz cx="12195175"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D73550"/>
    <a:srgbClr val="FFCCCC"/>
    <a:srgbClr val="FF7C80"/>
    <a:srgbClr val="FFCC99"/>
    <a:srgbClr val="FDD3EC"/>
    <a:srgbClr val="FBA3D7"/>
    <a:srgbClr val="F3F3F3"/>
    <a:srgbClr val="0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31" autoAdjust="0"/>
    <p:restoredTop sz="94660"/>
  </p:normalViewPr>
  <p:slideViewPr>
    <p:cSldViewPr showGuides="1">
      <p:cViewPr varScale="1">
        <p:scale>
          <a:sx n="74" d="100"/>
          <a:sy n="74" d="100"/>
        </p:scale>
        <p:origin x="-516" y="-90"/>
      </p:cViewPr>
      <p:guideLst>
        <p:guide orient="horz"/>
        <p:guide pos="7681"/>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6139A-A79B-4645-92A0-09FBA3C9B72F}" type="datetimeFigureOut">
              <a:rPr lang="zh-CN" altLang="en-US" smtClean="0"/>
              <a:t>2021/11/26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906AC1-A2C3-49E6-95F4-01B67F45C1C1}" type="slidenum">
              <a:rPr lang="zh-CN" altLang="en-US" smtClean="0"/>
              <a:t>‹#›</a:t>
            </a:fld>
            <a:endParaRPr lang="zh-CN" altLang="en-US"/>
          </a:p>
        </p:txBody>
      </p:sp>
    </p:spTree>
    <p:extLst>
      <p:ext uri="{BB962C8B-B14F-4D97-AF65-F5344CB8AC3E}">
        <p14:creationId xmlns:p14="http://schemas.microsoft.com/office/powerpoint/2010/main" val="428203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3</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0943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09436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0943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009436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32"/>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79317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7866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45"/>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5" y="274645"/>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55813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2BE77-3FCA-45DD-9828-9EBBCC54A589}"/>
              </a:ext>
            </a:extLst>
          </p:cNvPr>
          <p:cNvSpPr>
            <a:spLocks noGrp="1"/>
          </p:cNvSpPr>
          <p:nvPr>
            <p:ph type="ctrTitle"/>
          </p:nvPr>
        </p:nvSpPr>
        <p:spPr>
          <a:xfrm>
            <a:off x="1524397" y="1122363"/>
            <a:ext cx="914638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0B826B1-EB12-40F5-AF83-C9860074348A}"/>
              </a:ext>
            </a:extLst>
          </p:cNvPr>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5883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27113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1FBF8A-17AF-4469-AA5E-C493552A8552}"/>
              </a:ext>
            </a:extLst>
          </p:cNvPr>
          <p:cNvSpPr>
            <a:spLocks noGrp="1"/>
          </p:cNvSpPr>
          <p:nvPr>
            <p:ph type="title"/>
          </p:nvPr>
        </p:nvSpPr>
        <p:spPr>
          <a:xfrm>
            <a:off x="832068" y="1709745"/>
            <a:ext cx="10518338"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9BDC9DD-D53E-4CBB-B293-C4156FCC1E88}"/>
              </a:ext>
            </a:extLst>
          </p:cNvPr>
          <p:cNvSpPr>
            <a:spLocks noGrp="1"/>
          </p:cNvSpPr>
          <p:nvPr>
            <p:ph type="body" idx="1"/>
          </p:nvPr>
        </p:nvSpPr>
        <p:spPr>
          <a:xfrm>
            <a:off x="832068" y="4589470"/>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21875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FDC56B7-37DB-42C3-891E-A409F1EE2676}"/>
              </a:ext>
            </a:extLst>
          </p:cNvPr>
          <p:cNvSpPr>
            <a:spLocks noGrp="1"/>
          </p:cNvSpPr>
          <p:nvPr>
            <p:ph sz="half" idx="1"/>
          </p:nvPr>
        </p:nvSpPr>
        <p:spPr>
          <a:xfrm>
            <a:off x="838418" y="1825625"/>
            <a:ext cx="5182949"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4F2B2539-47DB-486E-8CFC-57F611949529}"/>
              </a:ext>
            </a:extLst>
          </p:cNvPr>
          <p:cNvSpPr>
            <a:spLocks noGrp="1"/>
          </p:cNvSpPr>
          <p:nvPr>
            <p:ph sz="half" idx="2"/>
          </p:nvPr>
        </p:nvSpPr>
        <p:spPr>
          <a:xfrm>
            <a:off x="6173810" y="1825625"/>
            <a:ext cx="5182949"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73614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422344-AD8A-4710-9699-E61784DA3F0F}"/>
              </a:ext>
            </a:extLst>
          </p:cNvPr>
          <p:cNvSpPr>
            <a:spLocks noGrp="1"/>
          </p:cNvSpPr>
          <p:nvPr>
            <p:ph type="title"/>
          </p:nvPr>
        </p:nvSpPr>
        <p:spPr>
          <a:xfrm>
            <a:off x="840007" y="365129"/>
            <a:ext cx="10518338"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3F04E9B-ED1C-4CB5-9B53-009649F84441}"/>
              </a:ext>
            </a:extLst>
          </p:cNvPr>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8884EB2-C4ED-46A3-8255-9A89917FB22F}"/>
              </a:ext>
            </a:extLst>
          </p:cNvPr>
          <p:cNvSpPr>
            <a:spLocks noGrp="1"/>
          </p:cNvSpPr>
          <p:nvPr>
            <p:ph sz="half" idx="2"/>
          </p:nvPr>
        </p:nvSpPr>
        <p:spPr>
          <a:xfrm>
            <a:off x="840007" y="2505075"/>
            <a:ext cx="515913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4FC8C9F-01D0-4CDF-A7C3-9F29E3BF0D64}"/>
              </a:ext>
            </a:extLst>
          </p:cNvPr>
          <p:cNvSpPr>
            <a:spLocks noGrp="1"/>
          </p:cNvSpPr>
          <p:nvPr>
            <p:ph type="body" sz="quarter" idx="3"/>
          </p:nvPr>
        </p:nvSpPr>
        <p:spPr>
          <a:xfrm>
            <a:off x="6173808"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34689E7D-019A-47C1-81C3-6EDA312D6312}"/>
              </a:ext>
            </a:extLst>
          </p:cNvPr>
          <p:cNvSpPr>
            <a:spLocks noGrp="1"/>
          </p:cNvSpPr>
          <p:nvPr>
            <p:ph sz="quarter" idx="4"/>
          </p:nvPr>
        </p:nvSpPr>
        <p:spPr>
          <a:xfrm>
            <a:off x="6173808" y="2505075"/>
            <a:ext cx="518453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xmlns=""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xmlns=""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22086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EB5DF6D5-AB93-4721-A16E-C3BED53122DA}"/>
              </a:ext>
            </a:extLst>
          </p:cNvPr>
          <p:cNvPicPr>
            <a:picLocks noChangeAspect="1"/>
          </p:cNvPicPr>
          <p:nvPr userDrawn="1"/>
        </p:nvPicPr>
        <p:blipFill rotWithShape="1">
          <a:blip r:embed="rId2"/>
          <a:srcRect l="13153" t="25279" r="13619" b="15484"/>
          <a:stretch/>
        </p:blipFill>
        <p:spPr>
          <a:xfrm>
            <a:off x="1" y="0"/>
            <a:ext cx="12195175" cy="6858000"/>
          </a:xfrm>
          <a:prstGeom prst="rect">
            <a:avLst/>
          </a:prstGeom>
        </p:spPr>
      </p:pic>
      <p:sp>
        <p:nvSpPr>
          <p:cNvPr id="7" name="矩形 6">
            <a:extLst>
              <a:ext uri="{FF2B5EF4-FFF2-40B4-BE49-F238E27FC236}">
                <a16:creationId xmlns:a16="http://schemas.microsoft.com/office/drawing/2014/main" xmlns="" id="{4F158D66-D5D6-403E-B91A-FC71421DCD8C}"/>
              </a:ext>
            </a:extLst>
          </p:cNvPr>
          <p:cNvSpPr/>
          <p:nvPr userDrawn="1"/>
        </p:nvSpPr>
        <p:spPr>
          <a:xfrm>
            <a:off x="295353" y="295034"/>
            <a:ext cx="11604471"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1013535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60344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DF12F0-B4C2-40D3-BEA4-549E740777E9}"/>
              </a:ext>
            </a:extLst>
          </p:cNvPr>
          <p:cNvSpPr>
            <a:spLocks noGrp="1"/>
          </p:cNvSpPr>
          <p:nvPr>
            <p:ph type="title"/>
          </p:nvPr>
        </p:nvSpPr>
        <p:spPr>
          <a:xfrm>
            <a:off x="840010" y="457200"/>
            <a:ext cx="3933261"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D3D4997-3F26-4455-A6D4-B251D0BB46AB}"/>
              </a:ext>
            </a:extLst>
          </p:cNvPr>
          <p:cNvSpPr>
            <a:spLocks noGrp="1"/>
          </p:cNvSpPr>
          <p:nvPr>
            <p:ph idx="1"/>
          </p:nvPr>
        </p:nvSpPr>
        <p:spPr>
          <a:xfrm>
            <a:off x="5184541" y="987432"/>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8B863BC-8280-400B-8BB5-DD81623DF2D0}"/>
              </a:ext>
            </a:extLst>
          </p:cNvPr>
          <p:cNvSpPr>
            <a:spLocks noGrp="1"/>
          </p:cNvSpPr>
          <p:nvPr>
            <p:ph type="body" sz="half" idx="2"/>
          </p:nvPr>
        </p:nvSpPr>
        <p:spPr>
          <a:xfrm>
            <a:off x="840010"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2119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09428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4725B4-AE27-471C-903E-8CD10A449D2B}"/>
              </a:ext>
            </a:extLst>
          </p:cNvPr>
          <p:cNvSpPr>
            <a:spLocks noGrp="1"/>
          </p:cNvSpPr>
          <p:nvPr>
            <p:ph type="title"/>
          </p:nvPr>
        </p:nvSpPr>
        <p:spPr>
          <a:xfrm>
            <a:off x="840010" y="457200"/>
            <a:ext cx="3933261"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62E1789-DB03-48DA-BC31-8BC00D88A1C9}"/>
              </a:ext>
            </a:extLst>
          </p:cNvPr>
          <p:cNvSpPr>
            <a:spLocks noGrp="1"/>
          </p:cNvSpPr>
          <p:nvPr>
            <p:ph type="pic" idx="1"/>
          </p:nvPr>
        </p:nvSpPr>
        <p:spPr>
          <a:xfrm>
            <a:off x="5184541" y="987432"/>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BEFEA0B-DE42-4CBC-A667-581F0C05FE67}"/>
              </a:ext>
            </a:extLst>
          </p:cNvPr>
          <p:cNvSpPr>
            <a:spLocks noGrp="1"/>
          </p:cNvSpPr>
          <p:nvPr>
            <p:ph type="body" sz="half" idx="2"/>
          </p:nvPr>
        </p:nvSpPr>
        <p:spPr>
          <a:xfrm>
            <a:off x="840010"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14059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18979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A02E4C6-DA95-4DE1-BEC3-F1E9829BEEC6}"/>
              </a:ext>
            </a:extLst>
          </p:cNvPr>
          <p:cNvSpPr>
            <a:spLocks noGrp="1"/>
          </p:cNvSpPr>
          <p:nvPr>
            <p:ph type="title" orient="vert"/>
          </p:nvPr>
        </p:nvSpPr>
        <p:spPr>
          <a:xfrm>
            <a:off x="8727175" y="365125"/>
            <a:ext cx="262958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1EA16FD-5C5C-47A2-B5A7-883053F7B199}"/>
              </a:ext>
            </a:extLst>
          </p:cNvPr>
          <p:cNvSpPr>
            <a:spLocks noGrp="1"/>
          </p:cNvSpPr>
          <p:nvPr>
            <p:ph type="body" orient="vert" idx="1"/>
          </p:nvPr>
        </p:nvSpPr>
        <p:spPr>
          <a:xfrm>
            <a:off x="838419" y="365125"/>
            <a:ext cx="7736314"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66994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5175" cy="6858000"/>
          </a:xfrm>
          <a:prstGeom prst="rect">
            <a:avLst/>
          </a:prstGeom>
        </p:spPr>
      </p:pic>
    </p:spTree>
    <p:extLst>
      <p:ext uri="{BB962C8B-B14F-4D97-AF65-F5344CB8AC3E}">
        <p14:creationId xmlns:p14="http://schemas.microsoft.com/office/powerpoint/2010/main" val="380775113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5175" cy="6858000"/>
          </a:xfrm>
          <a:prstGeom prst="rect">
            <a:avLst/>
          </a:prstGeom>
        </p:spPr>
      </p:pic>
    </p:spTree>
    <p:extLst>
      <p:ext uri="{BB962C8B-B14F-4D97-AF65-F5344CB8AC3E}">
        <p14:creationId xmlns:p14="http://schemas.microsoft.com/office/powerpoint/2010/main" val="13757181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5175" cy="6858000"/>
          </a:xfrm>
          <a:prstGeom prst="rect">
            <a:avLst/>
          </a:prstGeom>
        </p:spPr>
      </p:pic>
    </p:spTree>
    <p:extLst>
      <p:ext uri="{BB962C8B-B14F-4D97-AF65-F5344CB8AC3E}">
        <p14:creationId xmlns:p14="http://schemas.microsoft.com/office/powerpoint/2010/main" val="1625536296"/>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74550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860755"/>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485966"/>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2459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922" y="6225655"/>
            <a:ext cx="412706" cy="1820482"/>
            <a:chOff x="4980416" y="5037518"/>
            <a:chExt cx="412706" cy="1820482"/>
          </a:xfrm>
        </p:grpSpPr>
        <p:sp>
          <p:nvSpPr>
            <p:cNvPr id="26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475" y="6225655"/>
            <a:ext cx="412706" cy="1502706"/>
            <a:chOff x="5502862" y="5355294"/>
            <a:chExt cx="412706" cy="1502706"/>
          </a:xfrm>
        </p:grpSpPr>
        <p:sp>
          <p:nvSpPr>
            <p:cNvPr id="27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938" y="6225655"/>
            <a:ext cx="407319" cy="1502706"/>
            <a:chOff x="6959786" y="5355294"/>
            <a:chExt cx="407320" cy="1502706"/>
          </a:xfrm>
        </p:grpSpPr>
        <p:sp>
          <p:nvSpPr>
            <p:cNvPr id="28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4290" y="6225655"/>
            <a:ext cx="403952" cy="2588666"/>
            <a:chOff x="6007804" y="4266641"/>
            <a:chExt cx="403952" cy="2588666"/>
          </a:xfrm>
        </p:grpSpPr>
        <p:sp>
          <p:nvSpPr>
            <p:cNvPr id="29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275" y="6225655"/>
            <a:ext cx="409339" cy="3142082"/>
            <a:chOff x="6480429" y="3713225"/>
            <a:chExt cx="409339" cy="3142082"/>
          </a:xfrm>
        </p:grpSpPr>
        <p:sp>
          <p:nvSpPr>
            <p:cNvPr id="30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80237" y="6225655"/>
            <a:ext cx="412706" cy="1820482"/>
            <a:chOff x="4980416" y="5037518"/>
            <a:chExt cx="412706" cy="1820482"/>
          </a:xfrm>
        </p:grpSpPr>
        <p:sp>
          <p:nvSpPr>
            <p:cNvPr id="32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2979" y="6225655"/>
            <a:ext cx="412706" cy="1502706"/>
            <a:chOff x="5502862" y="5355294"/>
            <a:chExt cx="412706" cy="1502706"/>
          </a:xfrm>
        </p:grpSpPr>
        <p:sp>
          <p:nvSpPr>
            <p:cNvPr id="33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4694" y="6225655"/>
            <a:ext cx="407319" cy="1502706"/>
            <a:chOff x="6959786" y="5355294"/>
            <a:chExt cx="407320" cy="1502706"/>
          </a:xfrm>
        </p:grpSpPr>
        <p:sp>
          <p:nvSpPr>
            <p:cNvPr id="34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9228" y="6225655"/>
            <a:ext cx="403952" cy="2167807"/>
            <a:chOff x="6007804" y="4266641"/>
            <a:chExt cx="403952" cy="2588666"/>
          </a:xfrm>
        </p:grpSpPr>
        <p:sp>
          <p:nvSpPr>
            <p:cNvPr id="35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3727" y="6225655"/>
            <a:ext cx="409339" cy="3142082"/>
            <a:chOff x="6480429" y="3713225"/>
            <a:chExt cx="409339" cy="3142082"/>
          </a:xfrm>
        </p:grpSpPr>
        <p:sp>
          <p:nvSpPr>
            <p:cNvPr id="36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5671" y="6225655"/>
            <a:ext cx="403952" cy="2167807"/>
            <a:chOff x="6007804" y="4266641"/>
            <a:chExt cx="403952" cy="2588666"/>
          </a:xfrm>
        </p:grpSpPr>
        <p:sp>
          <p:nvSpPr>
            <p:cNvPr id="38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8010" y="6225656"/>
            <a:ext cx="412706" cy="1820482"/>
            <a:chOff x="4980416" y="5037518"/>
            <a:chExt cx="412706" cy="1820482"/>
          </a:xfrm>
        </p:grpSpPr>
        <p:sp>
          <p:nvSpPr>
            <p:cNvPr id="392"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3"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4"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5"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6"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7"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8"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9"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0"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1"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2"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5563" y="6225657"/>
            <a:ext cx="412706" cy="1494115"/>
            <a:chOff x="5502862" y="5355294"/>
            <a:chExt cx="412706" cy="1502706"/>
          </a:xfrm>
        </p:grpSpPr>
        <p:sp>
          <p:nvSpPr>
            <p:cNvPr id="404"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5"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6"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7"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8"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9"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0"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1"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2"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3"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4"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5325" y="6225657"/>
            <a:ext cx="412706" cy="1497992"/>
            <a:chOff x="4980416" y="5037518"/>
            <a:chExt cx="412706" cy="1820482"/>
          </a:xfrm>
        </p:grpSpPr>
        <p:sp>
          <p:nvSpPr>
            <p:cNvPr id="416"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7"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8"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9"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0"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1"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2"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3"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4"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5"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6"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8064" y="6225656"/>
            <a:ext cx="412706" cy="1299094"/>
            <a:chOff x="5502862" y="5355294"/>
            <a:chExt cx="412706" cy="1502706"/>
          </a:xfrm>
        </p:grpSpPr>
        <p:sp>
          <p:nvSpPr>
            <p:cNvPr id="428"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9"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0"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1"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2"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3"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4"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9781" y="6225656"/>
            <a:ext cx="407319" cy="1295020"/>
            <a:chOff x="6959786" y="5355294"/>
            <a:chExt cx="407320" cy="1502706"/>
          </a:xfrm>
        </p:grpSpPr>
        <p:sp>
          <p:nvSpPr>
            <p:cNvPr id="440"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1"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2"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3"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4"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5"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6"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7"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8"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9"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0"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4312" y="6225659"/>
            <a:ext cx="403952" cy="2106477"/>
            <a:chOff x="6007804" y="4266641"/>
            <a:chExt cx="403952" cy="2588666"/>
          </a:xfrm>
        </p:grpSpPr>
        <p:sp>
          <p:nvSpPr>
            <p:cNvPr id="452"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3"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4"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5"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6"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7"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8"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9"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0"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1"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2"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70509" y="6225662"/>
            <a:ext cx="409339" cy="2412631"/>
            <a:chOff x="6480429" y="3713225"/>
            <a:chExt cx="409339" cy="3142082"/>
          </a:xfrm>
        </p:grpSpPr>
        <p:sp>
          <p:nvSpPr>
            <p:cNvPr id="464"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5"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6"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7"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8"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9"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0"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1"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2"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3"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4"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7598" y="6225656"/>
            <a:ext cx="412706" cy="1502706"/>
            <a:chOff x="5502862" y="5355294"/>
            <a:chExt cx="412706" cy="1502706"/>
          </a:xfrm>
        </p:grpSpPr>
        <p:sp>
          <p:nvSpPr>
            <p:cNvPr id="476"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7"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8"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9"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0"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1"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2"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3"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4"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5"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6"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7918" y="6225658"/>
            <a:ext cx="407319" cy="1299095"/>
            <a:chOff x="6959786" y="5355294"/>
            <a:chExt cx="407320" cy="1502706"/>
          </a:xfrm>
        </p:grpSpPr>
        <p:sp>
          <p:nvSpPr>
            <p:cNvPr id="488"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9"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0"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1"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2"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3"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4"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5"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6"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7"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8"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2451" y="6225656"/>
            <a:ext cx="403952" cy="2167807"/>
            <a:chOff x="6007804" y="4266641"/>
            <a:chExt cx="403952" cy="2588666"/>
          </a:xfrm>
        </p:grpSpPr>
        <p:sp>
          <p:nvSpPr>
            <p:cNvPr id="50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1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4" y="231784"/>
            <a:ext cx="758950"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7" name="组合 516"/>
          <p:cNvGrpSpPr/>
          <p:nvPr userDrawn="1"/>
        </p:nvGrpSpPr>
        <p:grpSpPr>
          <a:xfrm>
            <a:off x="3794" y="921962"/>
            <a:ext cx="12187592"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5058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5175" cy="6858000"/>
          </a:xfrm>
          <a:prstGeom prst="rect">
            <a:avLst/>
          </a:prstGeom>
        </p:spPr>
      </p:pic>
    </p:spTree>
    <p:extLst>
      <p:ext uri="{BB962C8B-B14F-4D97-AF65-F5344CB8AC3E}">
        <p14:creationId xmlns:p14="http://schemas.microsoft.com/office/powerpoint/2010/main" val="41195696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32"/>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588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844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922" y="6225655"/>
            <a:ext cx="412706" cy="1820482"/>
            <a:chOff x="4980416" y="5037518"/>
            <a:chExt cx="412706" cy="1820482"/>
          </a:xfrm>
        </p:grpSpPr>
        <p:sp>
          <p:nvSpPr>
            <p:cNvPr id="26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6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475" y="6225655"/>
            <a:ext cx="412706" cy="1502706"/>
            <a:chOff x="5502862" y="5355294"/>
            <a:chExt cx="412706" cy="1502706"/>
          </a:xfrm>
        </p:grpSpPr>
        <p:sp>
          <p:nvSpPr>
            <p:cNvPr id="27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7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938" y="6225655"/>
            <a:ext cx="407319" cy="1502706"/>
            <a:chOff x="6959786" y="5355294"/>
            <a:chExt cx="407320" cy="1502706"/>
          </a:xfrm>
        </p:grpSpPr>
        <p:sp>
          <p:nvSpPr>
            <p:cNvPr id="28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8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4290" y="6225655"/>
            <a:ext cx="403952" cy="2588666"/>
            <a:chOff x="6007804" y="4266641"/>
            <a:chExt cx="403952" cy="2588666"/>
          </a:xfrm>
        </p:grpSpPr>
        <p:sp>
          <p:nvSpPr>
            <p:cNvPr id="29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29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275" y="6225655"/>
            <a:ext cx="409339" cy="3142082"/>
            <a:chOff x="6480429" y="3713225"/>
            <a:chExt cx="409339" cy="3142082"/>
          </a:xfrm>
        </p:grpSpPr>
        <p:sp>
          <p:nvSpPr>
            <p:cNvPr id="30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0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1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80237" y="6225655"/>
            <a:ext cx="412706" cy="1820482"/>
            <a:chOff x="4980416" y="5037518"/>
            <a:chExt cx="412706" cy="1820482"/>
          </a:xfrm>
        </p:grpSpPr>
        <p:sp>
          <p:nvSpPr>
            <p:cNvPr id="32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2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2979" y="6225655"/>
            <a:ext cx="412706" cy="1502706"/>
            <a:chOff x="5502862" y="5355294"/>
            <a:chExt cx="412706" cy="1502706"/>
          </a:xfrm>
        </p:grpSpPr>
        <p:sp>
          <p:nvSpPr>
            <p:cNvPr id="33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3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4694" y="6225655"/>
            <a:ext cx="407319" cy="1502706"/>
            <a:chOff x="6959786" y="5355294"/>
            <a:chExt cx="407320" cy="1502706"/>
          </a:xfrm>
        </p:grpSpPr>
        <p:sp>
          <p:nvSpPr>
            <p:cNvPr id="34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4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9228" y="6225655"/>
            <a:ext cx="403952" cy="2167807"/>
            <a:chOff x="6007804" y="4266641"/>
            <a:chExt cx="403952" cy="2588666"/>
          </a:xfrm>
        </p:grpSpPr>
        <p:sp>
          <p:nvSpPr>
            <p:cNvPr id="35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5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3727" y="6225655"/>
            <a:ext cx="409339" cy="3142082"/>
            <a:chOff x="6480429" y="3713225"/>
            <a:chExt cx="409339" cy="3142082"/>
          </a:xfrm>
        </p:grpSpPr>
        <p:sp>
          <p:nvSpPr>
            <p:cNvPr id="36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6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7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5671" y="6225655"/>
            <a:ext cx="403952" cy="2167807"/>
            <a:chOff x="6007804" y="4266641"/>
            <a:chExt cx="403952" cy="2588666"/>
          </a:xfrm>
        </p:grpSpPr>
        <p:sp>
          <p:nvSpPr>
            <p:cNvPr id="38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8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8010" y="6225656"/>
            <a:ext cx="412706" cy="1820482"/>
            <a:chOff x="4980416" y="5037518"/>
            <a:chExt cx="412706" cy="1820482"/>
          </a:xfrm>
        </p:grpSpPr>
        <p:sp>
          <p:nvSpPr>
            <p:cNvPr id="392"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3"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4"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5"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6"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7"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8"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399"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0"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1"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2"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5563" y="6225657"/>
            <a:ext cx="412706" cy="1494115"/>
            <a:chOff x="5502862" y="5355294"/>
            <a:chExt cx="412706" cy="1502706"/>
          </a:xfrm>
        </p:grpSpPr>
        <p:sp>
          <p:nvSpPr>
            <p:cNvPr id="404"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5"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6"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7"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8"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09"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0"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1"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2"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3"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4"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5325" y="6225657"/>
            <a:ext cx="412706" cy="1497992"/>
            <a:chOff x="4980416" y="5037518"/>
            <a:chExt cx="412706" cy="1820482"/>
          </a:xfrm>
        </p:grpSpPr>
        <p:sp>
          <p:nvSpPr>
            <p:cNvPr id="416"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7"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8"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19"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0"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1"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2"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3"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4"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5"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6"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8064" y="6225656"/>
            <a:ext cx="412706" cy="1299094"/>
            <a:chOff x="5502862" y="5355294"/>
            <a:chExt cx="412706" cy="1502706"/>
          </a:xfrm>
        </p:grpSpPr>
        <p:sp>
          <p:nvSpPr>
            <p:cNvPr id="428"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29"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0"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1"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2"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3"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4"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3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9781" y="6225656"/>
            <a:ext cx="407319" cy="1295020"/>
            <a:chOff x="6959786" y="5355294"/>
            <a:chExt cx="407320" cy="1502706"/>
          </a:xfrm>
        </p:grpSpPr>
        <p:sp>
          <p:nvSpPr>
            <p:cNvPr id="440"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1"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2"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3"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4"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5"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6"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7"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8"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49"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0"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4312" y="6225659"/>
            <a:ext cx="403952" cy="2106477"/>
            <a:chOff x="6007804" y="4266641"/>
            <a:chExt cx="403952" cy="2588666"/>
          </a:xfrm>
        </p:grpSpPr>
        <p:sp>
          <p:nvSpPr>
            <p:cNvPr id="452"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3"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4"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5"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6"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7"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8"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59"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0"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1"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2"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70509" y="6225662"/>
            <a:ext cx="409339" cy="2412631"/>
            <a:chOff x="6480429" y="3713225"/>
            <a:chExt cx="409339" cy="3142082"/>
          </a:xfrm>
        </p:grpSpPr>
        <p:sp>
          <p:nvSpPr>
            <p:cNvPr id="464"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5"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6"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7"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8"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69"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0"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1"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2"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3"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4"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7598" y="6225656"/>
            <a:ext cx="412706" cy="1502706"/>
            <a:chOff x="5502862" y="5355294"/>
            <a:chExt cx="412706" cy="1502706"/>
          </a:xfrm>
        </p:grpSpPr>
        <p:sp>
          <p:nvSpPr>
            <p:cNvPr id="476"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7"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8"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79"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0"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1"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2"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3"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4"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5"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6"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7918" y="6225658"/>
            <a:ext cx="407319" cy="1299095"/>
            <a:chOff x="6959786" y="5355294"/>
            <a:chExt cx="407320" cy="1502706"/>
          </a:xfrm>
        </p:grpSpPr>
        <p:sp>
          <p:nvSpPr>
            <p:cNvPr id="488"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89"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0"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1"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2"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3"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4"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5"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6"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7"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498"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2451" y="6225656"/>
            <a:ext cx="403952" cy="2167807"/>
            <a:chOff x="6007804" y="4266641"/>
            <a:chExt cx="403952" cy="2588666"/>
          </a:xfrm>
        </p:grpSpPr>
        <p:sp>
          <p:nvSpPr>
            <p:cNvPr id="50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0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sp>
          <p:nvSpPr>
            <p:cNvPr id="51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a:extLst/>
          </p:spPr>
          <p:txBody>
            <a:bodyPr vert="horz" wrap="square" lIns="91440" tIns="45720" rIns="91440" bIns="45720" numCol="1" anchor="t" anchorCtr="0" compatLnSpc="1">
              <a:prstTxWarp prst="textNoShape">
                <a:avLst/>
              </a:prstTxWarp>
            </a:bodyPr>
            <a:lstStyle/>
            <a:p>
              <a:pPr>
                <a:defRPr/>
              </a:pPr>
              <a:endParaRPr lang="en-GB"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4" y="231784"/>
            <a:ext cx="758950"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17" name="组合 516"/>
          <p:cNvGrpSpPr/>
          <p:nvPr userDrawn="1"/>
        </p:nvGrpSpPr>
        <p:grpSpPr>
          <a:xfrm>
            <a:off x="3794" y="921962"/>
            <a:ext cx="12187592"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5246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6"/>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6" y="1600206"/>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矩形 8"/>
          <p:cNvSpPr/>
          <p:nvPr userDrawn="1"/>
        </p:nvSpPr>
        <p:spPr>
          <a:xfrm>
            <a:off x="8325228" y="6093302"/>
            <a:ext cx="775136" cy="246221"/>
          </a:xfrm>
          <a:prstGeom prst="rect">
            <a:avLst/>
          </a:prstGeom>
        </p:spPr>
        <p:txBody>
          <a:bodyPr wrap="square">
            <a:spAutoFit/>
          </a:bodyPr>
          <a:lstStyle/>
          <a:p>
            <a:pPr>
              <a:defRPr/>
            </a:pPr>
            <a:r>
              <a:rPr lang="en-US" altLang="zh-CN" sz="100" kern="0" dirty="0">
                <a:solidFill>
                  <a:prstClr val="white"/>
                </a:solidFill>
              </a:rPr>
              <a:t>PPT</a:t>
            </a:r>
            <a:r>
              <a:rPr lang="zh-CN" altLang="en-US" sz="100" kern="0" dirty="0">
                <a:solidFill>
                  <a:prstClr val="white"/>
                </a:solidFill>
              </a:rPr>
              <a:t>模板下载：</a:t>
            </a:r>
            <a:r>
              <a:rPr lang="en-US" altLang="zh-CN" sz="100" kern="0" dirty="0">
                <a:solidFill>
                  <a:prstClr val="white"/>
                </a:solidFill>
              </a:rPr>
              <a:t>www.1ppt.com/moban/     </a:t>
            </a:r>
            <a:r>
              <a:rPr lang="zh-CN" altLang="en-US" sz="100" kern="0" dirty="0">
                <a:solidFill>
                  <a:prstClr val="white"/>
                </a:solidFill>
              </a:rPr>
              <a:t>行业</a:t>
            </a:r>
            <a:r>
              <a:rPr lang="en-US" altLang="zh-CN" sz="100" kern="0" dirty="0">
                <a:solidFill>
                  <a:prstClr val="white"/>
                </a:solidFill>
              </a:rPr>
              <a:t>PPT</a:t>
            </a:r>
            <a:r>
              <a:rPr lang="zh-CN" altLang="en-US" sz="100" kern="0" dirty="0">
                <a:solidFill>
                  <a:prstClr val="white"/>
                </a:solidFill>
              </a:rPr>
              <a:t>模板：</a:t>
            </a:r>
            <a:r>
              <a:rPr lang="en-US" altLang="zh-CN" sz="100" kern="0" dirty="0">
                <a:solidFill>
                  <a:prstClr val="white"/>
                </a:solidFill>
              </a:rPr>
              <a:t>www.1ppt.com/hangye/ </a:t>
            </a:r>
          </a:p>
          <a:p>
            <a:pPr>
              <a:defRPr/>
            </a:pPr>
            <a:r>
              <a:rPr lang="zh-CN" altLang="en-US" sz="100" kern="0" dirty="0">
                <a:solidFill>
                  <a:prstClr val="white"/>
                </a:solidFill>
              </a:rPr>
              <a:t>节日</a:t>
            </a:r>
            <a:r>
              <a:rPr lang="en-US" altLang="zh-CN" sz="100" kern="0" dirty="0">
                <a:solidFill>
                  <a:prstClr val="white"/>
                </a:solidFill>
              </a:rPr>
              <a:t>PPT</a:t>
            </a:r>
            <a:r>
              <a:rPr lang="zh-CN" altLang="en-US" sz="100" kern="0" dirty="0">
                <a:solidFill>
                  <a:prstClr val="white"/>
                </a:solidFill>
              </a:rPr>
              <a:t>模板：</a:t>
            </a:r>
            <a:r>
              <a:rPr lang="en-US" altLang="zh-CN" sz="100" kern="0" dirty="0">
                <a:solidFill>
                  <a:prstClr val="white"/>
                </a:solidFill>
              </a:rPr>
              <a:t>www.1ppt.com/jieri/           PPT</a:t>
            </a:r>
            <a:r>
              <a:rPr lang="zh-CN" altLang="en-US" sz="100" kern="0" dirty="0">
                <a:solidFill>
                  <a:prstClr val="white"/>
                </a:solidFill>
              </a:rPr>
              <a:t>素材下载：</a:t>
            </a:r>
            <a:r>
              <a:rPr lang="en-US" altLang="zh-CN" sz="100" kern="0" dirty="0">
                <a:solidFill>
                  <a:prstClr val="white"/>
                </a:solidFill>
              </a:rPr>
              <a:t>www.1ppt.com/sucai/</a:t>
            </a:r>
          </a:p>
          <a:p>
            <a:pPr>
              <a:defRPr/>
            </a:pPr>
            <a:r>
              <a:rPr lang="en-US" altLang="zh-CN" sz="100" kern="0" dirty="0">
                <a:solidFill>
                  <a:prstClr val="white"/>
                </a:solidFill>
              </a:rPr>
              <a:t>PPT</a:t>
            </a:r>
            <a:r>
              <a:rPr lang="zh-CN" altLang="en-US" sz="100" kern="0" dirty="0">
                <a:solidFill>
                  <a:prstClr val="white"/>
                </a:solidFill>
              </a:rPr>
              <a:t>背景图片：</a:t>
            </a:r>
            <a:r>
              <a:rPr lang="en-US" altLang="zh-CN" sz="100" kern="0" dirty="0">
                <a:solidFill>
                  <a:prstClr val="white"/>
                </a:solidFill>
              </a:rPr>
              <a:t>www.1ppt.com/beijing/      PPT</a:t>
            </a:r>
            <a:r>
              <a:rPr lang="zh-CN" altLang="en-US" sz="100" kern="0" dirty="0">
                <a:solidFill>
                  <a:prstClr val="white"/>
                </a:solidFill>
              </a:rPr>
              <a:t>图表下载：</a:t>
            </a:r>
            <a:r>
              <a:rPr lang="en-US" altLang="zh-CN" sz="100" kern="0" dirty="0">
                <a:solidFill>
                  <a:prstClr val="white"/>
                </a:solidFill>
              </a:rPr>
              <a:t>www.1ppt.com/tubiao/      </a:t>
            </a:r>
          </a:p>
          <a:p>
            <a:pPr>
              <a:defRPr/>
            </a:pPr>
            <a:r>
              <a:rPr lang="zh-CN" altLang="en-US" sz="100" kern="0" dirty="0">
                <a:solidFill>
                  <a:prstClr val="white"/>
                </a:solidFill>
              </a:rPr>
              <a:t>优秀</a:t>
            </a:r>
            <a:r>
              <a:rPr lang="en-US" altLang="zh-CN" sz="100" kern="0" dirty="0">
                <a:solidFill>
                  <a:prstClr val="white"/>
                </a:solidFill>
              </a:rPr>
              <a:t>PPT</a:t>
            </a:r>
            <a:r>
              <a:rPr lang="zh-CN" altLang="en-US" sz="100" kern="0" dirty="0">
                <a:solidFill>
                  <a:prstClr val="white"/>
                </a:solidFill>
              </a:rPr>
              <a:t>下载：</a:t>
            </a:r>
            <a:r>
              <a:rPr lang="en-US" altLang="zh-CN" sz="100" kern="0" dirty="0">
                <a:solidFill>
                  <a:prstClr val="white"/>
                </a:solidFill>
              </a:rPr>
              <a:t>www.1ppt.com/xiazai/        PPT</a:t>
            </a:r>
            <a:r>
              <a:rPr lang="zh-CN" altLang="en-US" sz="100" kern="0" dirty="0">
                <a:solidFill>
                  <a:prstClr val="white"/>
                </a:solidFill>
              </a:rPr>
              <a:t>教程： </a:t>
            </a:r>
            <a:r>
              <a:rPr lang="en-US" altLang="zh-CN" sz="100" kern="0" dirty="0">
                <a:solidFill>
                  <a:prstClr val="white"/>
                </a:solidFill>
              </a:rPr>
              <a:t>www.1ppt.com/powerpoint/      </a:t>
            </a:r>
          </a:p>
          <a:p>
            <a:pPr>
              <a:defRPr/>
            </a:pPr>
            <a:r>
              <a:rPr lang="en-US" altLang="zh-CN" sz="100" kern="0" dirty="0">
                <a:solidFill>
                  <a:prstClr val="white"/>
                </a:solidFill>
              </a:rPr>
              <a:t>Word</a:t>
            </a:r>
            <a:r>
              <a:rPr lang="zh-CN" altLang="en-US" sz="100" kern="0" dirty="0">
                <a:solidFill>
                  <a:prstClr val="white"/>
                </a:solidFill>
              </a:rPr>
              <a:t>教程： </a:t>
            </a:r>
            <a:r>
              <a:rPr lang="en-US" altLang="zh-CN" sz="100" kern="0" dirty="0">
                <a:solidFill>
                  <a:prstClr val="white"/>
                </a:solidFill>
              </a:rPr>
              <a:t>www.1ppt.com/word/              Excel</a:t>
            </a:r>
            <a:r>
              <a:rPr lang="zh-CN" altLang="en-US" sz="100" kern="0" dirty="0">
                <a:solidFill>
                  <a:prstClr val="white"/>
                </a:solidFill>
              </a:rPr>
              <a:t>教程：</a:t>
            </a:r>
            <a:r>
              <a:rPr lang="en-US" altLang="zh-CN" sz="100" kern="0" dirty="0">
                <a:solidFill>
                  <a:prstClr val="white"/>
                </a:solidFill>
              </a:rPr>
              <a:t>www.1ppt.com/excel/  </a:t>
            </a:r>
          </a:p>
          <a:p>
            <a:pPr>
              <a:defRPr/>
            </a:pPr>
            <a:r>
              <a:rPr lang="zh-CN" altLang="en-US" sz="100" kern="0" dirty="0">
                <a:solidFill>
                  <a:prstClr val="white"/>
                </a:solidFill>
              </a:rPr>
              <a:t>资料下载：</a:t>
            </a:r>
            <a:r>
              <a:rPr lang="en-US" altLang="zh-CN" sz="100" kern="0" dirty="0">
                <a:solidFill>
                  <a:prstClr val="white"/>
                </a:solidFill>
              </a:rPr>
              <a:t>www.1ppt.com/ziliao/                PPT</a:t>
            </a:r>
            <a:r>
              <a:rPr lang="zh-CN" altLang="en-US" sz="100" kern="0" dirty="0">
                <a:solidFill>
                  <a:prstClr val="white"/>
                </a:solidFill>
              </a:rPr>
              <a:t>课件下载：</a:t>
            </a:r>
            <a:r>
              <a:rPr lang="en-US" altLang="zh-CN" sz="100" kern="0" dirty="0">
                <a:solidFill>
                  <a:prstClr val="white"/>
                </a:solidFill>
              </a:rPr>
              <a:t>www.1ppt.com/kejian/ </a:t>
            </a:r>
          </a:p>
          <a:p>
            <a:pPr>
              <a:defRPr/>
            </a:pPr>
            <a:r>
              <a:rPr lang="zh-CN" altLang="en-US" sz="100" kern="0" dirty="0">
                <a:solidFill>
                  <a:prstClr val="white"/>
                </a:solidFill>
              </a:rPr>
              <a:t>范文下载：</a:t>
            </a:r>
            <a:r>
              <a:rPr lang="en-US" altLang="zh-CN" sz="100" kern="0" dirty="0">
                <a:solidFill>
                  <a:prstClr val="white"/>
                </a:solidFill>
              </a:rPr>
              <a:t>www.1ppt.com/fanwen/             </a:t>
            </a:r>
            <a:r>
              <a:rPr lang="zh-CN" altLang="en-US" sz="100" kern="0" dirty="0">
                <a:solidFill>
                  <a:prstClr val="white"/>
                </a:solidFill>
              </a:rPr>
              <a:t>试卷下载：</a:t>
            </a:r>
            <a:r>
              <a:rPr lang="en-US" altLang="zh-CN" sz="100" kern="0" dirty="0">
                <a:solidFill>
                  <a:prstClr val="white"/>
                </a:solidFill>
              </a:rPr>
              <a:t>www.1ppt.com/shiti/  </a:t>
            </a:r>
          </a:p>
          <a:p>
            <a:pPr>
              <a:defRPr/>
            </a:pPr>
            <a:r>
              <a:rPr lang="zh-CN" altLang="en-US" sz="100" kern="0" dirty="0">
                <a:solidFill>
                  <a:prstClr val="white"/>
                </a:solidFill>
              </a:rPr>
              <a:t>教案下载：</a:t>
            </a:r>
            <a:r>
              <a:rPr lang="en-US" altLang="zh-CN" sz="100" kern="0" dirty="0">
                <a:solidFill>
                  <a:prstClr val="white"/>
                </a:solidFill>
              </a:rPr>
              <a:t>www.1ppt.com/jiaoan/        </a:t>
            </a:r>
          </a:p>
          <a:p>
            <a:pPr>
              <a:defRPr/>
            </a:pPr>
            <a:r>
              <a:rPr lang="zh-CN" altLang="en-US" sz="100" kern="0" dirty="0">
                <a:solidFill>
                  <a:prstClr val="white"/>
                </a:solidFill>
              </a:rPr>
              <a:t>字体下载：</a:t>
            </a:r>
            <a:r>
              <a:rPr lang="en-US" altLang="zh-CN" sz="100" kern="0" dirty="0">
                <a:solidFill>
                  <a:prstClr val="white"/>
                </a:solidFill>
              </a:rPr>
              <a:t>www.1ppt.com/ziti/</a:t>
            </a:r>
          </a:p>
          <a:p>
            <a:pPr>
              <a:defRPr/>
            </a:pPr>
            <a:r>
              <a:rPr lang="en-US" altLang="zh-CN" sz="100" kern="0" dirty="0">
                <a:solidFill>
                  <a:prstClr val="white"/>
                </a:solidFill>
              </a:rPr>
              <a:t> </a:t>
            </a:r>
            <a:endParaRPr lang="zh-CN" altLang="en-US" sz="100" kern="0" dirty="0">
              <a:solidFill>
                <a:prstClr val="white"/>
              </a:solidFill>
            </a:endParaRPr>
          </a:p>
        </p:txBody>
      </p:sp>
    </p:spTree>
    <p:extLst>
      <p:ext uri="{BB962C8B-B14F-4D97-AF65-F5344CB8AC3E}">
        <p14:creationId xmlns:p14="http://schemas.microsoft.com/office/powerpoint/2010/main" val="2034887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1"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1"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585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5623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3187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2"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6" y="273057"/>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62" y="1435103"/>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307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1"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1"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1"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397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6"/>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6" y="1600206"/>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5228" y="6093302"/>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12323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4494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45"/>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5" y="274645"/>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4573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8" y="2130428"/>
            <a:ext cx="103658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276" y="3886200"/>
            <a:ext cx="8536623"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BBBD3F4-DF32-4878-AD76-5F5A1DE9A3F9}" type="datetimeFigureOut">
              <a:rPr lang="en-US">
                <a:solidFill>
                  <a:srgbClr val="000000"/>
                </a:solidFill>
              </a:rPr>
              <a:pPr>
                <a:defRPr/>
              </a:pPr>
              <a:t>11/26/2021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CB7862-BE1B-4C26-A794-C4E93E5C1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594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AB8CFA7-F6CF-4457-9C04-9AF7C55A9168}" type="datetimeFigureOut">
              <a:rPr lang="en-US">
                <a:solidFill>
                  <a:srgbClr val="000000"/>
                </a:solidFill>
              </a:rPr>
              <a:pPr>
                <a:defRPr/>
              </a:pPr>
              <a:t>11/26/2021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2C311-F6FB-4269-9FF2-E35B6E164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945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36" y="4406903"/>
            <a:ext cx="10365899"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336" y="2906713"/>
            <a:ext cx="103658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8509BE7-7F71-4BE4-B3B3-E277D16A3DDB}" type="datetimeFigureOut">
              <a:rPr lang="en-US">
                <a:solidFill>
                  <a:srgbClr val="000000"/>
                </a:solidFill>
              </a:rPr>
              <a:pPr>
                <a:defRPr/>
              </a:pPr>
              <a:t>11/26/2021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CAA1B3-7EE2-4F72-8800-FBB81A5B7E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016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759" y="1600203"/>
            <a:ext cx="538620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9214" y="1600203"/>
            <a:ext cx="538620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DCDB93-621C-4FEA-BD69-6342D61CEE65}" type="datetimeFigureOut">
              <a:rPr lang="en-US">
                <a:solidFill>
                  <a:srgbClr val="000000"/>
                </a:solidFill>
              </a:rPr>
              <a:pPr>
                <a:defRPr/>
              </a:pPr>
              <a:t>11/26/2021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378B83-A0F1-4096-A708-569D3EC5BD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103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4981"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4981"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20F1453-FF6B-4E5F-A00D-CF6AC1F90514}" type="datetimeFigureOut">
              <a:rPr lang="en-US">
                <a:solidFill>
                  <a:srgbClr val="000000"/>
                </a:solidFill>
              </a:rPr>
              <a:pPr>
                <a:defRPr/>
              </a:pPr>
              <a:t>11/26/2021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2F48BD-BFB6-4364-BCD8-6F00AC208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816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B4925C-3356-4D6F-A030-A2A1E2254A4A}" type="datetimeFigureOut">
              <a:rPr lang="en-US">
                <a:solidFill>
                  <a:srgbClr val="000000"/>
                </a:solidFill>
              </a:rPr>
              <a:pPr>
                <a:defRPr/>
              </a:pPr>
              <a:t>11/26/2021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375600-9F5A-453C-B371-B142D9D546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886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DE0DF2D-E56F-48BB-8A94-6D95C3A4473E}" type="datetimeFigureOut">
              <a:rPr lang="en-US">
                <a:solidFill>
                  <a:srgbClr val="000000"/>
                </a:solidFill>
              </a:rPr>
              <a:pPr>
                <a:defRPr/>
              </a:pPr>
              <a:t>11/26/2021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66D6CA-4637-42EF-BCCF-16D05D1647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65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61" y="273050"/>
            <a:ext cx="401212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974" y="273053"/>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761" y="1435103"/>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010E1A-9B08-406F-819C-C59E35CF3CB8}" type="datetimeFigureOut">
              <a:rPr lang="en-US">
                <a:solidFill>
                  <a:srgbClr val="000000"/>
                </a:solidFill>
              </a:rPr>
              <a:pPr>
                <a:defRPr/>
              </a:pPr>
              <a:t>11/26/2021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442DCC-BDA9-41BD-A87B-CECC3F6CE1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89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1"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1"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02885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41" y="4800600"/>
            <a:ext cx="731710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90341"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90341"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2C3CD6D-552C-4A3B-82DC-4E1E080F83C1}" type="datetimeFigureOut">
              <a:rPr lang="en-US">
                <a:solidFill>
                  <a:srgbClr val="000000"/>
                </a:solidFill>
              </a:rPr>
              <a:pPr>
                <a:defRPr/>
              </a:pPr>
              <a:t>11/26/2021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6AED0-8785-4C1B-9FDC-07AFE88FC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089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E9606A4-9CB9-43E6-8119-34B6F49730A1}" type="datetimeFigureOut">
              <a:rPr lang="en-US">
                <a:solidFill>
                  <a:srgbClr val="000000"/>
                </a:solidFill>
              </a:rPr>
              <a:pPr>
                <a:defRPr/>
              </a:pPr>
              <a:t>11/26/2021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9E27B-9336-4D3B-BC94-2B6C05799C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881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502" y="274641"/>
            <a:ext cx="27439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759" y="274641"/>
            <a:ext cx="802849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E572E9B-3DEC-4B71-AFD5-CD6FFC1C6886}" type="datetimeFigureOut">
              <a:rPr lang="en-US">
                <a:solidFill>
                  <a:srgbClr val="000000"/>
                </a:solidFill>
              </a:rPr>
              <a:pPr>
                <a:defRPr/>
              </a:pPr>
              <a:t>11/26/2021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75D17A-513A-4D28-96D3-8D4066FD3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759" y="274641"/>
            <a:ext cx="10975658"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8E06D97-BD5F-4351-88EF-EAC24EF226FE}" type="datetimeFigureOut">
              <a:rPr lang="en-US">
                <a:solidFill>
                  <a:srgbClr val="000000"/>
                </a:solidFill>
              </a:rPr>
              <a:pPr>
                <a:defRPr/>
              </a:pPr>
              <a:t>11/26/2021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7DBC45-F908-47A8-9655-4C9E57594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28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5552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627977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2"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6" y="273057"/>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62" y="1435103"/>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1758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1"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1"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1"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68283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6"/>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61" y="6356357"/>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2021/11/26</a:t>
            </a:fld>
            <a:endParaRPr lang="zh-CN" altLang="en-US"/>
          </a:p>
        </p:txBody>
      </p:sp>
      <p:sp>
        <p:nvSpPr>
          <p:cNvPr id="5" name="页脚占位符 4"/>
          <p:cNvSpPr>
            <a:spLocks noGrp="1"/>
          </p:cNvSpPr>
          <p:nvPr>
            <p:ph type="ftr" sz="quarter" idx="3"/>
          </p:nvPr>
        </p:nvSpPr>
        <p:spPr>
          <a:xfrm>
            <a:off x="4166685" y="6356357"/>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7"/>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44109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F2C0183-E2AC-4E2A-97A1-C3DA0EAA4004}"/>
              </a:ext>
            </a:extLst>
          </p:cNvPr>
          <p:cNvSpPr>
            <a:spLocks noGrp="1"/>
          </p:cNvSpPr>
          <p:nvPr>
            <p:ph type="title"/>
          </p:nvPr>
        </p:nvSpPr>
        <p:spPr>
          <a:xfrm>
            <a:off x="838419" y="365129"/>
            <a:ext cx="10518338"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CDCA981-FB91-4C7A-928D-801757B7DA1D}"/>
              </a:ext>
            </a:extLst>
          </p:cNvPr>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7224E4D-C9CB-40E5-9192-BCC6851D4286}"/>
              </a:ext>
            </a:extLst>
          </p:cNvPr>
          <p:cNvSpPr>
            <a:spLocks noGrp="1"/>
          </p:cNvSpPr>
          <p:nvPr>
            <p:ph type="dt" sz="half" idx="2"/>
          </p:nvPr>
        </p:nvSpPr>
        <p:spPr>
          <a:xfrm>
            <a:off x="838418" y="6356357"/>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2021/11/26</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338E326C-2F8B-41B6-BF53-8A8B63274864}"/>
              </a:ext>
            </a:extLst>
          </p:cNvPr>
          <p:cNvSpPr>
            <a:spLocks noGrp="1"/>
          </p:cNvSpPr>
          <p:nvPr>
            <p:ph type="ftr" sz="quarter" idx="3"/>
          </p:nvPr>
        </p:nvSpPr>
        <p:spPr>
          <a:xfrm>
            <a:off x="4039652" y="6356357"/>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F7B51F4A-97EF-4FFF-A2CD-48D99EA95A20}"/>
              </a:ext>
            </a:extLst>
          </p:cNvPr>
          <p:cNvSpPr>
            <a:spLocks noGrp="1"/>
          </p:cNvSpPr>
          <p:nvPr>
            <p:ph type="sldNum" sz="quarter" idx="4"/>
          </p:nvPr>
        </p:nvSpPr>
        <p:spPr>
          <a:xfrm>
            <a:off x="8612843" y="6356357"/>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40891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81390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6"/>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61" y="6356357"/>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6685" y="6356357"/>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9875" y="6356357"/>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60762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59" y="274638"/>
            <a:ext cx="109756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759" y="1600203"/>
            <a:ext cx="1097565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4" name="Rectangle 4"/>
          <p:cNvSpPr>
            <a:spLocks noGrp="1" noChangeArrowheads="1"/>
          </p:cNvSpPr>
          <p:nvPr>
            <p:ph type="dt" sz="half" idx="2"/>
          </p:nvPr>
        </p:nvSpPr>
        <p:spPr bwMode="auto">
          <a:xfrm>
            <a:off x="609760" y="6245225"/>
            <a:ext cx="284554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6DAA77FB-0F63-4E21-9FFC-E2406BB2AD1E}" type="datetimeFigureOut">
              <a:rPr lang="en-US">
                <a:solidFill>
                  <a:srgbClr val="000000"/>
                </a:solidFill>
              </a:rPr>
              <a:pPr fontAlgn="base">
                <a:spcBef>
                  <a:spcPct val="0"/>
                </a:spcBef>
                <a:spcAft>
                  <a:spcPct val="0"/>
                </a:spcAft>
                <a:defRPr/>
              </a:pPr>
              <a:t>11/26/2021</a:t>
            </a:fld>
            <a:endParaRPr lang="en-US">
              <a:solidFill>
                <a:srgbClr val="000000"/>
              </a:solidFill>
            </a:endParaRPr>
          </a:p>
        </p:txBody>
      </p:sp>
      <p:sp>
        <p:nvSpPr>
          <p:cNvPr id="112645" name="Rectangle 5"/>
          <p:cNvSpPr>
            <a:spLocks noGrp="1" noChangeArrowheads="1"/>
          </p:cNvSpPr>
          <p:nvPr>
            <p:ph type="ftr" sz="quarter" idx="3"/>
          </p:nvPr>
        </p:nvSpPr>
        <p:spPr bwMode="auto">
          <a:xfrm>
            <a:off x="4166685" y="6245225"/>
            <a:ext cx="386180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112646" name="Rectangle 6"/>
          <p:cNvSpPr>
            <a:spLocks noGrp="1" noChangeArrowheads="1"/>
          </p:cNvSpPr>
          <p:nvPr>
            <p:ph type="sldNum" sz="quarter" idx="4"/>
          </p:nvPr>
        </p:nvSpPr>
        <p:spPr bwMode="auto">
          <a:xfrm>
            <a:off x="8739875" y="6245225"/>
            <a:ext cx="284554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FB4D0EAF-86CC-413F-B6E3-62808DD1B78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8839730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7.em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7.e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4.xml"/><Relationship Id="rId5" Type="http://schemas.openxmlformats.org/officeDocument/2006/relationships/image" Target="../media/image7.em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hyperlink" Target="http://vi.wikipedia.org/wiki/T%E1%BA%ADp_tin:USCapitol.jpg"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jpeg"/><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8.xml"/><Relationship Id="rId7" Type="http://schemas.openxmlformats.org/officeDocument/2006/relationships/image" Target="../media/image15.png"/><Relationship Id="rId2" Type="http://schemas.openxmlformats.org/officeDocument/2006/relationships/video" Target="file:///E:\Ngu%20van%209(tong%20ket%20van%20hoc%20nuoc%20ngoai)\Coolkiller.wmv" TargetMode="Externa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37.xml"/><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7.em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2"/>
          <a:srcRect l="13153" t="25279" r="13619" b="15484"/>
          <a:stretch/>
        </p:blipFill>
        <p:spPr>
          <a:xfrm>
            <a:off x="2" y="0"/>
            <a:ext cx="12192000" cy="6858000"/>
          </a:xfrm>
          <a:prstGeom prst="rect">
            <a:avLst/>
          </a:prstGeom>
        </p:spPr>
      </p:pic>
      <p:sp>
        <p:nvSpPr>
          <p:cNvPr id="11"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3">
            <a:biLevel thresh="25000"/>
          </a:blip>
          <a:srcRect t="1" r="69256" b="4002"/>
          <a:stretch/>
        </p:blipFill>
        <p:spPr>
          <a:xfrm>
            <a:off x="3402524" y="1271790"/>
            <a:ext cx="1654707" cy="302739"/>
          </a:xfrm>
          <a:prstGeom prst="rect">
            <a:avLst/>
          </a:prstGeom>
        </p:spPr>
      </p:pic>
      <p:pic>
        <p:nvPicPr>
          <p:cNvPr id="14"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3">
            <a:biLevel thresh="25000"/>
          </a:blip>
          <a:srcRect t="1" r="69256" b="4002"/>
          <a:stretch/>
        </p:blipFill>
        <p:spPr>
          <a:xfrm flipH="1">
            <a:off x="7134774" y="1271790"/>
            <a:ext cx="1654707" cy="302739"/>
          </a:xfrm>
          <a:prstGeom prst="rect">
            <a:avLst/>
          </a:prstGeom>
        </p:spPr>
      </p:pic>
      <p:pic>
        <p:nvPicPr>
          <p:cNvPr id="17" name="图片 22">
            <a:extLst>
              <a:ext uri="{FF2B5EF4-FFF2-40B4-BE49-F238E27FC236}">
                <a16:creationId xmlns:a16="http://schemas.microsoft.com/office/drawing/2014/main" xmlns="" id="{6E9628B8-7E8B-45BA-AF37-93C55FE1D62C}"/>
              </a:ext>
            </a:extLst>
          </p:cNvPr>
          <p:cNvPicPr>
            <a:picLocks noChangeAspect="1"/>
          </p:cNvPicPr>
          <p:nvPr/>
        </p:nvPicPr>
        <p:blipFill>
          <a:blip r:embed="rId4"/>
          <a:stretch>
            <a:fillRect/>
          </a:stretch>
        </p:blipFill>
        <p:spPr>
          <a:xfrm rot="19934422">
            <a:off x="934912" y="4052993"/>
            <a:ext cx="1238156" cy="2206370"/>
          </a:xfrm>
          <a:prstGeom prst="rect">
            <a:avLst/>
          </a:prstGeom>
        </p:spPr>
      </p:pic>
      <p:pic>
        <p:nvPicPr>
          <p:cNvPr id="19" name="图片 23">
            <a:extLst>
              <a:ext uri="{FF2B5EF4-FFF2-40B4-BE49-F238E27FC236}">
                <a16:creationId xmlns:a16="http://schemas.microsoft.com/office/drawing/2014/main" xmlns="" id="{0C911A52-D672-4B28-8414-639F373D1CD4}"/>
              </a:ext>
            </a:extLst>
          </p:cNvPr>
          <p:cNvPicPr>
            <a:picLocks noChangeAspect="1"/>
          </p:cNvPicPr>
          <p:nvPr/>
        </p:nvPicPr>
        <p:blipFill>
          <a:blip r:embed="rId4"/>
          <a:stretch>
            <a:fillRect/>
          </a:stretch>
        </p:blipFill>
        <p:spPr>
          <a:xfrm rot="1665578" flipH="1">
            <a:off x="10023022" y="4053429"/>
            <a:ext cx="1238156" cy="2206370"/>
          </a:xfrm>
          <a:prstGeom prst="rect">
            <a:avLst/>
          </a:prstGeom>
        </p:spPr>
      </p:pic>
      <p:pic>
        <p:nvPicPr>
          <p:cNvPr id="20" name="图片 12">
            <a:extLst>
              <a:ext uri="{FF2B5EF4-FFF2-40B4-BE49-F238E27FC236}">
                <a16:creationId xmlns:a16="http://schemas.microsoft.com/office/drawing/2014/main" xmlns="" id="{53C6458A-8288-4F96-9497-186AE4021D8A}"/>
              </a:ext>
            </a:extLst>
          </p:cNvPr>
          <p:cNvPicPr>
            <a:picLocks noChangeAspect="1"/>
          </p:cNvPicPr>
          <p:nvPr/>
        </p:nvPicPr>
        <p:blipFill>
          <a:blip r:embed="rId5"/>
          <a:stretch>
            <a:fillRect/>
          </a:stretch>
        </p:blipFill>
        <p:spPr>
          <a:xfrm>
            <a:off x="5180788" y="5641643"/>
            <a:ext cx="1830431" cy="889580"/>
          </a:xfrm>
          <a:prstGeom prst="rect">
            <a:avLst/>
          </a:prstGeom>
        </p:spPr>
      </p:pic>
      <p:sp>
        <p:nvSpPr>
          <p:cNvPr id="14340" name="Text Box 53"/>
          <p:cNvSpPr txBox="1">
            <a:spLocks noChangeArrowheads="1"/>
          </p:cNvSpPr>
          <p:nvPr/>
        </p:nvSpPr>
        <p:spPr bwMode="auto">
          <a:xfrm>
            <a:off x="9526590" y="41148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883532" y="1961596"/>
            <a:ext cx="8424936" cy="2766142"/>
          </a:xfrm>
          <a:prstGeom prst="rect">
            <a:avLst/>
          </a:prstGeom>
          <a:solidFill>
            <a:schemeClr val="bg1"/>
          </a:solidFill>
          <a:ln>
            <a:noFill/>
          </a:ln>
          <a:extLst/>
        </p:spPr>
        <p:txBody>
          <a:bodyPr wrap="square" lIns="57150" tIns="28575" rIns="57150" bIns="28575">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8800" b="1" smtClean="0">
                <a:latin typeface="Amazone" pitchFamily="66" charset="0"/>
              </a:rPr>
              <a:t>Du lịch qua màn ảnh nhỏ</a:t>
            </a:r>
            <a:endParaRPr lang="en-US" altLang="en-US" sz="8800" b="1">
              <a:latin typeface="Amazone" pitchFamily="66" charset="0"/>
            </a:endParaRPr>
          </a:p>
        </p:txBody>
      </p:sp>
    </p:spTree>
    <p:extLst>
      <p:ext uri="{BB962C8B-B14F-4D97-AF65-F5344CB8AC3E}">
        <p14:creationId xmlns:p14="http://schemas.microsoft.com/office/powerpoint/2010/main" val="2450430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E3D612B1-6AA8-45CC-BB55-C8E42FCAA3F2}"/>
              </a:ext>
            </a:extLst>
          </p:cNvPr>
          <p:cNvSpPr/>
          <p:nvPr/>
        </p:nvSpPr>
        <p:spPr>
          <a:xfrm>
            <a:off x="0" y="0"/>
            <a:ext cx="12195175"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5">
            <a:extLst>
              <a:ext uri="{FF2B5EF4-FFF2-40B4-BE49-F238E27FC236}">
                <a16:creationId xmlns:a16="http://schemas.microsoft.com/office/drawing/2014/main" xmlns="" id="{EE47E15E-D63F-418D-B307-31222C2079DE}"/>
              </a:ext>
            </a:extLst>
          </p:cNvPr>
          <p:cNvSpPr/>
          <p:nvPr/>
        </p:nvSpPr>
        <p:spPr>
          <a:xfrm>
            <a:off x="276225" y="364244"/>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000000"/>
              </a:solidFill>
              <a:latin typeface="Times New Roman" pitchFamily="18" charset="0"/>
              <a:cs typeface="Times New Roman" pitchFamily="18" charset="0"/>
            </a:endParaRPr>
          </a:p>
        </p:txBody>
      </p:sp>
      <p:pic>
        <p:nvPicPr>
          <p:cNvPr id="12" name="图片 9">
            <a:extLst>
              <a:ext uri="{FF2B5EF4-FFF2-40B4-BE49-F238E27FC236}">
                <a16:creationId xmlns:a16="http://schemas.microsoft.com/office/drawing/2014/main" xmlns="" id="{A44BE5C6-9AAD-436B-8926-6587784BA263}"/>
              </a:ext>
            </a:extLst>
          </p:cNvPr>
          <p:cNvPicPr>
            <a:picLocks noChangeAspect="1"/>
          </p:cNvPicPr>
          <p:nvPr/>
        </p:nvPicPr>
        <p:blipFill>
          <a:blip r:embed="rId4"/>
          <a:stretch>
            <a:fillRect/>
          </a:stretch>
        </p:blipFill>
        <p:spPr>
          <a:xfrm>
            <a:off x="-167108" y="-19050"/>
            <a:ext cx="2328874" cy="1609483"/>
          </a:xfrm>
          <a:prstGeom prst="rect">
            <a:avLst/>
          </a:prstGeom>
        </p:spPr>
      </p:pic>
      <p:pic>
        <p:nvPicPr>
          <p:cNvPr id="10" name="图片 22">
            <a:extLst>
              <a:ext uri="{FF2B5EF4-FFF2-40B4-BE49-F238E27FC236}">
                <a16:creationId xmlns:a16="http://schemas.microsoft.com/office/drawing/2014/main" xmlns="" id="{6E9628B8-7E8B-45BA-AF37-93C55FE1D62C}"/>
              </a:ext>
            </a:extLst>
          </p:cNvPr>
          <p:cNvPicPr>
            <a:picLocks noChangeAspect="1"/>
          </p:cNvPicPr>
          <p:nvPr/>
        </p:nvPicPr>
        <p:blipFill>
          <a:blip r:embed="rId5"/>
          <a:stretch>
            <a:fillRect/>
          </a:stretch>
        </p:blipFill>
        <p:spPr>
          <a:xfrm rot="2951868">
            <a:off x="10678565" y="5013432"/>
            <a:ext cx="1238156" cy="2206370"/>
          </a:xfrm>
          <a:prstGeom prst="rect">
            <a:avLst/>
          </a:prstGeom>
        </p:spPr>
      </p:pic>
      <p:graphicFrame>
        <p:nvGraphicFramePr>
          <p:cNvPr id="17" name="Group 101"/>
          <p:cNvGraphicFramePr>
            <a:graphicFrameLocks noGrp="1"/>
          </p:cNvGraphicFramePr>
          <p:nvPr>
            <p:ph/>
            <p:extLst>
              <p:ext uri="{D42A27DB-BD31-4B8C-83A1-F6EECF244321}">
                <p14:modId xmlns:p14="http://schemas.microsoft.com/office/powerpoint/2010/main" val="1888915941"/>
              </p:ext>
            </p:extLst>
          </p:nvPr>
        </p:nvGraphicFramePr>
        <p:xfrm>
          <a:off x="609759" y="836712"/>
          <a:ext cx="10975658" cy="5318126"/>
        </p:xfrm>
        <a:graphic>
          <a:graphicData uri="http://schemas.openxmlformats.org/drawingml/2006/table">
            <a:tbl>
              <a:tblPr/>
              <a:tblGrid>
                <a:gridCol w="609759"/>
                <a:gridCol w="3743241"/>
                <a:gridCol w="1846214"/>
                <a:gridCol w="1321144"/>
                <a:gridCol w="1219518"/>
                <a:gridCol w="1117891"/>
                <a:gridCol w="1117891"/>
              </a:tblGrid>
              <a:tr h="1125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STT</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Tên tác phẩm,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(đoạn trích)</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Tác giả</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Nước</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Thế kỷ</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Thể loại</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Lớp</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839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3</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A50021"/>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008000"/>
                          </a:solidFill>
                          <a:effectLst/>
                          <a:latin typeface="Times New Roman" pitchFamily="18" charset="0"/>
                          <a:cs typeface="Times New Roman" pitchFamily="18" charset="0"/>
                        </a:rPr>
                        <a:t>7</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4</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A50021"/>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008000"/>
                          </a:solidFill>
                          <a:effectLst/>
                          <a:latin typeface="Times New Roman" pitchFamily="18" charset="0"/>
                          <a:cs typeface="Times New Roman" pitchFamily="18" charset="0"/>
                        </a:rPr>
                        <a:t>7</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5</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A50021"/>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008000"/>
                          </a:solidFill>
                          <a:effectLst/>
                          <a:latin typeface="Times New Roman" pitchFamily="18" charset="0"/>
                          <a:cs typeface="Times New Roman" pitchFamily="18" charset="0"/>
                        </a:rPr>
                        <a:t>7</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6</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A50021"/>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008000"/>
                          </a:solidFill>
                          <a:effectLst/>
                          <a:latin typeface="Times New Roman" pitchFamily="18" charset="0"/>
                          <a:cs typeface="Times New Roman" pitchFamily="18" charset="0"/>
                        </a:rPr>
                        <a:t>7</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 name="Text Box 79"/>
          <p:cNvSpPr txBox="1">
            <a:spLocks noChangeArrowheads="1"/>
          </p:cNvSpPr>
          <p:nvPr/>
        </p:nvSpPr>
        <p:spPr bwMode="auto">
          <a:xfrm>
            <a:off x="1321145" y="2192442"/>
            <a:ext cx="365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solidFill>
                  <a:srgbClr val="FF0000"/>
                </a:solidFill>
                <a:latin typeface="Times New Roman" pitchFamily="18" charset="0"/>
                <a:cs typeface="Times New Roman" pitchFamily="18" charset="0"/>
              </a:rPr>
              <a:t>Xa ngắm thác núi Lư</a:t>
            </a:r>
          </a:p>
        </p:txBody>
      </p:sp>
      <p:sp>
        <p:nvSpPr>
          <p:cNvPr id="19" name="Text Box 80"/>
          <p:cNvSpPr txBox="1">
            <a:spLocks noChangeArrowheads="1"/>
          </p:cNvSpPr>
          <p:nvPr/>
        </p:nvSpPr>
        <p:spPr bwMode="auto">
          <a:xfrm>
            <a:off x="1219517" y="3014765"/>
            <a:ext cx="3658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Cảm nghĩ trong đêm thanh tĩnh</a:t>
            </a:r>
            <a:endParaRPr lang="en-US" sz="2000" i="1" smtClean="0">
              <a:solidFill>
                <a:srgbClr val="FF0000"/>
              </a:solidFill>
              <a:latin typeface="Times New Roman" pitchFamily="18" charset="0"/>
              <a:cs typeface="Times New Roman" pitchFamily="18" charset="0"/>
            </a:endParaRPr>
          </a:p>
        </p:txBody>
      </p:sp>
      <p:sp>
        <p:nvSpPr>
          <p:cNvPr id="20" name="Text Box 81"/>
          <p:cNvSpPr txBox="1">
            <a:spLocks noChangeArrowheads="1"/>
          </p:cNvSpPr>
          <p:nvPr/>
        </p:nvSpPr>
        <p:spPr bwMode="auto">
          <a:xfrm>
            <a:off x="1219517" y="4157767"/>
            <a:ext cx="37601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400" b="1" i="1" smtClean="0">
                <a:solidFill>
                  <a:srgbClr val="FF0000"/>
                </a:solidFill>
                <a:latin typeface="Times New Roman" pitchFamily="18" charset="0"/>
                <a:cs typeface="Times New Roman" pitchFamily="18" charset="0"/>
              </a:rPr>
              <a:t>Ngẫu nhiên viết nhân buổi mới về quê</a:t>
            </a:r>
          </a:p>
        </p:txBody>
      </p:sp>
      <p:sp>
        <p:nvSpPr>
          <p:cNvPr id="21" name="Text Box 82"/>
          <p:cNvSpPr txBox="1">
            <a:spLocks noChangeArrowheads="1"/>
          </p:cNvSpPr>
          <p:nvPr/>
        </p:nvSpPr>
        <p:spPr bwMode="auto">
          <a:xfrm>
            <a:off x="1355019" y="5249967"/>
            <a:ext cx="3556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400" b="1" i="1" smtClean="0">
                <a:solidFill>
                  <a:srgbClr val="FF0000"/>
                </a:solidFill>
                <a:latin typeface="Times New Roman" pitchFamily="18" charset="0"/>
                <a:cs typeface="Times New Roman" pitchFamily="18" charset="0"/>
              </a:rPr>
              <a:t>Bài ca nhà tranh bị gió thu phá</a:t>
            </a:r>
          </a:p>
        </p:txBody>
      </p:sp>
      <p:sp>
        <p:nvSpPr>
          <p:cNvPr id="22" name="Text Box 83"/>
          <p:cNvSpPr txBox="1">
            <a:spLocks noChangeArrowheads="1"/>
          </p:cNvSpPr>
          <p:nvPr/>
        </p:nvSpPr>
        <p:spPr bwMode="auto">
          <a:xfrm>
            <a:off x="4979696" y="2192442"/>
            <a:ext cx="172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400" b="1" i="1" smtClean="0">
                <a:latin typeface="Times New Roman" pitchFamily="18" charset="0"/>
                <a:cs typeface="Times New Roman" pitchFamily="18" charset="0"/>
              </a:rPr>
              <a:t>Lý Bạch</a:t>
            </a:r>
          </a:p>
        </p:txBody>
      </p:sp>
      <p:sp>
        <p:nvSpPr>
          <p:cNvPr id="23" name="Text Box 84"/>
          <p:cNvSpPr txBox="1">
            <a:spLocks noChangeArrowheads="1"/>
          </p:cNvSpPr>
          <p:nvPr/>
        </p:nvSpPr>
        <p:spPr bwMode="auto">
          <a:xfrm>
            <a:off x="5081323" y="3167167"/>
            <a:ext cx="1727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400" b="1" i="1" smtClean="0">
                <a:latin typeface="Times New Roman" pitchFamily="18" charset="0"/>
                <a:cs typeface="Times New Roman" pitchFamily="18" charset="0"/>
              </a:rPr>
              <a:t>Lý Bạch</a:t>
            </a:r>
          </a:p>
        </p:txBody>
      </p:sp>
      <p:sp>
        <p:nvSpPr>
          <p:cNvPr id="24" name="Text Box 85"/>
          <p:cNvSpPr txBox="1">
            <a:spLocks noChangeArrowheads="1"/>
          </p:cNvSpPr>
          <p:nvPr/>
        </p:nvSpPr>
        <p:spPr bwMode="auto">
          <a:xfrm>
            <a:off x="4996634" y="4119667"/>
            <a:ext cx="1829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Hạ Tri Chương</a:t>
            </a:r>
            <a:endParaRPr lang="en-US" sz="2400" i="1" smtClean="0">
              <a:latin typeface="Times New Roman" pitchFamily="18" charset="0"/>
              <a:cs typeface="Times New Roman" pitchFamily="18" charset="0"/>
            </a:endParaRPr>
          </a:p>
        </p:txBody>
      </p:sp>
      <p:sp>
        <p:nvSpPr>
          <p:cNvPr id="25" name="Text Box 86"/>
          <p:cNvSpPr txBox="1">
            <a:spLocks noChangeArrowheads="1"/>
          </p:cNvSpPr>
          <p:nvPr/>
        </p:nvSpPr>
        <p:spPr bwMode="auto">
          <a:xfrm>
            <a:off x="5191645" y="5376967"/>
            <a:ext cx="1626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Đỗ Phủ</a:t>
            </a:r>
          </a:p>
        </p:txBody>
      </p:sp>
      <p:sp>
        <p:nvSpPr>
          <p:cNvPr id="26" name="Text Box 87"/>
          <p:cNvSpPr txBox="1">
            <a:spLocks noChangeArrowheads="1"/>
          </p:cNvSpPr>
          <p:nvPr/>
        </p:nvSpPr>
        <p:spPr bwMode="auto">
          <a:xfrm>
            <a:off x="6808973" y="5291242"/>
            <a:ext cx="1321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Trung Quốc</a:t>
            </a:r>
          </a:p>
        </p:txBody>
      </p:sp>
      <p:sp>
        <p:nvSpPr>
          <p:cNvPr id="38" name="Text Box 88"/>
          <p:cNvSpPr txBox="1">
            <a:spLocks noChangeArrowheads="1"/>
          </p:cNvSpPr>
          <p:nvPr/>
        </p:nvSpPr>
        <p:spPr bwMode="auto">
          <a:xfrm>
            <a:off x="6808973" y="4173642"/>
            <a:ext cx="1321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Trung Quốc</a:t>
            </a:r>
          </a:p>
        </p:txBody>
      </p:sp>
      <p:sp>
        <p:nvSpPr>
          <p:cNvPr id="39" name="Text Box 89"/>
          <p:cNvSpPr txBox="1">
            <a:spLocks noChangeArrowheads="1"/>
          </p:cNvSpPr>
          <p:nvPr/>
        </p:nvSpPr>
        <p:spPr bwMode="auto">
          <a:xfrm>
            <a:off x="6808973" y="2954442"/>
            <a:ext cx="1321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Trung Quốc</a:t>
            </a:r>
          </a:p>
        </p:txBody>
      </p:sp>
      <p:sp>
        <p:nvSpPr>
          <p:cNvPr id="40" name="Text Box 90"/>
          <p:cNvSpPr txBox="1">
            <a:spLocks noChangeArrowheads="1"/>
          </p:cNvSpPr>
          <p:nvPr/>
        </p:nvSpPr>
        <p:spPr bwMode="auto">
          <a:xfrm>
            <a:off x="6808973" y="2040042"/>
            <a:ext cx="1321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Trung Quốc</a:t>
            </a:r>
          </a:p>
        </p:txBody>
      </p:sp>
      <p:sp>
        <p:nvSpPr>
          <p:cNvPr id="41" name="Text Box 91"/>
          <p:cNvSpPr txBox="1">
            <a:spLocks noChangeArrowheads="1"/>
          </p:cNvSpPr>
          <p:nvPr/>
        </p:nvSpPr>
        <p:spPr bwMode="auto">
          <a:xfrm>
            <a:off x="8028490" y="2192442"/>
            <a:ext cx="142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VII-XIII</a:t>
            </a:r>
            <a:endParaRPr lang="en-US" sz="2400" i="1" smtClean="0">
              <a:latin typeface="Times New Roman" pitchFamily="18" charset="0"/>
              <a:cs typeface="Times New Roman" pitchFamily="18" charset="0"/>
            </a:endParaRPr>
          </a:p>
        </p:txBody>
      </p:sp>
      <p:sp>
        <p:nvSpPr>
          <p:cNvPr id="42" name="Text Box 93"/>
          <p:cNvSpPr txBox="1">
            <a:spLocks noChangeArrowheads="1"/>
          </p:cNvSpPr>
          <p:nvPr/>
        </p:nvSpPr>
        <p:spPr bwMode="auto">
          <a:xfrm>
            <a:off x="7977677" y="3090967"/>
            <a:ext cx="142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VII-XIII</a:t>
            </a:r>
            <a:endParaRPr lang="en-US" sz="2400" i="1" smtClean="0">
              <a:latin typeface="Times New Roman" pitchFamily="18" charset="0"/>
              <a:cs typeface="Times New Roman" pitchFamily="18" charset="0"/>
            </a:endParaRPr>
          </a:p>
        </p:txBody>
      </p:sp>
      <p:sp>
        <p:nvSpPr>
          <p:cNvPr id="43" name="Text Box 94"/>
          <p:cNvSpPr txBox="1">
            <a:spLocks noChangeArrowheads="1"/>
          </p:cNvSpPr>
          <p:nvPr/>
        </p:nvSpPr>
        <p:spPr bwMode="auto">
          <a:xfrm>
            <a:off x="8028490" y="4310167"/>
            <a:ext cx="142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VII-XIII</a:t>
            </a:r>
            <a:endParaRPr lang="en-US" sz="2400" i="1" smtClean="0">
              <a:latin typeface="Times New Roman" pitchFamily="18" charset="0"/>
              <a:cs typeface="Times New Roman" pitchFamily="18" charset="0"/>
            </a:endParaRPr>
          </a:p>
        </p:txBody>
      </p:sp>
      <p:sp>
        <p:nvSpPr>
          <p:cNvPr id="44" name="Text Box 95"/>
          <p:cNvSpPr txBox="1">
            <a:spLocks noChangeArrowheads="1"/>
          </p:cNvSpPr>
          <p:nvPr/>
        </p:nvSpPr>
        <p:spPr bwMode="auto">
          <a:xfrm>
            <a:off x="9451260" y="4310167"/>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Thơ</a:t>
            </a:r>
            <a:endParaRPr lang="en-US" sz="2400" i="1" smtClean="0">
              <a:latin typeface="Times New Roman" pitchFamily="18" charset="0"/>
              <a:cs typeface="Times New Roman" pitchFamily="18" charset="0"/>
            </a:endParaRPr>
          </a:p>
        </p:txBody>
      </p:sp>
      <p:sp>
        <p:nvSpPr>
          <p:cNvPr id="45" name="Text Box 96"/>
          <p:cNvSpPr txBox="1">
            <a:spLocks noChangeArrowheads="1"/>
          </p:cNvSpPr>
          <p:nvPr/>
        </p:nvSpPr>
        <p:spPr bwMode="auto">
          <a:xfrm>
            <a:off x="9451260" y="5453167"/>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Thơ</a:t>
            </a:r>
            <a:endParaRPr lang="en-US" sz="2400" i="1" smtClean="0">
              <a:latin typeface="Times New Roman" pitchFamily="18" charset="0"/>
              <a:cs typeface="Times New Roman" pitchFamily="18" charset="0"/>
            </a:endParaRPr>
          </a:p>
        </p:txBody>
      </p:sp>
      <p:sp>
        <p:nvSpPr>
          <p:cNvPr id="46" name="Text Box 97"/>
          <p:cNvSpPr txBox="1">
            <a:spLocks noChangeArrowheads="1"/>
          </p:cNvSpPr>
          <p:nvPr/>
        </p:nvSpPr>
        <p:spPr bwMode="auto">
          <a:xfrm>
            <a:off x="9451260" y="3183042"/>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Thơ</a:t>
            </a:r>
            <a:endParaRPr lang="en-US" sz="2400" i="1" smtClean="0">
              <a:latin typeface="Times New Roman" pitchFamily="18" charset="0"/>
              <a:cs typeface="Times New Roman" pitchFamily="18" charset="0"/>
            </a:endParaRPr>
          </a:p>
        </p:txBody>
      </p:sp>
      <p:sp>
        <p:nvSpPr>
          <p:cNvPr id="47" name="Text Box 98"/>
          <p:cNvSpPr txBox="1">
            <a:spLocks noChangeArrowheads="1"/>
          </p:cNvSpPr>
          <p:nvPr/>
        </p:nvSpPr>
        <p:spPr bwMode="auto">
          <a:xfrm>
            <a:off x="9451260" y="2192442"/>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Thơ</a:t>
            </a:r>
            <a:endParaRPr lang="en-US" sz="2400" i="1" smtClean="0">
              <a:latin typeface="Times New Roman" pitchFamily="18" charset="0"/>
              <a:cs typeface="Times New Roman" pitchFamily="18" charset="0"/>
            </a:endParaRPr>
          </a:p>
        </p:txBody>
      </p:sp>
      <p:sp>
        <p:nvSpPr>
          <p:cNvPr id="48" name="Text Box 99"/>
          <p:cNvSpPr txBox="1">
            <a:spLocks noChangeArrowheads="1"/>
          </p:cNvSpPr>
          <p:nvPr/>
        </p:nvSpPr>
        <p:spPr bwMode="auto">
          <a:xfrm>
            <a:off x="8231743" y="5392842"/>
            <a:ext cx="813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VIII</a:t>
            </a:r>
            <a:endParaRPr lang="en-US" sz="2400" i="1" smtClean="0">
              <a:latin typeface="Times New Roman" pitchFamily="18" charset="0"/>
              <a:cs typeface="Times New Roman" pitchFamily="18" charset="0"/>
            </a:endParaRPr>
          </a:p>
        </p:txBody>
      </p:sp>
    </p:spTree>
    <p:extLst>
      <p:ext uri="{BB962C8B-B14F-4D97-AF65-F5344CB8AC3E}">
        <p14:creationId xmlns:p14="http://schemas.microsoft.com/office/powerpoint/2010/main" val="706914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2000"/>
                                        <p:tgtEl>
                                          <p:spTgt spid="2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amond(in)">
                                      <p:cBhvr>
                                        <p:cTn id="13" dur="2000"/>
                                        <p:tgtEl>
                                          <p:spTgt spid="4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amond(in)">
                                      <p:cBhvr>
                                        <p:cTn id="16" dur="2000"/>
                                        <p:tgtEl>
                                          <p:spTgt spid="4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diamond(in)">
                                      <p:cBhvr>
                                        <p:cTn id="19" dur="2000"/>
                                        <p:tgtEl>
                                          <p:spTgt spid="47"/>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2000"/>
                                        <p:tgtEl>
                                          <p:spTgt spid="1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amond(in)">
                                      <p:cBhvr>
                                        <p:cTn id="25" dur="20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amond(in)">
                                      <p:cBhvr>
                                        <p:cTn id="28" dur="2000"/>
                                        <p:tgtEl>
                                          <p:spTgt spid="39"/>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amond(in)">
                                      <p:cBhvr>
                                        <p:cTn id="31" dur="2000"/>
                                        <p:tgtEl>
                                          <p:spTgt spid="4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amond(in)">
                                      <p:cBhvr>
                                        <p:cTn id="34" dur="2000"/>
                                        <p:tgtEl>
                                          <p:spTgt spid="46"/>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amond(in)">
                                      <p:cBhvr>
                                        <p:cTn id="37" dur="2000"/>
                                        <p:tgtEl>
                                          <p:spTgt spid="20"/>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amond(in)">
                                      <p:cBhvr>
                                        <p:cTn id="40" dur="2000"/>
                                        <p:tgtEl>
                                          <p:spTgt spid="24"/>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diamond(in)">
                                      <p:cBhvr>
                                        <p:cTn id="43" dur="2000"/>
                                        <p:tgtEl>
                                          <p:spTgt spid="38"/>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diamond(in)">
                                      <p:cBhvr>
                                        <p:cTn id="46" dur="2000"/>
                                        <p:tgtEl>
                                          <p:spTgt spid="43"/>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diamond(in)">
                                      <p:cBhvr>
                                        <p:cTn id="49" dur="2000"/>
                                        <p:tgtEl>
                                          <p:spTgt spid="44"/>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amond(in)">
                                      <p:cBhvr>
                                        <p:cTn id="52" dur="2000"/>
                                        <p:tgtEl>
                                          <p:spTgt spid="21"/>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amond(in)">
                                      <p:cBhvr>
                                        <p:cTn id="55" dur="2000"/>
                                        <p:tgtEl>
                                          <p:spTgt spid="2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diamond(in)">
                                      <p:cBhvr>
                                        <p:cTn id="58" dur="2000"/>
                                        <p:tgtEl>
                                          <p:spTgt spid="26"/>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diamond(in)">
                                      <p:cBhvr>
                                        <p:cTn id="61" dur="2000"/>
                                        <p:tgtEl>
                                          <p:spTgt spid="48"/>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amond(in)">
                                      <p:cBhvr>
                                        <p:cTn id="6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38" grpId="0"/>
      <p:bldP spid="39" grpId="0"/>
      <p:bldP spid="40" grpId="0"/>
      <p:bldP spid="41" grpId="0"/>
      <p:bldP spid="42" grpId="0"/>
      <p:bldP spid="43" grpId="0"/>
      <p:bldP spid="44" grpId="0"/>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E3D612B1-6AA8-45CC-BB55-C8E42FCAA3F2}"/>
              </a:ext>
            </a:extLst>
          </p:cNvPr>
          <p:cNvSpPr/>
          <p:nvPr/>
        </p:nvSpPr>
        <p:spPr>
          <a:xfrm>
            <a:off x="0" y="0"/>
            <a:ext cx="12195175"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5">
            <a:extLst>
              <a:ext uri="{FF2B5EF4-FFF2-40B4-BE49-F238E27FC236}">
                <a16:creationId xmlns:a16="http://schemas.microsoft.com/office/drawing/2014/main" xmlns="" id="{EE47E15E-D63F-418D-B307-31222C2079DE}"/>
              </a:ext>
            </a:extLst>
          </p:cNvPr>
          <p:cNvSpPr/>
          <p:nvPr/>
        </p:nvSpPr>
        <p:spPr>
          <a:xfrm>
            <a:off x="276225" y="364244"/>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000000"/>
              </a:solidFill>
              <a:latin typeface="Times New Roman" pitchFamily="18" charset="0"/>
              <a:cs typeface="Times New Roman" pitchFamily="18" charset="0"/>
            </a:endParaRPr>
          </a:p>
        </p:txBody>
      </p:sp>
      <p:pic>
        <p:nvPicPr>
          <p:cNvPr id="12" name="图片 9">
            <a:extLst>
              <a:ext uri="{FF2B5EF4-FFF2-40B4-BE49-F238E27FC236}">
                <a16:creationId xmlns:a16="http://schemas.microsoft.com/office/drawing/2014/main" xmlns="" id="{A44BE5C6-9AAD-436B-8926-6587784BA263}"/>
              </a:ext>
            </a:extLst>
          </p:cNvPr>
          <p:cNvPicPr>
            <a:picLocks noChangeAspect="1"/>
          </p:cNvPicPr>
          <p:nvPr/>
        </p:nvPicPr>
        <p:blipFill>
          <a:blip r:embed="rId4"/>
          <a:stretch>
            <a:fillRect/>
          </a:stretch>
        </p:blipFill>
        <p:spPr>
          <a:xfrm>
            <a:off x="-167108" y="-19050"/>
            <a:ext cx="2328874" cy="1609483"/>
          </a:xfrm>
          <a:prstGeom prst="rect">
            <a:avLst/>
          </a:prstGeom>
        </p:spPr>
      </p:pic>
      <p:pic>
        <p:nvPicPr>
          <p:cNvPr id="10" name="图片 22">
            <a:extLst>
              <a:ext uri="{FF2B5EF4-FFF2-40B4-BE49-F238E27FC236}">
                <a16:creationId xmlns:a16="http://schemas.microsoft.com/office/drawing/2014/main" xmlns="" id="{6E9628B8-7E8B-45BA-AF37-93C55FE1D62C}"/>
              </a:ext>
            </a:extLst>
          </p:cNvPr>
          <p:cNvPicPr>
            <a:picLocks noChangeAspect="1"/>
          </p:cNvPicPr>
          <p:nvPr/>
        </p:nvPicPr>
        <p:blipFill>
          <a:blip r:embed="rId5"/>
          <a:stretch>
            <a:fillRect/>
          </a:stretch>
        </p:blipFill>
        <p:spPr>
          <a:xfrm rot="2951868">
            <a:off x="10678565" y="5013432"/>
            <a:ext cx="1238156" cy="2206370"/>
          </a:xfrm>
          <a:prstGeom prst="rect">
            <a:avLst/>
          </a:prstGeom>
        </p:spPr>
      </p:pic>
      <p:graphicFrame>
        <p:nvGraphicFramePr>
          <p:cNvPr id="28" name="Group 147"/>
          <p:cNvGraphicFramePr>
            <a:graphicFrameLocks noGrp="1"/>
          </p:cNvGraphicFramePr>
          <p:nvPr>
            <p:ph/>
            <p:extLst>
              <p:ext uri="{D42A27DB-BD31-4B8C-83A1-F6EECF244321}">
                <p14:modId xmlns:p14="http://schemas.microsoft.com/office/powerpoint/2010/main" val="4213136419"/>
              </p:ext>
            </p:extLst>
          </p:nvPr>
        </p:nvGraphicFramePr>
        <p:xfrm>
          <a:off x="609760" y="609600"/>
          <a:ext cx="11280537" cy="5915788"/>
        </p:xfrm>
        <a:graphic>
          <a:graphicData uri="http://schemas.openxmlformats.org/drawingml/2006/table">
            <a:tbl>
              <a:tblPr/>
              <a:tblGrid>
                <a:gridCol w="914638"/>
                <a:gridCol w="3455300"/>
                <a:gridCol w="1829276"/>
                <a:gridCol w="1219518"/>
                <a:gridCol w="988741"/>
                <a:gridCol w="1755173"/>
                <a:gridCol w="1117891"/>
              </a:tblGrid>
              <a:tr h="793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STT</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Tên tác phẩm,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(đoạn trích)</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Tác giả</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Nước</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Thế kỷ</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Thể loại</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Lớp</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819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7</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3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8</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0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9</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7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10</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11</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12</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0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CC3300"/>
                          </a:solidFill>
                          <a:effectLst/>
                          <a:latin typeface="Times New Roman" pitchFamily="18" charset="0"/>
                          <a:cs typeface="Times New Roman" pitchFamily="18" charset="0"/>
                        </a:rPr>
                        <a:t>8</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Text Box 112"/>
          <p:cNvSpPr txBox="1">
            <a:spLocks noChangeArrowheads="1"/>
          </p:cNvSpPr>
          <p:nvPr/>
        </p:nvSpPr>
        <p:spPr bwMode="auto">
          <a:xfrm>
            <a:off x="1829280" y="1631953"/>
            <a:ext cx="23246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600" b="1" i="1" smtClean="0">
                <a:solidFill>
                  <a:srgbClr val="FF0000"/>
                </a:solidFill>
                <a:latin typeface="Times New Roman" pitchFamily="18" charset="0"/>
                <a:cs typeface="Times New Roman" pitchFamily="18" charset="0"/>
              </a:rPr>
              <a:t>Cô bé bán diêm</a:t>
            </a:r>
          </a:p>
        </p:txBody>
      </p:sp>
      <p:sp>
        <p:nvSpPr>
          <p:cNvPr id="30" name="Text Box 113"/>
          <p:cNvSpPr txBox="1">
            <a:spLocks noChangeArrowheads="1"/>
          </p:cNvSpPr>
          <p:nvPr/>
        </p:nvSpPr>
        <p:spPr bwMode="auto">
          <a:xfrm>
            <a:off x="1626023" y="2381981"/>
            <a:ext cx="32520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Đánh nhau với cối xay gió(Trích Đôn Ki ô tê)</a:t>
            </a:r>
            <a:endParaRPr lang="en-US" sz="2400" i="1" smtClean="0">
              <a:solidFill>
                <a:srgbClr val="FF0000"/>
              </a:solidFill>
              <a:latin typeface="Times New Roman" pitchFamily="18" charset="0"/>
              <a:cs typeface="Times New Roman" pitchFamily="18" charset="0"/>
            </a:endParaRPr>
          </a:p>
        </p:txBody>
      </p:sp>
      <p:sp>
        <p:nvSpPr>
          <p:cNvPr id="31" name="Text Box 114"/>
          <p:cNvSpPr txBox="1">
            <a:spLocks noChangeArrowheads="1"/>
          </p:cNvSpPr>
          <p:nvPr/>
        </p:nvSpPr>
        <p:spPr bwMode="auto">
          <a:xfrm>
            <a:off x="1837429" y="3296598"/>
            <a:ext cx="32520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600" b="1" i="1" smtClean="0">
                <a:solidFill>
                  <a:srgbClr val="FF0000"/>
                </a:solidFill>
                <a:latin typeface="Times New Roman" pitchFamily="18" charset="0"/>
                <a:cs typeface="Times New Roman" pitchFamily="18" charset="0"/>
              </a:rPr>
              <a:t>Chiếc lá cuối cùng</a:t>
            </a:r>
          </a:p>
        </p:txBody>
      </p:sp>
      <p:sp>
        <p:nvSpPr>
          <p:cNvPr id="32" name="Text Box 115"/>
          <p:cNvSpPr txBox="1">
            <a:spLocks noChangeArrowheads="1"/>
          </p:cNvSpPr>
          <p:nvPr/>
        </p:nvSpPr>
        <p:spPr bwMode="auto">
          <a:xfrm>
            <a:off x="1744197" y="3962402"/>
            <a:ext cx="3057247"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2600" b="1" i="1" smtClean="0">
                <a:solidFill>
                  <a:srgbClr val="FF0000"/>
                </a:solidFill>
                <a:latin typeface="Times New Roman" pitchFamily="18" charset="0"/>
                <a:cs typeface="Times New Roman" pitchFamily="18" charset="0"/>
              </a:rPr>
              <a:t>Hai cây phong (trích</a:t>
            </a:r>
          </a:p>
          <a:p>
            <a:pPr fontAlgn="base">
              <a:spcBef>
                <a:spcPct val="20000"/>
              </a:spcBef>
              <a:spcAft>
                <a:spcPct val="0"/>
              </a:spcAft>
            </a:pPr>
            <a:r>
              <a:rPr lang="en-US" sz="2600" b="1" i="1" smtClean="0">
                <a:solidFill>
                  <a:srgbClr val="FF0000"/>
                </a:solidFill>
                <a:latin typeface="Times New Roman" pitchFamily="18" charset="0"/>
                <a:cs typeface="Times New Roman" pitchFamily="18" charset="0"/>
              </a:rPr>
              <a:t>Người thầy đầu tiên)</a:t>
            </a:r>
            <a:endParaRPr lang="en-US" sz="2600" i="1" smtClean="0">
              <a:solidFill>
                <a:srgbClr val="FF0000"/>
              </a:solidFill>
              <a:latin typeface="Times New Roman" pitchFamily="18" charset="0"/>
              <a:cs typeface="Times New Roman" pitchFamily="18" charset="0"/>
            </a:endParaRPr>
          </a:p>
        </p:txBody>
      </p:sp>
      <p:sp>
        <p:nvSpPr>
          <p:cNvPr id="33" name="Text Box 118"/>
          <p:cNvSpPr txBox="1">
            <a:spLocks noChangeArrowheads="1"/>
          </p:cNvSpPr>
          <p:nvPr/>
        </p:nvSpPr>
        <p:spPr bwMode="auto">
          <a:xfrm>
            <a:off x="1422770" y="4953002"/>
            <a:ext cx="355692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Đi bộ ngao du(Trích</a:t>
            </a:r>
          </a:p>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 Ê min hay về gd)</a:t>
            </a:r>
            <a:endParaRPr lang="en-US" sz="2400" i="1" smtClean="0">
              <a:solidFill>
                <a:srgbClr val="FF0000"/>
              </a:solidFill>
              <a:latin typeface="Times New Roman" pitchFamily="18" charset="0"/>
              <a:cs typeface="Times New Roman" pitchFamily="18" charset="0"/>
            </a:endParaRPr>
          </a:p>
        </p:txBody>
      </p:sp>
      <p:sp>
        <p:nvSpPr>
          <p:cNvPr id="34" name="Text Box 119"/>
          <p:cNvSpPr txBox="1">
            <a:spLocks noChangeArrowheads="1"/>
          </p:cNvSpPr>
          <p:nvPr/>
        </p:nvSpPr>
        <p:spPr bwMode="auto">
          <a:xfrm>
            <a:off x="1896664" y="5867404"/>
            <a:ext cx="30487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600" b="1" i="1" smtClean="0">
                <a:solidFill>
                  <a:srgbClr val="FF0000"/>
                </a:solidFill>
                <a:latin typeface="Times New Roman" pitchFamily="18" charset="0"/>
                <a:cs typeface="Times New Roman" pitchFamily="18" charset="0"/>
              </a:rPr>
              <a:t>Ông Guốc Đanh</a:t>
            </a:r>
          </a:p>
        </p:txBody>
      </p:sp>
      <p:sp>
        <p:nvSpPr>
          <p:cNvPr id="35" name="Text Box 120"/>
          <p:cNvSpPr txBox="1">
            <a:spLocks noChangeArrowheads="1"/>
          </p:cNvSpPr>
          <p:nvPr/>
        </p:nvSpPr>
        <p:spPr bwMode="auto">
          <a:xfrm>
            <a:off x="5089476" y="1463679"/>
            <a:ext cx="15243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An Đéc Xen</a:t>
            </a:r>
            <a:endParaRPr lang="en-US" sz="2000" i="1" smtClean="0">
              <a:latin typeface="Times New Roman" pitchFamily="18" charset="0"/>
              <a:cs typeface="Times New Roman" pitchFamily="18" charset="0"/>
            </a:endParaRPr>
          </a:p>
        </p:txBody>
      </p:sp>
      <p:sp>
        <p:nvSpPr>
          <p:cNvPr id="36" name="Text Box 121"/>
          <p:cNvSpPr txBox="1">
            <a:spLocks noChangeArrowheads="1"/>
          </p:cNvSpPr>
          <p:nvPr/>
        </p:nvSpPr>
        <p:spPr bwMode="auto">
          <a:xfrm>
            <a:off x="4979696" y="2438403"/>
            <a:ext cx="172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Xéc Van Téc</a:t>
            </a:r>
            <a:endParaRPr lang="en-US" sz="2400" i="1" smtClean="0">
              <a:latin typeface="Times New Roman" pitchFamily="18" charset="0"/>
              <a:cs typeface="Times New Roman" pitchFamily="18" charset="0"/>
            </a:endParaRPr>
          </a:p>
        </p:txBody>
      </p:sp>
      <p:sp>
        <p:nvSpPr>
          <p:cNvPr id="37" name="Text Box 122"/>
          <p:cNvSpPr txBox="1">
            <a:spLocks noChangeArrowheads="1"/>
          </p:cNvSpPr>
          <p:nvPr/>
        </p:nvSpPr>
        <p:spPr bwMode="auto">
          <a:xfrm>
            <a:off x="5081326" y="3429003"/>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400" b="1" i="1" smtClean="0">
                <a:latin typeface="Times New Roman" pitchFamily="18" charset="0"/>
                <a:cs typeface="Times New Roman" pitchFamily="18" charset="0"/>
              </a:rPr>
              <a:t>Ô Hen Ri</a:t>
            </a:r>
          </a:p>
        </p:txBody>
      </p:sp>
      <p:sp>
        <p:nvSpPr>
          <p:cNvPr id="49" name="Text Box 123"/>
          <p:cNvSpPr txBox="1">
            <a:spLocks noChangeArrowheads="1"/>
          </p:cNvSpPr>
          <p:nvPr/>
        </p:nvSpPr>
        <p:spPr bwMode="auto">
          <a:xfrm>
            <a:off x="4979696" y="4038602"/>
            <a:ext cx="17276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An Mai </a:t>
            </a:r>
          </a:p>
          <a:p>
            <a:pPr algn="ctr" fontAlgn="base">
              <a:spcBef>
                <a:spcPct val="20000"/>
              </a:spcBef>
              <a:spcAft>
                <a:spcPct val="0"/>
              </a:spcAft>
            </a:pPr>
            <a:r>
              <a:rPr lang="en-US" sz="2400" b="1" i="1" smtClean="0">
                <a:latin typeface="Times New Roman" pitchFamily="18" charset="0"/>
                <a:cs typeface="Times New Roman" pitchFamily="18" charset="0"/>
              </a:rPr>
              <a:t>Tốp</a:t>
            </a:r>
            <a:endParaRPr lang="en-US" sz="2400" i="1" smtClean="0">
              <a:latin typeface="Times New Roman" pitchFamily="18" charset="0"/>
              <a:cs typeface="Times New Roman" pitchFamily="18" charset="0"/>
            </a:endParaRPr>
          </a:p>
        </p:txBody>
      </p:sp>
      <p:sp>
        <p:nvSpPr>
          <p:cNvPr id="50" name="Text Box 124"/>
          <p:cNvSpPr txBox="1">
            <a:spLocks noChangeArrowheads="1"/>
          </p:cNvSpPr>
          <p:nvPr/>
        </p:nvSpPr>
        <p:spPr bwMode="auto">
          <a:xfrm>
            <a:off x="5284579" y="5257805"/>
            <a:ext cx="12915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Ru xơ</a:t>
            </a:r>
          </a:p>
        </p:txBody>
      </p:sp>
      <p:sp>
        <p:nvSpPr>
          <p:cNvPr id="51" name="Text Box 125"/>
          <p:cNvSpPr txBox="1">
            <a:spLocks noChangeArrowheads="1"/>
          </p:cNvSpPr>
          <p:nvPr/>
        </p:nvSpPr>
        <p:spPr bwMode="auto">
          <a:xfrm>
            <a:off x="5081323" y="5943605"/>
            <a:ext cx="1626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Mô li e</a:t>
            </a:r>
            <a:endParaRPr lang="en-US" sz="2400" i="1" smtClean="0">
              <a:latin typeface="Times New Roman" pitchFamily="18" charset="0"/>
              <a:cs typeface="Times New Roman" pitchFamily="18" charset="0"/>
            </a:endParaRPr>
          </a:p>
        </p:txBody>
      </p:sp>
      <p:sp>
        <p:nvSpPr>
          <p:cNvPr id="52" name="Text Box 126"/>
          <p:cNvSpPr txBox="1">
            <a:spLocks noChangeArrowheads="1"/>
          </p:cNvSpPr>
          <p:nvPr/>
        </p:nvSpPr>
        <p:spPr bwMode="auto">
          <a:xfrm>
            <a:off x="6808972" y="1463679"/>
            <a:ext cx="12195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Đan Mạch</a:t>
            </a:r>
            <a:endParaRPr lang="en-US" sz="2400" i="1" smtClean="0">
              <a:latin typeface="Times New Roman" pitchFamily="18" charset="0"/>
              <a:cs typeface="Times New Roman" pitchFamily="18" charset="0"/>
            </a:endParaRPr>
          </a:p>
        </p:txBody>
      </p:sp>
      <p:sp>
        <p:nvSpPr>
          <p:cNvPr id="53" name="Text Box 128"/>
          <p:cNvSpPr txBox="1">
            <a:spLocks noChangeArrowheads="1"/>
          </p:cNvSpPr>
          <p:nvPr/>
        </p:nvSpPr>
        <p:spPr bwMode="auto">
          <a:xfrm>
            <a:off x="6808972" y="2340750"/>
            <a:ext cx="121951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300" b="1" i="1" smtClean="0">
                <a:latin typeface="Times New Roman" pitchFamily="18" charset="0"/>
                <a:cs typeface="Times New Roman" pitchFamily="18" charset="0"/>
              </a:rPr>
              <a:t>Tây Ban Nha</a:t>
            </a:r>
          </a:p>
        </p:txBody>
      </p:sp>
      <p:sp>
        <p:nvSpPr>
          <p:cNvPr id="54" name="Text Box 130"/>
          <p:cNvSpPr txBox="1">
            <a:spLocks noChangeArrowheads="1"/>
          </p:cNvSpPr>
          <p:nvPr/>
        </p:nvSpPr>
        <p:spPr bwMode="auto">
          <a:xfrm>
            <a:off x="6910599" y="3352803"/>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Mỹ</a:t>
            </a:r>
            <a:endParaRPr lang="en-US" sz="2400" i="1" smtClean="0">
              <a:latin typeface="Times New Roman" pitchFamily="18" charset="0"/>
              <a:cs typeface="Times New Roman" pitchFamily="18" charset="0"/>
            </a:endParaRPr>
          </a:p>
        </p:txBody>
      </p:sp>
      <p:sp>
        <p:nvSpPr>
          <p:cNvPr id="55" name="Text Box 131"/>
          <p:cNvSpPr txBox="1">
            <a:spLocks noChangeArrowheads="1"/>
          </p:cNvSpPr>
          <p:nvPr/>
        </p:nvSpPr>
        <p:spPr bwMode="auto">
          <a:xfrm>
            <a:off x="6842848" y="4051305"/>
            <a:ext cx="1185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400" b="1" i="1" smtClean="0">
                <a:latin typeface="Times New Roman" pitchFamily="18" charset="0"/>
                <a:cs typeface="Times New Roman" pitchFamily="18" charset="0"/>
              </a:rPr>
              <a:t>Cu rơ xtan</a:t>
            </a:r>
          </a:p>
        </p:txBody>
      </p:sp>
      <p:sp>
        <p:nvSpPr>
          <p:cNvPr id="56" name="Text Box 132"/>
          <p:cNvSpPr txBox="1">
            <a:spLocks noChangeArrowheads="1"/>
          </p:cNvSpPr>
          <p:nvPr/>
        </p:nvSpPr>
        <p:spPr bwMode="auto">
          <a:xfrm>
            <a:off x="6974266" y="5867403"/>
            <a:ext cx="851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400" b="1" i="1" smtClean="0">
                <a:latin typeface="Times New Roman" pitchFamily="18" charset="0"/>
                <a:cs typeface="Times New Roman" pitchFamily="18" charset="0"/>
              </a:rPr>
              <a:t>Pháp</a:t>
            </a:r>
          </a:p>
        </p:txBody>
      </p:sp>
      <p:sp>
        <p:nvSpPr>
          <p:cNvPr id="57" name="Text Box 133"/>
          <p:cNvSpPr txBox="1">
            <a:spLocks noChangeArrowheads="1"/>
          </p:cNvSpPr>
          <p:nvPr/>
        </p:nvSpPr>
        <p:spPr bwMode="auto">
          <a:xfrm>
            <a:off x="6910601" y="5181603"/>
            <a:ext cx="851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400" b="1" i="1" smtClean="0">
                <a:latin typeface="Times New Roman" pitchFamily="18" charset="0"/>
                <a:cs typeface="Times New Roman" pitchFamily="18" charset="0"/>
              </a:rPr>
              <a:t>Pháp</a:t>
            </a:r>
          </a:p>
        </p:txBody>
      </p:sp>
      <p:sp>
        <p:nvSpPr>
          <p:cNvPr id="58" name="Text Box 134"/>
          <p:cNvSpPr txBox="1">
            <a:spLocks noChangeArrowheads="1"/>
          </p:cNvSpPr>
          <p:nvPr/>
        </p:nvSpPr>
        <p:spPr bwMode="auto">
          <a:xfrm>
            <a:off x="8130117" y="1631954"/>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XIX</a:t>
            </a:r>
            <a:endParaRPr lang="en-US" sz="2400" i="1" smtClean="0">
              <a:latin typeface="Times New Roman" pitchFamily="18" charset="0"/>
              <a:cs typeface="Times New Roman" pitchFamily="18" charset="0"/>
            </a:endParaRPr>
          </a:p>
        </p:txBody>
      </p:sp>
      <p:sp>
        <p:nvSpPr>
          <p:cNvPr id="59" name="Text Box 135"/>
          <p:cNvSpPr txBox="1">
            <a:spLocks noChangeArrowheads="1"/>
          </p:cNvSpPr>
          <p:nvPr/>
        </p:nvSpPr>
        <p:spPr bwMode="auto">
          <a:xfrm>
            <a:off x="8028490" y="2422529"/>
            <a:ext cx="9146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XVI-XVII</a:t>
            </a:r>
            <a:endParaRPr lang="en-US" sz="2400" i="1" smtClean="0">
              <a:latin typeface="Times New Roman" pitchFamily="18" charset="0"/>
              <a:cs typeface="Times New Roman" pitchFamily="18" charset="0"/>
            </a:endParaRPr>
          </a:p>
        </p:txBody>
      </p:sp>
      <p:sp>
        <p:nvSpPr>
          <p:cNvPr id="60" name="Text Box 136"/>
          <p:cNvSpPr txBox="1">
            <a:spLocks noChangeArrowheads="1"/>
          </p:cNvSpPr>
          <p:nvPr/>
        </p:nvSpPr>
        <p:spPr bwMode="auto">
          <a:xfrm>
            <a:off x="8130117" y="3413128"/>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XIX</a:t>
            </a:r>
            <a:endParaRPr lang="en-US" sz="2400" i="1" smtClean="0">
              <a:latin typeface="Times New Roman" pitchFamily="18" charset="0"/>
              <a:cs typeface="Times New Roman" pitchFamily="18" charset="0"/>
            </a:endParaRPr>
          </a:p>
        </p:txBody>
      </p:sp>
      <p:sp>
        <p:nvSpPr>
          <p:cNvPr id="61" name="Text Box 137"/>
          <p:cNvSpPr txBox="1">
            <a:spLocks noChangeArrowheads="1"/>
          </p:cNvSpPr>
          <p:nvPr/>
        </p:nvSpPr>
        <p:spPr bwMode="auto">
          <a:xfrm>
            <a:off x="8130118" y="4267203"/>
            <a:ext cx="595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400" b="1" i="1" smtClean="0">
                <a:latin typeface="Times New Roman" pitchFamily="18" charset="0"/>
                <a:cs typeface="Times New Roman" pitchFamily="18" charset="0"/>
              </a:rPr>
              <a:t>XX</a:t>
            </a:r>
          </a:p>
        </p:txBody>
      </p:sp>
      <p:sp>
        <p:nvSpPr>
          <p:cNvPr id="62" name="Text Box 138"/>
          <p:cNvSpPr txBox="1">
            <a:spLocks noChangeArrowheads="1"/>
          </p:cNvSpPr>
          <p:nvPr/>
        </p:nvSpPr>
        <p:spPr bwMode="auto">
          <a:xfrm>
            <a:off x="8028490" y="5105405"/>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XVIII</a:t>
            </a:r>
          </a:p>
        </p:txBody>
      </p:sp>
      <p:sp>
        <p:nvSpPr>
          <p:cNvPr id="63" name="Text Box 139"/>
          <p:cNvSpPr txBox="1">
            <a:spLocks noChangeArrowheads="1"/>
          </p:cNvSpPr>
          <p:nvPr/>
        </p:nvSpPr>
        <p:spPr bwMode="auto">
          <a:xfrm>
            <a:off x="8028490" y="5943605"/>
            <a:ext cx="1016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XVIII</a:t>
            </a:r>
          </a:p>
        </p:txBody>
      </p:sp>
      <p:sp>
        <p:nvSpPr>
          <p:cNvPr id="64" name="Text Box 140"/>
          <p:cNvSpPr txBox="1">
            <a:spLocks noChangeArrowheads="1"/>
          </p:cNvSpPr>
          <p:nvPr/>
        </p:nvSpPr>
        <p:spPr bwMode="auto">
          <a:xfrm>
            <a:off x="9044756" y="2362205"/>
            <a:ext cx="15243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Tiểu thuyết</a:t>
            </a:r>
            <a:endParaRPr lang="en-US" sz="2400" i="1" smtClean="0">
              <a:latin typeface="Times New Roman" pitchFamily="18" charset="0"/>
              <a:cs typeface="Times New Roman" pitchFamily="18" charset="0"/>
            </a:endParaRPr>
          </a:p>
        </p:txBody>
      </p:sp>
      <p:sp>
        <p:nvSpPr>
          <p:cNvPr id="65" name="Text Box 141"/>
          <p:cNvSpPr txBox="1">
            <a:spLocks noChangeArrowheads="1"/>
          </p:cNvSpPr>
          <p:nvPr/>
        </p:nvSpPr>
        <p:spPr bwMode="auto">
          <a:xfrm>
            <a:off x="8943128" y="4953002"/>
            <a:ext cx="193090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Nghị luận </a:t>
            </a:r>
          </a:p>
          <a:p>
            <a:pPr algn="ctr" fontAlgn="base">
              <a:spcBef>
                <a:spcPct val="20000"/>
              </a:spcBef>
              <a:spcAft>
                <a:spcPct val="0"/>
              </a:spcAft>
            </a:pPr>
            <a:r>
              <a:rPr lang="en-US" sz="2400" b="1" i="1" smtClean="0">
                <a:latin typeface="Times New Roman" pitchFamily="18" charset="0"/>
                <a:cs typeface="Times New Roman" pitchFamily="18" charset="0"/>
              </a:rPr>
              <a:t>xã hội</a:t>
            </a:r>
            <a:endParaRPr lang="en-US" sz="2000" i="1" smtClean="0">
              <a:latin typeface="Times New Roman" pitchFamily="18" charset="0"/>
              <a:cs typeface="Times New Roman" pitchFamily="18" charset="0"/>
            </a:endParaRPr>
          </a:p>
        </p:txBody>
      </p:sp>
      <p:sp>
        <p:nvSpPr>
          <p:cNvPr id="66" name="Text Box 145"/>
          <p:cNvSpPr txBox="1">
            <a:spLocks noChangeArrowheads="1"/>
          </p:cNvSpPr>
          <p:nvPr/>
        </p:nvSpPr>
        <p:spPr bwMode="auto">
          <a:xfrm>
            <a:off x="9248007" y="5881693"/>
            <a:ext cx="1219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Kịch</a:t>
            </a:r>
            <a:endParaRPr lang="en-US" sz="2400" i="1" smtClean="0">
              <a:latin typeface="Times New Roman" pitchFamily="18" charset="0"/>
              <a:cs typeface="Times New Roman" pitchFamily="18" charset="0"/>
            </a:endParaRPr>
          </a:p>
        </p:txBody>
      </p:sp>
      <p:sp>
        <p:nvSpPr>
          <p:cNvPr id="67" name="Text Box 146"/>
          <p:cNvSpPr txBox="1">
            <a:spLocks noChangeArrowheads="1"/>
          </p:cNvSpPr>
          <p:nvPr/>
        </p:nvSpPr>
        <p:spPr bwMode="auto">
          <a:xfrm>
            <a:off x="9044755" y="1431927"/>
            <a:ext cx="1626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Truyện ngắn</a:t>
            </a:r>
            <a:endParaRPr lang="en-US" sz="2400" i="1" smtClean="0">
              <a:latin typeface="Times New Roman" pitchFamily="18" charset="0"/>
              <a:cs typeface="Times New Roman" pitchFamily="18" charset="0"/>
            </a:endParaRPr>
          </a:p>
        </p:txBody>
      </p:sp>
      <p:sp>
        <p:nvSpPr>
          <p:cNvPr id="68" name="Text Box 148"/>
          <p:cNvSpPr txBox="1">
            <a:spLocks noChangeArrowheads="1"/>
          </p:cNvSpPr>
          <p:nvPr/>
        </p:nvSpPr>
        <p:spPr bwMode="auto">
          <a:xfrm>
            <a:off x="9146381" y="3184530"/>
            <a:ext cx="15243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Truyện ngắn</a:t>
            </a:r>
            <a:endParaRPr lang="en-US" sz="2400" i="1" smtClean="0">
              <a:latin typeface="Times New Roman" pitchFamily="18" charset="0"/>
              <a:cs typeface="Times New Roman" pitchFamily="18" charset="0"/>
            </a:endParaRPr>
          </a:p>
        </p:txBody>
      </p:sp>
      <p:sp>
        <p:nvSpPr>
          <p:cNvPr id="69" name="Text Box 149"/>
          <p:cNvSpPr txBox="1">
            <a:spLocks noChangeArrowheads="1"/>
          </p:cNvSpPr>
          <p:nvPr/>
        </p:nvSpPr>
        <p:spPr bwMode="auto">
          <a:xfrm>
            <a:off x="9146381" y="4022730"/>
            <a:ext cx="14227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Truyện ngắn</a:t>
            </a:r>
            <a:endParaRPr lang="en-US" sz="2400" i="1" smtClean="0">
              <a:latin typeface="Times New Roman" pitchFamily="18" charset="0"/>
              <a:cs typeface="Times New Roman" pitchFamily="18" charset="0"/>
            </a:endParaRPr>
          </a:p>
        </p:txBody>
      </p:sp>
    </p:spTree>
    <p:extLst>
      <p:ext uri="{BB962C8B-B14F-4D97-AF65-F5344CB8AC3E}">
        <p14:creationId xmlns:p14="http://schemas.microsoft.com/office/powerpoint/2010/main" val="3524698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3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blinds(horizontal)">
                                      <p:cBhvr>
                                        <p:cTn id="18" dur="500"/>
                                        <p:tgtEl>
                                          <p:spTgt spid="5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linds(horizontal)">
                                      <p:cBhvr>
                                        <p:cTn id="21" dur="500"/>
                                        <p:tgtEl>
                                          <p:spTgt spid="5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blinds(horizontal)">
                                      <p:cBhvr>
                                        <p:cTn id="24" dur="500"/>
                                        <p:tgtEl>
                                          <p:spTgt spid="6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linds(horizontal)">
                                      <p:cBhvr>
                                        <p:cTn id="30" dur="500"/>
                                        <p:tgtEl>
                                          <p:spTgt spid="3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blinds(horizontal)">
                                      <p:cBhvr>
                                        <p:cTn id="36" dur="500"/>
                                        <p:tgtEl>
                                          <p:spTgt spid="5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linds(horizontal)">
                                      <p:cBhvr>
                                        <p:cTn id="39" dur="500"/>
                                        <p:tgtEl>
                                          <p:spTgt spid="6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linds(horizontal)">
                                      <p:cBhvr>
                                        <p:cTn id="45" dur="500"/>
                                        <p:tgtEl>
                                          <p:spTgt spid="3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linds(horizontal)">
                                      <p:cBhvr>
                                        <p:cTn id="48" dur="500"/>
                                        <p:tgtEl>
                                          <p:spTgt spid="5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blinds(horizontal)">
                                      <p:cBhvr>
                                        <p:cTn id="51" dur="500"/>
                                        <p:tgtEl>
                                          <p:spTgt spid="6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blinds(horizontal)">
                                      <p:cBhvr>
                                        <p:cTn id="54" dur="500"/>
                                        <p:tgtEl>
                                          <p:spTgt spid="6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linds(horizontal)">
                                      <p:cBhvr>
                                        <p:cTn id="60" dur="500"/>
                                        <p:tgtEl>
                                          <p:spTgt spid="4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linds(horizontal)">
                                      <p:cBhvr>
                                        <p:cTn id="63" dur="500"/>
                                        <p:tgtEl>
                                          <p:spTgt spid="5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blinds(horizontal)">
                                      <p:cBhvr>
                                        <p:cTn id="66" dur="500"/>
                                        <p:tgtEl>
                                          <p:spTgt spid="6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blinds(horizontal)">
                                      <p:cBhvr>
                                        <p:cTn id="69" dur="500"/>
                                        <p:tgtEl>
                                          <p:spTgt spid="6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blinds(horizontal)">
                                      <p:cBhvr>
                                        <p:cTn id="75" dur="500"/>
                                        <p:tgtEl>
                                          <p:spTgt spid="5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blinds(horizontal)">
                                      <p:cBhvr>
                                        <p:cTn id="78" dur="500"/>
                                        <p:tgtEl>
                                          <p:spTgt spid="57"/>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blinds(horizontal)">
                                      <p:cBhvr>
                                        <p:cTn id="81" dur="500"/>
                                        <p:tgtEl>
                                          <p:spTgt spid="65"/>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blinds(horizontal)">
                                      <p:cBhvr>
                                        <p:cTn id="84" dur="500"/>
                                        <p:tgtEl>
                                          <p:spTgt spid="6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blinds(horizontal)">
                                      <p:cBhvr>
                                        <p:cTn id="90" dur="500"/>
                                        <p:tgtEl>
                                          <p:spTgt spid="51"/>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linds(horizontal)">
                                      <p:cBhvr>
                                        <p:cTn id="93" dur="500"/>
                                        <p:tgtEl>
                                          <p:spTgt spid="56"/>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blinds(horizontal)">
                                      <p:cBhvr>
                                        <p:cTn id="96" dur="500"/>
                                        <p:tgtEl>
                                          <p:spTgt spid="63"/>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blinds(horizontal)">
                                      <p:cBhvr>
                                        <p:cTn id="99" dur="500"/>
                                        <p:tgtEl>
                                          <p:spTgt spid="66"/>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grpId="1"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ox(in)">
                                      <p:cBhvr>
                                        <p:cTn id="104" dur="2000"/>
                                        <p:tgtEl>
                                          <p:spTgt spid="29"/>
                                        </p:tgtEl>
                                      </p:cBhvr>
                                    </p:animEffect>
                                  </p:childTnLst>
                                </p:cTn>
                              </p:par>
                              <p:par>
                                <p:cTn id="105" presetID="4" presetClass="entr" presetSubtype="16" fill="hold" grpId="1"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box(in)">
                                      <p:cBhvr>
                                        <p:cTn id="107" dur="2000"/>
                                        <p:tgtEl>
                                          <p:spTgt spid="35"/>
                                        </p:tgtEl>
                                      </p:cBhvr>
                                    </p:animEffect>
                                  </p:childTnLst>
                                </p:cTn>
                              </p:par>
                              <p:par>
                                <p:cTn id="108" presetID="4" presetClass="entr" presetSubtype="16" fill="hold" grpId="1"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box(in)">
                                      <p:cBhvr>
                                        <p:cTn id="110" dur="2000"/>
                                        <p:tgtEl>
                                          <p:spTgt spid="52"/>
                                        </p:tgtEl>
                                      </p:cBhvr>
                                    </p:animEffect>
                                  </p:childTnLst>
                                </p:cTn>
                              </p:par>
                              <p:par>
                                <p:cTn id="111" presetID="4" presetClass="entr" presetSubtype="16" fill="hold" grpId="1"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box(in)">
                                      <p:cBhvr>
                                        <p:cTn id="113" dur="2000"/>
                                        <p:tgtEl>
                                          <p:spTgt spid="58"/>
                                        </p:tgtEl>
                                      </p:cBhvr>
                                    </p:animEffect>
                                  </p:childTnLst>
                                </p:cTn>
                              </p:par>
                              <p:par>
                                <p:cTn id="114" presetID="4" presetClass="entr" presetSubtype="16" fill="hold" grpId="1"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box(in)">
                                      <p:cBhvr>
                                        <p:cTn id="116" dur="2000"/>
                                        <p:tgtEl>
                                          <p:spTgt spid="67"/>
                                        </p:tgtEl>
                                      </p:cBhvr>
                                    </p:animEffect>
                                  </p:childTnLst>
                                </p:cTn>
                              </p:par>
                              <p:par>
                                <p:cTn id="117" presetID="4" presetClass="entr" presetSubtype="16" fill="hold" grpId="1"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box(in)">
                                      <p:cBhvr>
                                        <p:cTn id="119" dur="2000"/>
                                        <p:tgtEl>
                                          <p:spTgt spid="30"/>
                                        </p:tgtEl>
                                      </p:cBhvr>
                                    </p:animEffect>
                                  </p:childTnLst>
                                </p:cTn>
                              </p:par>
                              <p:par>
                                <p:cTn id="120" presetID="4" presetClass="entr" presetSubtype="16" fill="hold" grpId="1"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box(in)">
                                      <p:cBhvr>
                                        <p:cTn id="122" dur="2000"/>
                                        <p:tgtEl>
                                          <p:spTgt spid="36"/>
                                        </p:tgtEl>
                                      </p:cBhvr>
                                    </p:animEffect>
                                  </p:childTnLst>
                                </p:cTn>
                              </p:par>
                              <p:par>
                                <p:cTn id="123" presetID="4" presetClass="entr" presetSubtype="16" fill="hold" grpId="1"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box(in)">
                                      <p:cBhvr>
                                        <p:cTn id="125" dur="2000"/>
                                        <p:tgtEl>
                                          <p:spTgt spid="53"/>
                                        </p:tgtEl>
                                      </p:cBhvr>
                                    </p:animEffect>
                                  </p:childTnLst>
                                </p:cTn>
                              </p:par>
                              <p:par>
                                <p:cTn id="126" presetID="4" presetClass="entr" presetSubtype="16" fill="hold" grpId="1"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box(in)">
                                      <p:cBhvr>
                                        <p:cTn id="128" dur="2000"/>
                                        <p:tgtEl>
                                          <p:spTgt spid="59"/>
                                        </p:tgtEl>
                                      </p:cBhvr>
                                    </p:animEffect>
                                  </p:childTnLst>
                                </p:cTn>
                              </p:par>
                              <p:par>
                                <p:cTn id="129" presetID="4" presetClass="entr" presetSubtype="16" fill="hold" grpId="1" nodeType="with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box(in)">
                                      <p:cBhvr>
                                        <p:cTn id="131" dur="2000"/>
                                        <p:tgtEl>
                                          <p:spTgt spid="64"/>
                                        </p:tgtEl>
                                      </p:cBhvr>
                                    </p:animEffect>
                                  </p:childTnLst>
                                </p:cTn>
                              </p:par>
                              <p:par>
                                <p:cTn id="132" presetID="4" presetClass="entr" presetSubtype="16" fill="hold" grpId="1" nodeType="with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box(in)">
                                      <p:cBhvr>
                                        <p:cTn id="134" dur="2000"/>
                                        <p:tgtEl>
                                          <p:spTgt spid="31"/>
                                        </p:tgtEl>
                                      </p:cBhvr>
                                    </p:animEffect>
                                  </p:childTnLst>
                                </p:cTn>
                              </p:par>
                              <p:par>
                                <p:cTn id="135" presetID="4" presetClass="entr" presetSubtype="16" fill="hold" grpId="1" nodeType="with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ox(in)">
                                      <p:cBhvr>
                                        <p:cTn id="137" dur="2000"/>
                                        <p:tgtEl>
                                          <p:spTgt spid="37"/>
                                        </p:tgtEl>
                                      </p:cBhvr>
                                    </p:animEffect>
                                  </p:childTnLst>
                                </p:cTn>
                              </p:par>
                              <p:par>
                                <p:cTn id="138" presetID="4" presetClass="entr" presetSubtype="16" fill="hold" grpId="1" nodeType="with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box(in)">
                                      <p:cBhvr>
                                        <p:cTn id="140" dur="2000"/>
                                        <p:tgtEl>
                                          <p:spTgt spid="54"/>
                                        </p:tgtEl>
                                      </p:cBhvr>
                                    </p:animEffect>
                                  </p:childTnLst>
                                </p:cTn>
                              </p:par>
                              <p:par>
                                <p:cTn id="141" presetID="4" presetClass="entr" presetSubtype="16" fill="hold" grpId="1" nodeType="with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box(in)">
                                      <p:cBhvr>
                                        <p:cTn id="143" dur="2000"/>
                                        <p:tgtEl>
                                          <p:spTgt spid="60"/>
                                        </p:tgtEl>
                                      </p:cBhvr>
                                    </p:animEffect>
                                  </p:childTnLst>
                                </p:cTn>
                              </p:par>
                              <p:par>
                                <p:cTn id="144" presetID="4" presetClass="entr" presetSubtype="16" fill="hold" grpId="1" nodeType="with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box(in)">
                                      <p:cBhvr>
                                        <p:cTn id="146" dur="2000"/>
                                        <p:tgtEl>
                                          <p:spTgt spid="68"/>
                                        </p:tgtEl>
                                      </p:cBhvr>
                                    </p:animEffect>
                                  </p:childTnLst>
                                </p:cTn>
                              </p:par>
                              <p:par>
                                <p:cTn id="147" presetID="4" presetClass="entr" presetSubtype="16" fill="hold" grpId="1" nodeType="with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box(in)">
                                      <p:cBhvr>
                                        <p:cTn id="149" dur="2000"/>
                                        <p:tgtEl>
                                          <p:spTgt spid="32"/>
                                        </p:tgtEl>
                                      </p:cBhvr>
                                    </p:animEffect>
                                  </p:childTnLst>
                                </p:cTn>
                              </p:par>
                              <p:par>
                                <p:cTn id="150" presetID="4" presetClass="entr" presetSubtype="16" fill="hold" grpId="1" nodeType="withEffect">
                                  <p:stCondLst>
                                    <p:cond delay="0"/>
                                  </p:stCondLst>
                                  <p:childTnLst>
                                    <p:set>
                                      <p:cBhvr>
                                        <p:cTn id="151" dur="1" fill="hold">
                                          <p:stCondLst>
                                            <p:cond delay="0"/>
                                          </p:stCondLst>
                                        </p:cTn>
                                        <p:tgtEl>
                                          <p:spTgt spid="49"/>
                                        </p:tgtEl>
                                        <p:attrNameLst>
                                          <p:attrName>style.visibility</p:attrName>
                                        </p:attrNameLst>
                                      </p:cBhvr>
                                      <p:to>
                                        <p:strVal val="visible"/>
                                      </p:to>
                                    </p:set>
                                    <p:animEffect transition="in" filter="box(in)">
                                      <p:cBhvr>
                                        <p:cTn id="152" dur="2000"/>
                                        <p:tgtEl>
                                          <p:spTgt spid="49"/>
                                        </p:tgtEl>
                                      </p:cBhvr>
                                    </p:animEffect>
                                  </p:childTnLst>
                                </p:cTn>
                              </p:par>
                              <p:par>
                                <p:cTn id="153" presetID="4" presetClass="entr" presetSubtype="16" fill="hold" grpId="1" nodeType="with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box(in)">
                                      <p:cBhvr>
                                        <p:cTn id="155" dur="2000"/>
                                        <p:tgtEl>
                                          <p:spTgt spid="55"/>
                                        </p:tgtEl>
                                      </p:cBhvr>
                                    </p:animEffect>
                                  </p:childTnLst>
                                </p:cTn>
                              </p:par>
                              <p:par>
                                <p:cTn id="156" presetID="4" presetClass="entr" presetSubtype="16" fill="hold" grpId="1" nodeType="with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box(in)">
                                      <p:cBhvr>
                                        <p:cTn id="158" dur="2000"/>
                                        <p:tgtEl>
                                          <p:spTgt spid="61"/>
                                        </p:tgtEl>
                                      </p:cBhvr>
                                    </p:animEffect>
                                  </p:childTnLst>
                                </p:cTn>
                              </p:par>
                              <p:par>
                                <p:cTn id="159" presetID="4" presetClass="entr" presetSubtype="16" fill="hold" grpId="1" nodeType="withEffect">
                                  <p:stCondLst>
                                    <p:cond delay="0"/>
                                  </p:stCondLst>
                                  <p:childTnLst>
                                    <p:set>
                                      <p:cBhvr>
                                        <p:cTn id="160" dur="1" fill="hold">
                                          <p:stCondLst>
                                            <p:cond delay="0"/>
                                          </p:stCondLst>
                                        </p:cTn>
                                        <p:tgtEl>
                                          <p:spTgt spid="69"/>
                                        </p:tgtEl>
                                        <p:attrNameLst>
                                          <p:attrName>style.visibility</p:attrName>
                                        </p:attrNameLst>
                                      </p:cBhvr>
                                      <p:to>
                                        <p:strVal val="visible"/>
                                      </p:to>
                                    </p:set>
                                    <p:animEffect transition="in" filter="box(in)">
                                      <p:cBhvr>
                                        <p:cTn id="161" dur="2000"/>
                                        <p:tgtEl>
                                          <p:spTgt spid="69"/>
                                        </p:tgtEl>
                                      </p:cBhvr>
                                    </p:animEffect>
                                  </p:childTnLst>
                                </p:cTn>
                              </p:par>
                              <p:par>
                                <p:cTn id="162" presetID="4" presetClass="entr" presetSubtype="16" fill="hold" grpId="1" nodeType="withEffect">
                                  <p:stCondLst>
                                    <p:cond delay="0"/>
                                  </p:stCondLst>
                                  <p:childTnLst>
                                    <p:set>
                                      <p:cBhvr>
                                        <p:cTn id="163" dur="1" fill="hold">
                                          <p:stCondLst>
                                            <p:cond delay="0"/>
                                          </p:stCondLst>
                                        </p:cTn>
                                        <p:tgtEl>
                                          <p:spTgt spid="33"/>
                                        </p:tgtEl>
                                        <p:attrNameLst>
                                          <p:attrName>style.visibility</p:attrName>
                                        </p:attrNameLst>
                                      </p:cBhvr>
                                      <p:to>
                                        <p:strVal val="visible"/>
                                      </p:to>
                                    </p:set>
                                    <p:animEffect transition="in" filter="box(in)">
                                      <p:cBhvr>
                                        <p:cTn id="164" dur="2000"/>
                                        <p:tgtEl>
                                          <p:spTgt spid="33"/>
                                        </p:tgtEl>
                                      </p:cBhvr>
                                    </p:animEffect>
                                  </p:childTnLst>
                                </p:cTn>
                              </p:par>
                              <p:par>
                                <p:cTn id="165" presetID="4" presetClass="entr" presetSubtype="16" fill="hold" grpId="1"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box(in)">
                                      <p:cBhvr>
                                        <p:cTn id="167" dur="2000"/>
                                        <p:tgtEl>
                                          <p:spTgt spid="50"/>
                                        </p:tgtEl>
                                      </p:cBhvr>
                                    </p:animEffect>
                                  </p:childTnLst>
                                </p:cTn>
                              </p:par>
                              <p:par>
                                <p:cTn id="168" presetID="4" presetClass="entr" presetSubtype="16" fill="hold" grpId="1" nodeType="with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box(in)">
                                      <p:cBhvr>
                                        <p:cTn id="170" dur="2000"/>
                                        <p:tgtEl>
                                          <p:spTgt spid="57"/>
                                        </p:tgtEl>
                                      </p:cBhvr>
                                    </p:animEffect>
                                  </p:childTnLst>
                                </p:cTn>
                              </p:par>
                              <p:par>
                                <p:cTn id="171" presetID="4" presetClass="entr" presetSubtype="16" fill="hold" grpId="1" nodeType="withEffect">
                                  <p:stCondLst>
                                    <p:cond delay="0"/>
                                  </p:stCondLst>
                                  <p:childTnLst>
                                    <p:set>
                                      <p:cBhvr>
                                        <p:cTn id="172" dur="1" fill="hold">
                                          <p:stCondLst>
                                            <p:cond delay="0"/>
                                          </p:stCondLst>
                                        </p:cTn>
                                        <p:tgtEl>
                                          <p:spTgt spid="65"/>
                                        </p:tgtEl>
                                        <p:attrNameLst>
                                          <p:attrName>style.visibility</p:attrName>
                                        </p:attrNameLst>
                                      </p:cBhvr>
                                      <p:to>
                                        <p:strVal val="visible"/>
                                      </p:to>
                                    </p:set>
                                    <p:animEffect transition="in" filter="box(in)">
                                      <p:cBhvr>
                                        <p:cTn id="173" dur="2000"/>
                                        <p:tgtEl>
                                          <p:spTgt spid="65"/>
                                        </p:tgtEl>
                                      </p:cBhvr>
                                    </p:animEffect>
                                  </p:childTnLst>
                                </p:cTn>
                              </p:par>
                              <p:par>
                                <p:cTn id="174" presetID="4" presetClass="entr" presetSubtype="16" fill="hold" grpId="1" nodeType="withEffect">
                                  <p:stCondLst>
                                    <p:cond delay="0"/>
                                  </p:stCondLst>
                                  <p:childTnLst>
                                    <p:set>
                                      <p:cBhvr>
                                        <p:cTn id="175" dur="1" fill="hold">
                                          <p:stCondLst>
                                            <p:cond delay="0"/>
                                          </p:stCondLst>
                                        </p:cTn>
                                        <p:tgtEl>
                                          <p:spTgt spid="62"/>
                                        </p:tgtEl>
                                        <p:attrNameLst>
                                          <p:attrName>style.visibility</p:attrName>
                                        </p:attrNameLst>
                                      </p:cBhvr>
                                      <p:to>
                                        <p:strVal val="visible"/>
                                      </p:to>
                                    </p:set>
                                    <p:animEffect transition="in" filter="box(in)">
                                      <p:cBhvr>
                                        <p:cTn id="176" dur="2000"/>
                                        <p:tgtEl>
                                          <p:spTgt spid="62"/>
                                        </p:tgtEl>
                                      </p:cBhvr>
                                    </p:animEffect>
                                  </p:childTnLst>
                                </p:cTn>
                              </p:par>
                              <p:par>
                                <p:cTn id="177" presetID="4" presetClass="entr" presetSubtype="16" fill="hold" grpId="1" nodeType="withEffect">
                                  <p:stCondLst>
                                    <p:cond delay="0"/>
                                  </p:stCondLst>
                                  <p:childTnLst>
                                    <p:set>
                                      <p:cBhvr>
                                        <p:cTn id="178" dur="1" fill="hold">
                                          <p:stCondLst>
                                            <p:cond delay="0"/>
                                          </p:stCondLst>
                                        </p:cTn>
                                        <p:tgtEl>
                                          <p:spTgt spid="34"/>
                                        </p:tgtEl>
                                        <p:attrNameLst>
                                          <p:attrName>style.visibility</p:attrName>
                                        </p:attrNameLst>
                                      </p:cBhvr>
                                      <p:to>
                                        <p:strVal val="visible"/>
                                      </p:to>
                                    </p:set>
                                    <p:animEffect transition="in" filter="box(in)">
                                      <p:cBhvr>
                                        <p:cTn id="179" dur="2000"/>
                                        <p:tgtEl>
                                          <p:spTgt spid="34"/>
                                        </p:tgtEl>
                                      </p:cBhvr>
                                    </p:animEffect>
                                  </p:childTnLst>
                                </p:cTn>
                              </p:par>
                              <p:par>
                                <p:cTn id="180" presetID="4" presetClass="entr" presetSubtype="16" fill="hold" grpId="1" nodeType="withEffect">
                                  <p:stCondLst>
                                    <p:cond delay="0"/>
                                  </p:stCondLst>
                                  <p:childTnLst>
                                    <p:set>
                                      <p:cBhvr>
                                        <p:cTn id="181" dur="1" fill="hold">
                                          <p:stCondLst>
                                            <p:cond delay="0"/>
                                          </p:stCondLst>
                                        </p:cTn>
                                        <p:tgtEl>
                                          <p:spTgt spid="51"/>
                                        </p:tgtEl>
                                        <p:attrNameLst>
                                          <p:attrName>style.visibility</p:attrName>
                                        </p:attrNameLst>
                                      </p:cBhvr>
                                      <p:to>
                                        <p:strVal val="visible"/>
                                      </p:to>
                                    </p:set>
                                    <p:animEffect transition="in" filter="box(in)">
                                      <p:cBhvr>
                                        <p:cTn id="182" dur="2000"/>
                                        <p:tgtEl>
                                          <p:spTgt spid="51"/>
                                        </p:tgtEl>
                                      </p:cBhvr>
                                    </p:animEffect>
                                  </p:childTnLst>
                                </p:cTn>
                              </p:par>
                              <p:par>
                                <p:cTn id="183" presetID="4" presetClass="entr" presetSubtype="16" fill="hold" grpId="1" nodeType="with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box(in)">
                                      <p:cBhvr>
                                        <p:cTn id="185" dur="2000"/>
                                        <p:tgtEl>
                                          <p:spTgt spid="56"/>
                                        </p:tgtEl>
                                      </p:cBhvr>
                                    </p:animEffect>
                                  </p:childTnLst>
                                </p:cTn>
                              </p:par>
                              <p:par>
                                <p:cTn id="186" presetID="4" presetClass="entr" presetSubtype="16" fill="hold" grpId="1" nodeType="withEffect">
                                  <p:stCondLst>
                                    <p:cond delay="0"/>
                                  </p:stCondLst>
                                  <p:childTnLst>
                                    <p:set>
                                      <p:cBhvr>
                                        <p:cTn id="187" dur="1" fill="hold">
                                          <p:stCondLst>
                                            <p:cond delay="0"/>
                                          </p:stCondLst>
                                        </p:cTn>
                                        <p:tgtEl>
                                          <p:spTgt spid="63"/>
                                        </p:tgtEl>
                                        <p:attrNameLst>
                                          <p:attrName>style.visibility</p:attrName>
                                        </p:attrNameLst>
                                      </p:cBhvr>
                                      <p:to>
                                        <p:strVal val="visible"/>
                                      </p:to>
                                    </p:set>
                                    <p:animEffect transition="in" filter="box(in)">
                                      <p:cBhvr>
                                        <p:cTn id="188" dur="2000"/>
                                        <p:tgtEl>
                                          <p:spTgt spid="63"/>
                                        </p:tgtEl>
                                      </p:cBhvr>
                                    </p:animEffect>
                                  </p:childTnLst>
                                </p:cTn>
                              </p:par>
                              <p:par>
                                <p:cTn id="189" presetID="4" presetClass="entr" presetSubtype="16" fill="hold" grpId="1" nodeType="withEffect">
                                  <p:stCondLst>
                                    <p:cond delay="0"/>
                                  </p:stCondLst>
                                  <p:childTnLst>
                                    <p:set>
                                      <p:cBhvr>
                                        <p:cTn id="190" dur="1" fill="hold">
                                          <p:stCondLst>
                                            <p:cond delay="0"/>
                                          </p:stCondLst>
                                        </p:cTn>
                                        <p:tgtEl>
                                          <p:spTgt spid="66"/>
                                        </p:tgtEl>
                                        <p:attrNameLst>
                                          <p:attrName>style.visibility</p:attrName>
                                        </p:attrNameLst>
                                      </p:cBhvr>
                                      <p:to>
                                        <p:strVal val="visible"/>
                                      </p:to>
                                    </p:set>
                                    <p:animEffect transition="in" filter="box(in)">
                                      <p:cBhvr>
                                        <p:cTn id="191"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E3D612B1-6AA8-45CC-BB55-C8E42FCAA3F2}"/>
              </a:ext>
            </a:extLst>
          </p:cNvPr>
          <p:cNvSpPr/>
          <p:nvPr/>
        </p:nvSpPr>
        <p:spPr>
          <a:xfrm>
            <a:off x="0" y="0"/>
            <a:ext cx="12195175"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5">
            <a:extLst>
              <a:ext uri="{FF2B5EF4-FFF2-40B4-BE49-F238E27FC236}">
                <a16:creationId xmlns:a16="http://schemas.microsoft.com/office/drawing/2014/main" xmlns="" id="{EE47E15E-D63F-418D-B307-31222C2079DE}"/>
              </a:ext>
            </a:extLst>
          </p:cNvPr>
          <p:cNvSpPr/>
          <p:nvPr/>
        </p:nvSpPr>
        <p:spPr>
          <a:xfrm>
            <a:off x="276225" y="364244"/>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000000"/>
              </a:solidFill>
              <a:latin typeface="Times New Roman" pitchFamily="18" charset="0"/>
              <a:cs typeface="Times New Roman" pitchFamily="18" charset="0"/>
            </a:endParaRPr>
          </a:p>
        </p:txBody>
      </p:sp>
      <p:pic>
        <p:nvPicPr>
          <p:cNvPr id="12" name="图片 9">
            <a:extLst>
              <a:ext uri="{FF2B5EF4-FFF2-40B4-BE49-F238E27FC236}">
                <a16:creationId xmlns:a16="http://schemas.microsoft.com/office/drawing/2014/main" xmlns="" id="{A44BE5C6-9AAD-436B-8926-6587784BA263}"/>
              </a:ext>
            </a:extLst>
          </p:cNvPr>
          <p:cNvPicPr>
            <a:picLocks noChangeAspect="1"/>
          </p:cNvPicPr>
          <p:nvPr/>
        </p:nvPicPr>
        <p:blipFill>
          <a:blip r:embed="rId4"/>
          <a:stretch>
            <a:fillRect/>
          </a:stretch>
        </p:blipFill>
        <p:spPr>
          <a:xfrm>
            <a:off x="-167108" y="-19050"/>
            <a:ext cx="2328874" cy="1609483"/>
          </a:xfrm>
          <a:prstGeom prst="rect">
            <a:avLst/>
          </a:prstGeom>
        </p:spPr>
      </p:pic>
      <p:pic>
        <p:nvPicPr>
          <p:cNvPr id="10" name="图片 22">
            <a:extLst>
              <a:ext uri="{FF2B5EF4-FFF2-40B4-BE49-F238E27FC236}">
                <a16:creationId xmlns:a16="http://schemas.microsoft.com/office/drawing/2014/main" xmlns="" id="{6E9628B8-7E8B-45BA-AF37-93C55FE1D62C}"/>
              </a:ext>
            </a:extLst>
          </p:cNvPr>
          <p:cNvPicPr>
            <a:picLocks noChangeAspect="1"/>
          </p:cNvPicPr>
          <p:nvPr/>
        </p:nvPicPr>
        <p:blipFill>
          <a:blip r:embed="rId5"/>
          <a:stretch>
            <a:fillRect/>
          </a:stretch>
        </p:blipFill>
        <p:spPr>
          <a:xfrm rot="2951868">
            <a:off x="10678565" y="5013432"/>
            <a:ext cx="1238156" cy="2206370"/>
          </a:xfrm>
          <a:prstGeom prst="rect">
            <a:avLst/>
          </a:prstGeom>
        </p:spPr>
      </p:pic>
      <p:graphicFrame>
        <p:nvGraphicFramePr>
          <p:cNvPr id="38" name="Group 178"/>
          <p:cNvGraphicFramePr>
            <a:graphicFrameLocks noGrp="1"/>
          </p:cNvGraphicFramePr>
          <p:nvPr>
            <p:ph/>
            <p:extLst>
              <p:ext uri="{D42A27DB-BD31-4B8C-83A1-F6EECF244321}">
                <p14:modId xmlns:p14="http://schemas.microsoft.com/office/powerpoint/2010/main" val="3154278513"/>
              </p:ext>
            </p:extLst>
          </p:nvPr>
        </p:nvGraphicFramePr>
        <p:xfrm>
          <a:off x="406507" y="260648"/>
          <a:ext cx="11178911" cy="6363464"/>
        </p:xfrm>
        <a:graphic>
          <a:graphicData uri="http://schemas.openxmlformats.org/drawingml/2006/table">
            <a:tbl>
              <a:tblPr/>
              <a:tblGrid>
                <a:gridCol w="914638"/>
                <a:gridCol w="3658553"/>
                <a:gridCol w="1740353"/>
                <a:gridCol w="1450295"/>
                <a:gridCol w="976037"/>
                <a:gridCol w="1422770"/>
                <a:gridCol w="1016265"/>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STT</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Tên tác phẩm,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(đoạn trích)</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Tác giả</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Nước</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Thế kỷ</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Thể loại</a:t>
                      </a: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Lớp</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13</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14</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15</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0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16</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17</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5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18</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Times New Roman" pitchFamily="18" charset="0"/>
                          <a:cs typeface="Times New Roman" pitchFamily="18" charset="0"/>
                        </a:rPr>
                        <a:t>19</a:t>
                      </a:r>
                    </a:p>
                  </a:txBody>
                  <a:tcPr marL="121952" marR="12195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3333CC"/>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00FF"/>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FF33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rgbClr val="993300"/>
                          </a:solidFill>
                          <a:effectLst/>
                          <a:latin typeface="Times New Roman" pitchFamily="18" charset="0"/>
                          <a:cs typeface="Times New Roman" pitchFamily="18" charset="0"/>
                        </a:rPr>
                        <a:t>9</a:t>
                      </a:r>
                    </a:p>
                  </a:txBody>
                  <a:tcPr marL="121952" marR="12195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 name="Text Box 124"/>
          <p:cNvSpPr txBox="1">
            <a:spLocks noChangeArrowheads="1"/>
          </p:cNvSpPr>
          <p:nvPr/>
        </p:nvSpPr>
        <p:spPr bwMode="auto">
          <a:xfrm>
            <a:off x="2320018" y="1167137"/>
            <a:ext cx="2337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solidFill>
                  <a:srgbClr val="FF0000"/>
                </a:solidFill>
                <a:latin typeface="Times New Roman" pitchFamily="18" charset="0"/>
                <a:cs typeface="Times New Roman" pitchFamily="18" charset="0"/>
              </a:rPr>
              <a:t>Cố hương</a:t>
            </a:r>
          </a:p>
        </p:txBody>
      </p:sp>
      <p:sp>
        <p:nvSpPr>
          <p:cNvPr id="40" name="Text Box 125"/>
          <p:cNvSpPr txBox="1">
            <a:spLocks noChangeArrowheads="1"/>
          </p:cNvSpPr>
          <p:nvPr/>
        </p:nvSpPr>
        <p:spPr bwMode="auto">
          <a:xfrm>
            <a:off x="1219517" y="1735438"/>
            <a:ext cx="3760179"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Những đứa trẻ (Trích </a:t>
            </a:r>
          </a:p>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thời thơ ấu)</a:t>
            </a:r>
            <a:endParaRPr lang="en-US" sz="2400" i="1" smtClean="0">
              <a:solidFill>
                <a:srgbClr val="FF0000"/>
              </a:solidFill>
              <a:latin typeface="Times New Roman" pitchFamily="18" charset="0"/>
              <a:cs typeface="Times New Roman" pitchFamily="18" charset="0"/>
            </a:endParaRPr>
          </a:p>
        </p:txBody>
      </p:sp>
      <p:sp>
        <p:nvSpPr>
          <p:cNvPr id="41" name="Text Box 126"/>
          <p:cNvSpPr txBox="1">
            <a:spLocks noChangeArrowheads="1"/>
          </p:cNvSpPr>
          <p:nvPr/>
        </p:nvSpPr>
        <p:spPr bwMode="auto">
          <a:xfrm>
            <a:off x="1829276" y="2586338"/>
            <a:ext cx="264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Mây và Sóng</a:t>
            </a:r>
            <a:endParaRPr lang="en-US" sz="2400" i="1" smtClean="0">
              <a:solidFill>
                <a:srgbClr val="FF0000"/>
              </a:solidFill>
              <a:latin typeface="Times New Roman" pitchFamily="18" charset="0"/>
              <a:cs typeface="Times New Roman" pitchFamily="18" charset="0"/>
            </a:endParaRPr>
          </a:p>
        </p:txBody>
      </p:sp>
      <p:sp>
        <p:nvSpPr>
          <p:cNvPr id="42" name="Text Box 127"/>
          <p:cNvSpPr txBox="1">
            <a:spLocks noChangeArrowheads="1"/>
          </p:cNvSpPr>
          <p:nvPr/>
        </p:nvSpPr>
        <p:spPr bwMode="auto">
          <a:xfrm>
            <a:off x="1524397" y="3078465"/>
            <a:ext cx="30487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Rô bin xơn ngoài đảo hoang(Trích Rôbin xơn cru xô) </a:t>
            </a:r>
            <a:endParaRPr lang="en-US" sz="2400" i="1" smtClean="0">
              <a:solidFill>
                <a:srgbClr val="FF0000"/>
              </a:solidFill>
              <a:latin typeface="Times New Roman" pitchFamily="18" charset="0"/>
              <a:cs typeface="Times New Roman" pitchFamily="18" charset="0"/>
            </a:endParaRPr>
          </a:p>
        </p:txBody>
      </p:sp>
      <p:sp>
        <p:nvSpPr>
          <p:cNvPr id="43" name="Text Box 129"/>
          <p:cNvSpPr txBox="1">
            <a:spLocks noChangeArrowheads="1"/>
          </p:cNvSpPr>
          <p:nvPr/>
        </p:nvSpPr>
        <p:spPr bwMode="auto">
          <a:xfrm>
            <a:off x="1388534" y="4900403"/>
            <a:ext cx="355692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Chó sói và cừu trong </a:t>
            </a:r>
          </a:p>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thơ ngụ </a:t>
            </a:r>
            <a:r>
              <a:rPr lang="en-US" sz="2400" b="1" i="1" smtClean="0">
                <a:solidFill>
                  <a:srgbClr val="FF0000"/>
                </a:solidFill>
                <a:latin typeface="Times New Roman" pitchFamily="18" charset="0"/>
                <a:cs typeface="Times New Roman" pitchFamily="18" charset="0"/>
              </a:rPr>
              <a:t>ngôn </a:t>
            </a:r>
            <a:r>
              <a:rPr lang="en-US" sz="2400" b="1" i="1" smtClean="0">
                <a:solidFill>
                  <a:srgbClr val="FF0000"/>
                </a:solidFill>
                <a:latin typeface="Times New Roman" pitchFamily="18" charset="0"/>
                <a:cs typeface="Times New Roman" pitchFamily="18" charset="0"/>
              </a:rPr>
              <a:t>của...</a:t>
            </a:r>
            <a:endParaRPr lang="en-US" sz="2400" b="1" i="1" smtClean="0">
              <a:solidFill>
                <a:srgbClr val="FF0000"/>
              </a:solidFill>
              <a:latin typeface="Times New Roman" pitchFamily="18" charset="0"/>
              <a:cs typeface="Times New Roman" pitchFamily="18" charset="0"/>
            </a:endParaRPr>
          </a:p>
        </p:txBody>
      </p:sp>
      <p:sp>
        <p:nvSpPr>
          <p:cNvPr id="44" name="Text Box 131"/>
          <p:cNvSpPr txBox="1">
            <a:spLocks noChangeArrowheads="1"/>
          </p:cNvSpPr>
          <p:nvPr/>
        </p:nvSpPr>
        <p:spPr bwMode="auto">
          <a:xfrm>
            <a:off x="1219519" y="5804200"/>
            <a:ext cx="38618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Con chó Bấc(Trích tiếng gọi nơi hoang dã)</a:t>
            </a:r>
            <a:endParaRPr lang="en-US" sz="2400" i="1" smtClean="0">
              <a:solidFill>
                <a:srgbClr val="FF0000"/>
              </a:solidFill>
              <a:latin typeface="Times New Roman" pitchFamily="18" charset="0"/>
              <a:cs typeface="Times New Roman" pitchFamily="18" charset="0"/>
            </a:endParaRPr>
          </a:p>
        </p:txBody>
      </p:sp>
      <p:sp>
        <p:nvSpPr>
          <p:cNvPr id="45" name="Text Box 136"/>
          <p:cNvSpPr txBox="1">
            <a:spLocks noChangeArrowheads="1"/>
          </p:cNvSpPr>
          <p:nvPr/>
        </p:nvSpPr>
        <p:spPr bwMode="auto">
          <a:xfrm>
            <a:off x="5166011" y="1239145"/>
            <a:ext cx="1338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Lỗ Tấn</a:t>
            </a:r>
          </a:p>
        </p:txBody>
      </p:sp>
      <p:sp>
        <p:nvSpPr>
          <p:cNvPr id="46" name="Text Box 137"/>
          <p:cNvSpPr txBox="1">
            <a:spLocks noChangeArrowheads="1"/>
          </p:cNvSpPr>
          <p:nvPr/>
        </p:nvSpPr>
        <p:spPr bwMode="auto">
          <a:xfrm>
            <a:off x="5123893" y="1959225"/>
            <a:ext cx="169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Go rơ ky</a:t>
            </a:r>
          </a:p>
        </p:txBody>
      </p:sp>
      <p:sp>
        <p:nvSpPr>
          <p:cNvPr id="47" name="Text Box 138"/>
          <p:cNvSpPr txBox="1">
            <a:spLocks noChangeArrowheads="1"/>
          </p:cNvSpPr>
          <p:nvPr/>
        </p:nvSpPr>
        <p:spPr bwMode="auto">
          <a:xfrm>
            <a:off x="5089475" y="2622853"/>
            <a:ext cx="142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Ta go</a:t>
            </a:r>
            <a:endParaRPr lang="en-US" sz="2400" i="1" smtClean="0">
              <a:latin typeface="Times New Roman" pitchFamily="18" charset="0"/>
              <a:cs typeface="Times New Roman" pitchFamily="18" charset="0"/>
            </a:endParaRPr>
          </a:p>
        </p:txBody>
      </p:sp>
      <p:sp>
        <p:nvSpPr>
          <p:cNvPr id="48" name="Text Box 139"/>
          <p:cNvSpPr txBox="1">
            <a:spLocks noChangeArrowheads="1"/>
          </p:cNvSpPr>
          <p:nvPr/>
        </p:nvSpPr>
        <p:spPr bwMode="auto">
          <a:xfrm>
            <a:off x="5017468" y="3361038"/>
            <a:ext cx="1626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Đi Phô</a:t>
            </a:r>
            <a:endParaRPr lang="en-US" sz="2400" i="1" smtClean="0">
              <a:latin typeface="Times New Roman" pitchFamily="18" charset="0"/>
              <a:cs typeface="Times New Roman" pitchFamily="18" charset="0"/>
            </a:endParaRPr>
          </a:p>
        </p:txBody>
      </p:sp>
      <p:sp>
        <p:nvSpPr>
          <p:cNvPr id="70" name="Text Box 140"/>
          <p:cNvSpPr txBox="1">
            <a:spLocks noChangeArrowheads="1"/>
          </p:cNvSpPr>
          <p:nvPr/>
        </p:nvSpPr>
        <p:spPr bwMode="auto">
          <a:xfrm>
            <a:off x="5182949" y="4115100"/>
            <a:ext cx="1321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Mô pa xăng</a:t>
            </a:r>
            <a:endParaRPr lang="en-US" sz="2400" i="1" smtClean="0">
              <a:latin typeface="Times New Roman" pitchFamily="18" charset="0"/>
              <a:cs typeface="Times New Roman" pitchFamily="18" charset="0"/>
            </a:endParaRPr>
          </a:p>
        </p:txBody>
      </p:sp>
      <p:sp>
        <p:nvSpPr>
          <p:cNvPr id="71" name="Text Box 141"/>
          <p:cNvSpPr txBox="1">
            <a:spLocks noChangeArrowheads="1"/>
          </p:cNvSpPr>
          <p:nvPr/>
        </p:nvSpPr>
        <p:spPr bwMode="auto">
          <a:xfrm>
            <a:off x="5081323" y="5151738"/>
            <a:ext cx="1524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H Ten</a:t>
            </a:r>
            <a:endParaRPr lang="en-US" sz="2400" i="1" smtClean="0">
              <a:latin typeface="Times New Roman" pitchFamily="18" charset="0"/>
              <a:cs typeface="Times New Roman" pitchFamily="18" charset="0"/>
            </a:endParaRPr>
          </a:p>
        </p:txBody>
      </p:sp>
      <p:sp>
        <p:nvSpPr>
          <p:cNvPr id="72" name="Text Box 142"/>
          <p:cNvSpPr txBox="1">
            <a:spLocks noChangeArrowheads="1"/>
          </p:cNvSpPr>
          <p:nvPr/>
        </p:nvSpPr>
        <p:spPr bwMode="auto">
          <a:xfrm>
            <a:off x="4979698" y="5778800"/>
            <a:ext cx="1626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Giắc Lơn Đơn</a:t>
            </a:r>
            <a:endParaRPr lang="en-US" sz="2400" i="1" smtClean="0">
              <a:latin typeface="Times New Roman" pitchFamily="18" charset="0"/>
              <a:cs typeface="Times New Roman" pitchFamily="18" charset="0"/>
            </a:endParaRPr>
          </a:p>
        </p:txBody>
      </p:sp>
      <p:sp>
        <p:nvSpPr>
          <p:cNvPr id="73" name="Text Box 147"/>
          <p:cNvSpPr txBox="1">
            <a:spLocks noChangeArrowheads="1"/>
          </p:cNvSpPr>
          <p:nvPr/>
        </p:nvSpPr>
        <p:spPr bwMode="auto">
          <a:xfrm>
            <a:off x="6894293" y="1009950"/>
            <a:ext cx="12195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Trung Quốc</a:t>
            </a:r>
          </a:p>
        </p:txBody>
      </p:sp>
      <p:sp>
        <p:nvSpPr>
          <p:cNvPr id="74" name="Text Box 150"/>
          <p:cNvSpPr txBox="1">
            <a:spLocks noChangeArrowheads="1"/>
          </p:cNvSpPr>
          <p:nvPr/>
        </p:nvSpPr>
        <p:spPr bwMode="auto">
          <a:xfrm>
            <a:off x="6808972" y="1860853"/>
            <a:ext cx="1219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Nga</a:t>
            </a:r>
            <a:endParaRPr lang="en-US" sz="2400" i="1" smtClean="0">
              <a:latin typeface="Times New Roman" pitchFamily="18" charset="0"/>
              <a:cs typeface="Times New Roman" pitchFamily="18" charset="0"/>
            </a:endParaRPr>
          </a:p>
        </p:txBody>
      </p:sp>
      <p:sp>
        <p:nvSpPr>
          <p:cNvPr id="75" name="Text Box 151"/>
          <p:cNvSpPr txBox="1">
            <a:spLocks noChangeArrowheads="1"/>
          </p:cNvSpPr>
          <p:nvPr/>
        </p:nvSpPr>
        <p:spPr bwMode="auto">
          <a:xfrm>
            <a:off x="6966301" y="2546653"/>
            <a:ext cx="1219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Ấn Độ</a:t>
            </a:r>
          </a:p>
        </p:txBody>
      </p:sp>
      <p:sp>
        <p:nvSpPr>
          <p:cNvPr id="76" name="Text Box 152"/>
          <p:cNvSpPr txBox="1">
            <a:spLocks noChangeArrowheads="1"/>
          </p:cNvSpPr>
          <p:nvPr/>
        </p:nvSpPr>
        <p:spPr bwMode="auto">
          <a:xfrm>
            <a:off x="7012226" y="3475338"/>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Anh</a:t>
            </a:r>
            <a:endParaRPr lang="en-US" sz="2400" i="1" smtClean="0">
              <a:latin typeface="Times New Roman" pitchFamily="18" charset="0"/>
              <a:cs typeface="Times New Roman" pitchFamily="18" charset="0"/>
            </a:endParaRPr>
          </a:p>
        </p:txBody>
      </p:sp>
      <p:sp>
        <p:nvSpPr>
          <p:cNvPr id="77" name="Text Box 153"/>
          <p:cNvSpPr txBox="1">
            <a:spLocks noChangeArrowheads="1"/>
          </p:cNvSpPr>
          <p:nvPr/>
        </p:nvSpPr>
        <p:spPr bwMode="auto">
          <a:xfrm>
            <a:off x="7033691" y="4293098"/>
            <a:ext cx="1117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Pháp</a:t>
            </a:r>
          </a:p>
        </p:txBody>
      </p:sp>
      <p:sp>
        <p:nvSpPr>
          <p:cNvPr id="78" name="Text Box 154"/>
          <p:cNvSpPr txBox="1">
            <a:spLocks noChangeArrowheads="1"/>
          </p:cNvSpPr>
          <p:nvPr/>
        </p:nvSpPr>
        <p:spPr bwMode="auto">
          <a:xfrm>
            <a:off x="6995920" y="5127577"/>
            <a:ext cx="1117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Pháp</a:t>
            </a:r>
          </a:p>
        </p:txBody>
      </p:sp>
      <p:sp>
        <p:nvSpPr>
          <p:cNvPr id="79" name="Text Box 155"/>
          <p:cNvSpPr txBox="1">
            <a:spLocks noChangeArrowheads="1"/>
          </p:cNvSpPr>
          <p:nvPr/>
        </p:nvSpPr>
        <p:spPr bwMode="auto">
          <a:xfrm>
            <a:off x="7012225" y="5913738"/>
            <a:ext cx="813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Mỹ</a:t>
            </a:r>
            <a:endParaRPr lang="en-US" sz="2400" i="1" smtClean="0">
              <a:latin typeface="Times New Roman" pitchFamily="18" charset="0"/>
              <a:cs typeface="Times New Roman" pitchFamily="18" charset="0"/>
            </a:endParaRPr>
          </a:p>
        </p:txBody>
      </p:sp>
      <p:sp>
        <p:nvSpPr>
          <p:cNvPr id="80" name="Text Box 156"/>
          <p:cNvSpPr txBox="1">
            <a:spLocks noChangeArrowheads="1"/>
          </p:cNvSpPr>
          <p:nvPr/>
        </p:nvSpPr>
        <p:spPr bwMode="auto">
          <a:xfrm>
            <a:off x="8231743" y="2560938"/>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XX</a:t>
            </a:r>
            <a:endParaRPr lang="en-US" sz="2400" i="1" smtClean="0">
              <a:latin typeface="Times New Roman" pitchFamily="18" charset="0"/>
              <a:cs typeface="Times New Roman" pitchFamily="18" charset="0"/>
            </a:endParaRPr>
          </a:p>
        </p:txBody>
      </p:sp>
      <p:sp>
        <p:nvSpPr>
          <p:cNvPr id="81" name="Text Box 157"/>
          <p:cNvSpPr txBox="1">
            <a:spLocks noChangeArrowheads="1"/>
          </p:cNvSpPr>
          <p:nvPr/>
        </p:nvSpPr>
        <p:spPr bwMode="auto">
          <a:xfrm>
            <a:off x="8231743" y="1860853"/>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XX</a:t>
            </a:r>
            <a:endParaRPr lang="en-US" sz="2400" i="1" smtClean="0">
              <a:latin typeface="Times New Roman" pitchFamily="18" charset="0"/>
              <a:cs typeface="Times New Roman" pitchFamily="18" charset="0"/>
            </a:endParaRPr>
          </a:p>
        </p:txBody>
      </p:sp>
      <p:sp>
        <p:nvSpPr>
          <p:cNvPr id="82" name="Text Box 158"/>
          <p:cNvSpPr txBox="1">
            <a:spLocks noChangeArrowheads="1"/>
          </p:cNvSpPr>
          <p:nvPr/>
        </p:nvSpPr>
        <p:spPr bwMode="auto">
          <a:xfrm>
            <a:off x="8231743" y="5899453"/>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XX</a:t>
            </a:r>
            <a:endParaRPr lang="en-US" sz="2400" i="1" smtClean="0">
              <a:latin typeface="Times New Roman" pitchFamily="18" charset="0"/>
              <a:cs typeface="Times New Roman" pitchFamily="18" charset="0"/>
            </a:endParaRPr>
          </a:p>
        </p:txBody>
      </p:sp>
      <p:sp>
        <p:nvSpPr>
          <p:cNvPr id="83" name="Text Box 159"/>
          <p:cNvSpPr txBox="1">
            <a:spLocks noChangeArrowheads="1"/>
          </p:cNvSpPr>
          <p:nvPr/>
        </p:nvSpPr>
        <p:spPr bwMode="auto">
          <a:xfrm>
            <a:off x="8231743" y="1175053"/>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XX</a:t>
            </a:r>
            <a:endParaRPr lang="en-US" sz="2400" i="1" smtClean="0">
              <a:latin typeface="Times New Roman" pitchFamily="18" charset="0"/>
              <a:cs typeface="Times New Roman" pitchFamily="18" charset="0"/>
            </a:endParaRPr>
          </a:p>
        </p:txBody>
      </p:sp>
      <p:sp>
        <p:nvSpPr>
          <p:cNvPr id="84" name="Text Box 160"/>
          <p:cNvSpPr txBox="1">
            <a:spLocks noChangeArrowheads="1"/>
          </p:cNvSpPr>
          <p:nvPr/>
        </p:nvSpPr>
        <p:spPr bwMode="auto">
          <a:xfrm>
            <a:off x="8231743" y="3461051"/>
            <a:ext cx="9146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XVIII</a:t>
            </a:r>
            <a:endParaRPr lang="en-US" sz="2400" i="1" smtClean="0">
              <a:latin typeface="Times New Roman" pitchFamily="18" charset="0"/>
              <a:cs typeface="Times New Roman" pitchFamily="18" charset="0"/>
            </a:endParaRPr>
          </a:p>
        </p:txBody>
      </p:sp>
      <p:sp>
        <p:nvSpPr>
          <p:cNvPr id="85" name="Text Box 163"/>
          <p:cNvSpPr txBox="1">
            <a:spLocks noChangeArrowheads="1"/>
          </p:cNvSpPr>
          <p:nvPr/>
        </p:nvSpPr>
        <p:spPr bwMode="auto">
          <a:xfrm>
            <a:off x="8316433" y="4275438"/>
            <a:ext cx="715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2400" b="1" i="1" smtClean="0">
                <a:latin typeface="Times New Roman" pitchFamily="18" charset="0"/>
                <a:cs typeface="Times New Roman" pitchFamily="18" charset="0"/>
              </a:rPr>
              <a:t>XIX</a:t>
            </a:r>
            <a:endParaRPr lang="en-US" sz="2400" i="1" smtClean="0">
              <a:latin typeface="Times New Roman" pitchFamily="18" charset="0"/>
              <a:cs typeface="Times New Roman" pitchFamily="18" charset="0"/>
            </a:endParaRPr>
          </a:p>
        </p:txBody>
      </p:sp>
      <p:sp>
        <p:nvSpPr>
          <p:cNvPr id="86" name="Text Box 164"/>
          <p:cNvSpPr txBox="1">
            <a:spLocks noChangeArrowheads="1"/>
          </p:cNvSpPr>
          <p:nvPr/>
        </p:nvSpPr>
        <p:spPr bwMode="auto">
          <a:xfrm>
            <a:off x="8231743" y="5139038"/>
            <a:ext cx="813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XIX</a:t>
            </a:r>
          </a:p>
        </p:txBody>
      </p:sp>
      <p:sp>
        <p:nvSpPr>
          <p:cNvPr id="87" name="Text Box 165"/>
          <p:cNvSpPr txBox="1">
            <a:spLocks noChangeArrowheads="1"/>
          </p:cNvSpPr>
          <p:nvPr/>
        </p:nvSpPr>
        <p:spPr bwMode="auto">
          <a:xfrm>
            <a:off x="9193931" y="1064931"/>
            <a:ext cx="13211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200" b="1" i="1" smtClean="0">
                <a:latin typeface="Times New Roman" pitchFamily="18" charset="0"/>
                <a:cs typeface="Times New Roman" pitchFamily="18" charset="0"/>
              </a:rPr>
              <a:t>Truyện ngắn</a:t>
            </a:r>
          </a:p>
        </p:txBody>
      </p:sp>
      <p:sp>
        <p:nvSpPr>
          <p:cNvPr id="88" name="Text Box 167"/>
          <p:cNvSpPr txBox="1">
            <a:spLocks noChangeArrowheads="1"/>
          </p:cNvSpPr>
          <p:nvPr/>
        </p:nvSpPr>
        <p:spPr bwMode="auto">
          <a:xfrm>
            <a:off x="9146381" y="1785011"/>
            <a:ext cx="14227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000" b="1" i="1" smtClean="0">
                <a:latin typeface="Times New Roman" pitchFamily="18" charset="0"/>
                <a:cs typeface="Times New Roman" pitchFamily="18" charset="0"/>
              </a:rPr>
              <a:t>Tiểu thuyết tự thuật</a:t>
            </a:r>
            <a:endParaRPr lang="en-US" sz="2000" i="1" smtClean="0">
              <a:latin typeface="Times New Roman" pitchFamily="18" charset="0"/>
              <a:cs typeface="Times New Roman" pitchFamily="18" charset="0"/>
            </a:endParaRPr>
          </a:p>
        </p:txBody>
      </p:sp>
      <p:sp>
        <p:nvSpPr>
          <p:cNvPr id="89" name="Text Box 170"/>
          <p:cNvSpPr txBox="1">
            <a:spLocks noChangeArrowheads="1"/>
          </p:cNvSpPr>
          <p:nvPr/>
        </p:nvSpPr>
        <p:spPr bwMode="auto">
          <a:xfrm>
            <a:off x="9332696" y="2572053"/>
            <a:ext cx="1117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400" b="1" i="1" smtClean="0">
                <a:latin typeface="Times New Roman" pitchFamily="18" charset="0"/>
                <a:cs typeface="Times New Roman" pitchFamily="18" charset="0"/>
              </a:rPr>
              <a:t>Thơ</a:t>
            </a:r>
          </a:p>
        </p:txBody>
      </p:sp>
      <p:sp>
        <p:nvSpPr>
          <p:cNvPr id="90" name="Text Box 171"/>
          <p:cNvSpPr txBox="1">
            <a:spLocks noChangeArrowheads="1"/>
          </p:cNvSpPr>
          <p:nvPr/>
        </p:nvSpPr>
        <p:spPr bwMode="auto">
          <a:xfrm>
            <a:off x="9121923" y="3297179"/>
            <a:ext cx="14227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000" b="1" i="1" smtClean="0">
                <a:latin typeface="Times New Roman" pitchFamily="18" charset="0"/>
                <a:cs typeface="Times New Roman" pitchFamily="18" charset="0"/>
              </a:rPr>
              <a:t>Tiểu thuyết phiêu lưu </a:t>
            </a:r>
            <a:endParaRPr lang="en-US" sz="2000" i="1" smtClean="0">
              <a:latin typeface="Times New Roman" pitchFamily="18" charset="0"/>
              <a:cs typeface="Times New Roman" pitchFamily="18" charset="0"/>
            </a:endParaRPr>
          </a:p>
        </p:txBody>
      </p:sp>
      <p:sp>
        <p:nvSpPr>
          <p:cNvPr id="91" name="Text Box 176"/>
          <p:cNvSpPr txBox="1">
            <a:spLocks noChangeArrowheads="1"/>
          </p:cNvSpPr>
          <p:nvPr/>
        </p:nvSpPr>
        <p:spPr bwMode="auto">
          <a:xfrm>
            <a:off x="9180257" y="4096050"/>
            <a:ext cx="13550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Truyện ngắn</a:t>
            </a:r>
            <a:endParaRPr lang="en-US" sz="2400" i="1" smtClean="0">
              <a:latin typeface="Times New Roman" pitchFamily="18" charset="0"/>
              <a:cs typeface="Times New Roman" pitchFamily="18" charset="0"/>
            </a:endParaRPr>
          </a:p>
        </p:txBody>
      </p:sp>
      <p:sp>
        <p:nvSpPr>
          <p:cNvPr id="92" name="Text Box 177"/>
          <p:cNvSpPr txBox="1">
            <a:spLocks noChangeArrowheads="1"/>
          </p:cNvSpPr>
          <p:nvPr/>
        </p:nvSpPr>
        <p:spPr bwMode="auto">
          <a:xfrm>
            <a:off x="9197196" y="4807250"/>
            <a:ext cx="1355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000" b="1" i="1" smtClean="0">
                <a:latin typeface="Times New Roman" pitchFamily="18" charset="0"/>
                <a:cs typeface="Times New Roman" pitchFamily="18" charset="0"/>
              </a:rPr>
              <a:t>Nghị luận văn chương</a:t>
            </a:r>
            <a:endParaRPr lang="en-US" sz="2000" i="1" smtClean="0">
              <a:latin typeface="Times New Roman" pitchFamily="18" charset="0"/>
              <a:cs typeface="Times New Roman" pitchFamily="18" charset="0"/>
            </a:endParaRPr>
          </a:p>
        </p:txBody>
      </p:sp>
      <p:sp>
        <p:nvSpPr>
          <p:cNvPr id="93" name="Text Box 179"/>
          <p:cNvSpPr txBox="1">
            <a:spLocks noChangeArrowheads="1"/>
          </p:cNvSpPr>
          <p:nvPr/>
        </p:nvSpPr>
        <p:spPr bwMode="auto">
          <a:xfrm>
            <a:off x="9180257" y="5791500"/>
            <a:ext cx="12872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Tiểu thuyết</a:t>
            </a:r>
            <a:endParaRPr lang="en-US" sz="2400" i="1" smtClean="0">
              <a:latin typeface="Times New Roman" pitchFamily="18" charset="0"/>
              <a:cs typeface="Times New Roman" pitchFamily="18" charset="0"/>
            </a:endParaRPr>
          </a:p>
        </p:txBody>
      </p:sp>
      <p:sp>
        <p:nvSpPr>
          <p:cNvPr id="94" name="Text Box 180"/>
          <p:cNvSpPr txBox="1">
            <a:spLocks noChangeArrowheads="1"/>
          </p:cNvSpPr>
          <p:nvPr/>
        </p:nvSpPr>
        <p:spPr bwMode="auto">
          <a:xfrm>
            <a:off x="1422770" y="4077000"/>
            <a:ext cx="3455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solidFill>
                  <a:srgbClr val="FF0000"/>
                </a:solidFill>
                <a:latin typeface="Times New Roman" pitchFamily="18" charset="0"/>
                <a:cs typeface="Times New Roman" pitchFamily="18" charset="0"/>
              </a:rPr>
              <a:t>Bố của Xi Mông(Trích Bố của Xi Mông)</a:t>
            </a:r>
            <a:endParaRPr lang="en-US" sz="2400" i="1"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1575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3000" fill="hold"/>
                                        <p:tgtEl>
                                          <p:spTgt spid="38"/>
                                        </p:tgtEl>
                                        <p:attrNameLst>
                                          <p:attrName>ppt_x</p:attrName>
                                        </p:attrNameLst>
                                      </p:cBhvr>
                                      <p:tavLst>
                                        <p:tav tm="0">
                                          <p:val>
                                            <p:strVal val="#ppt_x"/>
                                          </p:val>
                                        </p:tav>
                                        <p:tav tm="100000">
                                          <p:val>
                                            <p:strVal val="#ppt_x"/>
                                          </p:val>
                                        </p:tav>
                                      </p:tavLst>
                                    </p:anim>
                                    <p:anim calcmode="lin" valueType="num">
                                      <p:cBhvr additive="base">
                                        <p:cTn id="8" dur="3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ox(in)">
                                      <p:cBhvr>
                                        <p:cTn id="13" dur="2000"/>
                                        <p:tgtEl>
                                          <p:spTgt spid="3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ox(in)">
                                      <p:cBhvr>
                                        <p:cTn id="16" dur="2000"/>
                                        <p:tgtEl>
                                          <p:spTgt spid="4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ox(in)">
                                      <p:cBhvr>
                                        <p:cTn id="19" dur="2000"/>
                                        <p:tgtEl>
                                          <p:spTgt spid="7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ox(in)">
                                      <p:cBhvr>
                                        <p:cTn id="22" dur="2000"/>
                                        <p:tgtEl>
                                          <p:spTgt spid="8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ox(in)">
                                      <p:cBhvr>
                                        <p:cTn id="25" dur="2000"/>
                                        <p:tgtEl>
                                          <p:spTgt spid="8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ox(in)">
                                      <p:cBhvr>
                                        <p:cTn id="28" dur="2000"/>
                                        <p:tgtEl>
                                          <p:spTgt spid="4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ox(in)">
                                      <p:cBhvr>
                                        <p:cTn id="31" dur="2000"/>
                                        <p:tgtEl>
                                          <p:spTgt spid="4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box(in)">
                                      <p:cBhvr>
                                        <p:cTn id="34" dur="2000"/>
                                        <p:tgtEl>
                                          <p:spTgt spid="74"/>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box(in)">
                                      <p:cBhvr>
                                        <p:cTn id="37" dur="2000"/>
                                        <p:tgtEl>
                                          <p:spTgt spid="8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box(in)">
                                      <p:cBhvr>
                                        <p:cTn id="40" dur="2000"/>
                                        <p:tgtEl>
                                          <p:spTgt spid="8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ox(in)">
                                      <p:cBhvr>
                                        <p:cTn id="43" dur="2000"/>
                                        <p:tgtEl>
                                          <p:spTgt spid="41"/>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ox(in)">
                                      <p:cBhvr>
                                        <p:cTn id="46" dur="2000"/>
                                        <p:tgtEl>
                                          <p:spTgt spid="47"/>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box(in)">
                                      <p:cBhvr>
                                        <p:cTn id="49" dur="2000"/>
                                        <p:tgtEl>
                                          <p:spTgt spid="7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box(in)">
                                      <p:cBhvr>
                                        <p:cTn id="52" dur="2000"/>
                                        <p:tgtEl>
                                          <p:spTgt spid="80"/>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box(in)">
                                      <p:cBhvr>
                                        <p:cTn id="55" dur="2000"/>
                                        <p:tgtEl>
                                          <p:spTgt spid="89"/>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ox(in)">
                                      <p:cBhvr>
                                        <p:cTn id="58" dur="2000"/>
                                        <p:tgtEl>
                                          <p:spTgt spid="42"/>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box(in)">
                                      <p:cBhvr>
                                        <p:cTn id="61" dur="2000"/>
                                        <p:tgtEl>
                                          <p:spTgt spid="48"/>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box(in)">
                                      <p:cBhvr>
                                        <p:cTn id="64" dur="2000"/>
                                        <p:tgtEl>
                                          <p:spTgt spid="76"/>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box(in)">
                                      <p:cBhvr>
                                        <p:cTn id="67" dur="2000"/>
                                        <p:tgtEl>
                                          <p:spTgt spid="84"/>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box(in)">
                                      <p:cBhvr>
                                        <p:cTn id="70" dur="2000"/>
                                        <p:tgtEl>
                                          <p:spTgt spid="90"/>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box(in)">
                                      <p:cBhvr>
                                        <p:cTn id="73" dur="2000"/>
                                        <p:tgtEl>
                                          <p:spTgt spid="94"/>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box(in)">
                                      <p:cBhvr>
                                        <p:cTn id="76" dur="2000"/>
                                        <p:tgtEl>
                                          <p:spTgt spid="70"/>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box(in)">
                                      <p:cBhvr>
                                        <p:cTn id="79" dur="2000"/>
                                        <p:tgtEl>
                                          <p:spTgt spid="77"/>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box(in)">
                                      <p:cBhvr>
                                        <p:cTn id="82" dur="2000"/>
                                        <p:tgtEl>
                                          <p:spTgt spid="85"/>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box(in)">
                                      <p:cBhvr>
                                        <p:cTn id="85" dur="2000"/>
                                        <p:tgtEl>
                                          <p:spTgt spid="91"/>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box(in)">
                                      <p:cBhvr>
                                        <p:cTn id="88" dur="2000"/>
                                        <p:tgtEl>
                                          <p:spTgt spid="43"/>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box(in)">
                                      <p:cBhvr>
                                        <p:cTn id="91" dur="2000"/>
                                        <p:tgtEl>
                                          <p:spTgt spid="71"/>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box(in)">
                                      <p:cBhvr>
                                        <p:cTn id="94" dur="2000"/>
                                        <p:tgtEl>
                                          <p:spTgt spid="78"/>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box(in)">
                                      <p:cBhvr>
                                        <p:cTn id="97" dur="2000"/>
                                        <p:tgtEl>
                                          <p:spTgt spid="86"/>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box(in)">
                                      <p:cBhvr>
                                        <p:cTn id="100" dur="2000"/>
                                        <p:tgtEl>
                                          <p:spTgt spid="92"/>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box(in)">
                                      <p:cBhvr>
                                        <p:cTn id="103" dur="2000"/>
                                        <p:tgtEl>
                                          <p:spTgt spid="44"/>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box(in)">
                                      <p:cBhvr>
                                        <p:cTn id="106" dur="2000"/>
                                        <p:tgtEl>
                                          <p:spTgt spid="72"/>
                                        </p:tgtEl>
                                      </p:cBhvr>
                                    </p:animEffect>
                                  </p:childTnLst>
                                </p:cTn>
                              </p:par>
                              <p:par>
                                <p:cTn id="107" presetID="4" presetClass="entr" presetSubtype="16"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box(in)">
                                      <p:cBhvr>
                                        <p:cTn id="109" dur="2000"/>
                                        <p:tgtEl>
                                          <p:spTgt spid="79"/>
                                        </p:tgtEl>
                                      </p:cBhvr>
                                    </p:animEffect>
                                  </p:childTnLst>
                                </p:cTn>
                              </p:par>
                              <p:par>
                                <p:cTn id="110" presetID="4" presetClass="entr" presetSubtype="16" fill="hold" grpId="0" nodeType="with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box(in)">
                                      <p:cBhvr>
                                        <p:cTn id="112" dur="2000"/>
                                        <p:tgtEl>
                                          <p:spTgt spid="82"/>
                                        </p:tgtEl>
                                      </p:cBhvr>
                                    </p:animEffect>
                                  </p:childTnLst>
                                </p:cTn>
                              </p:par>
                              <p:par>
                                <p:cTn id="113" presetID="4" presetClass="entr" presetSubtype="16" fill="hold" grpId="0" nodeType="with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ox(in)">
                                      <p:cBhvr>
                                        <p:cTn id="115"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2"/>
          <a:srcRect l="13153" t="25279" r="13619" b="15484"/>
          <a:stretch/>
        </p:blipFill>
        <p:spPr>
          <a:xfrm>
            <a:off x="2" y="0"/>
            <a:ext cx="12192000" cy="6858000"/>
          </a:xfrm>
          <a:prstGeom prst="rect">
            <a:avLst/>
          </a:prstGeom>
        </p:spPr>
      </p:pic>
      <p:sp>
        <p:nvSpPr>
          <p:cNvPr id="11"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smtClean="0">
                <a:solidFill>
                  <a:prstClr val="black"/>
                </a:solidFill>
                <a:latin typeface="Times New Roman" pitchFamily="18" charset="0"/>
                <a:cs typeface="Times New Roman" pitchFamily="18" charset="0"/>
              </a:rPr>
              <a:t>II</a:t>
            </a:r>
            <a:r>
              <a:rPr lang="en-US" altLang="zh-CN" sz="6600" b="1" i="1" smtClean="0">
                <a:solidFill>
                  <a:prstClr val="black"/>
                </a:solidFill>
                <a:latin typeface="Times New Roman" pitchFamily="18" charset="0"/>
                <a:cs typeface="Times New Roman" pitchFamily="18" charset="0"/>
              </a:rPr>
              <a:t>.</a:t>
            </a:r>
          </a:p>
          <a:p>
            <a:pPr algn="ctr"/>
            <a:r>
              <a:rPr lang="en-US" altLang="zh-CN" sz="6600" b="1" i="1" smtClean="0">
                <a:solidFill>
                  <a:prstClr val="black"/>
                </a:solidFill>
                <a:latin typeface="Times New Roman" pitchFamily="18" charset="0"/>
                <a:cs typeface="Times New Roman" pitchFamily="18" charset="0"/>
              </a:rPr>
              <a:t>Những nét nội dung chủ yếu của VHNN</a:t>
            </a:r>
            <a:endParaRPr lang="zh-CN" altLang="en-US" sz="6600" b="1" i="1">
              <a:solidFill>
                <a:prstClr val="black"/>
              </a:solidFill>
              <a:latin typeface="Times New Roman" pitchFamily="18" charset="0"/>
              <a:cs typeface="Times New Roman" pitchFamily="18" charset="0"/>
            </a:endParaRPr>
          </a:p>
        </p:txBody>
      </p:sp>
      <p:pic>
        <p:nvPicPr>
          <p:cNvPr id="13"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3">
            <a:biLevel thresh="25000"/>
          </a:blip>
          <a:srcRect t="1" r="69256" b="4002"/>
          <a:stretch/>
        </p:blipFill>
        <p:spPr>
          <a:xfrm>
            <a:off x="3402524" y="1271790"/>
            <a:ext cx="1654707" cy="302739"/>
          </a:xfrm>
          <a:prstGeom prst="rect">
            <a:avLst/>
          </a:prstGeom>
        </p:spPr>
      </p:pic>
      <p:pic>
        <p:nvPicPr>
          <p:cNvPr id="14"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3">
            <a:biLevel thresh="25000"/>
          </a:blip>
          <a:srcRect t="1" r="69256" b="4002"/>
          <a:stretch/>
        </p:blipFill>
        <p:spPr>
          <a:xfrm flipH="1">
            <a:off x="7134774" y="1271790"/>
            <a:ext cx="1654707" cy="302739"/>
          </a:xfrm>
          <a:prstGeom prst="rect">
            <a:avLst/>
          </a:prstGeom>
        </p:spPr>
      </p:pic>
      <p:pic>
        <p:nvPicPr>
          <p:cNvPr id="17" name="图片 22">
            <a:extLst>
              <a:ext uri="{FF2B5EF4-FFF2-40B4-BE49-F238E27FC236}">
                <a16:creationId xmlns:a16="http://schemas.microsoft.com/office/drawing/2014/main" xmlns="" id="{6E9628B8-7E8B-45BA-AF37-93C55FE1D62C}"/>
              </a:ext>
            </a:extLst>
          </p:cNvPr>
          <p:cNvPicPr>
            <a:picLocks noChangeAspect="1"/>
          </p:cNvPicPr>
          <p:nvPr/>
        </p:nvPicPr>
        <p:blipFill>
          <a:blip r:embed="rId4"/>
          <a:stretch>
            <a:fillRect/>
          </a:stretch>
        </p:blipFill>
        <p:spPr>
          <a:xfrm rot="19934422">
            <a:off x="934912" y="4052993"/>
            <a:ext cx="1238156" cy="2206370"/>
          </a:xfrm>
          <a:prstGeom prst="rect">
            <a:avLst/>
          </a:prstGeom>
        </p:spPr>
      </p:pic>
      <p:pic>
        <p:nvPicPr>
          <p:cNvPr id="19" name="图片 23">
            <a:extLst>
              <a:ext uri="{FF2B5EF4-FFF2-40B4-BE49-F238E27FC236}">
                <a16:creationId xmlns:a16="http://schemas.microsoft.com/office/drawing/2014/main" xmlns="" id="{0C911A52-D672-4B28-8414-639F373D1CD4}"/>
              </a:ext>
            </a:extLst>
          </p:cNvPr>
          <p:cNvPicPr>
            <a:picLocks noChangeAspect="1"/>
          </p:cNvPicPr>
          <p:nvPr/>
        </p:nvPicPr>
        <p:blipFill>
          <a:blip r:embed="rId4"/>
          <a:stretch>
            <a:fillRect/>
          </a:stretch>
        </p:blipFill>
        <p:spPr>
          <a:xfrm rot="1665578" flipH="1">
            <a:off x="10023022" y="4053429"/>
            <a:ext cx="1238156" cy="2206370"/>
          </a:xfrm>
          <a:prstGeom prst="rect">
            <a:avLst/>
          </a:prstGeom>
        </p:spPr>
      </p:pic>
      <p:pic>
        <p:nvPicPr>
          <p:cNvPr id="20" name="图片 12">
            <a:extLst>
              <a:ext uri="{FF2B5EF4-FFF2-40B4-BE49-F238E27FC236}">
                <a16:creationId xmlns:a16="http://schemas.microsoft.com/office/drawing/2014/main" xmlns="" id="{53C6458A-8288-4F96-9497-186AE4021D8A}"/>
              </a:ext>
            </a:extLst>
          </p:cNvPr>
          <p:cNvPicPr>
            <a:picLocks noChangeAspect="1"/>
          </p:cNvPicPr>
          <p:nvPr/>
        </p:nvPicPr>
        <p:blipFill>
          <a:blip r:embed="rId5"/>
          <a:stretch>
            <a:fillRect/>
          </a:stretch>
        </p:blipFill>
        <p:spPr>
          <a:xfrm>
            <a:off x="5180788" y="5641643"/>
            <a:ext cx="1830431" cy="889580"/>
          </a:xfrm>
          <a:prstGeom prst="rect">
            <a:avLst/>
          </a:prstGeom>
        </p:spPr>
      </p:pic>
      <p:sp>
        <p:nvSpPr>
          <p:cNvPr id="14340" name="Text Box 53"/>
          <p:cNvSpPr txBox="1">
            <a:spLocks noChangeArrowheads="1"/>
          </p:cNvSpPr>
          <p:nvPr/>
        </p:nvSpPr>
        <p:spPr bwMode="auto">
          <a:xfrm>
            <a:off x="9526590" y="41148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779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itchFamily="18" charset="0"/>
              <a:cs typeface="Times New Roman" pitchFamily="18" charset="0"/>
            </a:endParaRPr>
          </a:p>
        </p:txBody>
      </p:sp>
      <p:sp>
        <p:nvSpPr>
          <p:cNvPr id="3"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prstClr val="black"/>
              </a:solidFill>
              <a:latin typeface="Times New Roman" pitchFamily="18" charset="0"/>
              <a:cs typeface="Times New Roman" pitchFamily="18" charset="0"/>
            </a:endParaRPr>
          </a:p>
        </p:txBody>
      </p:sp>
      <p:pic>
        <p:nvPicPr>
          <p:cNvPr id="9" name="图片 11">
            <a:extLst>
              <a:ext uri="{FF2B5EF4-FFF2-40B4-BE49-F238E27FC236}">
                <a16:creationId xmlns:a16="http://schemas.microsoft.com/office/drawing/2014/main" xmlns="" id="{1A0F75C6-591A-46DA-8A27-D84C55AADDCE}"/>
              </a:ext>
            </a:extLst>
          </p:cNvPr>
          <p:cNvPicPr>
            <a:picLocks noChangeAspect="1"/>
          </p:cNvPicPr>
          <p:nvPr/>
        </p:nvPicPr>
        <p:blipFill>
          <a:blip r:embed="rId2"/>
          <a:stretch>
            <a:fillRect/>
          </a:stretch>
        </p:blipFill>
        <p:spPr>
          <a:xfrm>
            <a:off x="-157812" y="4766897"/>
            <a:ext cx="1932599" cy="2091109"/>
          </a:xfrm>
          <a:prstGeom prst="rect">
            <a:avLst/>
          </a:prstGeom>
        </p:spPr>
      </p:pic>
      <p:pic>
        <p:nvPicPr>
          <p:cNvPr id="16" name="图片 13">
            <a:extLst>
              <a:ext uri="{FF2B5EF4-FFF2-40B4-BE49-F238E27FC236}">
                <a16:creationId xmlns:a16="http://schemas.microsoft.com/office/drawing/2014/main" xmlns="" id="{08CF7C09-0298-4545-94E0-2C726FA6A64B}"/>
              </a:ext>
            </a:extLst>
          </p:cNvPr>
          <p:cNvPicPr>
            <a:picLocks noChangeAspect="1"/>
          </p:cNvPicPr>
          <p:nvPr/>
        </p:nvPicPr>
        <p:blipFill>
          <a:blip r:embed="rId3"/>
          <a:stretch>
            <a:fillRect/>
          </a:stretch>
        </p:blipFill>
        <p:spPr>
          <a:xfrm>
            <a:off x="10412836" y="4652379"/>
            <a:ext cx="2097206" cy="2206943"/>
          </a:xfrm>
          <a:prstGeom prst="rect">
            <a:avLst/>
          </a:prstGeom>
        </p:spPr>
      </p:pic>
      <p:pic>
        <p:nvPicPr>
          <p:cNvPr id="21" name="Google Shape;104;p2"/>
          <p:cNvPicPr preferRelativeResize="0"/>
          <p:nvPr/>
        </p:nvPicPr>
        <p:blipFill rotWithShape="1">
          <a:blip r:embed="rId4">
            <a:alphaModFix/>
            <a:extLst>
              <a:ext uri="{BEBA8EAE-BF5A-486C-A8C5-ECC9F3942E4B}">
                <a14:imgProps xmlns:a14="http://schemas.microsoft.com/office/drawing/2010/main">
                  <a14:imgLayer r:embed="rId5">
                    <a14:imgEffect>
                      <a14:saturation sat="66000"/>
                    </a14:imgEffect>
                  </a14:imgLayer>
                </a14:imgProps>
              </a:ext>
            </a:extLst>
          </a:blip>
          <a:srcRect l="17778" b="-1"/>
          <a:stretch/>
        </p:blipFill>
        <p:spPr>
          <a:xfrm>
            <a:off x="738211" y="395230"/>
            <a:ext cx="10759977" cy="945538"/>
          </a:xfrm>
          <a:prstGeom prst="rect">
            <a:avLst/>
          </a:prstGeom>
          <a:noFill/>
          <a:ln>
            <a:noFill/>
          </a:ln>
        </p:spPr>
      </p:pic>
      <p:sp>
        <p:nvSpPr>
          <p:cNvPr id="22" name="Text Box 13"/>
          <p:cNvSpPr txBox="1">
            <a:spLocks noChangeArrowheads="1"/>
          </p:cNvSpPr>
          <p:nvPr/>
        </p:nvSpPr>
        <p:spPr bwMode="auto">
          <a:xfrm>
            <a:off x="1417068" y="488867"/>
            <a:ext cx="9433048" cy="707886"/>
          </a:xfrm>
          <a:prstGeom prst="rect">
            <a:avLst/>
          </a:prstGeom>
          <a:solidFill>
            <a:schemeClr val="bg1"/>
          </a:solid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4000" b="1" i="1" smtClean="0">
                <a:solidFill>
                  <a:prstClr val="black"/>
                </a:solidFill>
                <a:latin typeface="Times New Roman" pitchFamily="18" charset="0"/>
              </a:rPr>
              <a:t>Điền từ còn thiếu vào chỗ chấm</a:t>
            </a:r>
            <a:endParaRPr lang="en-US" sz="4000" b="1" dirty="0">
              <a:solidFill>
                <a:prstClr val="black"/>
              </a:solidFill>
              <a:latin typeface="Times New Roman" pitchFamily="18" charset="0"/>
            </a:endParaRPr>
          </a:p>
        </p:txBody>
      </p:sp>
      <p:sp>
        <p:nvSpPr>
          <p:cNvPr id="4" name="Rectangle 3"/>
          <p:cNvSpPr/>
          <p:nvPr/>
        </p:nvSpPr>
        <p:spPr>
          <a:xfrm>
            <a:off x="1417068" y="1628800"/>
            <a:ext cx="9433048" cy="4524315"/>
          </a:xfrm>
          <a:prstGeom prst="rect">
            <a:avLst/>
          </a:prstGeom>
        </p:spPr>
        <p:txBody>
          <a:bodyPr wrap="square">
            <a:spAutoFit/>
          </a:bodyPr>
          <a:lstStyle/>
          <a:p>
            <a:r>
              <a:rPr lang="en-US" sz="3200" i="1" smtClean="0">
                <a:latin typeface="Times New Roman" pitchFamily="18" charset="0"/>
                <a:cs typeface="Times New Roman" pitchFamily="18" charset="0"/>
              </a:rPr>
              <a:t>1. </a:t>
            </a:r>
            <a:r>
              <a:rPr lang="vi-VN" sz="3200" i="1" smtClean="0">
                <a:latin typeface="Times New Roman" pitchFamily="18" charset="0"/>
                <a:cs typeface="Times New Roman" pitchFamily="18" charset="0"/>
              </a:rPr>
              <a:t>Xa </a:t>
            </a:r>
            <a:r>
              <a:rPr lang="vi-VN" sz="3200" i="1">
                <a:latin typeface="Times New Roman" pitchFamily="18" charset="0"/>
                <a:cs typeface="Times New Roman" pitchFamily="18" charset="0"/>
              </a:rPr>
              <a:t>ngắm thác </a:t>
            </a:r>
            <a:r>
              <a:rPr lang="vi-VN" sz="3200" i="1">
                <a:latin typeface="Times New Roman" pitchFamily="18" charset="0"/>
                <a:cs typeface="Times New Roman" pitchFamily="18" charset="0"/>
              </a:rPr>
              <a:t>núi </a:t>
            </a:r>
            <a:r>
              <a:rPr lang="en-US" sz="3200" i="1" smtClean="0">
                <a:latin typeface="Times New Roman" pitchFamily="18" charset="0"/>
                <a:cs typeface="Times New Roman" pitchFamily="18" charset="0"/>
              </a:rPr>
              <a:t>L</a:t>
            </a:r>
            <a:r>
              <a:rPr lang="vi-VN" sz="3200" i="1" smtClean="0">
                <a:latin typeface="Times New Roman" pitchFamily="18" charset="0"/>
                <a:cs typeface="Times New Roman" pitchFamily="18" charset="0"/>
              </a:rPr>
              <a:t>ư</a:t>
            </a:r>
            <a:r>
              <a:rPr lang="vi-VN" sz="3200" i="1">
                <a:latin typeface="Times New Roman" pitchFamily="18" charset="0"/>
                <a:cs typeface="Times New Roman" pitchFamily="18" charset="0"/>
              </a:rPr>
              <a:t>: vẻ đẹp </a:t>
            </a:r>
            <a:r>
              <a:rPr lang="vi-VN" sz="3200" i="1">
                <a:latin typeface="Times New Roman" pitchFamily="18" charset="0"/>
                <a:cs typeface="Times New Roman" pitchFamily="18" charset="0"/>
              </a:rPr>
              <a:t>núi </a:t>
            </a:r>
            <a:r>
              <a:rPr lang="en-US" sz="3200" i="1" smtClean="0">
                <a:latin typeface="Times New Roman" pitchFamily="18" charset="0"/>
                <a:cs typeface="Times New Roman" pitchFamily="18" charset="0"/>
              </a:rPr>
              <a:t>L</a:t>
            </a:r>
            <a:r>
              <a:rPr lang="vi-VN" sz="3200" i="1" smtClean="0">
                <a:latin typeface="Times New Roman" pitchFamily="18" charset="0"/>
                <a:cs typeface="Times New Roman" pitchFamily="18" charset="0"/>
              </a:rPr>
              <a:t>ư và</a:t>
            </a:r>
            <a:r>
              <a:rPr lang="en-US" sz="3200" i="1" smtClean="0">
                <a:latin typeface="Times New Roman" pitchFamily="18" charset="0"/>
                <a:cs typeface="Times New Roman" pitchFamily="18" charset="0"/>
              </a:rPr>
              <a:t>........................</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đầm thắm, bộc lộ tính cách phóng khoáng của tác giả</a:t>
            </a:r>
          </a:p>
          <a:p>
            <a:r>
              <a:rPr lang="vi-VN" sz="3200" i="1">
                <a:latin typeface="Times New Roman" pitchFamily="18" charset="0"/>
                <a:cs typeface="Times New Roman" pitchFamily="18" charset="0"/>
              </a:rPr>
              <a:t/>
            </a:r>
            <a:br>
              <a:rPr lang="vi-VN" sz="3200" i="1">
                <a:latin typeface="Times New Roman" pitchFamily="18" charset="0"/>
                <a:cs typeface="Times New Roman" pitchFamily="18" charset="0"/>
              </a:rPr>
            </a:br>
            <a:r>
              <a:rPr lang="en-US" sz="3200" i="1" smtClean="0">
                <a:latin typeface="Times New Roman" pitchFamily="18" charset="0"/>
                <a:cs typeface="Times New Roman" pitchFamily="18" charset="0"/>
              </a:rPr>
              <a:t>2. </a:t>
            </a:r>
            <a:r>
              <a:rPr lang="vi-VN" sz="3200" i="1" smtClean="0">
                <a:latin typeface="Times New Roman" pitchFamily="18" charset="0"/>
                <a:cs typeface="Times New Roman" pitchFamily="18" charset="0"/>
              </a:rPr>
              <a:t>Bài </a:t>
            </a:r>
            <a:r>
              <a:rPr lang="vi-VN" sz="3200" i="1">
                <a:latin typeface="Times New Roman" pitchFamily="18" charset="0"/>
                <a:cs typeface="Times New Roman" pitchFamily="18" charset="0"/>
              </a:rPr>
              <a:t>ca nhà tranh bị gió thu phá </a:t>
            </a:r>
            <a:r>
              <a:rPr lang="vi-VN" sz="3200" i="1">
                <a:latin typeface="Times New Roman" pitchFamily="18" charset="0"/>
                <a:cs typeface="Times New Roman" pitchFamily="18" charset="0"/>
              </a:rPr>
              <a:t>thể </a:t>
            </a:r>
            <a:r>
              <a:rPr lang="vi-VN" sz="3200" i="1" smtClean="0">
                <a:latin typeface="Times New Roman" pitchFamily="18" charset="0"/>
                <a:cs typeface="Times New Roman" pitchFamily="18" charset="0"/>
              </a:rPr>
              <a:t>hiện</a:t>
            </a:r>
            <a:r>
              <a:rPr lang="en-US" sz="3200" i="1" smtClean="0">
                <a:latin typeface="Times New Roman" pitchFamily="18" charset="0"/>
                <a:cs typeface="Times New Roman"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của cuộc sống nghèo túng và bộc lộ khát vọng cao cả: mọi người đều được ấm no</a:t>
            </a:r>
          </a:p>
          <a:p>
            <a:r>
              <a:rPr lang="vi-VN" sz="3200" i="1">
                <a:latin typeface="Times New Roman" pitchFamily="18" charset="0"/>
                <a:cs typeface="Times New Roman" pitchFamily="18" charset="0"/>
              </a:rPr>
              <a:t/>
            </a:r>
            <a:br>
              <a:rPr lang="vi-VN" sz="3200" i="1">
                <a:latin typeface="Times New Roman" pitchFamily="18" charset="0"/>
                <a:cs typeface="Times New Roman" pitchFamily="18" charset="0"/>
              </a:rPr>
            </a:br>
            <a:r>
              <a:rPr lang="en-US" sz="3200" i="1" smtClean="0">
                <a:latin typeface="Times New Roman" pitchFamily="18" charset="0"/>
                <a:cs typeface="Times New Roman" pitchFamily="18" charset="0"/>
              </a:rPr>
              <a:t>3. Mây </a:t>
            </a:r>
            <a:r>
              <a:rPr lang="en-US" sz="3200" i="1">
                <a:latin typeface="Times New Roman" pitchFamily="18" charset="0"/>
                <a:cs typeface="Times New Roman" pitchFamily="18" charset="0"/>
              </a:rPr>
              <a:t>và sóng ca ngợi tình mẫu </a:t>
            </a:r>
            <a:r>
              <a:rPr lang="en-US" sz="3200" i="1">
                <a:latin typeface="Times New Roman" pitchFamily="18" charset="0"/>
                <a:cs typeface="Times New Roman" pitchFamily="18" charset="0"/>
              </a:rPr>
              <a:t>tử </a:t>
            </a:r>
            <a:r>
              <a:rPr lang="en-US" sz="3200" i="1" smtClean="0">
                <a:latin typeface="Times New Roman" pitchFamily="18" charset="0"/>
                <a:cs typeface="Times New Roman" pitchFamily="18" charset="0"/>
              </a:rPr>
              <a:t>....................,bất </a:t>
            </a:r>
            <a:r>
              <a:rPr lang="en-US" sz="3200" i="1">
                <a:latin typeface="Times New Roman" pitchFamily="18" charset="0"/>
                <a:cs typeface="Times New Roman" pitchFamily="18" charset="0"/>
              </a:rPr>
              <a:t>diệt</a:t>
            </a:r>
          </a:p>
          <a:p>
            <a:endParaRPr lang="en-US" sz="3200" i="1">
              <a:latin typeface="Times New Roman" pitchFamily="18" charset="0"/>
              <a:cs typeface="Times New Roman" pitchFamily="18" charset="0"/>
            </a:endParaRPr>
          </a:p>
        </p:txBody>
      </p:sp>
      <p:sp>
        <p:nvSpPr>
          <p:cNvPr id="5" name="TextBox 4"/>
          <p:cNvSpPr txBox="1"/>
          <p:nvPr/>
        </p:nvSpPr>
        <p:spPr>
          <a:xfrm>
            <a:off x="8177540" y="1599183"/>
            <a:ext cx="3779433" cy="461665"/>
          </a:xfrm>
          <a:prstGeom prst="rect">
            <a:avLst/>
          </a:prstGeom>
          <a:noFill/>
        </p:spPr>
        <p:txBody>
          <a:bodyPr wrap="none" rtlCol="0">
            <a:spAutoFit/>
          </a:bodyPr>
          <a:lstStyle/>
          <a:p>
            <a:r>
              <a:rPr lang="en-US" sz="2400" b="1" i="1" smtClean="0">
                <a:solidFill>
                  <a:srgbClr val="FF0000"/>
                </a:solidFill>
                <a:latin typeface="Times New Roman" pitchFamily="18" charset="0"/>
                <a:cs typeface="Times New Roman" pitchFamily="18" charset="0"/>
              </a:rPr>
              <a:t>TÌNH YÊU THIÊN NHIÊN</a:t>
            </a:r>
            <a:endParaRPr lang="en-US" sz="2400" b="1" i="1">
              <a:solidFill>
                <a:srgbClr val="FF0000"/>
              </a:solidFill>
              <a:latin typeface="Times New Roman" pitchFamily="18" charset="0"/>
              <a:cs typeface="Times New Roman" pitchFamily="18" charset="0"/>
            </a:endParaRPr>
          </a:p>
        </p:txBody>
      </p:sp>
      <p:sp>
        <p:nvSpPr>
          <p:cNvPr id="11" name="TextBox 10"/>
          <p:cNvSpPr txBox="1"/>
          <p:nvPr/>
        </p:nvSpPr>
        <p:spPr>
          <a:xfrm>
            <a:off x="8635715" y="3068960"/>
            <a:ext cx="1494320" cy="461665"/>
          </a:xfrm>
          <a:prstGeom prst="rect">
            <a:avLst/>
          </a:prstGeom>
          <a:noFill/>
        </p:spPr>
        <p:txBody>
          <a:bodyPr wrap="none" rtlCol="0">
            <a:spAutoFit/>
          </a:bodyPr>
          <a:lstStyle/>
          <a:p>
            <a:r>
              <a:rPr lang="en-US" sz="2400" b="1" i="1" smtClean="0">
                <a:solidFill>
                  <a:srgbClr val="FF0000"/>
                </a:solidFill>
                <a:latin typeface="Times New Roman" pitchFamily="18" charset="0"/>
                <a:cs typeface="Times New Roman" pitchFamily="18" charset="0"/>
              </a:rPr>
              <a:t>NỖI KHỔ</a:t>
            </a:r>
            <a:endParaRPr lang="en-US" sz="2400" b="1" i="1">
              <a:solidFill>
                <a:srgbClr val="FF0000"/>
              </a:solidFill>
              <a:latin typeface="Times New Roman" pitchFamily="18" charset="0"/>
              <a:cs typeface="Times New Roman" pitchFamily="18" charset="0"/>
            </a:endParaRPr>
          </a:p>
        </p:txBody>
      </p:sp>
      <p:sp>
        <p:nvSpPr>
          <p:cNvPr id="12" name="TextBox 11"/>
          <p:cNvSpPr txBox="1"/>
          <p:nvPr/>
        </p:nvSpPr>
        <p:spPr>
          <a:xfrm>
            <a:off x="7321723" y="4983559"/>
            <a:ext cx="2246128" cy="461665"/>
          </a:xfrm>
          <a:prstGeom prst="rect">
            <a:avLst/>
          </a:prstGeom>
          <a:noFill/>
        </p:spPr>
        <p:txBody>
          <a:bodyPr wrap="none" rtlCol="0">
            <a:spAutoFit/>
          </a:bodyPr>
          <a:lstStyle/>
          <a:p>
            <a:r>
              <a:rPr lang="en-US" sz="2400" b="1" i="1" smtClean="0">
                <a:solidFill>
                  <a:srgbClr val="FF0000"/>
                </a:solidFill>
                <a:latin typeface="Times New Roman" pitchFamily="18" charset="0"/>
                <a:cs typeface="Times New Roman" pitchFamily="18" charset="0"/>
              </a:rPr>
              <a:t>THIÊN NHIÊN</a:t>
            </a:r>
            <a:endParaRPr lang="en-US" sz="2400" b="1"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175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5"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itchFamily="18" charset="0"/>
              <a:cs typeface="Times New Roman" pitchFamily="18" charset="0"/>
            </a:endParaRPr>
          </a:p>
        </p:txBody>
      </p:sp>
      <p:sp>
        <p:nvSpPr>
          <p:cNvPr id="3"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prstClr val="black"/>
              </a:solidFill>
              <a:latin typeface="Times New Roman" pitchFamily="18" charset="0"/>
              <a:cs typeface="Times New Roman" pitchFamily="18" charset="0"/>
            </a:endParaRPr>
          </a:p>
        </p:txBody>
      </p:sp>
      <p:pic>
        <p:nvPicPr>
          <p:cNvPr id="9" name="图片 11">
            <a:extLst>
              <a:ext uri="{FF2B5EF4-FFF2-40B4-BE49-F238E27FC236}">
                <a16:creationId xmlns:a16="http://schemas.microsoft.com/office/drawing/2014/main" xmlns="" id="{1A0F75C6-591A-46DA-8A27-D84C55AADDCE}"/>
              </a:ext>
            </a:extLst>
          </p:cNvPr>
          <p:cNvPicPr>
            <a:picLocks noChangeAspect="1"/>
          </p:cNvPicPr>
          <p:nvPr/>
        </p:nvPicPr>
        <p:blipFill>
          <a:blip r:embed="rId2"/>
          <a:stretch>
            <a:fillRect/>
          </a:stretch>
        </p:blipFill>
        <p:spPr>
          <a:xfrm>
            <a:off x="-157812" y="4766897"/>
            <a:ext cx="1932599" cy="2091109"/>
          </a:xfrm>
          <a:prstGeom prst="rect">
            <a:avLst/>
          </a:prstGeom>
        </p:spPr>
      </p:pic>
      <p:pic>
        <p:nvPicPr>
          <p:cNvPr id="16" name="图片 13">
            <a:extLst>
              <a:ext uri="{FF2B5EF4-FFF2-40B4-BE49-F238E27FC236}">
                <a16:creationId xmlns:a16="http://schemas.microsoft.com/office/drawing/2014/main" xmlns="" id="{08CF7C09-0298-4545-94E0-2C726FA6A64B}"/>
              </a:ext>
            </a:extLst>
          </p:cNvPr>
          <p:cNvPicPr>
            <a:picLocks noChangeAspect="1"/>
          </p:cNvPicPr>
          <p:nvPr/>
        </p:nvPicPr>
        <p:blipFill>
          <a:blip r:embed="rId3"/>
          <a:stretch>
            <a:fillRect/>
          </a:stretch>
        </p:blipFill>
        <p:spPr>
          <a:xfrm>
            <a:off x="10412836" y="4652379"/>
            <a:ext cx="2097206" cy="2206943"/>
          </a:xfrm>
          <a:prstGeom prst="rect">
            <a:avLst/>
          </a:prstGeom>
        </p:spPr>
      </p:pic>
      <p:sp>
        <p:nvSpPr>
          <p:cNvPr id="20" name="矩形 20"/>
          <p:cNvSpPr/>
          <p:nvPr/>
        </p:nvSpPr>
        <p:spPr>
          <a:xfrm>
            <a:off x="905566" y="1412779"/>
            <a:ext cx="10578282" cy="5078313"/>
          </a:xfrm>
          <a:prstGeom prst="rect">
            <a:avLst/>
          </a:prstGeom>
        </p:spPr>
        <p:txBody>
          <a:bodyPr wrap="square">
            <a:spAutoFit/>
          </a:bodyPr>
          <a:lstStyle/>
          <a:p>
            <a:pPr>
              <a:lnSpc>
                <a:spcPct val="150000"/>
              </a:lnSpc>
            </a:pPr>
            <a:r>
              <a:rPr lang="en-US" sz="2400" i="1" smtClean="0">
                <a:solidFill>
                  <a:prstClr val="black"/>
                </a:solidFill>
                <a:latin typeface="Times New Roman" pitchFamily="18" charset="0"/>
                <a:cs typeface="Times New Roman" pitchFamily="18" charset="0"/>
              </a:rPr>
              <a:t>- Những sắc thái về phong tục, tập quán của nhiều dân tộc, nhiều châu lục trên Thế giới (Cây bút thần, Ông lão đánh cá và con cá vàng, Bố của Xi-mông...)</a:t>
            </a:r>
          </a:p>
          <a:p>
            <a:pPr>
              <a:lnSpc>
                <a:spcPct val="150000"/>
              </a:lnSpc>
            </a:pPr>
            <a:r>
              <a:rPr lang="en-US" altLang="zh-CN" sz="2400" i="1" smtClean="0">
                <a:solidFill>
                  <a:prstClr val="black"/>
                </a:solidFill>
                <a:latin typeface="Times New Roman" pitchFamily="18" charset="0"/>
                <a:ea typeface="幼圆" panose="02010509060101010101" pitchFamily="49" charset="-122"/>
                <a:cs typeface="Times New Roman" pitchFamily="18" charset="0"/>
              </a:rPr>
              <a:t>- Thiên nhiên và tình yêu thiên nhiên (Đi bộ ngao du, Hai cây phong, Xa ngắm thác núi Lư...)</a:t>
            </a:r>
          </a:p>
          <a:p>
            <a:pPr>
              <a:lnSpc>
                <a:spcPct val="150000"/>
              </a:lnSpc>
            </a:pPr>
            <a:r>
              <a:rPr lang="en-US" altLang="zh-CN" sz="2400" i="1" smtClean="0">
                <a:solidFill>
                  <a:prstClr val="black"/>
                </a:solidFill>
                <a:latin typeface="Times New Roman" pitchFamily="18" charset="0"/>
                <a:ea typeface="幼圆" panose="02010509060101010101" pitchFamily="49" charset="-122"/>
                <a:cs typeface="Times New Roman" pitchFamily="18" charset="0"/>
              </a:rPr>
              <a:t>- Thương cảm với số phận của những người nghèo (Bài ca nhà tranh bị gió thu phá, Cô bé bán diêm, Cố hương....)</a:t>
            </a:r>
          </a:p>
          <a:p>
            <a:pPr>
              <a:lnSpc>
                <a:spcPct val="150000"/>
              </a:lnSpc>
            </a:pPr>
            <a:r>
              <a:rPr lang="en-US" altLang="zh-CN" sz="2400" i="1" smtClean="0">
                <a:solidFill>
                  <a:prstClr val="black"/>
                </a:solidFill>
                <a:latin typeface="Times New Roman" pitchFamily="18" charset="0"/>
                <a:ea typeface="幼圆" panose="02010509060101010101" pitchFamily="49" charset="-122"/>
                <a:cs typeface="Times New Roman" pitchFamily="18" charset="0"/>
              </a:rPr>
              <a:t>- Hướng tới cái thiện, ghét cái xấu (Cây bút thần, Ông lão đánh cá và con cá vàng...)</a:t>
            </a:r>
          </a:p>
          <a:p>
            <a:pPr>
              <a:lnSpc>
                <a:spcPct val="150000"/>
              </a:lnSpc>
            </a:pPr>
            <a:r>
              <a:rPr lang="en-US" altLang="zh-CN" sz="2400" i="1" smtClean="0">
                <a:solidFill>
                  <a:prstClr val="black"/>
                </a:solidFill>
                <a:latin typeface="Times New Roman" pitchFamily="18" charset="0"/>
                <a:ea typeface="幼圆" panose="02010509060101010101" pitchFamily="49" charset="-122"/>
                <a:cs typeface="Times New Roman" pitchFamily="18" charset="0"/>
              </a:rPr>
              <a:t>- Tình yêu làng xóm, quê hương, yêu đất nước (Cảm nghĩ trong đêm thanh tĩnh, Cố hương....)</a:t>
            </a:r>
            <a:endParaRPr lang="zh-CN" altLang="en-US" sz="2400" i="1" dirty="0">
              <a:solidFill>
                <a:prstClr val="black"/>
              </a:solidFill>
              <a:latin typeface="Times New Roman" pitchFamily="18" charset="0"/>
              <a:ea typeface="幼圆" panose="02010509060101010101" pitchFamily="49" charset="-122"/>
              <a:cs typeface="Times New Roman" pitchFamily="18" charset="0"/>
            </a:endParaRPr>
          </a:p>
        </p:txBody>
      </p:sp>
      <p:pic>
        <p:nvPicPr>
          <p:cNvPr id="21" name="Google Shape;104;p2"/>
          <p:cNvPicPr preferRelativeResize="0"/>
          <p:nvPr/>
        </p:nvPicPr>
        <p:blipFill rotWithShape="1">
          <a:blip r:embed="rId4">
            <a:alphaModFix/>
            <a:extLst>
              <a:ext uri="{BEBA8EAE-BF5A-486C-A8C5-ECC9F3942E4B}">
                <a14:imgProps xmlns:a14="http://schemas.microsoft.com/office/drawing/2010/main">
                  <a14:imgLayer r:embed="rId5">
                    <a14:imgEffect>
                      <a14:saturation sat="66000"/>
                    </a14:imgEffect>
                  </a14:imgLayer>
                </a14:imgProps>
              </a:ext>
            </a:extLst>
          </a:blip>
          <a:srcRect l="17778" b="-1"/>
          <a:stretch/>
        </p:blipFill>
        <p:spPr>
          <a:xfrm>
            <a:off x="738211" y="395230"/>
            <a:ext cx="10759977" cy="945538"/>
          </a:xfrm>
          <a:prstGeom prst="rect">
            <a:avLst/>
          </a:prstGeom>
          <a:noFill/>
          <a:ln>
            <a:noFill/>
          </a:ln>
        </p:spPr>
      </p:pic>
      <p:sp>
        <p:nvSpPr>
          <p:cNvPr id="22" name="Text Box 13"/>
          <p:cNvSpPr txBox="1">
            <a:spLocks noChangeArrowheads="1"/>
          </p:cNvSpPr>
          <p:nvPr/>
        </p:nvSpPr>
        <p:spPr bwMode="auto">
          <a:xfrm>
            <a:off x="1417068" y="488867"/>
            <a:ext cx="9433048" cy="707886"/>
          </a:xfrm>
          <a:prstGeom prst="rect">
            <a:avLst/>
          </a:prstGeom>
          <a:solidFill>
            <a:schemeClr val="bg1"/>
          </a:solid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4000" b="1" i="1" smtClean="0">
                <a:solidFill>
                  <a:prstClr val="black"/>
                </a:solidFill>
                <a:latin typeface="Times New Roman" pitchFamily="18" charset="0"/>
              </a:rPr>
              <a:t>II. Những nét nội dung chủ yếu của VHNN</a:t>
            </a:r>
            <a:endParaRPr lang="en-US" sz="4000" b="1" dirty="0">
              <a:solidFill>
                <a:prstClr val="black"/>
              </a:solidFill>
              <a:latin typeface="Times New Roman" pitchFamily="18" charset="0"/>
            </a:endParaRPr>
          </a:p>
        </p:txBody>
      </p:sp>
    </p:spTree>
    <p:extLst>
      <p:ext uri="{BB962C8B-B14F-4D97-AF65-F5344CB8AC3E}">
        <p14:creationId xmlns:p14="http://schemas.microsoft.com/office/powerpoint/2010/main" val="64839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2"/>
          <a:srcRect l="13153" t="25279" r="13619" b="15484"/>
          <a:stretch/>
        </p:blipFill>
        <p:spPr>
          <a:xfrm>
            <a:off x="2" y="0"/>
            <a:ext cx="12192000" cy="6858000"/>
          </a:xfrm>
          <a:prstGeom prst="rect">
            <a:avLst/>
          </a:prstGeom>
        </p:spPr>
      </p:pic>
      <p:sp>
        <p:nvSpPr>
          <p:cNvPr id="11"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smtClean="0">
                <a:solidFill>
                  <a:prstClr val="black"/>
                </a:solidFill>
                <a:latin typeface="Times New Roman" pitchFamily="18" charset="0"/>
                <a:cs typeface="Times New Roman" pitchFamily="18" charset="0"/>
              </a:rPr>
              <a:t>III</a:t>
            </a:r>
            <a:r>
              <a:rPr lang="en-US" altLang="zh-CN" sz="6600" b="1" i="1" smtClean="0">
                <a:solidFill>
                  <a:prstClr val="black"/>
                </a:solidFill>
                <a:latin typeface="Times New Roman" pitchFamily="18" charset="0"/>
                <a:cs typeface="Times New Roman" pitchFamily="18" charset="0"/>
              </a:rPr>
              <a:t>.</a:t>
            </a:r>
          </a:p>
          <a:p>
            <a:pPr algn="ctr"/>
            <a:r>
              <a:rPr lang="en-US" altLang="zh-CN" sz="6600" b="1" i="1" smtClean="0">
                <a:solidFill>
                  <a:prstClr val="black"/>
                </a:solidFill>
                <a:latin typeface="Times New Roman" pitchFamily="18" charset="0"/>
                <a:cs typeface="Times New Roman" pitchFamily="18" charset="0"/>
              </a:rPr>
              <a:t>Những nét nghệ thuật </a:t>
            </a:r>
          </a:p>
          <a:p>
            <a:pPr algn="ctr"/>
            <a:r>
              <a:rPr lang="en-US" altLang="zh-CN" sz="6600" b="1" i="1" smtClean="0">
                <a:solidFill>
                  <a:prstClr val="black"/>
                </a:solidFill>
                <a:latin typeface="Times New Roman" pitchFamily="18" charset="0"/>
                <a:cs typeface="Times New Roman" pitchFamily="18" charset="0"/>
              </a:rPr>
              <a:t>đặc sắc</a:t>
            </a:r>
            <a:endParaRPr lang="zh-CN" altLang="en-US" sz="6600" b="1" i="1">
              <a:solidFill>
                <a:prstClr val="black"/>
              </a:solidFill>
              <a:latin typeface="Times New Roman" pitchFamily="18" charset="0"/>
              <a:cs typeface="Times New Roman" pitchFamily="18" charset="0"/>
            </a:endParaRPr>
          </a:p>
        </p:txBody>
      </p:sp>
      <p:pic>
        <p:nvPicPr>
          <p:cNvPr id="13"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3">
            <a:biLevel thresh="25000"/>
          </a:blip>
          <a:srcRect t="1" r="69256" b="4002"/>
          <a:stretch/>
        </p:blipFill>
        <p:spPr>
          <a:xfrm>
            <a:off x="3402524" y="1271790"/>
            <a:ext cx="1654707" cy="302739"/>
          </a:xfrm>
          <a:prstGeom prst="rect">
            <a:avLst/>
          </a:prstGeom>
        </p:spPr>
      </p:pic>
      <p:pic>
        <p:nvPicPr>
          <p:cNvPr id="14"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3">
            <a:biLevel thresh="25000"/>
          </a:blip>
          <a:srcRect t="1" r="69256" b="4002"/>
          <a:stretch/>
        </p:blipFill>
        <p:spPr>
          <a:xfrm flipH="1">
            <a:off x="7134774" y="1271790"/>
            <a:ext cx="1654707" cy="302739"/>
          </a:xfrm>
          <a:prstGeom prst="rect">
            <a:avLst/>
          </a:prstGeom>
        </p:spPr>
      </p:pic>
      <p:pic>
        <p:nvPicPr>
          <p:cNvPr id="17" name="图片 22">
            <a:extLst>
              <a:ext uri="{FF2B5EF4-FFF2-40B4-BE49-F238E27FC236}">
                <a16:creationId xmlns:a16="http://schemas.microsoft.com/office/drawing/2014/main" xmlns="" id="{6E9628B8-7E8B-45BA-AF37-93C55FE1D62C}"/>
              </a:ext>
            </a:extLst>
          </p:cNvPr>
          <p:cNvPicPr>
            <a:picLocks noChangeAspect="1"/>
          </p:cNvPicPr>
          <p:nvPr/>
        </p:nvPicPr>
        <p:blipFill>
          <a:blip r:embed="rId4"/>
          <a:stretch>
            <a:fillRect/>
          </a:stretch>
        </p:blipFill>
        <p:spPr>
          <a:xfrm rot="19934422">
            <a:off x="934912" y="4052993"/>
            <a:ext cx="1238156" cy="2206370"/>
          </a:xfrm>
          <a:prstGeom prst="rect">
            <a:avLst/>
          </a:prstGeom>
        </p:spPr>
      </p:pic>
      <p:pic>
        <p:nvPicPr>
          <p:cNvPr id="19" name="图片 23">
            <a:extLst>
              <a:ext uri="{FF2B5EF4-FFF2-40B4-BE49-F238E27FC236}">
                <a16:creationId xmlns:a16="http://schemas.microsoft.com/office/drawing/2014/main" xmlns="" id="{0C911A52-D672-4B28-8414-639F373D1CD4}"/>
              </a:ext>
            </a:extLst>
          </p:cNvPr>
          <p:cNvPicPr>
            <a:picLocks noChangeAspect="1"/>
          </p:cNvPicPr>
          <p:nvPr/>
        </p:nvPicPr>
        <p:blipFill>
          <a:blip r:embed="rId4"/>
          <a:stretch>
            <a:fillRect/>
          </a:stretch>
        </p:blipFill>
        <p:spPr>
          <a:xfrm rot="1665578" flipH="1">
            <a:off x="10023022" y="4053429"/>
            <a:ext cx="1238156" cy="2206370"/>
          </a:xfrm>
          <a:prstGeom prst="rect">
            <a:avLst/>
          </a:prstGeom>
        </p:spPr>
      </p:pic>
      <p:pic>
        <p:nvPicPr>
          <p:cNvPr id="20" name="图片 12">
            <a:extLst>
              <a:ext uri="{FF2B5EF4-FFF2-40B4-BE49-F238E27FC236}">
                <a16:creationId xmlns:a16="http://schemas.microsoft.com/office/drawing/2014/main" xmlns="" id="{53C6458A-8288-4F96-9497-186AE4021D8A}"/>
              </a:ext>
            </a:extLst>
          </p:cNvPr>
          <p:cNvPicPr>
            <a:picLocks noChangeAspect="1"/>
          </p:cNvPicPr>
          <p:nvPr/>
        </p:nvPicPr>
        <p:blipFill>
          <a:blip r:embed="rId5"/>
          <a:stretch>
            <a:fillRect/>
          </a:stretch>
        </p:blipFill>
        <p:spPr>
          <a:xfrm>
            <a:off x="5180788" y="5641643"/>
            <a:ext cx="1830431" cy="889580"/>
          </a:xfrm>
          <a:prstGeom prst="rect">
            <a:avLst/>
          </a:prstGeom>
        </p:spPr>
      </p:pic>
      <p:sp>
        <p:nvSpPr>
          <p:cNvPr id="14340" name="Text Box 53"/>
          <p:cNvSpPr txBox="1">
            <a:spLocks noChangeArrowheads="1"/>
          </p:cNvSpPr>
          <p:nvPr/>
        </p:nvSpPr>
        <p:spPr bwMode="auto">
          <a:xfrm>
            <a:off x="9526590" y="41148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974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latin typeface="Times New Roman" pitchFamily="18" charset="0"/>
              <a:cs typeface="Times New Roman" pitchFamily="18" charset="0"/>
            </a:endParaRPr>
          </a:p>
        </p:txBody>
      </p:sp>
      <p:sp>
        <p:nvSpPr>
          <p:cNvPr id="23"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chemeClr val="accent6">
                  <a:lumMod val="50000"/>
                </a:schemeClr>
              </a:solidFill>
              <a:latin typeface="Times New Roman" pitchFamily="18" charset="0"/>
              <a:cs typeface="Times New Roman" pitchFamily="18" charset="0"/>
            </a:endParaRPr>
          </a:p>
        </p:txBody>
      </p:sp>
      <p:pic>
        <p:nvPicPr>
          <p:cNvPr id="24" name="图片 11">
            <a:extLst>
              <a:ext uri="{FF2B5EF4-FFF2-40B4-BE49-F238E27FC236}">
                <a16:creationId xmlns:a16="http://schemas.microsoft.com/office/drawing/2014/main" xmlns="" id="{1A0F75C6-591A-46DA-8A27-D84C55AADDCE}"/>
              </a:ext>
            </a:extLst>
          </p:cNvPr>
          <p:cNvPicPr>
            <a:picLocks noChangeAspect="1"/>
          </p:cNvPicPr>
          <p:nvPr/>
        </p:nvPicPr>
        <p:blipFill>
          <a:blip r:embed="rId4"/>
          <a:stretch>
            <a:fillRect/>
          </a:stretch>
        </p:blipFill>
        <p:spPr>
          <a:xfrm>
            <a:off x="-157812" y="4766897"/>
            <a:ext cx="1932599" cy="2091109"/>
          </a:xfrm>
          <a:prstGeom prst="rect">
            <a:avLst/>
          </a:prstGeom>
        </p:spPr>
      </p:pic>
      <p:pic>
        <p:nvPicPr>
          <p:cNvPr id="25" name="图片 13">
            <a:extLst>
              <a:ext uri="{FF2B5EF4-FFF2-40B4-BE49-F238E27FC236}">
                <a16:creationId xmlns:a16="http://schemas.microsoft.com/office/drawing/2014/main" xmlns="" id="{08CF7C09-0298-4545-94E0-2C726FA6A64B}"/>
              </a:ext>
            </a:extLst>
          </p:cNvPr>
          <p:cNvPicPr>
            <a:picLocks noChangeAspect="1"/>
          </p:cNvPicPr>
          <p:nvPr/>
        </p:nvPicPr>
        <p:blipFill>
          <a:blip r:embed="rId5"/>
          <a:stretch>
            <a:fillRect/>
          </a:stretch>
        </p:blipFill>
        <p:spPr>
          <a:xfrm>
            <a:off x="10412836" y="4652379"/>
            <a:ext cx="2097206" cy="2206943"/>
          </a:xfrm>
          <a:prstGeom prst="rect">
            <a:avLst/>
          </a:prstGeom>
        </p:spPr>
      </p:pic>
      <p:pic>
        <p:nvPicPr>
          <p:cNvPr id="26" name="Google Shape;104;p2"/>
          <p:cNvPicPr preferRelativeResize="0"/>
          <p:nvPr/>
        </p:nvPicPr>
        <p:blipFill rotWithShape="1">
          <a:blip r:embed="rId6">
            <a:alphaModFix/>
            <a:extLst>
              <a:ext uri="{BEBA8EAE-BF5A-486C-A8C5-ECC9F3942E4B}">
                <a14:imgProps xmlns:a14="http://schemas.microsoft.com/office/drawing/2010/main">
                  <a14:imgLayer r:embed="rId7">
                    <a14:imgEffect>
                      <a14:saturation sat="66000"/>
                    </a14:imgEffect>
                  </a14:imgLayer>
                </a14:imgProps>
              </a:ext>
            </a:extLst>
          </a:blip>
          <a:srcRect l="17778" b="-1"/>
          <a:stretch/>
        </p:blipFill>
        <p:spPr>
          <a:xfrm>
            <a:off x="738211" y="395230"/>
            <a:ext cx="10759977" cy="945538"/>
          </a:xfrm>
          <a:prstGeom prst="rect">
            <a:avLst/>
          </a:prstGeom>
          <a:noFill/>
          <a:ln>
            <a:noFill/>
          </a:ln>
        </p:spPr>
      </p:pic>
      <p:sp>
        <p:nvSpPr>
          <p:cNvPr id="27" name="Text Box 13"/>
          <p:cNvSpPr txBox="1">
            <a:spLocks noChangeArrowheads="1"/>
          </p:cNvSpPr>
          <p:nvPr/>
        </p:nvSpPr>
        <p:spPr bwMode="auto">
          <a:xfrm>
            <a:off x="1417068" y="488867"/>
            <a:ext cx="9433048" cy="707886"/>
          </a:xfrm>
          <a:prstGeom prst="rect">
            <a:avLst/>
          </a:prstGeom>
          <a:solidFill>
            <a:schemeClr val="bg1"/>
          </a:solidFill>
          <a:ln>
            <a:noFill/>
          </a:ln>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sz="4000" b="1" i="1" smtClean="0">
                <a:latin typeface="Times New Roman" pitchFamily="18" charset="0"/>
              </a:rPr>
              <a:t>III</a:t>
            </a:r>
            <a:r>
              <a:rPr lang="en-US" sz="4000" b="1" i="1" smtClean="0">
                <a:latin typeface="Times New Roman" pitchFamily="18" charset="0"/>
              </a:rPr>
              <a:t>. Những </a:t>
            </a:r>
            <a:r>
              <a:rPr lang="en-US" sz="4000" b="1" i="1" smtClean="0">
                <a:latin typeface="Times New Roman" pitchFamily="18" charset="0"/>
              </a:rPr>
              <a:t>nét </a:t>
            </a:r>
            <a:r>
              <a:rPr lang="en-US" sz="4000" b="1" i="1" smtClean="0">
                <a:latin typeface="Times New Roman" pitchFamily="18" charset="0"/>
              </a:rPr>
              <a:t>nghệ thuật đặc sắc</a:t>
            </a:r>
            <a:endParaRPr lang="en-US" sz="4000" b="1" dirty="0">
              <a:latin typeface="Times New Roman" pitchFamily="18" charset="0"/>
            </a:endParaRPr>
          </a:p>
        </p:txBody>
      </p:sp>
      <p:sp>
        <p:nvSpPr>
          <p:cNvPr id="28" name="Rectangle 27"/>
          <p:cNvSpPr/>
          <p:nvPr/>
        </p:nvSpPr>
        <p:spPr>
          <a:xfrm>
            <a:off x="3844203" y="1124744"/>
            <a:ext cx="4269609"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3600" b="1" i="1" smtClean="0">
                <a:solidFill>
                  <a:srgbClr val="FF0000"/>
                </a:solidFill>
                <a:latin typeface="Times New Roman" pitchFamily="18" charset="0"/>
                <a:cs typeface="Times New Roman" pitchFamily="18" charset="0"/>
              </a:rPr>
              <a:t>Về thơ</a:t>
            </a:r>
            <a:endParaRPr lang="en-US" sz="3600" b="1" i="1" dirty="0">
              <a:solidFill>
                <a:srgbClr val="FF0000"/>
              </a:solidFill>
              <a:latin typeface="Times New Roman" pitchFamily="18" charset="0"/>
              <a:cs typeface="Times New Roman" pitchFamily="18" charset="0"/>
            </a:endParaRPr>
          </a:p>
        </p:txBody>
      </p:sp>
      <p:sp>
        <p:nvSpPr>
          <p:cNvPr id="29" name="Rectangle 28"/>
          <p:cNvSpPr/>
          <p:nvPr/>
        </p:nvSpPr>
        <p:spPr>
          <a:xfrm>
            <a:off x="1057028" y="2924944"/>
            <a:ext cx="4269609"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3600" b="1" i="1" smtClean="0">
                <a:solidFill>
                  <a:srgbClr val="FF0000"/>
                </a:solidFill>
                <a:latin typeface="Times New Roman" pitchFamily="18" charset="0"/>
                <a:cs typeface="Times New Roman" pitchFamily="18" charset="0"/>
              </a:rPr>
              <a:t>Về truyện</a:t>
            </a:r>
            <a:endParaRPr lang="en-US" sz="3600" b="1" i="1" dirty="0">
              <a:solidFill>
                <a:srgbClr val="FF0000"/>
              </a:solidFill>
              <a:latin typeface="Times New Roman" pitchFamily="18" charset="0"/>
              <a:cs typeface="Times New Roman" pitchFamily="18" charset="0"/>
            </a:endParaRPr>
          </a:p>
        </p:txBody>
      </p:sp>
      <p:sp>
        <p:nvSpPr>
          <p:cNvPr id="30" name="Rectangle 29"/>
          <p:cNvSpPr/>
          <p:nvPr/>
        </p:nvSpPr>
        <p:spPr>
          <a:xfrm>
            <a:off x="7177708" y="3140968"/>
            <a:ext cx="4269609"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3600" b="1" i="1" smtClean="0">
                <a:solidFill>
                  <a:srgbClr val="FF0000"/>
                </a:solidFill>
                <a:latin typeface="Times New Roman" pitchFamily="18" charset="0"/>
                <a:cs typeface="Times New Roman" pitchFamily="18" charset="0"/>
              </a:rPr>
              <a:t>Về nghị luận</a:t>
            </a:r>
            <a:endParaRPr lang="en-US" sz="3600" b="1" i="1" dirty="0">
              <a:solidFill>
                <a:srgbClr val="FF0000"/>
              </a:solidFill>
              <a:latin typeface="Times New Roman" pitchFamily="18" charset="0"/>
              <a:cs typeface="Times New Roman" pitchFamily="18" charset="0"/>
            </a:endParaRPr>
          </a:p>
        </p:txBody>
      </p:sp>
      <p:sp>
        <p:nvSpPr>
          <p:cNvPr id="31" name="Rectangle 30"/>
          <p:cNvSpPr/>
          <p:nvPr/>
        </p:nvSpPr>
        <p:spPr>
          <a:xfrm>
            <a:off x="4009356" y="5216328"/>
            <a:ext cx="4269609"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3600" b="1" i="1" smtClean="0">
                <a:solidFill>
                  <a:srgbClr val="FF0000"/>
                </a:solidFill>
                <a:latin typeface="Times New Roman" pitchFamily="18" charset="0"/>
                <a:cs typeface="Times New Roman" pitchFamily="18" charset="0"/>
              </a:rPr>
              <a:t>Về kịch</a:t>
            </a:r>
            <a:endParaRPr lang="en-US" sz="3600" b="1" i="1" dirty="0">
              <a:solidFill>
                <a:srgbClr val="FF0000"/>
              </a:solidFill>
              <a:latin typeface="Times New Roman" pitchFamily="18" charset="0"/>
              <a:cs typeface="Times New Roman" pitchFamily="18" charset="0"/>
            </a:endParaRPr>
          </a:p>
        </p:txBody>
      </p:sp>
      <p:grpSp>
        <p:nvGrpSpPr>
          <p:cNvPr id="4" name="千图PPT彼岸天：ID 8661124库_组合 2"/>
          <p:cNvGrpSpPr/>
          <p:nvPr>
            <p:custDataLst>
              <p:tags r:id="rId1"/>
            </p:custDataLst>
          </p:nvPr>
        </p:nvGrpSpPr>
        <p:grpSpPr>
          <a:xfrm>
            <a:off x="4404959" y="2259552"/>
            <a:ext cx="3258166" cy="3257680"/>
            <a:chOff x="3985198" y="1789259"/>
            <a:chExt cx="4204647" cy="4205113"/>
          </a:xfrm>
        </p:grpSpPr>
        <p:sp>
          <p:nvSpPr>
            <p:cNvPr id="17" name="Circle: Hollow 1"/>
            <p:cNvSpPr/>
            <p:nvPr/>
          </p:nvSpPr>
          <p:spPr>
            <a:xfrm>
              <a:off x="4375516" y="2199862"/>
              <a:ext cx="3403723" cy="3403719"/>
            </a:xfrm>
            <a:prstGeom prst="donut">
              <a:avLst>
                <a:gd name="adj" fmla="val 1772"/>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2400" b="1">
                <a:solidFill>
                  <a:srgbClr val="000000">
                    <a:lumMod val="75000"/>
                    <a:lumOff val="25000"/>
                  </a:srgbClr>
                </a:solidFill>
              </a:endParaRPr>
            </a:p>
          </p:txBody>
        </p:sp>
        <p:sp>
          <p:nvSpPr>
            <p:cNvPr id="18" name="Oval 16"/>
            <p:cNvSpPr/>
            <p:nvPr/>
          </p:nvSpPr>
          <p:spPr>
            <a:xfrm>
              <a:off x="5669091" y="1789259"/>
              <a:ext cx="816573" cy="816571"/>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19" name="Oval 19"/>
            <p:cNvSpPr/>
            <p:nvPr/>
          </p:nvSpPr>
          <p:spPr>
            <a:xfrm>
              <a:off x="3985198" y="3493440"/>
              <a:ext cx="816573" cy="816571"/>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20" name="Oval 22"/>
            <p:cNvSpPr/>
            <p:nvPr/>
          </p:nvSpPr>
          <p:spPr>
            <a:xfrm>
              <a:off x="5669091" y="5177801"/>
              <a:ext cx="816573" cy="816571"/>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21" name="Oval 25"/>
            <p:cNvSpPr/>
            <p:nvPr/>
          </p:nvSpPr>
          <p:spPr>
            <a:xfrm>
              <a:off x="7373272" y="3493440"/>
              <a:ext cx="816573" cy="816571"/>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grpSp>
      <p:sp>
        <p:nvSpPr>
          <p:cNvPr id="36" name="Rectangle 35"/>
          <p:cNvSpPr/>
          <p:nvPr/>
        </p:nvSpPr>
        <p:spPr>
          <a:xfrm>
            <a:off x="6817667" y="1327896"/>
            <a:ext cx="4369266"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defTabSz="1218999"/>
            <a:r>
              <a:rPr lang="en-US" sz="2800" b="1" i="1" smtClean="0">
                <a:solidFill>
                  <a:schemeClr val="tx1"/>
                </a:solidFill>
                <a:latin typeface="Times New Roman" pitchFamily="18" charset="0"/>
                <a:cs typeface="Times New Roman" pitchFamily="18" charset="0"/>
              </a:rPr>
              <a:t>- Nghệ thuật thơ Đường</a:t>
            </a:r>
          </a:p>
          <a:p>
            <a:pPr defTabSz="1218999"/>
            <a:r>
              <a:rPr lang="en-US" sz="2800" b="1" i="1" smtClean="0">
                <a:solidFill>
                  <a:schemeClr val="tx1"/>
                </a:solidFill>
                <a:latin typeface="Times New Roman" pitchFamily="18" charset="0"/>
                <a:cs typeface="Times New Roman" pitchFamily="18" charset="0"/>
              </a:rPr>
              <a:t>- Lối thơ văn xuôi</a:t>
            </a:r>
            <a:endParaRPr lang="en-US" sz="2800" b="1" i="1" dirty="0">
              <a:solidFill>
                <a:schemeClr val="tx1"/>
              </a:solidFill>
              <a:latin typeface="Times New Roman" pitchFamily="18" charset="0"/>
              <a:cs typeface="Times New Roman" pitchFamily="18" charset="0"/>
            </a:endParaRPr>
          </a:p>
        </p:txBody>
      </p:sp>
      <p:sp>
        <p:nvSpPr>
          <p:cNvPr id="37" name="Rectangle 36"/>
          <p:cNvSpPr/>
          <p:nvPr/>
        </p:nvSpPr>
        <p:spPr>
          <a:xfrm>
            <a:off x="733432" y="1700808"/>
            <a:ext cx="3923995"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2800" b="1" i="1" smtClean="0">
                <a:solidFill>
                  <a:schemeClr val="tx1"/>
                </a:solidFill>
                <a:latin typeface="Times New Roman" pitchFamily="18" charset="0"/>
                <a:cs typeface="Times New Roman" pitchFamily="18" charset="0"/>
              </a:rPr>
              <a:t>Nghệ thuật xây dựng cốt truyện, cách xây dựng nhân vật, yếu tố hư cấu, cách kể chuyện</a:t>
            </a:r>
            <a:endParaRPr lang="en-US" sz="2800" b="1" i="1" dirty="0">
              <a:solidFill>
                <a:schemeClr val="tx1"/>
              </a:solidFill>
              <a:latin typeface="Times New Roman" pitchFamily="18" charset="0"/>
              <a:cs typeface="Times New Roman" pitchFamily="18" charset="0"/>
            </a:endParaRPr>
          </a:p>
        </p:txBody>
      </p:sp>
      <p:sp>
        <p:nvSpPr>
          <p:cNvPr id="38" name="Rectangle 37"/>
          <p:cNvSpPr/>
          <p:nvPr/>
        </p:nvSpPr>
        <p:spPr>
          <a:xfrm>
            <a:off x="1669536" y="4928296"/>
            <a:ext cx="3923995"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2800" b="1" i="1" smtClean="0">
                <a:solidFill>
                  <a:schemeClr val="tx1"/>
                </a:solidFill>
                <a:latin typeface="Times New Roman" pitchFamily="18" charset="0"/>
                <a:cs typeface="Times New Roman" pitchFamily="18" charset="0"/>
              </a:rPr>
              <a:t>Cách sắp xếp luận điểm, phương pháp lập luận</a:t>
            </a:r>
            <a:endParaRPr lang="en-US" sz="2800" b="1" i="1" dirty="0">
              <a:solidFill>
                <a:schemeClr val="tx1"/>
              </a:solidFill>
              <a:latin typeface="Times New Roman" pitchFamily="18" charset="0"/>
              <a:cs typeface="Times New Roman" pitchFamily="18" charset="0"/>
            </a:endParaRPr>
          </a:p>
        </p:txBody>
      </p:sp>
      <p:sp>
        <p:nvSpPr>
          <p:cNvPr id="39" name="Rectangle 38"/>
          <p:cNvSpPr/>
          <p:nvPr/>
        </p:nvSpPr>
        <p:spPr>
          <a:xfrm>
            <a:off x="7358169" y="4149080"/>
            <a:ext cx="3923995" cy="1525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8" tIns="60960" rIns="121918" bIns="60960" rtlCol="0" anchor="ctr"/>
          <a:lstStyle/>
          <a:p>
            <a:pPr algn="ctr" defTabSz="1218999"/>
            <a:r>
              <a:rPr lang="en-US" sz="2800" b="1" i="1" smtClean="0">
                <a:solidFill>
                  <a:schemeClr val="tx1"/>
                </a:solidFill>
                <a:latin typeface="Times New Roman" pitchFamily="18" charset="0"/>
                <a:cs typeface="Times New Roman" pitchFamily="18" charset="0"/>
              </a:rPr>
              <a:t>Nghệ thuật tạo dựng mâu thuẫn và xung đột kịch, hành động kịch</a:t>
            </a:r>
            <a:endParaRPr lang="en-US" sz="28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3178335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ppt_x</p:attrName>
                                        </p:attrNameLst>
                                      </p:cBhvr>
                                      <p:tavLst>
                                        <p:tav tm="0">
                                          <p:val>
                                            <p:strVal val="#ppt_x-.2"/>
                                          </p:val>
                                        </p:tav>
                                        <p:tav tm="100000">
                                          <p:val>
                                            <p:strVal val="#ppt_x"/>
                                          </p:val>
                                        </p:tav>
                                      </p:tavLst>
                                    </p:anim>
                                    <p:anim calcmode="lin" valueType="num">
                                      <p:cBhvr>
                                        <p:cTn id="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
                                        </p:tgtEl>
                                      </p:cBhvr>
                                    </p:animEffect>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2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ircle(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p:bldP spid="36"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34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2B7C1">
                  <a:lumMod val="50000"/>
                </a:srgbClr>
              </a:solidFill>
              <a:latin typeface="Times New Roman" pitchFamily="18" charset="0"/>
              <a:cs typeface="Times New Roman" pitchFamily="18" charset="0"/>
            </a:endParaRPr>
          </a:p>
        </p:txBody>
      </p:sp>
      <p:sp>
        <p:nvSpPr>
          <p:cNvPr id="109"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A2B7C1">
                  <a:lumMod val="50000"/>
                </a:srgbClr>
              </a:solidFill>
              <a:latin typeface="Times New Roman" pitchFamily="18" charset="0"/>
              <a:cs typeface="Times New Roman" pitchFamily="18" charset="0"/>
            </a:endParaRPr>
          </a:p>
        </p:txBody>
      </p:sp>
      <p:pic>
        <p:nvPicPr>
          <p:cNvPr id="110" name="图片 11">
            <a:extLst>
              <a:ext uri="{FF2B5EF4-FFF2-40B4-BE49-F238E27FC236}">
                <a16:creationId xmlns:a16="http://schemas.microsoft.com/office/drawing/2014/main" xmlns="" id="{1A0F75C6-591A-46DA-8A27-D84C55AADDCE}"/>
              </a:ext>
            </a:extLst>
          </p:cNvPr>
          <p:cNvPicPr>
            <a:picLocks noChangeAspect="1"/>
          </p:cNvPicPr>
          <p:nvPr/>
        </p:nvPicPr>
        <p:blipFill>
          <a:blip r:embed="rId4"/>
          <a:stretch>
            <a:fillRect/>
          </a:stretch>
        </p:blipFill>
        <p:spPr>
          <a:xfrm>
            <a:off x="-157812" y="4766897"/>
            <a:ext cx="1932599" cy="2091109"/>
          </a:xfrm>
          <a:prstGeom prst="rect">
            <a:avLst/>
          </a:prstGeom>
        </p:spPr>
      </p:pic>
      <p:pic>
        <p:nvPicPr>
          <p:cNvPr id="111" name="图片 13">
            <a:extLst>
              <a:ext uri="{FF2B5EF4-FFF2-40B4-BE49-F238E27FC236}">
                <a16:creationId xmlns:a16="http://schemas.microsoft.com/office/drawing/2014/main" xmlns="" id="{08CF7C09-0298-4545-94E0-2C726FA6A64B}"/>
              </a:ext>
            </a:extLst>
          </p:cNvPr>
          <p:cNvPicPr>
            <a:picLocks noChangeAspect="1"/>
          </p:cNvPicPr>
          <p:nvPr/>
        </p:nvPicPr>
        <p:blipFill>
          <a:blip r:embed="rId5"/>
          <a:stretch>
            <a:fillRect/>
          </a:stretch>
        </p:blipFill>
        <p:spPr>
          <a:xfrm>
            <a:off x="10412836" y="4652379"/>
            <a:ext cx="2097206" cy="2206943"/>
          </a:xfrm>
          <a:prstGeom prst="rect">
            <a:avLst/>
          </a:prstGeom>
        </p:spPr>
      </p:pic>
      <p:grpSp>
        <p:nvGrpSpPr>
          <p:cNvPr id="107" name="千图PPT彼岸天：ID 8661124库_组合 106"/>
          <p:cNvGrpSpPr/>
          <p:nvPr>
            <p:custDataLst>
              <p:tags r:id="rId1"/>
            </p:custDataLst>
          </p:nvPr>
        </p:nvGrpSpPr>
        <p:grpSpPr>
          <a:xfrm>
            <a:off x="3697637" y="5734396"/>
            <a:ext cx="4436692" cy="624349"/>
            <a:chOff x="6582881" y="4873978"/>
            <a:chExt cx="4435538" cy="624349"/>
          </a:xfrm>
        </p:grpSpPr>
        <p:sp>
          <p:nvSpPr>
            <p:cNvPr id="6" name="菱形 5"/>
            <p:cNvSpPr/>
            <p:nvPr/>
          </p:nvSpPr>
          <p:spPr>
            <a:xfrm>
              <a:off x="6582881" y="4873978"/>
              <a:ext cx="624349" cy="624349"/>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endParaRPr lang="en-US" altLang="zh-CN">
                <a:solidFill>
                  <a:srgbClr val="FFFFFF"/>
                </a:solidFill>
                <a:latin typeface="Impact" panose="020B0806030902050204" pitchFamily="34" charset="0"/>
              </a:endParaRPr>
            </a:p>
          </p:txBody>
        </p:sp>
        <p:sp>
          <p:nvSpPr>
            <p:cNvPr id="25" name="文本框 251"/>
            <p:cNvSpPr txBox="1"/>
            <p:nvPr/>
          </p:nvSpPr>
          <p:spPr>
            <a:xfrm>
              <a:off x="7055845" y="5147400"/>
              <a:ext cx="3962574" cy="320368"/>
            </a:xfrm>
            <a:prstGeom prst="rect">
              <a:avLst/>
            </a:prstGeom>
          </p:spPr>
          <p:txBody>
            <a:bodyPr vert="horz" wrap="square" lIns="360000" tIns="0" rIns="0" bIns="0" anchor="ctr" anchorCtr="0">
              <a:normAutofit/>
            </a:bodyPr>
            <a:lstStyle/>
            <a:p>
              <a:pPr>
                <a:lnSpc>
                  <a:spcPct val="120000"/>
                </a:lnSpc>
              </a:pPr>
              <a:endParaRPr lang="zh-CN" altLang="en-US" sz="1050" dirty="0">
                <a:solidFill>
                  <a:srgbClr val="000000">
                    <a:lumMod val="100000"/>
                  </a:srgbClr>
                </a:solidFill>
              </a:endParaRPr>
            </a:p>
          </p:txBody>
        </p:sp>
      </p:grpSp>
      <p:pic>
        <p:nvPicPr>
          <p:cNvPr id="27" name="Picture 134" descr="220px-USCapito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54" y="433420"/>
            <a:ext cx="497969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7" descr="ap_201003101146416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6007" y="433421"/>
            <a:ext cx="4832141" cy="516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85419" y="5518453"/>
            <a:ext cx="2285882" cy="978729"/>
          </a:xfrm>
          <a:prstGeom prst="rect">
            <a:avLst/>
          </a:prstGeom>
          <a:noFill/>
        </p:spPr>
        <p:txBody>
          <a:bodyPr wrap="none" rtlCol="0" anchor="ctr">
            <a:spAutoFit/>
          </a:bodyPr>
          <a:lstStyle/>
          <a:p>
            <a:pPr>
              <a:lnSpc>
                <a:spcPct val="120000"/>
              </a:lnSpc>
            </a:pPr>
            <a:r>
              <a:rPr lang="en-US" sz="4800" smtClean="0">
                <a:solidFill>
                  <a:schemeClr val="tx1">
                    <a:lumMod val="75000"/>
                    <a:lumOff val="25000"/>
                  </a:schemeClr>
                </a:solidFill>
                <a:latin typeface="Times New Roman" pitchFamily="18" charset="0"/>
                <a:cs typeface="Times New Roman" pitchFamily="18" charset="0"/>
              </a:rPr>
              <a:t>HOA KÌ</a:t>
            </a:r>
            <a:endParaRPr lang="en-US" sz="4800" dirty="0" smtClean="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91957355"/>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3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anim calcmode="lin" valueType="num">
                                      <p:cBhvr>
                                        <p:cTn id="18" dur="1000" fill="hold"/>
                                        <p:tgtEl>
                                          <p:spTgt spid="107"/>
                                        </p:tgtEl>
                                        <p:attrNameLst>
                                          <p:attrName>ppt_x</p:attrName>
                                        </p:attrNameLst>
                                      </p:cBhvr>
                                      <p:tavLst>
                                        <p:tav tm="0">
                                          <p:val>
                                            <p:strVal val="#ppt_x"/>
                                          </p:val>
                                        </p:tav>
                                        <p:tav tm="100000">
                                          <p:val>
                                            <p:strVal val="#ppt_x"/>
                                          </p:val>
                                        </p:tav>
                                      </p:tavLst>
                                    </p:anim>
                                    <p:anim calcmode="lin" valueType="num">
                                      <p:cBhvr>
                                        <p:cTn id="19" dur="1000" fill="hold"/>
                                        <p:tgtEl>
                                          <p:spTgt spid="10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2B7C1">
                  <a:lumMod val="50000"/>
                </a:srgbClr>
              </a:solidFill>
              <a:latin typeface="Times New Roman" pitchFamily="18" charset="0"/>
              <a:cs typeface="Times New Roman" pitchFamily="18" charset="0"/>
            </a:endParaRPr>
          </a:p>
        </p:txBody>
      </p:sp>
      <p:sp>
        <p:nvSpPr>
          <p:cNvPr id="109"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A2B7C1">
                  <a:lumMod val="50000"/>
                </a:srgbClr>
              </a:solidFill>
              <a:latin typeface="Times New Roman" pitchFamily="18" charset="0"/>
              <a:cs typeface="Times New Roman" pitchFamily="18" charset="0"/>
            </a:endParaRPr>
          </a:p>
        </p:txBody>
      </p:sp>
      <p:pic>
        <p:nvPicPr>
          <p:cNvPr id="110" name="图片 11">
            <a:extLst>
              <a:ext uri="{FF2B5EF4-FFF2-40B4-BE49-F238E27FC236}">
                <a16:creationId xmlns:a16="http://schemas.microsoft.com/office/drawing/2014/main" xmlns="" id="{1A0F75C6-591A-46DA-8A27-D84C55AADDCE}"/>
              </a:ext>
            </a:extLst>
          </p:cNvPr>
          <p:cNvPicPr>
            <a:picLocks noChangeAspect="1"/>
          </p:cNvPicPr>
          <p:nvPr/>
        </p:nvPicPr>
        <p:blipFill>
          <a:blip r:embed="rId4"/>
          <a:stretch>
            <a:fillRect/>
          </a:stretch>
        </p:blipFill>
        <p:spPr>
          <a:xfrm>
            <a:off x="-157812" y="4766897"/>
            <a:ext cx="1932599" cy="2091109"/>
          </a:xfrm>
          <a:prstGeom prst="rect">
            <a:avLst/>
          </a:prstGeom>
        </p:spPr>
      </p:pic>
      <p:pic>
        <p:nvPicPr>
          <p:cNvPr id="111" name="图片 13">
            <a:extLst>
              <a:ext uri="{FF2B5EF4-FFF2-40B4-BE49-F238E27FC236}">
                <a16:creationId xmlns:a16="http://schemas.microsoft.com/office/drawing/2014/main" xmlns="" id="{08CF7C09-0298-4545-94E0-2C726FA6A64B}"/>
              </a:ext>
            </a:extLst>
          </p:cNvPr>
          <p:cNvPicPr>
            <a:picLocks noChangeAspect="1"/>
          </p:cNvPicPr>
          <p:nvPr/>
        </p:nvPicPr>
        <p:blipFill>
          <a:blip r:embed="rId5"/>
          <a:stretch>
            <a:fillRect/>
          </a:stretch>
        </p:blipFill>
        <p:spPr>
          <a:xfrm>
            <a:off x="10412836" y="4652379"/>
            <a:ext cx="2097206" cy="2206943"/>
          </a:xfrm>
          <a:prstGeom prst="rect">
            <a:avLst/>
          </a:prstGeom>
        </p:spPr>
      </p:pic>
      <p:grpSp>
        <p:nvGrpSpPr>
          <p:cNvPr id="107" name="千图PPT彼岸天：ID 8661124库_组合 106"/>
          <p:cNvGrpSpPr/>
          <p:nvPr>
            <p:custDataLst>
              <p:tags r:id="rId1"/>
            </p:custDataLst>
          </p:nvPr>
        </p:nvGrpSpPr>
        <p:grpSpPr>
          <a:xfrm>
            <a:off x="3697637" y="5734396"/>
            <a:ext cx="4436692" cy="624349"/>
            <a:chOff x="6582881" y="4873978"/>
            <a:chExt cx="4435538" cy="624349"/>
          </a:xfrm>
        </p:grpSpPr>
        <p:sp>
          <p:nvSpPr>
            <p:cNvPr id="6" name="菱形 5"/>
            <p:cNvSpPr/>
            <p:nvPr/>
          </p:nvSpPr>
          <p:spPr>
            <a:xfrm>
              <a:off x="6582881" y="4873978"/>
              <a:ext cx="624349" cy="624349"/>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endParaRPr lang="en-US" altLang="zh-CN">
                <a:solidFill>
                  <a:srgbClr val="FFFFFF"/>
                </a:solidFill>
                <a:latin typeface="Impact" panose="020B0806030902050204" pitchFamily="34" charset="0"/>
              </a:endParaRPr>
            </a:p>
          </p:txBody>
        </p:sp>
        <p:sp>
          <p:nvSpPr>
            <p:cNvPr id="25" name="文本框 251"/>
            <p:cNvSpPr txBox="1"/>
            <p:nvPr/>
          </p:nvSpPr>
          <p:spPr>
            <a:xfrm>
              <a:off x="7055845" y="5147400"/>
              <a:ext cx="3962574" cy="320368"/>
            </a:xfrm>
            <a:prstGeom prst="rect">
              <a:avLst/>
            </a:prstGeom>
          </p:spPr>
          <p:txBody>
            <a:bodyPr vert="horz" wrap="square" lIns="360000" tIns="0" rIns="0" bIns="0" anchor="ctr" anchorCtr="0">
              <a:normAutofit/>
            </a:bodyPr>
            <a:lstStyle/>
            <a:p>
              <a:pPr>
                <a:lnSpc>
                  <a:spcPct val="120000"/>
                </a:lnSpc>
              </a:pPr>
              <a:endParaRPr lang="zh-CN" altLang="en-US" sz="1050" dirty="0">
                <a:solidFill>
                  <a:srgbClr val="000000">
                    <a:lumMod val="100000"/>
                  </a:srgbClr>
                </a:solidFill>
              </a:endParaRPr>
            </a:p>
          </p:txBody>
        </p:sp>
      </p:grpSp>
      <p:sp>
        <p:nvSpPr>
          <p:cNvPr id="3" name="TextBox 2"/>
          <p:cNvSpPr txBox="1"/>
          <p:nvPr/>
        </p:nvSpPr>
        <p:spPr>
          <a:xfrm>
            <a:off x="4585420" y="5518453"/>
            <a:ext cx="4364913" cy="978729"/>
          </a:xfrm>
          <a:prstGeom prst="rect">
            <a:avLst/>
          </a:prstGeom>
          <a:noFill/>
        </p:spPr>
        <p:txBody>
          <a:bodyPr wrap="none" rtlCol="0" anchor="ctr">
            <a:spAutoFit/>
          </a:bodyPr>
          <a:lstStyle/>
          <a:p>
            <a:pPr>
              <a:lnSpc>
                <a:spcPct val="120000"/>
              </a:lnSpc>
            </a:pPr>
            <a:r>
              <a:rPr lang="en-US" sz="4800" smtClean="0">
                <a:solidFill>
                  <a:srgbClr val="000000">
                    <a:lumMod val="75000"/>
                    <a:lumOff val="25000"/>
                  </a:srgbClr>
                </a:solidFill>
                <a:latin typeface="Times New Roman" pitchFamily="18" charset="0"/>
                <a:cs typeface="Times New Roman" pitchFamily="18" charset="0"/>
              </a:rPr>
              <a:t>TÂY BAN NHA</a:t>
            </a:r>
            <a:endParaRPr lang="en-US" sz="4800" dirty="0" smtClean="0">
              <a:solidFill>
                <a:srgbClr val="000000">
                  <a:lumMod val="75000"/>
                  <a:lumOff val="25000"/>
                </a:srgbClr>
              </a:solidFill>
              <a:latin typeface="Times New Roman" pitchFamily="18" charset="0"/>
              <a:cs typeface="Times New Roman" pitchFamily="18" charset="0"/>
            </a:endParaRPr>
          </a:p>
        </p:txBody>
      </p:sp>
      <p:pic>
        <p:nvPicPr>
          <p:cNvPr id="12" name="Picture 9" descr="tay-ban-nh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120" y="544488"/>
            <a:ext cx="457319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ANd9GcRGEZyv6IPK5eJkCJtEHFZqtVrpGsvCPwuXvcEaII6EDi2kJUTF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441" y="544488"/>
            <a:ext cx="538620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96529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3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barn(inVertical)">
                                      <p:cBhvr>
                                        <p:cTn id="17" dur="500"/>
                                        <p:tgtEl>
                                          <p:spTgt spid="10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2B7C1">
                  <a:lumMod val="50000"/>
                </a:srgbClr>
              </a:solidFill>
              <a:latin typeface="Times New Roman" pitchFamily="18" charset="0"/>
              <a:cs typeface="Times New Roman" pitchFamily="18" charset="0"/>
            </a:endParaRPr>
          </a:p>
        </p:txBody>
      </p:sp>
      <p:sp>
        <p:nvSpPr>
          <p:cNvPr id="109"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A2B7C1">
                  <a:lumMod val="50000"/>
                </a:srgbClr>
              </a:solidFill>
              <a:latin typeface="Times New Roman" pitchFamily="18" charset="0"/>
              <a:cs typeface="Times New Roman" pitchFamily="18" charset="0"/>
            </a:endParaRPr>
          </a:p>
        </p:txBody>
      </p:sp>
      <p:pic>
        <p:nvPicPr>
          <p:cNvPr id="110" name="图片 11">
            <a:extLst>
              <a:ext uri="{FF2B5EF4-FFF2-40B4-BE49-F238E27FC236}">
                <a16:creationId xmlns:a16="http://schemas.microsoft.com/office/drawing/2014/main" xmlns="" id="{1A0F75C6-591A-46DA-8A27-D84C55AADDCE}"/>
              </a:ext>
            </a:extLst>
          </p:cNvPr>
          <p:cNvPicPr>
            <a:picLocks noChangeAspect="1"/>
          </p:cNvPicPr>
          <p:nvPr/>
        </p:nvPicPr>
        <p:blipFill>
          <a:blip r:embed="rId5"/>
          <a:stretch>
            <a:fillRect/>
          </a:stretch>
        </p:blipFill>
        <p:spPr>
          <a:xfrm>
            <a:off x="-157812" y="4766897"/>
            <a:ext cx="1932599" cy="2091109"/>
          </a:xfrm>
          <a:prstGeom prst="rect">
            <a:avLst/>
          </a:prstGeom>
        </p:spPr>
      </p:pic>
      <p:pic>
        <p:nvPicPr>
          <p:cNvPr id="111" name="图片 13">
            <a:extLst>
              <a:ext uri="{FF2B5EF4-FFF2-40B4-BE49-F238E27FC236}">
                <a16:creationId xmlns:a16="http://schemas.microsoft.com/office/drawing/2014/main" xmlns="" id="{08CF7C09-0298-4545-94E0-2C726FA6A64B}"/>
              </a:ext>
            </a:extLst>
          </p:cNvPr>
          <p:cNvPicPr>
            <a:picLocks noChangeAspect="1"/>
          </p:cNvPicPr>
          <p:nvPr/>
        </p:nvPicPr>
        <p:blipFill>
          <a:blip r:embed="rId6"/>
          <a:stretch>
            <a:fillRect/>
          </a:stretch>
        </p:blipFill>
        <p:spPr>
          <a:xfrm>
            <a:off x="10412836" y="4652379"/>
            <a:ext cx="2097206" cy="2206943"/>
          </a:xfrm>
          <a:prstGeom prst="rect">
            <a:avLst/>
          </a:prstGeom>
        </p:spPr>
      </p:pic>
      <p:grpSp>
        <p:nvGrpSpPr>
          <p:cNvPr id="107" name="千图PPT彼岸天：ID 8661124库_组合 106"/>
          <p:cNvGrpSpPr/>
          <p:nvPr>
            <p:custDataLst>
              <p:tags r:id="rId1"/>
            </p:custDataLst>
          </p:nvPr>
        </p:nvGrpSpPr>
        <p:grpSpPr>
          <a:xfrm>
            <a:off x="1777109" y="4830417"/>
            <a:ext cx="4436692" cy="624349"/>
            <a:chOff x="6582881" y="4873978"/>
            <a:chExt cx="4435538" cy="624349"/>
          </a:xfrm>
        </p:grpSpPr>
        <p:sp>
          <p:nvSpPr>
            <p:cNvPr id="6" name="菱形 5"/>
            <p:cNvSpPr/>
            <p:nvPr/>
          </p:nvSpPr>
          <p:spPr>
            <a:xfrm>
              <a:off x="6582881" y="4873978"/>
              <a:ext cx="624349" cy="624349"/>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endParaRPr lang="en-US" altLang="zh-CN">
                <a:solidFill>
                  <a:srgbClr val="FFFFFF"/>
                </a:solidFill>
                <a:latin typeface="Impact" panose="020B0806030902050204" pitchFamily="34" charset="0"/>
              </a:endParaRPr>
            </a:p>
          </p:txBody>
        </p:sp>
        <p:sp>
          <p:nvSpPr>
            <p:cNvPr id="25" name="文本框 251"/>
            <p:cNvSpPr txBox="1"/>
            <p:nvPr/>
          </p:nvSpPr>
          <p:spPr>
            <a:xfrm>
              <a:off x="7055845" y="5147400"/>
              <a:ext cx="3962574" cy="320368"/>
            </a:xfrm>
            <a:prstGeom prst="rect">
              <a:avLst/>
            </a:prstGeom>
          </p:spPr>
          <p:txBody>
            <a:bodyPr vert="horz" wrap="square" lIns="360000" tIns="0" rIns="0" bIns="0" anchor="ctr" anchorCtr="0">
              <a:normAutofit/>
            </a:bodyPr>
            <a:lstStyle/>
            <a:p>
              <a:pPr>
                <a:lnSpc>
                  <a:spcPct val="120000"/>
                </a:lnSpc>
              </a:pPr>
              <a:endParaRPr lang="zh-CN" altLang="en-US" sz="1050" dirty="0">
                <a:solidFill>
                  <a:srgbClr val="000000">
                    <a:lumMod val="100000"/>
                  </a:srgbClr>
                </a:solidFill>
              </a:endParaRPr>
            </a:p>
          </p:txBody>
        </p:sp>
      </p:grpSp>
      <p:sp>
        <p:nvSpPr>
          <p:cNvPr id="3" name="TextBox 2"/>
          <p:cNvSpPr txBox="1"/>
          <p:nvPr/>
        </p:nvSpPr>
        <p:spPr>
          <a:xfrm>
            <a:off x="2664891" y="4614474"/>
            <a:ext cx="1516762" cy="978729"/>
          </a:xfrm>
          <a:prstGeom prst="rect">
            <a:avLst/>
          </a:prstGeom>
          <a:noFill/>
        </p:spPr>
        <p:txBody>
          <a:bodyPr wrap="none" rtlCol="0" anchor="ctr">
            <a:spAutoFit/>
          </a:bodyPr>
          <a:lstStyle/>
          <a:p>
            <a:pPr>
              <a:lnSpc>
                <a:spcPct val="120000"/>
              </a:lnSpc>
            </a:pPr>
            <a:r>
              <a:rPr lang="en-US" sz="4800" smtClean="0">
                <a:solidFill>
                  <a:srgbClr val="000000">
                    <a:lumMod val="75000"/>
                    <a:lumOff val="25000"/>
                  </a:srgbClr>
                </a:solidFill>
                <a:latin typeface="Times New Roman" pitchFamily="18" charset="0"/>
                <a:cs typeface="Times New Roman" pitchFamily="18" charset="0"/>
              </a:rPr>
              <a:t>NGA</a:t>
            </a:r>
            <a:endParaRPr lang="en-US" sz="4800" dirty="0" smtClean="0">
              <a:solidFill>
                <a:srgbClr val="000000">
                  <a:lumMod val="75000"/>
                  <a:lumOff val="25000"/>
                </a:srgbClr>
              </a:solidFill>
              <a:latin typeface="Times New Roman" pitchFamily="18" charset="0"/>
              <a:cs typeface="Times New Roman" pitchFamily="18" charset="0"/>
            </a:endParaRPr>
          </a:p>
        </p:txBody>
      </p:sp>
      <p:pic>
        <p:nvPicPr>
          <p:cNvPr id="14" name="Coolkiller.wmv">
            <a:hlinkClick r:id="" action="ppaction://media"/>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552972" y="432048"/>
            <a:ext cx="547260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muathu_nga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2526" y="404664"/>
            <a:ext cx="5334186" cy="295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nga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5519" y="3425480"/>
            <a:ext cx="5321193" cy="295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86307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99"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ox(in)">
                                      <p:cBhvr>
                                        <p:cTn id="11" dur="3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barn(inVertical)">
                                      <p:cBhvr>
                                        <p:cTn id="21" dur="500"/>
                                        <p:tgtEl>
                                          <p:spTgt spid="10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p:cTn id="30" fill="hold" display="0">
                  <p:stCondLst>
                    <p:cond delay="indefinite"/>
                  </p:stCondLst>
                  <p:endCondLst>
                    <p:cond evt="onNext" delay="0">
                      <p:tgtEl>
                        <p:sldTgt/>
                      </p:tgtEl>
                    </p:cond>
                    <p:cond evt="onPrev" delay="0">
                      <p:tgtEl>
                        <p:sldTgt/>
                      </p:tgtEl>
                    </p:cond>
                  </p:endCondLst>
                </p:cTn>
                <p:tgtEl>
                  <p:spTgt spid="14"/>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2B7C1">
                  <a:lumMod val="50000"/>
                </a:srgbClr>
              </a:solidFill>
              <a:latin typeface="Times New Roman" pitchFamily="18" charset="0"/>
              <a:cs typeface="Times New Roman" pitchFamily="18" charset="0"/>
            </a:endParaRPr>
          </a:p>
        </p:txBody>
      </p:sp>
      <p:sp>
        <p:nvSpPr>
          <p:cNvPr id="109"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A2B7C1">
                  <a:lumMod val="50000"/>
                </a:srgbClr>
              </a:solidFill>
              <a:latin typeface="Times New Roman" pitchFamily="18" charset="0"/>
              <a:cs typeface="Times New Roman" pitchFamily="18" charset="0"/>
            </a:endParaRPr>
          </a:p>
        </p:txBody>
      </p:sp>
      <p:pic>
        <p:nvPicPr>
          <p:cNvPr id="111" name="图片 13">
            <a:extLst>
              <a:ext uri="{FF2B5EF4-FFF2-40B4-BE49-F238E27FC236}">
                <a16:creationId xmlns:a16="http://schemas.microsoft.com/office/drawing/2014/main" xmlns="" id="{08CF7C09-0298-4545-94E0-2C726FA6A64B}"/>
              </a:ext>
            </a:extLst>
          </p:cNvPr>
          <p:cNvPicPr>
            <a:picLocks noChangeAspect="1"/>
          </p:cNvPicPr>
          <p:nvPr/>
        </p:nvPicPr>
        <p:blipFill>
          <a:blip r:embed="rId4"/>
          <a:stretch>
            <a:fillRect/>
          </a:stretch>
        </p:blipFill>
        <p:spPr>
          <a:xfrm>
            <a:off x="10412836" y="4652379"/>
            <a:ext cx="2097206" cy="2206943"/>
          </a:xfrm>
          <a:prstGeom prst="rect">
            <a:avLst/>
          </a:prstGeom>
        </p:spPr>
      </p:pic>
      <p:grpSp>
        <p:nvGrpSpPr>
          <p:cNvPr id="107" name="千图PPT彼岸天：ID 8661124库_组合 106"/>
          <p:cNvGrpSpPr/>
          <p:nvPr>
            <p:custDataLst>
              <p:tags r:id="rId1"/>
            </p:custDataLst>
          </p:nvPr>
        </p:nvGrpSpPr>
        <p:grpSpPr>
          <a:xfrm>
            <a:off x="913013" y="5550497"/>
            <a:ext cx="4436692" cy="624349"/>
            <a:chOff x="6582881" y="4873978"/>
            <a:chExt cx="4435538" cy="624349"/>
          </a:xfrm>
        </p:grpSpPr>
        <p:sp>
          <p:nvSpPr>
            <p:cNvPr id="6" name="菱形 5"/>
            <p:cNvSpPr/>
            <p:nvPr/>
          </p:nvSpPr>
          <p:spPr>
            <a:xfrm>
              <a:off x="6582881" y="4873978"/>
              <a:ext cx="624349" cy="624349"/>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endParaRPr lang="en-US" altLang="zh-CN">
                <a:solidFill>
                  <a:srgbClr val="FFFFFF"/>
                </a:solidFill>
                <a:latin typeface="Impact" panose="020B0806030902050204" pitchFamily="34" charset="0"/>
              </a:endParaRPr>
            </a:p>
          </p:txBody>
        </p:sp>
        <p:sp>
          <p:nvSpPr>
            <p:cNvPr id="25" name="文本框 251"/>
            <p:cNvSpPr txBox="1"/>
            <p:nvPr/>
          </p:nvSpPr>
          <p:spPr>
            <a:xfrm>
              <a:off x="7055845" y="5147400"/>
              <a:ext cx="3962574" cy="320368"/>
            </a:xfrm>
            <a:prstGeom prst="rect">
              <a:avLst/>
            </a:prstGeom>
          </p:spPr>
          <p:txBody>
            <a:bodyPr vert="horz" wrap="square" lIns="360000" tIns="0" rIns="0" bIns="0" anchor="ctr" anchorCtr="0">
              <a:normAutofit/>
            </a:bodyPr>
            <a:lstStyle/>
            <a:p>
              <a:pPr>
                <a:lnSpc>
                  <a:spcPct val="120000"/>
                </a:lnSpc>
              </a:pPr>
              <a:endParaRPr lang="zh-CN" altLang="en-US" sz="1050" dirty="0">
                <a:solidFill>
                  <a:srgbClr val="000000">
                    <a:lumMod val="100000"/>
                  </a:srgbClr>
                </a:solidFill>
              </a:endParaRPr>
            </a:p>
          </p:txBody>
        </p:sp>
      </p:grpSp>
      <p:sp>
        <p:nvSpPr>
          <p:cNvPr id="3" name="TextBox 2"/>
          <p:cNvSpPr txBox="1"/>
          <p:nvPr/>
        </p:nvSpPr>
        <p:spPr>
          <a:xfrm>
            <a:off x="1800796" y="5334554"/>
            <a:ext cx="4200189" cy="978729"/>
          </a:xfrm>
          <a:prstGeom prst="rect">
            <a:avLst/>
          </a:prstGeom>
          <a:noFill/>
        </p:spPr>
        <p:txBody>
          <a:bodyPr wrap="none" rtlCol="0" anchor="ctr">
            <a:spAutoFit/>
          </a:bodyPr>
          <a:lstStyle/>
          <a:p>
            <a:pPr>
              <a:lnSpc>
                <a:spcPct val="120000"/>
              </a:lnSpc>
            </a:pPr>
            <a:r>
              <a:rPr lang="en-US" sz="4800" smtClean="0">
                <a:solidFill>
                  <a:srgbClr val="000000">
                    <a:lumMod val="75000"/>
                    <a:lumOff val="25000"/>
                  </a:srgbClr>
                </a:solidFill>
                <a:latin typeface="Times New Roman" pitchFamily="18" charset="0"/>
                <a:cs typeface="Times New Roman" pitchFamily="18" charset="0"/>
              </a:rPr>
              <a:t>TRUNG QUỐC</a:t>
            </a:r>
            <a:endParaRPr lang="en-US" sz="4800" dirty="0" smtClean="0">
              <a:solidFill>
                <a:srgbClr val="000000">
                  <a:lumMod val="75000"/>
                  <a:lumOff val="25000"/>
                </a:srgbClr>
              </a:solidFill>
              <a:latin typeface="Times New Roman" pitchFamily="18" charset="0"/>
              <a:cs typeface="Times New Roman"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595" y="473976"/>
            <a:ext cx="5142588" cy="583534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003" y="442992"/>
            <a:ext cx="5040560" cy="4689248"/>
          </a:xfrm>
          <a:prstGeom prst="rect">
            <a:avLst/>
          </a:prstGeom>
        </p:spPr>
      </p:pic>
    </p:spTree>
    <p:extLst>
      <p:ext uri="{BB962C8B-B14F-4D97-AF65-F5344CB8AC3E}">
        <p14:creationId xmlns:p14="http://schemas.microsoft.com/office/powerpoint/2010/main" val="121012386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 calcmode="lin" valueType="num">
                                      <p:cBhvr additive="base">
                                        <p:cTn id="17" dur="500" fill="hold"/>
                                        <p:tgtEl>
                                          <p:spTgt spid="107"/>
                                        </p:tgtEl>
                                        <p:attrNameLst>
                                          <p:attrName>ppt_x</p:attrName>
                                        </p:attrNameLst>
                                      </p:cBhvr>
                                      <p:tavLst>
                                        <p:tav tm="0">
                                          <p:val>
                                            <p:strVal val="#ppt_x"/>
                                          </p:val>
                                        </p:tav>
                                        <p:tav tm="100000">
                                          <p:val>
                                            <p:strVal val="#ppt_x"/>
                                          </p:val>
                                        </p:tav>
                                      </p:tavLst>
                                    </p:anim>
                                    <p:anim calcmode="lin" valueType="num">
                                      <p:cBhvr additive="base">
                                        <p:cTn id="18" dur="500" fill="hold"/>
                                        <p:tgtEl>
                                          <p:spTgt spid="10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2"/>
          <a:srcRect l="13153" t="25279" r="13619" b="15484"/>
          <a:stretch/>
        </p:blipFill>
        <p:spPr>
          <a:xfrm>
            <a:off x="2" y="0"/>
            <a:ext cx="12192000" cy="6858000"/>
          </a:xfrm>
          <a:prstGeom prst="rect">
            <a:avLst/>
          </a:prstGeom>
        </p:spPr>
      </p:pic>
      <p:sp>
        <p:nvSpPr>
          <p:cNvPr id="11"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3">
            <a:biLevel thresh="25000"/>
          </a:blip>
          <a:srcRect t="1" r="69256" b="4002"/>
          <a:stretch/>
        </p:blipFill>
        <p:spPr>
          <a:xfrm>
            <a:off x="3402524" y="1271790"/>
            <a:ext cx="1654707" cy="302739"/>
          </a:xfrm>
          <a:prstGeom prst="rect">
            <a:avLst/>
          </a:prstGeom>
        </p:spPr>
      </p:pic>
      <p:pic>
        <p:nvPicPr>
          <p:cNvPr id="14"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3">
            <a:biLevel thresh="25000"/>
          </a:blip>
          <a:srcRect t="1" r="69256" b="4002"/>
          <a:stretch/>
        </p:blipFill>
        <p:spPr>
          <a:xfrm flipH="1">
            <a:off x="7134774" y="1271790"/>
            <a:ext cx="1654707" cy="302739"/>
          </a:xfrm>
          <a:prstGeom prst="rect">
            <a:avLst/>
          </a:prstGeom>
        </p:spPr>
      </p:pic>
      <p:pic>
        <p:nvPicPr>
          <p:cNvPr id="17" name="图片 22">
            <a:extLst>
              <a:ext uri="{FF2B5EF4-FFF2-40B4-BE49-F238E27FC236}">
                <a16:creationId xmlns:a16="http://schemas.microsoft.com/office/drawing/2014/main" xmlns="" id="{6E9628B8-7E8B-45BA-AF37-93C55FE1D62C}"/>
              </a:ext>
            </a:extLst>
          </p:cNvPr>
          <p:cNvPicPr>
            <a:picLocks noChangeAspect="1"/>
          </p:cNvPicPr>
          <p:nvPr/>
        </p:nvPicPr>
        <p:blipFill>
          <a:blip r:embed="rId4"/>
          <a:stretch>
            <a:fillRect/>
          </a:stretch>
        </p:blipFill>
        <p:spPr>
          <a:xfrm rot="19934422">
            <a:off x="934912" y="4052993"/>
            <a:ext cx="1238156" cy="2206370"/>
          </a:xfrm>
          <a:prstGeom prst="rect">
            <a:avLst/>
          </a:prstGeom>
        </p:spPr>
      </p:pic>
      <p:pic>
        <p:nvPicPr>
          <p:cNvPr id="19" name="图片 23">
            <a:extLst>
              <a:ext uri="{FF2B5EF4-FFF2-40B4-BE49-F238E27FC236}">
                <a16:creationId xmlns:a16="http://schemas.microsoft.com/office/drawing/2014/main" xmlns="" id="{0C911A52-D672-4B28-8414-639F373D1CD4}"/>
              </a:ext>
            </a:extLst>
          </p:cNvPr>
          <p:cNvPicPr>
            <a:picLocks noChangeAspect="1"/>
          </p:cNvPicPr>
          <p:nvPr/>
        </p:nvPicPr>
        <p:blipFill>
          <a:blip r:embed="rId4"/>
          <a:stretch>
            <a:fillRect/>
          </a:stretch>
        </p:blipFill>
        <p:spPr>
          <a:xfrm rot="1665578" flipH="1">
            <a:off x="10023022" y="4053429"/>
            <a:ext cx="1238156" cy="2206370"/>
          </a:xfrm>
          <a:prstGeom prst="rect">
            <a:avLst/>
          </a:prstGeom>
        </p:spPr>
      </p:pic>
      <p:pic>
        <p:nvPicPr>
          <p:cNvPr id="20" name="图片 12">
            <a:extLst>
              <a:ext uri="{FF2B5EF4-FFF2-40B4-BE49-F238E27FC236}">
                <a16:creationId xmlns:a16="http://schemas.microsoft.com/office/drawing/2014/main" xmlns="" id="{53C6458A-8288-4F96-9497-186AE4021D8A}"/>
              </a:ext>
            </a:extLst>
          </p:cNvPr>
          <p:cNvPicPr>
            <a:picLocks noChangeAspect="1"/>
          </p:cNvPicPr>
          <p:nvPr/>
        </p:nvPicPr>
        <p:blipFill>
          <a:blip r:embed="rId5"/>
          <a:stretch>
            <a:fillRect/>
          </a:stretch>
        </p:blipFill>
        <p:spPr>
          <a:xfrm>
            <a:off x="5180788" y="5641643"/>
            <a:ext cx="1830431" cy="889580"/>
          </a:xfrm>
          <a:prstGeom prst="rect">
            <a:avLst/>
          </a:prstGeom>
        </p:spPr>
      </p:pic>
      <p:sp>
        <p:nvSpPr>
          <p:cNvPr id="14340" name="Text Box 53"/>
          <p:cNvSpPr txBox="1">
            <a:spLocks noChangeArrowheads="1"/>
          </p:cNvSpPr>
          <p:nvPr/>
        </p:nvSpPr>
        <p:spPr bwMode="auto">
          <a:xfrm>
            <a:off x="9526590" y="41148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883532" y="1961596"/>
            <a:ext cx="8424936" cy="2766142"/>
          </a:xfrm>
          <a:prstGeom prst="rect">
            <a:avLst/>
          </a:prstGeom>
          <a:solidFill>
            <a:schemeClr val="bg1"/>
          </a:solidFill>
          <a:ln>
            <a:noFill/>
          </a:ln>
          <a:extLst/>
        </p:spPr>
        <p:txBody>
          <a:bodyPr wrap="square" lIns="57150" tIns="28575" rIns="57150" bIns="28575">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8800" b="1" smtClean="0">
                <a:solidFill>
                  <a:prstClr val="black"/>
                </a:solidFill>
                <a:latin typeface="Amazone" pitchFamily="66" charset="0"/>
              </a:rPr>
              <a:t>Tổng kết văn học nước ngoài</a:t>
            </a:r>
            <a:endParaRPr lang="en-US" altLang="en-US" sz="8800" b="1">
              <a:solidFill>
                <a:prstClr val="black"/>
              </a:solidFill>
              <a:latin typeface="Amazone" pitchFamily="66" charset="0"/>
            </a:endParaRPr>
          </a:p>
        </p:txBody>
      </p:sp>
    </p:spTree>
    <p:extLst>
      <p:ext uri="{BB962C8B-B14F-4D97-AF65-F5344CB8AC3E}">
        <p14:creationId xmlns:p14="http://schemas.microsoft.com/office/powerpoint/2010/main" val="1238871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xmlns="" id="{CD0AF728-B031-4116-9C71-A1BD8A5C829A}"/>
              </a:ext>
            </a:extLst>
          </p:cNvPr>
          <p:cNvPicPr>
            <a:picLocks noChangeAspect="1"/>
          </p:cNvPicPr>
          <p:nvPr/>
        </p:nvPicPr>
        <p:blipFill rotWithShape="1">
          <a:blip r:embed="rId2"/>
          <a:srcRect l="13153" t="25279" r="13619" b="15484"/>
          <a:stretch/>
        </p:blipFill>
        <p:spPr>
          <a:xfrm>
            <a:off x="2" y="0"/>
            <a:ext cx="12192000" cy="6858000"/>
          </a:xfrm>
          <a:prstGeom prst="rect">
            <a:avLst/>
          </a:prstGeom>
        </p:spPr>
      </p:pic>
      <p:sp>
        <p:nvSpPr>
          <p:cNvPr id="11"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smtClean="0">
                <a:solidFill>
                  <a:schemeClr val="tx1"/>
                </a:solidFill>
                <a:latin typeface="Times New Roman" pitchFamily="18" charset="0"/>
                <a:cs typeface="Times New Roman" pitchFamily="18" charset="0"/>
              </a:rPr>
              <a:t>I.</a:t>
            </a:r>
          </a:p>
          <a:p>
            <a:pPr algn="ctr"/>
            <a:r>
              <a:rPr lang="en-US" altLang="zh-CN" sz="6600" b="1" i="1" smtClean="0">
                <a:solidFill>
                  <a:schemeClr val="tx1"/>
                </a:solidFill>
                <a:latin typeface="Times New Roman" pitchFamily="18" charset="0"/>
                <a:cs typeface="Times New Roman" pitchFamily="18" charset="0"/>
              </a:rPr>
              <a:t>Thống kê thể loại</a:t>
            </a:r>
            <a:endParaRPr lang="zh-CN" altLang="en-US" sz="6600" b="1" i="1">
              <a:solidFill>
                <a:schemeClr val="tx1"/>
              </a:solidFill>
              <a:latin typeface="Times New Roman" pitchFamily="18" charset="0"/>
              <a:cs typeface="Times New Roman" pitchFamily="18" charset="0"/>
            </a:endParaRPr>
          </a:p>
        </p:txBody>
      </p:sp>
      <p:pic>
        <p:nvPicPr>
          <p:cNvPr id="13" name="图片 15">
            <a:extLst>
              <a:ext uri="{FF2B5EF4-FFF2-40B4-BE49-F238E27FC236}">
                <a16:creationId xmlns:a16="http://schemas.microsoft.com/office/drawing/2014/main" xmlns="" id="{137D31DE-EE63-4322-A505-C217AEB00EF6}"/>
              </a:ext>
            </a:extLst>
          </p:cNvPr>
          <p:cNvPicPr>
            <a:picLocks noChangeAspect="1"/>
          </p:cNvPicPr>
          <p:nvPr/>
        </p:nvPicPr>
        <p:blipFill rotWithShape="1">
          <a:blip r:embed="rId3">
            <a:biLevel thresh="25000"/>
          </a:blip>
          <a:srcRect t="1" r="69256" b="4002"/>
          <a:stretch/>
        </p:blipFill>
        <p:spPr>
          <a:xfrm>
            <a:off x="3402524" y="1271790"/>
            <a:ext cx="1654707" cy="302739"/>
          </a:xfrm>
          <a:prstGeom prst="rect">
            <a:avLst/>
          </a:prstGeom>
        </p:spPr>
      </p:pic>
      <p:pic>
        <p:nvPicPr>
          <p:cNvPr id="14" name="图片 16">
            <a:extLst>
              <a:ext uri="{FF2B5EF4-FFF2-40B4-BE49-F238E27FC236}">
                <a16:creationId xmlns:a16="http://schemas.microsoft.com/office/drawing/2014/main" xmlns="" id="{BC76C219-7CB3-42AA-B2F2-968B73D05C92}"/>
              </a:ext>
            </a:extLst>
          </p:cNvPr>
          <p:cNvPicPr>
            <a:picLocks noChangeAspect="1"/>
          </p:cNvPicPr>
          <p:nvPr/>
        </p:nvPicPr>
        <p:blipFill rotWithShape="1">
          <a:blip r:embed="rId3">
            <a:biLevel thresh="25000"/>
          </a:blip>
          <a:srcRect t="1" r="69256" b="4002"/>
          <a:stretch/>
        </p:blipFill>
        <p:spPr>
          <a:xfrm flipH="1">
            <a:off x="7134774" y="1271790"/>
            <a:ext cx="1654707" cy="302739"/>
          </a:xfrm>
          <a:prstGeom prst="rect">
            <a:avLst/>
          </a:prstGeom>
        </p:spPr>
      </p:pic>
      <p:pic>
        <p:nvPicPr>
          <p:cNvPr id="17" name="图片 22">
            <a:extLst>
              <a:ext uri="{FF2B5EF4-FFF2-40B4-BE49-F238E27FC236}">
                <a16:creationId xmlns:a16="http://schemas.microsoft.com/office/drawing/2014/main" xmlns="" id="{6E9628B8-7E8B-45BA-AF37-93C55FE1D62C}"/>
              </a:ext>
            </a:extLst>
          </p:cNvPr>
          <p:cNvPicPr>
            <a:picLocks noChangeAspect="1"/>
          </p:cNvPicPr>
          <p:nvPr/>
        </p:nvPicPr>
        <p:blipFill>
          <a:blip r:embed="rId4"/>
          <a:stretch>
            <a:fillRect/>
          </a:stretch>
        </p:blipFill>
        <p:spPr>
          <a:xfrm rot="19934422">
            <a:off x="934912" y="4052993"/>
            <a:ext cx="1238156" cy="2206370"/>
          </a:xfrm>
          <a:prstGeom prst="rect">
            <a:avLst/>
          </a:prstGeom>
        </p:spPr>
      </p:pic>
      <p:pic>
        <p:nvPicPr>
          <p:cNvPr id="19" name="图片 23">
            <a:extLst>
              <a:ext uri="{FF2B5EF4-FFF2-40B4-BE49-F238E27FC236}">
                <a16:creationId xmlns:a16="http://schemas.microsoft.com/office/drawing/2014/main" xmlns="" id="{0C911A52-D672-4B28-8414-639F373D1CD4}"/>
              </a:ext>
            </a:extLst>
          </p:cNvPr>
          <p:cNvPicPr>
            <a:picLocks noChangeAspect="1"/>
          </p:cNvPicPr>
          <p:nvPr/>
        </p:nvPicPr>
        <p:blipFill>
          <a:blip r:embed="rId4"/>
          <a:stretch>
            <a:fillRect/>
          </a:stretch>
        </p:blipFill>
        <p:spPr>
          <a:xfrm rot="1665578" flipH="1">
            <a:off x="10023022" y="4053429"/>
            <a:ext cx="1238156" cy="2206370"/>
          </a:xfrm>
          <a:prstGeom prst="rect">
            <a:avLst/>
          </a:prstGeom>
        </p:spPr>
      </p:pic>
      <p:pic>
        <p:nvPicPr>
          <p:cNvPr id="20" name="图片 12">
            <a:extLst>
              <a:ext uri="{FF2B5EF4-FFF2-40B4-BE49-F238E27FC236}">
                <a16:creationId xmlns:a16="http://schemas.microsoft.com/office/drawing/2014/main" xmlns="" id="{53C6458A-8288-4F96-9497-186AE4021D8A}"/>
              </a:ext>
            </a:extLst>
          </p:cNvPr>
          <p:cNvPicPr>
            <a:picLocks noChangeAspect="1"/>
          </p:cNvPicPr>
          <p:nvPr/>
        </p:nvPicPr>
        <p:blipFill>
          <a:blip r:embed="rId5"/>
          <a:stretch>
            <a:fillRect/>
          </a:stretch>
        </p:blipFill>
        <p:spPr>
          <a:xfrm>
            <a:off x="5180788" y="5641643"/>
            <a:ext cx="1830431" cy="889580"/>
          </a:xfrm>
          <a:prstGeom prst="rect">
            <a:avLst/>
          </a:prstGeom>
        </p:spPr>
      </p:pic>
      <p:sp>
        <p:nvSpPr>
          <p:cNvPr id="14340" name="Text Box 53"/>
          <p:cNvSpPr txBox="1">
            <a:spLocks noChangeArrowheads="1"/>
          </p:cNvSpPr>
          <p:nvPr/>
        </p:nvSpPr>
        <p:spPr bwMode="auto">
          <a:xfrm>
            <a:off x="9526590" y="41148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1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516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3">
            <a:extLst>
              <a:ext uri="{FF2B5EF4-FFF2-40B4-BE49-F238E27FC236}">
                <a16:creationId xmlns:a16="http://schemas.microsoft.com/office/drawing/2014/main" xmlns=""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A2B7C1">
                  <a:lumMod val="50000"/>
                </a:srgbClr>
              </a:solidFill>
              <a:latin typeface="Times New Roman" pitchFamily="18" charset="0"/>
              <a:cs typeface="Times New Roman" pitchFamily="18" charset="0"/>
            </a:endParaRPr>
          </a:p>
        </p:txBody>
      </p:sp>
      <p:sp>
        <p:nvSpPr>
          <p:cNvPr id="109" name="矩形 5">
            <a:extLst>
              <a:ext uri="{FF2B5EF4-FFF2-40B4-BE49-F238E27FC236}">
                <a16:creationId xmlns:a16="http://schemas.microsoft.com/office/drawing/2014/main" xmlns="" id="{EE47E15E-D63F-418D-B307-31222C2079DE}"/>
              </a:ext>
            </a:extLst>
          </p:cNvPr>
          <p:cNvSpPr/>
          <p:nvPr/>
        </p:nvSpPr>
        <p:spPr>
          <a:xfrm>
            <a:off x="27622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A2B7C1">
                  <a:lumMod val="50000"/>
                </a:srgbClr>
              </a:solidFill>
              <a:latin typeface="Times New Roman" pitchFamily="18" charset="0"/>
              <a:cs typeface="Times New Roman" pitchFamily="18" charset="0"/>
            </a:endParaRPr>
          </a:p>
        </p:txBody>
      </p:sp>
      <p:pic>
        <p:nvPicPr>
          <p:cNvPr id="110" name="图片 11">
            <a:extLst>
              <a:ext uri="{FF2B5EF4-FFF2-40B4-BE49-F238E27FC236}">
                <a16:creationId xmlns:a16="http://schemas.microsoft.com/office/drawing/2014/main" xmlns="" id="{1A0F75C6-591A-46DA-8A27-D84C55AADDCE}"/>
              </a:ext>
            </a:extLst>
          </p:cNvPr>
          <p:cNvPicPr>
            <a:picLocks noChangeAspect="1"/>
          </p:cNvPicPr>
          <p:nvPr/>
        </p:nvPicPr>
        <p:blipFill>
          <a:blip r:embed="rId3"/>
          <a:stretch>
            <a:fillRect/>
          </a:stretch>
        </p:blipFill>
        <p:spPr>
          <a:xfrm>
            <a:off x="-157812" y="4766897"/>
            <a:ext cx="1932599" cy="2091109"/>
          </a:xfrm>
          <a:prstGeom prst="rect">
            <a:avLst/>
          </a:prstGeom>
        </p:spPr>
      </p:pic>
      <p:pic>
        <p:nvPicPr>
          <p:cNvPr id="111" name="图片 13">
            <a:extLst>
              <a:ext uri="{FF2B5EF4-FFF2-40B4-BE49-F238E27FC236}">
                <a16:creationId xmlns:a16="http://schemas.microsoft.com/office/drawing/2014/main" xmlns="" id="{08CF7C09-0298-4545-94E0-2C726FA6A64B}"/>
              </a:ext>
            </a:extLst>
          </p:cNvPr>
          <p:cNvPicPr>
            <a:picLocks noChangeAspect="1"/>
          </p:cNvPicPr>
          <p:nvPr/>
        </p:nvPicPr>
        <p:blipFill>
          <a:blip r:embed="rId4"/>
          <a:stretch>
            <a:fillRect/>
          </a:stretch>
        </p:blipFill>
        <p:spPr>
          <a:xfrm>
            <a:off x="10412836" y="4652379"/>
            <a:ext cx="2097206" cy="2206943"/>
          </a:xfrm>
          <a:prstGeom prst="rect">
            <a:avLst/>
          </a:prstGeom>
        </p:spPr>
      </p:pic>
      <p:sp>
        <p:nvSpPr>
          <p:cNvPr id="13" name="Text Box 124"/>
          <p:cNvSpPr txBox="1">
            <a:spLocks noChangeArrowheads="1"/>
          </p:cNvSpPr>
          <p:nvPr/>
        </p:nvSpPr>
        <p:spPr bwMode="auto">
          <a:xfrm>
            <a:off x="480964" y="548681"/>
            <a:ext cx="2337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b="1" i="1" smtClean="0">
                <a:latin typeface="Times New Roman" pitchFamily="18" charset="0"/>
                <a:cs typeface="Times New Roman" pitchFamily="18" charset="0"/>
              </a:rPr>
              <a:t>1. Cố </a:t>
            </a:r>
            <a:r>
              <a:rPr lang="en-US" sz="3200" b="1" i="1" smtClean="0">
                <a:latin typeface="Times New Roman" pitchFamily="18" charset="0"/>
                <a:cs typeface="Times New Roman" pitchFamily="18" charset="0"/>
              </a:rPr>
              <a:t>hương</a:t>
            </a:r>
          </a:p>
        </p:txBody>
      </p:sp>
      <p:sp>
        <p:nvSpPr>
          <p:cNvPr id="17" name="Text Box 125"/>
          <p:cNvSpPr txBox="1">
            <a:spLocks noChangeArrowheads="1"/>
          </p:cNvSpPr>
          <p:nvPr/>
        </p:nvSpPr>
        <p:spPr bwMode="auto">
          <a:xfrm>
            <a:off x="430149" y="2924945"/>
            <a:ext cx="3760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4. Những </a:t>
            </a:r>
            <a:r>
              <a:rPr lang="en-US" sz="3200" i="1" smtClean="0">
                <a:latin typeface="Times New Roman" pitchFamily="18" charset="0"/>
                <a:cs typeface="Times New Roman" pitchFamily="18" charset="0"/>
              </a:rPr>
              <a:t>đứa </a:t>
            </a:r>
            <a:r>
              <a:rPr lang="en-US" sz="3200" i="1" smtClean="0">
                <a:latin typeface="Times New Roman" pitchFamily="18" charset="0"/>
                <a:cs typeface="Times New Roman" pitchFamily="18" charset="0"/>
              </a:rPr>
              <a:t>trẻ </a:t>
            </a:r>
            <a:endParaRPr lang="en-US" sz="3200" i="1" smtClean="0">
              <a:latin typeface="Times New Roman" pitchFamily="18" charset="0"/>
              <a:cs typeface="Times New Roman" pitchFamily="18" charset="0"/>
            </a:endParaRPr>
          </a:p>
        </p:txBody>
      </p:sp>
      <p:sp>
        <p:nvSpPr>
          <p:cNvPr id="18" name="Text Box 126"/>
          <p:cNvSpPr txBox="1">
            <a:spLocks noChangeArrowheads="1"/>
          </p:cNvSpPr>
          <p:nvPr/>
        </p:nvSpPr>
        <p:spPr bwMode="auto">
          <a:xfrm>
            <a:off x="4136420" y="5733257"/>
            <a:ext cx="31132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13. Mây </a:t>
            </a:r>
            <a:r>
              <a:rPr lang="en-US" sz="3200" i="1" smtClean="0">
                <a:latin typeface="Times New Roman" pitchFamily="18" charset="0"/>
                <a:cs typeface="Times New Roman" pitchFamily="18" charset="0"/>
              </a:rPr>
              <a:t>và Sóng</a:t>
            </a:r>
          </a:p>
        </p:txBody>
      </p:sp>
      <p:sp>
        <p:nvSpPr>
          <p:cNvPr id="19" name="Text Box 127"/>
          <p:cNvSpPr txBox="1">
            <a:spLocks noChangeArrowheads="1"/>
          </p:cNvSpPr>
          <p:nvPr/>
        </p:nvSpPr>
        <p:spPr bwMode="auto">
          <a:xfrm>
            <a:off x="8340454" y="4290194"/>
            <a:ext cx="33302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b="1" i="1" smtClean="0">
                <a:latin typeface="Times New Roman" pitchFamily="18" charset="0"/>
                <a:cs typeface="Times New Roman" pitchFamily="18" charset="0"/>
              </a:rPr>
              <a:t>18. Rô </a:t>
            </a:r>
            <a:r>
              <a:rPr lang="en-US" sz="3200" b="1" i="1" smtClean="0">
                <a:latin typeface="Times New Roman" pitchFamily="18" charset="0"/>
                <a:cs typeface="Times New Roman" pitchFamily="18" charset="0"/>
              </a:rPr>
              <a:t>bin xơn ngoài </a:t>
            </a:r>
            <a:r>
              <a:rPr lang="en-US" sz="3200" b="1" i="1" smtClean="0">
                <a:latin typeface="Times New Roman" pitchFamily="18" charset="0"/>
                <a:cs typeface="Times New Roman" pitchFamily="18" charset="0"/>
              </a:rPr>
              <a:t>đảo </a:t>
            </a:r>
            <a:r>
              <a:rPr lang="en-US" sz="3200" b="1" i="1" smtClean="0">
                <a:latin typeface="Times New Roman" pitchFamily="18" charset="0"/>
                <a:cs typeface="Times New Roman" pitchFamily="18" charset="0"/>
              </a:rPr>
              <a:t>hoang</a:t>
            </a:r>
            <a:endParaRPr lang="en-US" sz="3200" i="1" smtClean="0">
              <a:latin typeface="Times New Roman" pitchFamily="18" charset="0"/>
              <a:cs typeface="Times New Roman" pitchFamily="18" charset="0"/>
            </a:endParaRPr>
          </a:p>
        </p:txBody>
      </p:sp>
      <p:sp>
        <p:nvSpPr>
          <p:cNvPr id="20" name="Text Box 129"/>
          <p:cNvSpPr txBox="1">
            <a:spLocks noChangeArrowheads="1"/>
          </p:cNvSpPr>
          <p:nvPr/>
        </p:nvSpPr>
        <p:spPr bwMode="auto">
          <a:xfrm>
            <a:off x="8329835" y="5462300"/>
            <a:ext cx="3556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3200" i="1" smtClean="0">
                <a:latin typeface="Times New Roman" pitchFamily="18" charset="0"/>
                <a:cs typeface="Times New Roman" pitchFamily="18" charset="0"/>
              </a:rPr>
              <a:t>19. Chó </a:t>
            </a:r>
            <a:r>
              <a:rPr lang="en-US" sz="3200" i="1" smtClean="0">
                <a:latin typeface="Times New Roman" pitchFamily="18" charset="0"/>
                <a:cs typeface="Times New Roman" pitchFamily="18" charset="0"/>
              </a:rPr>
              <a:t>sói </a:t>
            </a:r>
            <a:r>
              <a:rPr lang="en-US" sz="3200" i="1" smtClean="0">
                <a:latin typeface="Times New Roman" pitchFamily="18" charset="0"/>
                <a:cs typeface="Times New Roman" pitchFamily="18" charset="0"/>
              </a:rPr>
              <a:t>và </a:t>
            </a:r>
            <a:r>
              <a:rPr lang="en-US" sz="3200" i="1" smtClean="0">
                <a:latin typeface="Times New Roman" pitchFamily="18" charset="0"/>
                <a:cs typeface="Times New Roman" pitchFamily="18" charset="0"/>
              </a:rPr>
              <a:t>cừu..</a:t>
            </a:r>
            <a:endParaRPr lang="en-US" sz="3200" i="1" smtClean="0">
              <a:latin typeface="Times New Roman" pitchFamily="18" charset="0"/>
              <a:cs typeface="Times New Roman" pitchFamily="18" charset="0"/>
            </a:endParaRPr>
          </a:p>
        </p:txBody>
      </p:sp>
      <p:sp>
        <p:nvSpPr>
          <p:cNvPr id="21" name="Text Box 131"/>
          <p:cNvSpPr txBox="1">
            <a:spLocks noChangeArrowheads="1"/>
          </p:cNvSpPr>
          <p:nvPr/>
        </p:nvSpPr>
        <p:spPr bwMode="auto">
          <a:xfrm>
            <a:off x="4153371" y="2564906"/>
            <a:ext cx="3861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9. Con </a:t>
            </a:r>
            <a:r>
              <a:rPr lang="en-US" sz="3200" i="1" smtClean="0">
                <a:latin typeface="Times New Roman" pitchFamily="18" charset="0"/>
                <a:cs typeface="Times New Roman" pitchFamily="18" charset="0"/>
              </a:rPr>
              <a:t>chó </a:t>
            </a:r>
            <a:r>
              <a:rPr lang="en-US" sz="3200" i="1" smtClean="0">
                <a:latin typeface="Times New Roman" pitchFamily="18" charset="0"/>
                <a:cs typeface="Times New Roman" pitchFamily="18" charset="0"/>
              </a:rPr>
              <a:t>Bấc</a:t>
            </a:r>
            <a:endParaRPr lang="en-US" sz="3200" i="1" smtClean="0">
              <a:latin typeface="Times New Roman" pitchFamily="18" charset="0"/>
              <a:cs typeface="Times New Roman" pitchFamily="18" charset="0"/>
            </a:endParaRPr>
          </a:p>
        </p:txBody>
      </p:sp>
      <p:sp>
        <p:nvSpPr>
          <p:cNvPr id="22" name="Text Box 180"/>
          <p:cNvSpPr txBox="1">
            <a:spLocks noChangeArrowheads="1"/>
          </p:cNvSpPr>
          <p:nvPr/>
        </p:nvSpPr>
        <p:spPr bwMode="auto">
          <a:xfrm>
            <a:off x="4139517" y="3971008"/>
            <a:ext cx="36853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11. Bố </a:t>
            </a:r>
            <a:r>
              <a:rPr lang="en-US" sz="3200" i="1" smtClean="0">
                <a:latin typeface="Times New Roman" pitchFamily="18" charset="0"/>
                <a:cs typeface="Times New Roman" pitchFamily="18" charset="0"/>
              </a:rPr>
              <a:t>của </a:t>
            </a:r>
            <a:r>
              <a:rPr lang="en-US" sz="3200" i="1" smtClean="0">
                <a:latin typeface="Times New Roman" pitchFamily="18" charset="0"/>
                <a:cs typeface="Times New Roman" pitchFamily="18" charset="0"/>
              </a:rPr>
              <a:t>Xi </a:t>
            </a:r>
            <a:r>
              <a:rPr lang="en-US" sz="3200" i="1" smtClean="0">
                <a:latin typeface="Times New Roman" pitchFamily="18" charset="0"/>
                <a:cs typeface="Times New Roman" pitchFamily="18" charset="0"/>
              </a:rPr>
              <a:t>Mông</a:t>
            </a:r>
            <a:endParaRPr lang="en-US" sz="3200" i="1" smtClean="0">
              <a:latin typeface="Times New Roman" pitchFamily="18" charset="0"/>
              <a:cs typeface="Times New Roman" pitchFamily="18" charset="0"/>
            </a:endParaRPr>
          </a:p>
        </p:txBody>
      </p:sp>
      <p:sp>
        <p:nvSpPr>
          <p:cNvPr id="23" name="Text Box 181"/>
          <p:cNvSpPr txBox="1">
            <a:spLocks noChangeArrowheads="1"/>
          </p:cNvSpPr>
          <p:nvPr/>
        </p:nvSpPr>
        <p:spPr bwMode="auto">
          <a:xfrm>
            <a:off x="4139517" y="1553493"/>
            <a:ext cx="36853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b="1" i="1" smtClean="0">
                <a:latin typeface="Times New Roman" pitchFamily="18" charset="0"/>
                <a:cs typeface="Times New Roman" pitchFamily="18" charset="0"/>
              </a:rPr>
              <a:t>8. Buổi </a:t>
            </a:r>
            <a:r>
              <a:rPr lang="en-US" sz="3200" b="1" i="1" smtClean="0">
                <a:latin typeface="Times New Roman" pitchFamily="18" charset="0"/>
                <a:cs typeface="Times New Roman" pitchFamily="18" charset="0"/>
              </a:rPr>
              <a:t>học cuối cùng</a:t>
            </a:r>
            <a:endParaRPr lang="en-US" sz="3200" i="1" smtClean="0">
              <a:latin typeface="Times New Roman" pitchFamily="18" charset="0"/>
              <a:cs typeface="Times New Roman" pitchFamily="18" charset="0"/>
            </a:endParaRPr>
          </a:p>
        </p:txBody>
      </p:sp>
      <p:sp>
        <p:nvSpPr>
          <p:cNvPr id="24" name="Text Box 188"/>
          <p:cNvSpPr txBox="1">
            <a:spLocks noChangeArrowheads="1"/>
          </p:cNvSpPr>
          <p:nvPr/>
        </p:nvSpPr>
        <p:spPr bwMode="auto">
          <a:xfrm>
            <a:off x="8359453" y="3561403"/>
            <a:ext cx="345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17. Lòng </a:t>
            </a:r>
            <a:r>
              <a:rPr lang="en-US" sz="3200" i="1" smtClean="0">
                <a:latin typeface="Times New Roman" pitchFamily="18" charset="0"/>
                <a:cs typeface="Times New Roman" pitchFamily="18" charset="0"/>
              </a:rPr>
              <a:t>yêu nước</a:t>
            </a:r>
          </a:p>
        </p:txBody>
      </p:sp>
      <p:sp>
        <p:nvSpPr>
          <p:cNvPr id="26" name="Text Box 79"/>
          <p:cNvSpPr txBox="1">
            <a:spLocks noChangeArrowheads="1"/>
          </p:cNvSpPr>
          <p:nvPr/>
        </p:nvSpPr>
        <p:spPr bwMode="auto">
          <a:xfrm>
            <a:off x="8389071" y="476672"/>
            <a:ext cx="29936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b="1" i="1" smtClean="0">
                <a:latin typeface="Times New Roman" pitchFamily="18" charset="0"/>
                <a:cs typeface="Times New Roman" pitchFamily="18" charset="0"/>
              </a:rPr>
              <a:t>14. Xa </a:t>
            </a:r>
            <a:r>
              <a:rPr lang="en-US" sz="3200" b="1" i="1" smtClean="0">
                <a:latin typeface="Times New Roman" pitchFamily="18" charset="0"/>
                <a:cs typeface="Times New Roman" pitchFamily="18" charset="0"/>
              </a:rPr>
              <a:t>ngắm thác núi Lư</a:t>
            </a:r>
          </a:p>
        </p:txBody>
      </p:sp>
      <p:sp>
        <p:nvSpPr>
          <p:cNvPr id="27" name="Text Box 80"/>
          <p:cNvSpPr txBox="1">
            <a:spLocks noChangeArrowheads="1"/>
          </p:cNvSpPr>
          <p:nvPr/>
        </p:nvSpPr>
        <p:spPr bwMode="auto">
          <a:xfrm>
            <a:off x="480964" y="1844824"/>
            <a:ext cx="36585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b="1" i="1" smtClean="0">
                <a:latin typeface="Times New Roman" pitchFamily="18" charset="0"/>
                <a:cs typeface="Times New Roman" pitchFamily="18" charset="0"/>
              </a:rPr>
              <a:t>3. Cảm </a:t>
            </a:r>
            <a:r>
              <a:rPr lang="en-US" sz="3200" b="1" i="1" smtClean="0">
                <a:latin typeface="Times New Roman" pitchFamily="18" charset="0"/>
                <a:cs typeface="Times New Roman" pitchFamily="18" charset="0"/>
              </a:rPr>
              <a:t>nghĩ trong đêm thanh tĩnh</a:t>
            </a:r>
            <a:endParaRPr lang="en-US" sz="3200" i="1" smtClean="0">
              <a:latin typeface="Times New Roman" pitchFamily="18" charset="0"/>
              <a:cs typeface="Times New Roman" pitchFamily="18" charset="0"/>
            </a:endParaRPr>
          </a:p>
        </p:txBody>
      </p:sp>
      <p:sp>
        <p:nvSpPr>
          <p:cNvPr id="28" name="Text Box 81"/>
          <p:cNvSpPr txBox="1">
            <a:spLocks noChangeArrowheads="1"/>
          </p:cNvSpPr>
          <p:nvPr/>
        </p:nvSpPr>
        <p:spPr bwMode="auto">
          <a:xfrm>
            <a:off x="4153372" y="476672"/>
            <a:ext cx="38868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i="1" smtClean="0">
                <a:latin typeface="Times New Roman" pitchFamily="18" charset="0"/>
                <a:cs typeface="Times New Roman" pitchFamily="18" charset="0"/>
              </a:rPr>
              <a:t>7. Ngẫu </a:t>
            </a:r>
            <a:r>
              <a:rPr lang="en-US" sz="3200" i="1" smtClean="0">
                <a:latin typeface="Times New Roman" pitchFamily="18" charset="0"/>
                <a:cs typeface="Times New Roman" pitchFamily="18" charset="0"/>
              </a:rPr>
              <a:t>nhiên viết nhân buổi mới về quê</a:t>
            </a:r>
          </a:p>
        </p:txBody>
      </p:sp>
      <p:sp>
        <p:nvSpPr>
          <p:cNvPr id="29" name="Text Box 82"/>
          <p:cNvSpPr txBox="1">
            <a:spLocks noChangeArrowheads="1"/>
          </p:cNvSpPr>
          <p:nvPr/>
        </p:nvSpPr>
        <p:spPr bwMode="auto">
          <a:xfrm>
            <a:off x="480963" y="4800054"/>
            <a:ext cx="35569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i="1" smtClean="0">
                <a:latin typeface="Times New Roman" pitchFamily="18" charset="0"/>
                <a:cs typeface="Times New Roman" pitchFamily="18" charset="0"/>
              </a:rPr>
              <a:t>6. Bài </a:t>
            </a:r>
            <a:r>
              <a:rPr lang="en-US" sz="3200" i="1" smtClean="0">
                <a:latin typeface="Times New Roman" pitchFamily="18" charset="0"/>
                <a:cs typeface="Times New Roman" pitchFamily="18" charset="0"/>
              </a:rPr>
              <a:t>ca nhà tranh bị gió thu phá</a:t>
            </a:r>
          </a:p>
        </p:txBody>
      </p:sp>
      <p:sp>
        <p:nvSpPr>
          <p:cNvPr id="30" name="Text Box 112"/>
          <p:cNvSpPr txBox="1">
            <a:spLocks noChangeArrowheads="1"/>
          </p:cNvSpPr>
          <p:nvPr/>
        </p:nvSpPr>
        <p:spPr bwMode="auto">
          <a:xfrm>
            <a:off x="480964" y="1196754"/>
            <a:ext cx="3183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3200" i="1" smtClean="0">
                <a:latin typeface="Times New Roman" pitchFamily="18" charset="0"/>
                <a:cs typeface="Times New Roman" pitchFamily="18" charset="0"/>
              </a:rPr>
              <a:t>2. Cô </a:t>
            </a:r>
            <a:r>
              <a:rPr lang="en-US" sz="3200" i="1" smtClean="0">
                <a:latin typeface="Times New Roman" pitchFamily="18" charset="0"/>
                <a:cs typeface="Times New Roman" pitchFamily="18" charset="0"/>
              </a:rPr>
              <a:t>bé bán diêm</a:t>
            </a:r>
          </a:p>
        </p:txBody>
      </p:sp>
      <p:sp>
        <p:nvSpPr>
          <p:cNvPr id="31" name="Text Box 113"/>
          <p:cNvSpPr txBox="1">
            <a:spLocks noChangeArrowheads="1"/>
          </p:cNvSpPr>
          <p:nvPr/>
        </p:nvSpPr>
        <p:spPr bwMode="auto">
          <a:xfrm>
            <a:off x="8358369" y="2348880"/>
            <a:ext cx="32520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b="1" i="1" smtClean="0">
                <a:latin typeface="Times New Roman" pitchFamily="18" charset="0"/>
                <a:cs typeface="Times New Roman" pitchFamily="18" charset="0"/>
              </a:rPr>
              <a:t>16. Đánh </a:t>
            </a:r>
            <a:r>
              <a:rPr lang="en-US" sz="3200" b="1" i="1" smtClean="0">
                <a:latin typeface="Times New Roman" pitchFamily="18" charset="0"/>
                <a:cs typeface="Times New Roman" pitchFamily="18" charset="0"/>
              </a:rPr>
              <a:t>nhau </a:t>
            </a:r>
            <a:r>
              <a:rPr lang="en-US" sz="3200" b="1" i="1" smtClean="0">
                <a:latin typeface="Times New Roman" pitchFamily="18" charset="0"/>
                <a:cs typeface="Times New Roman" pitchFamily="18" charset="0"/>
              </a:rPr>
              <a:t>với </a:t>
            </a:r>
            <a:r>
              <a:rPr lang="en-US" sz="3200" b="1" i="1" smtClean="0">
                <a:latin typeface="Times New Roman" pitchFamily="18" charset="0"/>
                <a:cs typeface="Times New Roman" pitchFamily="18" charset="0"/>
              </a:rPr>
              <a:t>cối </a:t>
            </a:r>
            <a:r>
              <a:rPr lang="en-US" sz="3200" b="1" i="1" smtClean="0">
                <a:latin typeface="Times New Roman" pitchFamily="18" charset="0"/>
                <a:cs typeface="Times New Roman" pitchFamily="18" charset="0"/>
              </a:rPr>
              <a:t>xay </a:t>
            </a:r>
            <a:r>
              <a:rPr lang="en-US" sz="3200" b="1" i="1" smtClean="0">
                <a:latin typeface="Times New Roman" pitchFamily="18" charset="0"/>
                <a:cs typeface="Times New Roman" pitchFamily="18" charset="0"/>
              </a:rPr>
              <a:t>gió</a:t>
            </a:r>
            <a:endParaRPr lang="en-US" sz="3200" i="1" smtClean="0">
              <a:latin typeface="Times New Roman" pitchFamily="18" charset="0"/>
              <a:cs typeface="Times New Roman" pitchFamily="18" charset="0"/>
            </a:endParaRPr>
          </a:p>
        </p:txBody>
      </p:sp>
      <p:sp>
        <p:nvSpPr>
          <p:cNvPr id="32" name="Text Box 114"/>
          <p:cNvSpPr txBox="1">
            <a:spLocks noChangeArrowheads="1"/>
          </p:cNvSpPr>
          <p:nvPr/>
        </p:nvSpPr>
        <p:spPr bwMode="auto">
          <a:xfrm>
            <a:off x="4124669" y="4653136"/>
            <a:ext cx="39155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b="1" i="1" smtClean="0">
                <a:latin typeface="Times New Roman" pitchFamily="18" charset="0"/>
                <a:cs typeface="Times New Roman" pitchFamily="18" charset="0"/>
              </a:rPr>
              <a:t>12. Chiếc </a:t>
            </a:r>
            <a:r>
              <a:rPr lang="en-US" sz="3200" b="1" i="1" smtClean="0">
                <a:latin typeface="Times New Roman" pitchFamily="18" charset="0"/>
                <a:cs typeface="Times New Roman" pitchFamily="18" charset="0"/>
              </a:rPr>
              <a:t>lá </a:t>
            </a:r>
            <a:r>
              <a:rPr lang="en-US" sz="3200" b="1" i="1" smtClean="0">
                <a:latin typeface="Times New Roman" pitchFamily="18" charset="0"/>
                <a:cs typeface="Times New Roman" pitchFamily="18" charset="0"/>
              </a:rPr>
              <a:t>cuối </a:t>
            </a:r>
            <a:r>
              <a:rPr lang="en-US" sz="3200" b="1" i="1" smtClean="0">
                <a:latin typeface="Times New Roman" pitchFamily="18" charset="0"/>
                <a:cs typeface="Times New Roman" pitchFamily="18" charset="0"/>
              </a:rPr>
              <a:t>cùng</a:t>
            </a:r>
            <a:endParaRPr lang="en-US" sz="3200" b="1" i="1" smtClean="0">
              <a:latin typeface="Times New Roman" pitchFamily="18" charset="0"/>
              <a:cs typeface="Times New Roman" pitchFamily="18" charset="0"/>
            </a:endParaRPr>
          </a:p>
        </p:txBody>
      </p:sp>
      <p:sp>
        <p:nvSpPr>
          <p:cNvPr id="33" name="Text Box 115"/>
          <p:cNvSpPr txBox="1">
            <a:spLocks noChangeArrowheads="1"/>
          </p:cNvSpPr>
          <p:nvPr/>
        </p:nvSpPr>
        <p:spPr bwMode="auto">
          <a:xfrm>
            <a:off x="4153370" y="3276275"/>
            <a:ext cx="33874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b="1" i="1" smtClean="0">
                <a:latin typeface="Times New Roman" pitchFamily="18" charset="0"/>
                <a:cs typeface="Times New Roman" pitchFamily="18" charset="0"/>
              </a:rPr>
              <a:t>10. Hai </a:t>
            </a:r>
            <a:r>
              <a:rPr lang="en-US" sz="3200" b="1" i="1" smtClean="0">
                <a:latin typeface="Times New Roman" pitchFamily="18" charset="0"/>
                <a:cs typeface="Times New Roman" pitchFamily="18" charset="0"/>
              </a:rPr>
              <a:t>cây </a:t>
            </a:r>
            <a:r>
              <a:rPr lang="en-US" sz="3200" b="1" i="1" smtClean="0">
                <a:latin typeface="Times New Roman" pitchFamily="18" charset="0"/>
                <a:cs typeface="Times New Roman" pitchFamily="18" charset="0"/>
              </a:rPr>
              <a:t>phong </a:t>
            </a:r>
            <a:endParaRPr lang="en-US" sz="3200" i="1" smtClean="0">
              <a:latin typeface="Times New Roman" pitchFamily="18" charset="0"/>
              <a:cs typeface="Times New Roman" pitchFamily="18" charset="0"/>
            </a:endParaRPr>
          </a:p>
        </p:txBody>
      </p:sp>
      <p:sp>
        <p:nvSpPr>
          <p:cNvPr id="34" name="Text Box 118"/>
          <p:cNvSpPr txBox="1">
            <a:spLocks noChangeArrowheads="1"/>
          </p:cNvSpPr>
          <p:nvPr/>
        </p:nvSpPr>
        <p:spPr bwMode="auto">
          <a:xfrm>
            <a:off x="8401843" y="1625898"/>
            <a:ext cx="35569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fontAlgn="base">
              <a:spcBef>
                <a:spcPct val="20000"/>
              </a:spcBef>
              <a:spcAft>
                <a:spcPct val="0"/>
              </a:spcAft>
            </a:pPr>
            <a:r>
              <a:rPr lang="en-US" sz="3200" i="1" smtClean="0">
                <a:latin typeface="Times New Roman" pitchFamily="18" charset="0"/>
                <a:cs typeface="Times New Roman" pitchFamily="18" charset="0"/>
              </a:rPr>
              <a:t>15. Đi </a:t>
            </a:r>
            <a:r>
              <a:rPr lang="en-US" sz="3200" i="1" smtClean="0">
                <a:latin typeface="Times New Roman" pitchFamily="18" charset="0"/>
                <a:cs typeface="Times New Roman" pitchFamily="18" charset="0"/>
              </a:rPr>
              <a:t>bộ </a:t>
            </a:r>
            <a:r>
              <a:rPr lang="en-US" sz="3200" i="1" smtClean="0">
                <a:latin typeface="Times New Roman" pitchFamily="18" charset="0"/>
                <a:cs typeface="Times New Roman" pitchFamily="18" charset="0"/>
              </a:rPr>
              <a:t>ngao </a:t>
            </a:r>
            <a:r>
              <a:rPr lang="en-US" sz="3200" i="1" smtClean="0">
                <a:latin typeface="Times New Roman" pitchFamily="18" charset="0"/>
                <a:cs typeface="Times New Roman" pitchFamily="18" charset="0"/>
              </a:rPr>
              <a:t>du</a:t>
            </a:r>
            <a:endParaRPr lang="en-US" sz="3200" i="1" smtClean="0">
              <a:latin typeface="Times New Roman" pitchFamily="18" charset="0"/>
              <a:cs typeface="Times New Roman" pitchFamily="18" charset="0"/>
            </a:endParaRPr>
          </a:p>
        </p:txBody>
      </p:sp>
      <p:sp>
        <p:nvSpPr>
          <p:cNvPr id="35" name="Text Box 119"/>
          <p:cNvSpPr txBox="1">
            <a:spLocks noChangeArrowheads="1"/>
          </p:cNvSpPr>
          <p:nvPr/>
        </p:nvSpPr>
        <p:spPr bwMode="auto">
          <a:xfrm>
            <a:off x="408954" y="3647926"/>
            <a:ext cx="30487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3200" b="1" i="1" smtClean="0">
                <a:latin typeface="Times New Roman" pitchFamily="18" charset="0"/>
                <a:cs typeface="Times New Roman" pitchFamily="18" charset="0"/>
              </a:rPr>
              <a:t>5. Ông </a:t>
            </a:r>
            <a:r>
              <a:rPr lang="en-US" sz="3200" b="1" i="1" smtClean="0">
                <a:latin typeface="Times New Roman" pitchFamily="18" charset="0"/>
                <a:cs typeface="Times New Roman" pitchFamily="18" charset="0"/>
              </a:rPr>
              <a:t>Guốc </a:t>
            </a:r>
            <a:r>
              <a:rPr lang="en-US" sz="3200" b="1" i="1" smtClean="0">
                <a:latin typeface="Times New Roman" pitchFamily="18" charset="0"/>
                <a:cs typeface="Times New Roman" pitchFamily="18" charset="0"/>
              </a:rPr>
              <a:t>Đanh....</a:t>
            </a:r>
            <a:endParaRPr lang="en-US" sz="3200" b="1" i="1" smtClean="0">
              <a:latin typeface="Times New Roman" pitchFamily="18" charset="0"/>
              <a:cs typeface="Times New Roman" pitchFamily="18" charset="0"/>
            </a:endParaRPr>
          </a:p>
        </p:txBody>
      </p:sp>
      <p:sp>
        <p:nvSpPr>
          <p:cNvPr id="36" name="矩形 8">
            <a:extLst>
              <a:ext uri="{FF2B5EF4-FFF2-40B4-BE49-F238E27FC236}">
                <a16:creationId xmlns:a16="http://schemas.microsoft.com/office/drawing/2014/main" xmlns=""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TextBox 36"/>
          <p:cNvSpPr txBox="1">
            <a:spLocks noChangeArrowheads="1"/>
          </p:cNvSpPr>
          <p:nvPr/>
        </p:nvSpPr>
        <p:spPr bwMode="auto">
          <a:xfrm>
            <a:off x="1883532" y="1961598"/>
            <a:ext cx="8424936" cy="2273699"/>
          </a:xfrm>
          <a:prstGeom prst="rect">
            <a:avLst/>
          </a:prstGeom>
          <a:solidFill>
            <a:schemeClr val="bg1"/>
          </a:solidFill>
          <a:ln>
            <a:noFill/>
          </a:ln>
          <a:extLst/>
        </p:spPr>
        <p:txBody>
          <a:bodyPr wrap="square" lIns="57150" tIns="28575" rIns="57150" bIns="28575">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algn="ctr" fontAlgn="base">
              <a:spcBef>
                <a:spcPct val="0"/>
              </a:spcBef>
              <a:spcAft>
                <a:spcPct val="0"/>
              </a:spcAft>
            </a:pPr>
            <a:r>
              <a:rPr lang="en-US" altLang="en-US" sz="4800" b="1" smtClean="0">
                <a:solidFill>
                  <a:prstClr val="black"/>
                </a:solidFill>
                <a:latin typeface="Amazone" pitchFamily="66" charset="0"/>
              </a:rPr>
              <a:t>Hãy sắp xếp những văn bản sau sao cho đúng với từng khối lớp và thêm các thông tin còn thiếu của bảng</a:t>
            </a:r>
            <a:endParaRPr lang="en-US" altLang="en-US" sz="4800" b="1">
              <a:solidFill>
                <a:prstClr val="black"/>
              </a:solidFill>
              <a:latin typeface="Amazone" pitchFamily="66" charset="0"/>
            </a:endParaRPr>
          </a:p>
        </p:txBody>
      </p:sp>
    </p:spTree>
    <p:extLst>
      <p:ext uri="{BB962C8B-B14F-4D97-AF65-F5344CB8AC3E}">
        <p14:creationId xmlns:p14="http://schemas.microsoft.com/office/powerpoint/2010/main" val="2512180807"/>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6"/>
                                        </p:tgtEl>
                                      </p:cBhvr>
                                    </p:animEffect>
                                    <p:anim calcmode="lin" valueType="num">
                                      <p:cBhvr>
                                        <p:cTn id="7" dur="1000"/>
                                        <p:tgtEl>
                                          <p:spTgt spid="36"/>
                                        </p:tgtEl>
                                        <p:attrNameLst>
                                          <p:attrName>ppt_x</p:attrName>
                                        </p:attrNameLst>
                                      </p:cBhvr>
                                      <p:tavLst>
                                        <p:tav tm="0">
                                          <p:val>
                                            <p:strVal val="ppt_x"/>
                                          </p:val>
                                        </p:tav>
                                        <p:tav tm="100000">
                                          <p:val>
                                            <p:strVal val="ppt_x"/>
                                          </p:val>
                                        </p:tav>
                                      </p:tavLst>
                                    </p:anim>
                                    <p:anim calcmode="lin" valueType="num">
                                      <p:cBhvr>
                                        <p:cTn id="8" dur="1000"/>
                                        <p:tgtEl>
                                          <p:spTgt spid="36"/>
                                        </p:tgtEl>
                                        <p:attrNameLst>
                                          <p:attrName>ppt_y</p:attrName>
                                        </p:attrNameLst>
                                      </p:cBhvr>
                                      <p:tavLst>
                                        <p:tav tm="0">
                                          <p:val>
                                            <p:strVal val="ppt_y"/>
                                          </p:val>
                                        </p:tav>
                                        <p:tav tm="100000">
                                          <p:val>
                                            <p:strVal val="ppt_y+.1"/>
                                          </p:val>
                                        </p:tav>
                                      </p:tavLst>
                                    </p:anim>
                                    <p:set>
                                      <p:cBhvr>
                                        <p:cTn id="9" dur="1" fill="hold">
                                          <p:stCondLst>
                                            <p:cond delay="999"/>
                                          </p:stCondLst>
                                        </p:cTn>
                                        <p:tgtEl>
                                          <p:spTgt spid="3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7"/>
                                        </p:tgtEl>
                                      </p:cBhvr>
                                    </p:animEffect>
                                    <p:anim calcmode="lin" valueType="num">
                                      <p:cBhvr>
                                        <p:cTn id="12" dur="1000"/>
                                        <p:tgtEl>
                                          <p:spTgt spid="37"/>
                                        </p:tgtEl>
                                        <p:attrNameLst>
                                          <p:attrName>ppt_x</p:attrName>
                                        </p:attrNameLst>
                                      </p:cBhvr>
                                      <p:tavLst>
                                        <p:tav tm="0">
                                          <p:val>
                                            <p:strVal val="ppt_x"/>
                                          </p:val>
                                        </p:tav>
                                        <p:tav tm="100000">
                                          <p:val>
                                            <p:strVal val="ppt_x"/>
                                          </p:val>
                                        </p:tav>
                                      </p:tavLst>
                                    </p:anim>
                                    <p:anim calcmode="lin" valueType="num">
                                      <p:cBhvr>
                                        <p:cTn id="13" dur="1000"/>
                                        <p:tgtEl>
                                          <p:spTgt spid="37"/>
                                        </p:tgtEl>
                                        <p:attrNameLst>
                                          <p:attrName>ppt_y</p:attrName>
                                        </p:attrNameLst>
                                      </p:cBhvr>
                                      <p:tavLst>
                                        <p:tav tm="0">
                                          <p:val>
                                            <p:strVal val="ppt_y"/>
                                          </p:val>
                                        </p:tav>
                                        <p:tav tm="100000">
                                          <p:val>
                                            <p:strVal val="ppt_y+.1"/>
                                          </p:val>
                                        </p:tav>
                                      </p:tavLst>
                                    </p:anim>
                                    <p:set>
                                      <p:cBhvr>
                                        <p:cTn id="14" dur="1" fill="hold">
                                          <p:stCondLst>
                                            <p:cond delay="9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80">
                                          <p:stCondLst>
                                            <p:cond delay="0"/>
                                          </p:stCondLst>
                                        </p:cTn>
                                        <p:tgtEl>
                                          <p:spTgt spid="17"/>
                                        </p:tgtEl>
                                      </p:cBhvr>
                                    </p:animEffect>
                                    <p:anim calcmode="lin" valueType="num">
                                      <p:cBhvr>
                                        <p:cTn id="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1" dur="26">
                                          <p:stCondLst>
                                            <p:cond delay="650"/>
                                          </p:stCondLst>
                                        </p:cTn>
                                        <p:tgtEl>
                                          <p:spTgt spid="17"/>
                                        </p:tgtEl>
                                      </p:cBhvr>
                                      <p:to x="100000" y="60000"/>
                                    </p:animScale>
                                    <p:animScale>
                                      <p:cBhvr>
                                        <p:cTn id="42" dur="166" decel="50000">
                                          <p:stCondLst>
                                            <p:cond delay="676"/>
                                          </p:stCondLst>
                                        </p:cTn>
                                        <p:tgtEl>
                                          <p:spTgt spid="17"/>
                                        </p:tgtEl>
                                      </p:cBhvr>
                                      <p:to x="100000" y="100000"/>
                                    </p:animScale>
                                    <p:animScale>
                                      <p:cBhvr>
                                        <p:cTn id="43" dur="26">
                                          <p:stCondLst>
                                            <p:cond delay="1312"/>
                                          </p:stCondLst>
                                        </p:cTn>
                                        <p:tgtEl>
                                          <p:spTgt spid="17"/>
                                        </p:tgtEl>
                                      </p:cBhvr>
                                      <p:to x="100000" y="80000"/>
                                    </p:animScale>
                                    <p:animScale>
                                      <p:cBhvr>
                                        <p:cTn id="44" dur="166" decel="50000">
                                          <p:stCondLst>
                                            <p:cond delay="1338"/>
                                          </p:stCondLst>
                                        </p:cTn>
                                        <p:tgtEl>
                                          <p:spTgt spid="17"/>
                                        </p:tgtEl>
                                      </p:cBhvr>
                                      <p:to x="100000" y="100000"/>
                                    </p:animScale>
                                    <p:animScale>
                                      <p:cBhvr>
                                        <p:cTn id="45" dur="26">
                                          <p:stCondLst>
                                            <p:cond delay="1642"/>
                                          </p:stCondLst>
                                        </p:cTn>
                                        <p:tgtEl>
                                          <p:spTgt spid="17"/>
                                        </p:tgtEl>
                                      </p:cBhvr>
                                      <p:to x="100000" y="90000"/>
                                    </p:animScale>
                                    <p:animScale>
                                      <p:cBhvr>
                                        <p:cTn id="46" dur="166" decel="50000">
                                          <p:stCondLst>
                                            <p:cond delay="1668"/>
                                          </p:stCondLst>
                                        </p:cTn>
                                        <p:tgtEl>
                                          <p:spTgt spid="17"/>
                                        </p:tgtEl>
                                      </p:cBhvr>
                                      <p:to x="100000" y="100000"/>
                                    </p:animScale>
                                    <p:animScale>
                                      <p:cBhvr>
                                        <p:cTn id="47" dur="26">
                                          <p:stCondLst>
                                            <p:cond delay="1808"/>
                                          </p:stCondLst>
                                        </p:cTn>
                                        <p:tgtEl>
                                          <p:spTgt spid="17"/>
                                        </p:tgtEl>
                                      </p:cBhvr>
                                      <p:to x="100000" y="95000"/>
                                    </p:animScale>
                                    <p:animScale>
                                      <p:cBhvr>
                                        <p:cTn id="48" dur="166" decel="50000">
                                          <p:stCondLst>
                                            <p:cond delay="1834"/>
                                          </p:stCondLst>
                                        </p:cTn>
                                        <p:tgtEl>
                                          <p:spTgt spid="17"/>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80">
                                          <p:stCondLst>
                                            <p:cond delay="0"/>
                                          </p:stCondLst>
                                        </p:cTn>
                                        <p:tgtEl>
                                          <p:spTgt spid="18"/>
                                        </p:tgtEl>
                                      </p:cBhvr>
                                    </p:animEffect>
                                    <p:anim calcmode="lin" valueType="num">
                                      <p:cBhvr>
                                        <p:cTn id="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7" dur="26">
                                          <p:stCondLst>
                                            <p:cond delay="650"/>
                                          </p:stCondLst>
                                        </p:cTn>
                                        <p:tgtEl>
                                          <p:spTgt spid="18"/>
                                        </p:tgtEl>
                                      </p:cBhvr>
                                      <p:to x="100000" y="60000"/>
                                    </p:animScale>
                                    <p:animScale>
                                      <p:cBhvr>
                                        <p:cTn id="58" dur="166" decel="50000">
                                          <p:stCondLst>
                                            <p:cond delay="676"/>
                                          </p:stCondLst>
                                        </p:cTn>
                                        <p:tgtEl>
                                          <p:spTgt spid="18"/>
                                        </p:tgtEl>
                                      </p:cBhvr>
                                      <p:to x="100000" y="100000"/>
                                    </p:animScale>
                                    <p:animScale>
                                      <p:cBhvr>
                                        <p:cTn id="59" dur="26">
                                          <p:stCondLst>
                                            <p:cond delay="1312"/>
                                          </p:stCondLst>
                                        </p:cTn>
                                        <p:tgtEl>
                                          <p:spTgt spid="18"/>
                                        </p:tgtEl>
                                      </p:cBhvr>
                                      <p:to x="100000" y="80000"/>
                                    </p:animScale>
                                    <p:animScale>
                                      <p:cBhvr>
                                        <p:cTn id="60" dur="166" decel="50000">
                                          <p:stCondLst>
                                            <p:cond delay="1338"/>
                                          </p:stCondLst>
                                        </p:cTn>
                                        <p:tgtEl>
                                          <p:spTgt spid="18"/>
                                        </p:tgtEl>
                                      </p:cBhvr>
                                      <p:to x="100000" y="100000"/>
                                    </p:animScale>
                                    <p:animScale>
                                      <p:cBhvr>
                                        <p:cTn id="61" dur="26">
                                          <p:stCondLst>
                                            <p:cond delay="1642"/>
                                          </p:stCondLst>
                                        </p:cTn>
                                        <p:tgtEl>
                                          <p:spTgt spid="18"/>
                                        </p:tgtEl>
                                      </p:cBhvr>
                                      <p:to x="100000" y="90000"/>
                                    </p:animScale>
                                    <p:animScale>
                                      <p:cBhvr>
                                        <p:cTn id="62" dur="166" decel="50000">
                                          <p:stCondLst>
                                            <p:cond delay="1668"/>
                                          </p:stCondLst>
                                        </p:cTn>
                                        <p:tgtEl>
                                          <p:spTgt spid="18"/>
                                        </p:tgtEl>
                                      </p:cBhvr>
                                      <p:to x="100000" y="100000"/>
                                    </p:animScale>
                                    <p:animScale>
                                      <p:cBhvr>
                                        <p:cTn id="63" dur="26">
                                          <p:stCondLst>
                                            <p:cond delay="1808"/>
                                          </p:stCondLst>
                                        </p:cTn>
                                        <p:tgtEl>
                                          <p:spTgt spid="18"/>
                                        </p:tgtEl>
                                      </p:cBhvr>
                                      <p:to x="100000" y="95000"/>
                                    </p:animScale>
                                    <p:animScale>
                                      <p:cBhvr>
                                        <p:cTn id="64" dur="166" decel="50000">
                                          <p:stCondLst>
                                            <p:cond delay="1834"/>
                                          </p:stCondLst>
                                        </p:cTn>
                                        <p:tgtEl>
                                          <p:spTgt spid="18"/>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80">
                                          <p:stCondLst>
                                            <p:cond delay="0"/>
                                          </p:stCondLst>
                                        </p:cTn>
                                        <p:tgtEl>
                                          <p:spTgt spid="19"/>
                                        </p:tgtEl>
                                      </p:cBhvr>
                                    </p:animEffect>
                                    <p:anim calcmode="lin" valueType="num">
                                      <p:cBhvr>
                                        <p:cTn id="6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3" dur="26">
                                          <p:stCondLst>
                                            <p:cond delay="650"/>
                                          </p:stCondLst>
                                        </p:cTn>
                                        <p:tgtEl>
                                          <p:spTgt spid="19"/>
                                        </p:tgtEl>
                                      </p:cBhvr>
                                      <p:to x="100000" y="60000"/>
                                    </p:animScale>
                                    <p:animScale>
                                      <p:cBhvr>
                                        <p:cTn id="74" dur="166" decel="50000">
                                          <p:stCondLst>
                                            <p:cond delay="676"/>
                                          </p:stCondLst>
                                        </p:cTn>
                                        <p:tgtEl>
                                          <p:spTgt spid="19"/>
                                        </p:tgtEl>
                                      </p:cBhvr>
                                      <p:to x="100000" y="100000"/>
                                    </p:animScale>
                                    <p:animScale>
                                      <p:cBhvr>
                                        <p:cTn id="75" dur="26">
                                          <p:stCondLst>
                                            <p:cond delay="1312"/>
                                          </p:stCondLst>
                                        </p:cTn>
                                        <p:tgtEl>
                                          <p:spTgt spid="19"/>
                                        </p:tgtEl>
                                      </p:cBhvr>
                                      <p:to x="100000" y="80000"/>
                                    </p:animScale>
                                    <p:animScale>
                                      <p:cBhvr>
                                        <p:cTn id="76" dur="166" decel="50000">
                                          <p:stCondLst>
                                            <p:cond delay="1338"/>
                                          </p:stCondLst>
                                        </p:cTn>
                                        <p:tgtEl>
                                          <p:spTgt spid="19"/>
                                        </p:tgtEl>
                                      </p:cBhvr>
                                      <p:to x="100000" y="100000"/>
                                    </p:animScale>
                                    <p:animScale>
                                      <p:cBhvr>
                                        <p:cTn id="77" dur="26">
                                          <p:stCondLst>
                                            <p:cond delay="1642"/>
                                          </p:stCondLst>
                                        </p:cTn>
                                        <p:tgtEl>
                                          <p:spTgt spid="19"/>
                                        </p:tgtEl>
                                      </p:cBhvr>
                                      <p:to x="100000" y="90000"/>
                                    </p:animScale>
                                    <p:animScale>
                                      <p:cBhvr>
                                        <p:cTn id="78" dur="166" decel="50000">
                                          <p:stCondLst>
                                            <p:cond delay="1668"/>
                                          </p:stCondLst>
                                        </p:cTn>
                                        <p:tgtEl>
                                          <p:spTgt spid="19"/>
                                        </p:tgtEl>
                                      </p:cBhvr>
                                      <p:to x="100000" y="100000"/>
                                    </p:animScale>
                                    <p:animScale>
                                      <p:cBhvr>
                                        <p:cTn id="79" dur="26">
                                          <p:stCondLst>
                                            <p:cond delay="1808"/>
                                          </p:stCondLst>
                                        </p:cTn>
                                        <p:tgtEl>
                                          <p:spTgt spid="19"/>
                                        </p:tgtEl>
                                      </p:cBhvr>
                                      <p:to x="100000" y="95000"/>
                                    </p:animScale>
                                    <p:animScale>
                                      <p:cBhvr>
                                        <p:cTn id="80" dur="166" decel="50000">
                                          <p:stCondLst>
                                            <p:cond delay="1834"/>
                                          </p:stCondLst>
                                        </p:cTn>
                                        <p:tgtEl>
                                          <p:spTgt spid="19"/>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80">
                                          <p:stCondLst>
                                            <p:cond delay="0"/>
                                          </p:stCondLst>
                                        </p:cTn>
                                        <p:tgtEl>
                                          <p:spTgt spid="20"/>
                                        </p:tgtEl>
                                      </p:cBhvr>
                                    </p:animEffect>
                                    <p:anim calcmode="lin" valueType="num">
                                      <p:cBhvr>
                                        <p:cTn id="8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9" dur="26">
                                          <p:stCondLst>
                                            <p:cond delay="650"/>
                                          </p:stCondLst>
                                        </p:cTn>
                                        <p:tgtEl>
                                          <p:spTgt spid="20"/>
                                        </p:tgtEl>
                                      </p:cBhvr>
                                      <p:to x="100000" y="60000"/>
                                    </p:animScale>
                                    <p:animScale>
                                      <p:cBhvr>
                                        <p:cTn id="90" dur="166" decel="50000">
                                          <p:stCondLst>
                                            <p:cond delay="676"/>
                                          </p:stCondLst>
                                        </p:cTn>
                                        <p:tgtEl>
                                          <p:spTgt spid="20"/>
                                        </p:tgtEl>
                                      </p:cBhvr>
                                      <p:to x="100000" y="100000"/>
                                    </p:animScale>
                                    <p:animScale>
                                      <p:cBhvr>
                                        <p:cTn id="91" dur="26">
                                          <p:stCondLst>
                                            <p:cond delay="1312"/>
                                          </p:stCondLst>
                                        </p:cTn>
                                        <p:tgtEl>
                                          <p:spTgt spid="20"/>
                                        </p:tgtEl>
                                      </p:cBhvr>
                                      <p:to x="100000" y="80000"/>
                                    </p:animScale>
                                    <p:animScale>
                                      <p:cBhvr>
                                        <p:cTn id="92" dur="166" decel="50000">
                                          <p:stCondLst>
                                            <p:cond delay="1338"/>
                                          </p:stCondLst>
                                        </p:cTn>
                                        <p:tgtEl>
                                          <p:spTgt spid="20"/>
                                        </p:tgtEl>
                                      </p:cBhvr>
                                      <p:to x="100000" y="100000"/>
                                    </p:animScale>
                                    <p:animScale>
                                      <p:cBhvr>
                                        <p:cTn id="93" dur="26">
                                          <p:stCondLst>
                                            <p:cond delay="1642"/>
                                          </p:stCondLst>
                                        </p:cTn>
                                        <p:tgtEl>
                                          <p:spTgt spid="20"/>
                                        </p:tgtEl>
                                      </p:cBhvr>
                                      <p:to x="100000" y="90000"/>
                                    </p:animScale>
                                    <p:animScale>
                                      <p:cBhvr>
                                        <p:cTn id="94" dur="166" decel="50000">
                                          <p:stCondLst>
                                            <p:cond delay="1668"/>
                                          </p:stCondLst>
                                        </p:cTn>
                                        <p:tgtEl>
                                          <p:spTgt spid="20"/>
                                        </p:tgtEl>
                                      </p:cBhvr>
                                      <p:to x="100000" y="100000"/>
                                    </p:animScale>
                                    <p:animScale>
                                      <p:cBhvr>
                                        <p:cTn id="95" dur="26">
                                          <p:stCondLst>
                                            <p:cond delay="1808"/>
                                          </p:stCondLst>
                                        </p:cTn>
                                        <p:tgtEl>
                                          <p:spTgt spid="20"/>
                                        </p:tgtEl>
                                      </p:cBhvr>
                                      <p:to x="100000" y="95000"/>
                                    </p:animScale>
                                    <p:animScale>
                                      <p:cBhvr>
                                        <p:cTn id="96" dur="166" decel="50000">
                                          <p:stCondLst>
                                            <p:cond delay="1834"/>
                                          </p:stCondLst>
                                        </p:cTn>
                                        <p:tgtEl>
                                          <p:spTgt spid="20"/>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down)">
                                      <p:cBhvr>
                                        <p:cTn id="99" dur="580">
                                          <p:stCondLst>
                                            <p:cond delay="0"/>
                                          </p:stCondLst>
                                        </p:cTn>
                                        <p:tgtEl>
                                          <p:spTgt spid="21"/>
                                        </p:tgtEl>
                                      </p:cBhvr>
                                    </p:animEffect>
                                    <p:anim calcmode="lin" valueType="num">
                                      <p:cBhvr>
                                        <p:cTn id="10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5" dur="26">
                                          <p:stCondLst>
                                            <p:cond delay="650"/>
                                          </p:stCondLst>
                                        </p:cTn>
                                        <p:tgtEl>
                                          <p:spTgt spid="21"/>
                                        </p:tgtEl>
                                      </p:cBhvr>
                                      <p:to x="100000" y="60000"/>
                                    </p:animScale>
                                    <p:animScale>
                                      <p:cBhvr>
                                        <p:cTn id="106" dur="166" decel="50000">
                                          <p:stCondLst>
                                            <p:cond delay="676"/>
                                          </p:stCondLst>
                                        </p:cTn>
                                        <p:tgtEl>
                                          <p:spTgt spid="21"/>
                                        </p:tgtEl>
                                      </p:cBhvr>
                                      <p:to x="100000" y="100000"/>
                                    </p:animScale>
                                    <p:animScale>
                                      <p:cBhvr>
                                        <p:cTn id="107" dur="26">
                                          <p:stCondLst>
                                            <p:cond delay="1312"/>
                                          </p:stCondLst>
                                        </p:cTn>
                                        <p:tgtEl>
                                          <p:spTgt spid="21"/>
                                        </p:tgtEl>
                                      </p:cBhvr>
                                      <p:to x="100000" y="80000"/>
                                    </p:animScale>
                                    <p:animScale>
                                      <p:cBhvr>
                                        <p:cTn id="108" dur="166" decel="50000">
                                          <p:stCondLst>
                                            <p:cond delay="1338"/>
                                          </p:stCondLst>
                                        </p:cTn>
                                        <p:tgtEl>
                                          <p:spTgt spid="21"/>
                                        </p:tgtEl>
                                      </p:cBhvr>
                                      <p:to x="100000" y="100000"/>
                                    </p:animScale>
                                    <p:animScale>
                                      <p:cBhvr>
                                        <p:cTn id="109" dur="26">
                                          <p:stCondLst>
                                            <p:cond delay="1642"/>
                                          </p:stCondLst>
                                        </p:cTn>
                                        <p:tgtEl>
                                          <p:spTgt spid="21"/>
                                        </p:tgtEl>
                                      </p:cBhvr>
                                      <p:to x="100000" y="90000"/>
                                    </p:animScale>
                                    <p:animScale>
                                      <p:cBhvr>
                                        <p:cTn id="110" dur="166" decel="50000">
                                          <p:stCondLst>
                                            <p:cond delay="1668"/>
                                          </p:stCondLst>
                                        </p:cTn>
                                        <p:tgtEl>
                                          <p:spTgt spid="21"/>
                                        </p:tgtEl>
                                      </p:cBhvr>
                                      <p:to x="100000" y="100000"/>
                                    </p:animScale>
                                    <p:animScale>
                                      <p:cBhvr>
                                        <p:cTn id="111" dur="26">
                                          <p:stCondLst>
                                            <p:cond delay="1808"/>
                                          </p:stCondLst>
                                        </p:cTn>
                                        <p:tgtEl>
                                          <p:spTgt spid="21"/>
                                        </p:tgtEl>
                                      </p:cBhvr>
                                      <p:to x="100000" y="95000"/>
                                    </p:animScale>
                                    <p:animScale>
                                      <p:cBhvr>
                                        <p:cTn id="112" dur="166" decel="50000">
                                          <p:stCondLst>
                                            <p:cond delay="1834"/>
                                          </p:stCondLst>
                                        </p:cTn>
                                        <p:tgtEl>
                                          <p:spTgt spid="2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down)">
                                      <p:cBhvr>
                                        <p:cTn id="115" dur="580">
                                          <p:stCondLst>
                                            <p:cond delay="0"/>
                                          </p:stCondLst>
                                        </p:cTn>
                                        <p:tgtEl>
                                          <p:spTgt spid="22"/>
                                        </p:tgtEl>
                                      </p:cBhvr>
                                    </p:animEffect>
                                    <p:anim calcmode="lin" valueType="num">
                                      <p:cBhvr>
                                        <p:cTn id="1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21" dur="26">
                                          <p:stCondLst>
                                            <p:cond delay="650"/>
                                          </p:stCondLst>
                                        </p:cTn>
                                        <p:tgtEl>
                                          <p:spTgt spid="22"/>
                                        </p:tgtEl>
                                      </p:cBhvr>
                                      <p:to x="100000" y="60000"/>
                                    </p:animScale>
                                    <p:animScale>
                                      <p:cBhvr>
                                        <p:cTn id="122" dur="166" decel="50000">
                                          <p:stCondLst>
                                            <p:cond delay="676"/>
                                          </p:stCondLst>
                                        </p:cTn>
                                        <p:tgtEl>
                                          <p:spTgt spid="22"/>
                                        </p:tgtEl>
                                      </p:cBhvr>
                                      <p:to x="100000" y="100000"/>
                                    </p:animScale>
                                    <p:animScale>
                                      <p:cBhvr>
                                        <p:cTn id="123" dur="26">
                                          <p:stCondLst>
                                            <p:cond delay="1312"/>
                                          </p:stCondLst>
                                        </p:cTn>
                                        <p:tgtEl>
                                          <p:spTgt spid="22"/>
                                        </p:tgtEl>
                                      </p:cBhvr>
                                      <p:to x="100000" y="80000"/>
                                    </p:animScale>
                                    <p:animScale>
                                      <p:cBhvr>
                                        <p:cTn id="124" dur="166" decel="50000">
                                          <p:stCondLst>
                                            <p:cond delay="1338"/>
                                          </p:stCondLst>
                                        </p:cTn>
                                        <p:tgtEl>
                                          <p:spTgt spid="22"/>
                                        </p:tgtEl>
                                      </p:cBhvr>
                                      <p:to x="100000" y="100000"/>
                                    </p:animScale>
                                    <p:animScale>
                                      <p:cBhvr>
                                        <p:cTn id="125" dur="26">
                                          <p:stCondLst>
                                            <p:cond delay="1642"/>
                                          </p:stCondLst>
                                        </p:cTn>
                                        <p:tgtEl>
                                          <p:spTgt spid="22"/>
                                        </p:tgtEl>
                                      </p:cBhvr>
                                      <p:to x="100000" y="90000"/>
                                    </p:animScale>
                                    <p:animScale>
                                      <p:cBhvr>
                                        <p:cTn id="126" dur="166" decel="50000">
                                          <p:stCondLst>
                                            <p:cond delay="1668"/>
                                          </p:stCondLst>
                                        </p:cTn>
                                        <p:tgtEl>
                                          <p:spTgt spid="22"/>
                                        </p:tgtEl>
                                      </p:cBhvr>
                                      <p:to x="100000" y="100000"/>
                                    </p:animScale>
                                    <p:animScale>
                                      <p:cBhvr>
                                        <p:cTn id="127" dur="26">
                                          <p:stCondLst>
                                            <p:cond delay="1808"/>
                                          </p:stCondLst>
                                        </p:cTn>
                                        <p:tgtEl>
                                          <p:spTgt spid="22"/>
                                        </p:tgtEl>
                                      </p:cBhvr>
                                      <p:to x="100000" y="95000"/>
                                    </p:animScale>
                                    <p:animScale>
                                      <p:cBhvr>
                                        <p:cTn id="128" dur="166" decel="50000">
                                          <p:stCondLst>
                                            <p:cond delay="1834"/>
                                          </p:stCondLst>
                                        </p:cTn>
                                        <p:tgtEl>
                                          <p:spTgt spid="22"/>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580">
                                          <p:stCondLst>
                                            <p:cond delay="0"/>
                                          </p:stCondLst>
                                        </p:cTn>
                                        <p:tgtEl>
                                          <p:spTgt spid="23"/>
                                        </p:tgtEl>
                                      </p:cBhvr>
                                    </p:animEffect>
                                    <p:anim calcmode="lin" valueType="num">
                                      <p:cBhvr>
                                        <p:cTn id="1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7" dur="26">
                                          <p:stCondLst>
                                            <p:cond delay="650"/>
                                          </p:stCondLst>
                                        </p:cTn>
                                        <p:tgtEl>
                                          <p:spTgt spid="23"/>
                                        </p:tgtEl>
                                      </p:cBhvr>
                                      <p:to x="100000" y="60000"/>
                                    </p:animScale>
                                    <p:animScale>
                                      <p:cBhvr>
                                        <p:cTn id="138" dur="166" decel="50000">
                                          <p:stCondLst>
                                            <p:cond delay="676"/>
                                          </p:stCondLst>
                                        </p:cTn>
                                        <p:tgtEl>
                                          <p:spTgt spid="23"/>
                                        </p:tgtEl>
                                      </p:cBhvr>
                                      <p:to x="100000" y="100000"/>
                                    </p:animScale>
                                    <p:animScale>
                                      <p:cBhvr>
                                        <p:cTn id="139" dur="26">
                                          <p:stCondLst>
                                            <p:cond delay="1312"/>
                                          </p:stCondLst>
                                        </p:cTn>
                                        <p:tgtEl>
                                          <p:spTgt spid="23"/>
                                        </p:tgtEl>
                                      </p:cBhvr>
                                      <p:to x="100000" y="80000"/>
                                    </p:animScale>
                                    <p:animScale>
                                      <p:cBhvr>
                                        <p:cTn id="140" dur="166" decel="50000">
                                          <p:stCondLst>
                                            <p:cond delay="1338"/>
                                          </p:stCondLst>
                                        </p:cTn>
                                        <p:tgtEl>
                                          <p:spTgt spid="23"/>
                                        </p:tgtEl>
                                      </p:cBhvr>
                                      <p:to x="100000" y="100000"/>
                                    </p:animScale>
                                    <p:animScale>
                                      <p:cBhvr>
                                        <p:cTn id="141" dur="26">
                                          <p:stCondLst>
                                            <p:cond delay="1642"/>
                                          </p:stCondLst>
                                        </p:cTn>
                                        <p:tgtEl>
                                          <p:spTgt spid="23"/>
                                        </p:tgtEl>
                                      </p:cBhvr>
                                      <p:to x="100000" y="90000"/>
                                    </p:animScale>
                                    <p:animScale>
                                      <p:cBhvr>
                                        <p:cTn id="142" dur="166" decel="50000">
                                          <p:stCondLst>
                                            <p:cond delay="1668"/>
                                          </p:stCondLst>
                                        </p:cTn>
                                        <p:tgtEl>
                                          <p:spTgt spid="23"/>
                                        </p:tgtEl>
                                      </p:cBhvr>
                                      <p:to x="100000" y="100000"/>
                                    </p:animScale>
                                    <p:animScale>
                                      <p:cBhvr>
                                        <p:cTn id="143" dur="26">
                                          <p:stCondLst>
                                            <p:cond delay="1808"/>
                                          </p:stCondLst>
                                        </p:cTn>
                                        <p:tgtEl>
                                          <p:spTgt spid="23"/>
                                        </p:tgtEl>
                                      </p:cBhvr>
                                      <p:to x="100000" y="95000"/>
                                    </p:animScale>
                                    <p:animScale>
                                      <p:cBhvr>
                                        <p:cTn id="144" dur="166" decel="50000">
                                          <p:stCondLst>
                                            <p:cond delay="1834"/>
                                          </p:stCondLst>
                                        </p:cTn>
                                        <p:tgtEl>
                                          <p:spTgt spid="23"/>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wipe(down)">
                                      <p:cBhvr>
                                        <p:cTn id="147" dur="580">
                                          <p:stCondLst>
                                            <p:cond delay="0"/>
                                          </p:stCondLst>
                                        </p:cTn>
                                        <p:tgtEl>
                                          <p:spTgt spid="24"/>
                                        </p:tgtEl>
                                      </p:cBhvr>
                                    </p:animEffect>
                                    <p:anim calcmode="lin" valueType="num">
                                      <p:cBhvr>
                                        <p:cTn id="14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53" dur="26">
                                          <p:stCondLst>
                                            <p:cond delay="650"/>
                                          </p:stCondLst>
                                        </p:cTn>
                                        <p:tgtEl>
                                          <p:spTgt spid="24"/>
                                        </p:tgtEl>
                                      </p:cBhvr>
                                      <p:to x="100000" y="60000"/>
                                    </p:animScale>
                                    <p:animScale>
                                      <p:cBhvr>
                                        <p:cTn id="154" dur="166" decel="50000">
                                          <p:stCondLst>
                                            <p:cond delay="676"/>
                                          </p:stCondLst>
                                        </p:cTn>
                                        <p:tgtEl>
                                          <p:spTgt spid="24"/>
                                        </p:tgtEl>
                                      </p:cBhvr>
                                      <p:to x="100000" y="100000"/>
                                    </p:animScale>
                                    <p:animScale>
                                      <p:cBhvr>
                                        <p:cTn id="155" dur="26">
                                          <p:stCondLst>
                                            <p:cond delay="1312"/>
                                          </p:stCondLst>
                                        </p:cTn>
                                        <p:tgtEl>
                                          <p:spTgt spid="24"/>
                                        </p:tgtEl>
                                      </p:cBhvr>
                                      <p:to x="100000" y="80000"/>
                                    </p:animScale>
                                    <p:animScale>
                                      <p:cBhvr>
                                        <p:cTn id="156" dur="166" decel="50000">
                                          <p:stCondLst>
                                            <p:cond delay="1338"/>
                                          </p:stCondLst>
                                        </p:cTn>
                                        <p:tgtEl>
                                          <p:spTgt spid="24"/>
                                        </p:tgtEl>
                                      </p:cBhvr>
                                      <p:to x="100000" y="100000"/>
                                    </p:animScale>
                                    <p:animScale>
                                      <p:cBhvr>
                                        <p:cTn id="157" dur="26">
                                          <p:stCondLst>
                                            <p:cond delay="1642"/>
                                          </p:stCondLst>
                                        </p:cTn>
                                        <p:tgtEl>
                                          <p:spTgt spid="24"/>
                                        </p:tgtEl>
                                      </p:cBhvr>
                                      <p:to x="100000" y="90000"/>
                                    </p:animScale>
                                    <p:animScale>
                                      <p:cBhvr>
                                        <p:cTn id="158" dur="166" decel="50000">
                                          <p:stCondLst>
                                            <p:cond delay="1668"/>
                                          </p:stCondLst>
                                        </p:cTn>
                                        <p:tgtEl>
                                          <p:spTgt spid="24"/>
                                        </p:tgtEl>
                                      </p:cBhvr>
                                      <p:to x="100000" y="100000"/>
                                    </p:animScale>
                                    <p:animScale>
                                      <p:cBhvr>
                                        <p:cTn id="159" dur="26">
                                          <p:stCondLst>
                                            <p:cond delay="1808"/>
                                          </p:stCondLst>
                                        </p:cTn>
                                        <p:tgtEl>
                                          <p:spTgt spid="24"/>
                                        </p:tgtEl>
                                      </p:cBhvr>
                                      <p:to x="100000" y="95000"/>
                                    </p:animScale>
                                    <p:animScale>
                                      <p:cBhvr>
                                        <p:cTn id="160" dur="166" decel="50000">
                                          <p:stCondLst>
                                            <p:cond delay="1834"/>
                                          </p:stCondLst>
                                        </p:cTn>
                                        <p:tgtEl>
                                          <p:spTgt spid="24"/>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wipe(down)">
                                      <p:cBhvr>
                                        <p:cTn id="163" dur="580">
                                          <p:stCondLst>
                                            <p:cond delay="0"/>
                                          </p:stCondLst>
                                        </p:cTn>
                                        <p:tgtEl>
                                          <p:spTgt spid="26"/>
                                        </p:tgtEl>
                                      </p:cBhvr>
                                    </p:animEffect>
                                    <p:anim calcmode="lin" valueType="num">
                                      <p:cBhvr>
                                        <p:cTn id="1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9" dur="26">
                                          <p:stCondLst>
                                            <p:cond delay="650"/>
                                          </p:stCondLst>
                                        </p:cTn>
                                        <p:tgtEl>
                                          <p:spTgt spid="26"/>
                                        </p:tgtEl>
                                      </p:cBhvr>
                                      <p:to x="100000" y="60000"/>
                                    </p:animScale>
                                    <p:animScale>
                                      <p:cBhvr>
                                        <p:cTn id="170" dur="166" decel="50000">
                                          <p:stCondLst>
                                            <p:cond delay="676"/>
                                          </p:stCondLst>
                                        </p:cTn>
                                        <p:tgtEl>
                                          <p:spTgt spid="26"/>
                                        </p:tgtEl>
                                      </p:cBhvr>
                                      <p:to x="100000" y="100000"/>
                                    </p:animScale>
                                    <p:animScale>
                                      <p:cBhvr>
                                        <p:cTn id="171" dur="26">
                                          <p:stCondLst>
                                            <p:cond delay="1312"/>
                                          </p:stCondLst>
                                        </p:cTn>
                                        <p:tgtEl>
                                          <p:spTgt spid="26"/>
                                        </p:tgtEl>
                                      </p:cBhvr>
                                      <p:to x="100000" y="80000"/>
                                    </p:animScale>
                                    <p:animScale>
                                      <p:cBhvr>
                                        <p:cTn id="172" dur="166" decel="50000">
                                          <p:stCondLst>
                                            <p:cond delay="1338"/>
                                          </p:stCondLst>
                                        </p:cTn>
                                        <p:tgtEl>
                                          <p:spTgt spid="26"/>
                                        </p:tgtEl>
                                      </p:cBhvr>
                                      <p:to x="100000" y="100000"/>
                                    </p:animScale>
                                    <p:animScale>
                                      <p:cBhvr>
                                        <p:cTn id="173" dur="26">
                                          <p:stCondLst>
                                            <p:cond delay="1642"/>
                                          </p:stCondLst>
                                        </p:cTn>
                                        <p:tgtEl>
                                          <p:spTgt spid="26"/>
                                        </p:tgtEl>
                                      </p:cBhvr>
                                      <p:to x="100000" y="90000"/>
                                    </p:animScale>
                                    <p:animScale>
                                      <p:cBhvr>
                                        <p:cTn id="174" dur="166" decel="50000">
                                          <p:stCondLst>
                                            <p:cond delay="1668"/>
                                          </p:stCondLst>
                                        </p:cTn>
                                        <p:tgtEl>
                                          <p:spTgt spid="26"/>
                                        </p:tgtEl>
                                      </p:cBhvr>
                                      <p:to x="100000" y="100000"/>
                                    </p:animScale>
                                    <p:animScale>
                                      <p:cBhvr>
                                        <p:cTn id="175" dur="26">
                                          <p:stCondLst>
                                            <p:cond delay="1808"/>
                                          </p:stCondLst>
                                        </p:cTn>
                                        <p:tgtEl>
                                          <p:spTgt spid="26"/>
                                        </p:tgtEl>
                                      </p:cBhvr>
                                      <p:to x="100000" y="95000"/>
                                    </p:animScale>
                                    <p:animScale>
                                      <p:cBhvr>
                                        <p:cTn id="176" dur="166" decel="50000">
                                          <p:stCondLst>
                                            <p:cond delay="1834"/>
                                          </p:stCondLst>
                                        </p:cTn>
                                        <p:tgtEl>
                                          <p:spTgt spid="26"/>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27"/>
                                        </p:tgtEl>
                                        <p:attrNameLst>
                                          <p:attrName>style.visibility</p:attrName>
                                        </p:attrNameLst>
                                      </p:cBhvr>
                                      <p:to>
                                        <p:strVal val="visible"/>
                                      </p:to>
                                    </p:set>
                                    <p:animEffect transition="in" filter="wipe(down)">
                                      <p:cBhvr>
                                        <p:cTn id="179" dur="580">
                                          <p:stCondLst>
                                            <p:cond delay="0"/>
                                          </p:stCondLst>
                                        </p:cTn>
                                        <p:tgtEl>
                                          <p:spTgt spid="27"/>
                                        </p:tgtEl>
                                      </p:cBhvr>
                                    </p:animEffect>
                                    <p:anim calcmode="lin" valueType="num">
                                      <p:cBhvr>
                                        <p:cTn id="18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5" dur="26">
                                          <p:stCondLst>
                                            <p:cond delay="650"/>
                                          </p:stCondLst>
                                        </p:cTn>
                                        <p:tgtEl>
                                          <p:spTgt spid="27"/>
                                        </p:tgtEl>
                                      </p:cBhvr>
                                      <p:to x="100000" y="60000"/>
                                    </p:animScale>
                                    <p:animScale>
                                      <p:cBhvr>
                                        <p:cTn id="186" dur="166" decel="50000">
                                          <p:stCondLst>
                                            <p:cond delay="676"/>
                                          </p:stCondLst>
                                        </p:cTn>
                                        <p:tgtEl>
                                          <p:spTgt spid="27"/>
                                        </p:tgtEl>
                                      </p:cBhvr>
                                      <p:to x="100000" y="100000"/>
                                    </p:animScale>
                                    <p:animScale>
                                      <p:cBhvr>
                                        <p:cTn id="187" dur="26">
                                          <p:stCondLst>
                                            <p:cond delay="1312"/>
                                          </p:stCondLst>
                                        </p:cTn>
                                        <p:tgtEl>
                                          <p:spTgt spid="27"/>
                                        </p:tgtEl>
                                      </p:cBhvr>
                                      <p:to x="100000" y="80000"/>
                                    </p:animScale>
                                    <p:animScale>
                                      <p:cBhvr>
                                        <p:cTn id="188" dur="166" decel="50000">
                                          <p:stCondLst>
                                            <p:cond delay="1338"/>
                                          </p:stCondLst>
                                        </p:cTn>
                                        <p:tgtEl>
                                          <p:spTgt spid="27"/>
                                        </p:tgtEl>
                                      </p:cBhvr>
                                      <p:to x="100000" y="100000"/>
                                    </p:animScale>
                                    <p:animScale>
                                      <p:cBhvr>
                                        <p:cTn id="189" dur="26">
                                          <p:stCondLst>
                                            <p:cond delay="1642"/>
                                          </p:stCondLst>
                                        </p:cTn>
                                        <p:tgtEl>
                                          <p:spTgt spid="27"/>
                                        </p:tgtEl>
                                      </p:cBhvr>
                                      <p:to x="100000" y="90000"/>
                                    </p:animScale>
                                    <p:animScale>
                                      <p:cBhvr>
                                        <p:cTn id="190" dur="166" decel="50000">
                                          <p:stCondLst>
                                            <p:cond delay="1668"/>
                                          </p:stCondLst>
                                        </p:cTn>
                                        <p:tgtEl>
                                          <p:spTgt spid="27"/>
                                        </p:tgtEl>
                                      </p:cBhvr>
                                      <p:to x="100000" y="100000"/>
                                    </p:animScale>
                                    <p:animScale>
                                      <p:cBhvr>
                                        <p:cTn id="191" dur="26">
                                          <p:stCondLst>
                                            <p:cond delay="1808"/>
                                          </p:stCondLst>
                                        </p:cTn>
                                        <p:tgtEl>
                                          <p:spTgt spid="27"/>
                                        </p:tgtEl>
                                      </p:cBhvr>
                                      <p:to x="100000" y="95000"/>
                                    </p:animScale>
                                    <p:animScale>
                                      <p:cBhvr>
                                        <p:cTn id="192" dur="166" decel="50000">
                                          <p:stCondLst>
                                            <p:cond delay="1834"/>
                                          </p:stCondLst>
                                        </p:cTn>
                                        <p:tgtEl>
                                          <p:spTgt spid="2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ipe(down)">
                                      <p:cBhvr>
                                        <p:cTn id="195" dur="580">
                                          <p:stCondLst>
                                            <p:cond delay="0"/>
                                          </p:stCondLst>
                                        </p:cTn>
                                        <p:tgtEl>
                                          <p:spTgt spid="28"/>
                                        </p:tgtEl>
                                      </p:cBhvr>
                                    </p:animEffect>
                                    <p:anim calcmode="lin" valueType="num">
                                      <p:cBhvr>
                                        <p:cTn id="19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1" dur="26">
                                          <p:stCondLst>
                                            <p:cond delay="650"/>
                                          </p:stCondLst>
                                        </p:cTn>
                                        <p:tgtEl>
                                          <p:spTgt spid="28"/>
                                        </p:tgtEl>
                                      </p:cBhvr>
                                      <p:to x="100000" y="60000"/>
                                    </p:animScale>
                                    <p:animScale>
                                      <p:cBhvr>
                                        <p:cTn id="202" dur="166" decel="50000">
                                          <p:stCondLst>
                                            <p:cond delay="676"/>
                                          </p:stCondLst>
                                        </p:cTn>
                                        <p:tgtEl>
                                          <p:spTgt spid="28"/>
                                        </p:tgtEl>
                                      </p:cBhvr>
                                      <p:to x="100000" y="100000"/>
                                    </p:animScale>
                                    <p:animScale>
                                      <p:cBhvr>
                                        <p:cTn id="203" dur="26">
                                          <p:stCondLst>
                                            <p:cond delay="1312"/>
                                          </p:stCondLst>
                                        </p:cTn>
                                        <p:tgtEl>
                                          <p:spTgt spid="28"/>
                                        </p:tgtEl>
                                      </p:cBhvr>
                                      <p:to x="100000" y="80000"/>
                                    </p:animScale>
                                    <p:animScale>
                                      <p:cBhvr>
                                        <p:cTn id="204" dur="166" decel="50000">
                                          <p:stCondLst>
                                            <p:cond delay="1338"/>
                                          </p:stCondLst>
                                        </p:cTn>
                                        <p:tgtEl>
                                          <p:spTgt spid="28"/>
                                        </p:tgtEl>
                                      </p:cBhvr>
                                      <p:to x="100000" y="100000"/>
                                    </p:animScale>
                                    <p:animScale>
                                      <p:cBhvr>
                                        <p:cTn id="205" dur="26">
                                          <p:stCondLst>
                                            <p:cond delay="1642"/>
                                          </p:stCondLst>
                                        </p:cTn>
                                        <p:tgtEl>
                                          <p:spTgt spid="28"/>
                                        </p:tgtEl>
                                      </p:cBhvr>
                                      <p:to x="100000" y="90000"/>
                                    </p:animScale>
                                    <p:animScale>
                                      <p:cBhvr>
                                        <p:cTn id="206" dur="166" decel="50000">
                                          <p:stCondLst>
                                            <p:cond delay="1668"/>
                                          </p:stCondLst>
                                        </p:cTn>
                                        <p:tgtEl>
                                          <p:spTgt spid="28"/>
                                        </p:tgtEl>
                                      </p:cBhvr>
                                      <p:to x="100000" y="100000"/>
                                    </p:animScale>
                                    <p:animScale>
                                      <p:cBhvr>
                                        <p:cTn id="207" dur="26">
                                          <p:stCondLst>
                                            <p:cond delay="1808"/>
                                          </p:stCondLst>
                                        </p:cTn>
                                        <p:tgtEl>
                                          <p:spTgt spid="28"/>
                                        </p:tgtEl>
                                      </p:cBhvr>
                                      <p:to x="100000" y="95000"/>
                                    </p:animScale>
                                    <p:animScale>
                                      <p:cBhvr>
                                        <p:cTn id="208" dur="166" decel="50000">
                                          <p:stCondLst>
                                            <p:cond delay="1834"/>
                                          </p:stCondLst>
                                        </p:cTn>
                                        <p:tgtEl>
                                          <p:spTgt spid="28"/>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29"/>
                                        </p:tgtEl>
                                        <p:attrNameLst>
                                          <p:attrName>style.visibility</p:attrName>
                                        </p:attrNameLst>
                                      </p:cBhvr>
                                      <p:to>
                                        <p:strVal val="visible"/>
                                      </p:to>
                                    </p:set>
                                    <p:animEffect transition="in" filter="wipe(down)">
                                      <p:cBhvr>
                                        <p:cTn id="211" dur="580">
                                          <p:stCondLst>
                                            <p:cond delay="0"/>
                                          </p:stCondLst>
                                        </p:cTn>
                                        <p:tgtEl>
                                          <p:spTgt spid="29"/>
                                        </p:tgtEl>
                                      </p:cBhvr>
                                    </p:animEffect>
                                    <p:anim calcmode="lin" valueType="num">
                                      <p:cBhvr>
                                        <p:cTn id="21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17" dur="26">
                                          <p:stCondLst>
                                            <p:cond delay="650"/>
                                          </p:stCondLst>
                                        </p:cTn>
                                        <p:tgtEl>
                                          <p:spTgt spid="29"/>
                                        </p:tgtEl>
                                      </p:cBhvr>
                                      <p:to x="100000" y="60000"/>
                                    </p:animScale>
                                    <p:animScale>
                                      <p:cBhvr>
                                        <p:cTn id="218" dur="166" decel="50000">
                                          <p:stCondLst>
                                            <p:cond delay="676"/>
                                          </p:stCondLst>
                                        </p:cTn>
                                        <p:tgtEl>
                                          <p:spTgt spid="29"/>
                                        </p:tgtEl>
                                      </p:cBhvr>
                                      <p:to x="100000" y="100000"/>
                                    </p:animScale>
                                    <p:animScale>
                                      <p:cBhvr>
                                        <p:cTn id="219" dur="26">
                                          <p:stCondLst>
                                            <p:cond delay="1312"/>
                                          </p:stCondLst>
                                        </p:cTn>
                                        <p:tgtEl>
                                          <p:spTgt spid="29"/>
                                        </p:tgtEl>
                                      </p:cBhvr>
                                      <p:to x="100000" y="80000"/>
                                    </p:animScale>
                                    <p:animScale>
                                      <p:cBhvr>
                                        <p:cTn id="220" dur="166" decel="50000">
                                          <p:stCondLst>
                                            <p:cond delay="1338"/>
                                          </p:stCondLst>
                                        </p:cTn>
                                        <p:tgtEl>
                                          <p:spTgt spid="29"/>
                                        </p:tgtEl>
                                      </p:cBhvr>
                                      <p:to x="100000" y="100000"/>
                                    </p:animScale>
                                    <p:animScale>
                                      <p:cBhvr>
                                        <p:cTn id="221" dur="26">
                                          <p:stCondLst>
                                            <p:cond delay="1642"/>
                                          </p:stCondLst>
                                        </p:cTn>
                                        <p:tgtEl>
                                          <p:spTgt spid="29"/>
                                        </p:tgtEl>
                                      </p:cBhvr>
                                      <p:to x="100000" y="90000"/>
                                    </p:animScale>
                                    <p:animScale>
                                      <p:cBhvr>
                                        <p:cTn id="222" dur="166" decel="50000">
                                          <p:stCondLst>
                                            <p:cond delay="1668"/>
                                          </p:stCondLst>
                                        </p:cTn>
                                        <p:tgtEl>
                                          <p:spTgt spid="29"/>
                                        </p:tgtEl>
                                      </p:cBhvr>
                                      <p:to x="100000" y="100000"/>
                                    </p:animScale>
                                    <p:animScale>
                                      <p:cBhvr>
                                        <p:cTn id="223" dur="26">
                                          <p:stCondLst>
                                            <p:cond delay="1808"/>
                                          </p:stCondLst>
                                        </p:cTn>
                                        <p:tgtEl>
                                          <p:spTgt spid="29"/>
                                        </p:tgtEl>
                                      </p:cBhvr>
                                      <p:to x="100000" y="95000"/>
                                    </p:animScale>
                                    <p:animScale>
                                      <p:cBhvr>
                                        <p:cTn id="224" dur="166" decel="50000">
                                          <p:stCondLst>
                                            <p:cond delay="1834"/>
                                          </p:stCondLst>
                                        </p:cTn>
                                        <p:tgtEl>
                                          <p:spTgt spid="29"/>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30"/>
                                        </p:tgtEl>
                                        <p:attrNameLst>
                                          <p:attrName>style.visibility</p:attrName>
                                        </p:attrNameLst>
                                      </p:cBhvr>
                                      <p:to>
                                        <p:strVal val="visible"/>
                                      </p:to>
                                    </p:set>
                                    <p:animEffect transition="in" filter="wipe(down)">
                                      <p:cBhvr>
                                        <p:cTn id="227" dur="580">
                                          <p:stCondLst>
                                            <p:cond delay="0"/>
                                          </p:stCondLst>
                                        </p:cTn>
                                        <p:tgtEl>
                                          <p:spTgt spid="30"/>
                                        </p:tgtEl>
                                      </p:cBhvr>
                                    </p:animEffect>
                                    <p:anim calcmode="lin" valueType="num">
                                      <p:cBhvr>
                                        <p:cTn id="22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33" dur="26">
                                          <p:stCondLst>
                                            <p:cond delay="650"/>
                                          </p:stCondLst>
                                        </p:cTn>
                                        <p:tgtEl>
                                          <p:spTgt spid="30"/>
                                        </p:tgtEl>
                                      </p:cBhvr>
                                      <p:to x="100000" y="60000"/>
                                    </p:animScale>
                                    <p:animScale>
                                      <p:cBhvr>
                                        <p:cTn id="234" dur="166" decel="50000">
                                          <p:stCondLst>
                                            <p:cond delay="676"/>
                                          </p:stCondLst>
                                        </p:cTn>
                                        <p:tgtEl>
                                          <p:spTgt spid="30"/>
                                        </p:tgtEl>
                                      </p:cBhvr>
                                      <p:to x="100000" y="100000"/>
                                    </p:animScale>
                                    <p:animScale>
                                      <p:cBhvr>
                                        <p:cTn id="235" dur="26">
                                          <p:stCondLst>
                                            <p:cond delay="1312"/>
                                          </p:stCondLst>
                                        </p:cTn>
                                        <p:tgtEl>
                                          <p:spTgt spid="30"/>
                                        </p:tgtEl>
                                      </p:cBhvr>
                                      <p:to x="100000" y="80000"/>
                                    </p:animScale>
                                    <p:animScale>
                                      <p:cBhvr>
                                        <p:cTn id="236" dur="166" decel="50000">
                                          <p:stCondLst>
                                            <p:cond delay="1338"/>
                                          </p:stCondLst>
                                        </p:cTn>
                                        <p:tgtEl>
                                          <p:spTgt spid="30"/>
                                        </p:tgtEl>
                                      </p:cBhvr>
                                      <p:to x="100000" y="100000"/>
                                    </p:animScale>
                                    <p:animScale>
                                      <p:cBhvr>
                                        <p:cTn id="237" dur="26">
                                          <p:stCondLst>
                                            <p:cond delay="1642"/>
                                          </p:stCondLst>
                                        </p:cTn>
                                        <p:tgtEl>
                                          <p:spTgt spid="30"/>
                                        </p:tgtEl>
                                      </p:cBhvr>
                                      <p:to x="100000" y="90000"/>
                                    </p:animScale>
                                    <p:animScale>
                                      <p:cBhvr>
                                        <p:cTn id="238" dur="166" decel="50000">
                                          <p:stCondLst>
                                            <p:cond delay="1668"/>
                                          </p:stCondLst>
                                        </p:cTn>
                                        <p:tgtEl>
                                          <p:spTgt spid="30"/>
                                        </p:tgtEl>
                                      </p:cBhvr>
                                      <p:to x="100000" y="100000"/>
                                    </p:animScale>
                                    <p:animScale>
                                      <p:cBhvr>
                                        <p:cTn id="239" dur="26">
                                          <p:stCondLst>
                                            <p:cond delay="1808"/>
                                          </p:stCondLst>
                                        </p:cTn>
                                        <p:tgtEl>
                                          <p:spTgt spid="30"/>
                                        </p:tgtEl>
                                      </p:cBhvr>
                                      <p:to x="100000" y="95000"/>
                                    </p:animScale>
                                    <p:animScale>
                                      <p:cBhvr>
                                        <p:cTn id="240" dur="166" decel="50000">
                                          <p:stCondLst>
                                            <p:cond delay="1834"/>
                                          </p:stCondLst>
                                        </p:cTn>
                                        <p:tgtEl>
                                          <p:spTgt spid="30"/>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31"/>
                                        </p:tgtEl>
                                        <p:attrNameLst>
                                          <p:attrName>style.visibility</p:attrName>
                                        </p:attrNameLst>
                                      </p:cBhvr>
                                      <p:to>
                                        <p:strVal val="visible"/>
                                      </p:to>
                                    </p:set>
                                    <p:animEffect transition="in" filter="wipe(down)">
                                      <p:cBhvr>
                                        <p:cTn id="243" dur="580">
                                          <p:stCondLst>
                                            <p:cond delay="0"/>
                                          </p:stCondLst>
                                        </p:cTn>
                                        <p:tgtEl>
                                          <p:spTgt spid="31"/>
                                        </p:tgtEl>
                                      </p:cBhvr>
                                    </p:animEffect>
                                    <p:anim calcmode="lin" valueType="num">
                                      <p:cBhvr>
                                        <p:cTn id="244"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49" dur="26">
                                          <p:stCondLst>
                                            <p:cond delay="650"/>
                                          </p:stCondLst>
                                        </p:cTn>
                                        <p:tgtEl>
                                          <p:spTgt spid="31"/>
                                        </p:tgtEl>
                                      </p:cBhvr>
                                      <p:to x="100000" y="60000"/>
                                    </p:animScale>
                                    <p:animScale>
                                      <p:cBhvr>
                                        <p:cTn id="250" dur="166" decel="50000">
                                          <p:stCondLst>
                                            <p:cond delay="676"/>
                                          </p:stCondLst>
                                        </p:cTn>
                                        <p:tgtEl>
                                          <p:spTgt spid="31"/>
                                        </p:tgtEl>
                                      </p:cBhvr>
                                      <p:to x="100000" y="100000"/>
                                    </p:animScale>
                                    <p:animScale>
                                      <p:cBhvr>
                                        <p:cTn id="251" dur="26">
                                          <p:stCondLst>
                                            <p:cond delay="1312"/>
                                          </p:stCondLst>
                                        </p:cTn>
                                        <p:tgtEl>
                                          <p:spTgt spid="31"/>
                                        </p:tgtEl>
                                      </p:cBhvr>
                                      <p:to x="100000" y="80000"/>
                                    </p:animScale>
                                    <p:animScale>
                                      <p:cBhvr>
                                        <p:cTn id="252" dur="166" decel="50000">
                                          <p:stCondLst>
                                            <p:cond delay="1338"/>
                                          </p:stCondLst>
                                        </p:cTn>
                                        <p:tgtEl>
                                          <p:spTgt spid="31"/>
                                        </p:tgtEl>
                                      </p:cBhvr>
                                      <p:to x="100000" y="100000"/>
                                    </p:animScale>
                                    <p:animScale>
                                      <p:cBhvr>
                                        <p:cTn id="253" dur="26">
                                          <p:stCondLst>
                                            <p:cond delay="1642"/>
                                          </p:stCondLst>
                                        </p:cTn>
                                        <p:tgtEl>
                                          <p:spTgt spid="31"/>
                                        </p:tgtEl>
                                      </p:cBhvr>
                                      <p:to x="100000" y="90000"/>
                                    </p:animScale>
                                    <p:animScale>
                                      <p:cBhvr>
                                        <p:cTn id="254" dur="166" decel="50000">
                                          <p:stCondLst>
                                            <p:cond delay="1668"/>
                                          </p:stCondLst>
                                        </p:cTn>
                                        <p:tgtEl>
                                          <p:spTgt spid="31"/>
                                        </p:tgtEl>
                                      </p:cBhvr>
                                      <p:to x="100000" y="100000"/>
                                    </p:animScale>
                                    <p:animScale>
                                      <p:cBhvr>
                                        <p:cTn id="255" dur="26">
                                          <p:stCondLst>
                                            <p:cond delay="1808"/>
                                          </p:stCondLst>
                                        </p:cTn>
                                        <p:tgtEl>
                                          <p:spTgt spid="31"/>
                                        </p:tgtEl>
                                      </p:cBhvr>
                                      <p:to x="100000" y="95000"/>
                                    </p:animScale>
                                    <p:animScale>
                                      <p:cBhvr>
                                        <p:cTn id="256" dur="166" decel="50000">
                                          <p:stCondLst>
                                            <p:cond delay="1834"/>
                                          </p:stCondLst>
                                        </p:cTn>
                                        <p:tgtEl>
                                          <p:spTgt spid="31"/>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32"/>
                                        </p:tgtEl>
                                        <p:attrNameLst>
                                          <p:attrName>style.visibility</p:attrName>
                                        </p:attrNameLst>
                                      </p:cBhvr>
                                      <p:to>
                                        <p:strVal val="visible"/>
                                      </p:to>
                                    </p:set>
                                    <p:animEffect transition="in" filter="wipe(down)">
                                      <p:cBhvr>
                                        <p:cTn id="259" dur="580">
                                          <p:stCondLst>
                                            <p:cond delay="0"/>
                                          </p:stCondLst>
                                        </p:cTn>
                                        <p:tgtEl>
                                          <p:spTgt spid="32"/>
                                        </p:tgtEl>
                                      </p:cBhvr>
                                    </p:animEffect>
                                    <p:anim calcmode="lin" valueType="num">
                                      <p:cBhvr>
                                        <p:cTn id="26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65" dur="26">
                                          <p:stCondLst>
                                            <p:cond delay="650"/>
                                          </p:stCondLst>
                                        </p:cTn>
                                        <p:tgtEl>
                                          <p:spTgt spid="32"/>
                                        </p:tgtEl>
                                      </p:cBhvr>
                                      <p:to x="100000" y="60000"/>
                                    </p:animScale>
                                    <p:animScale>
                                      <p:cBhvr>
                                        <p:cTn id="266" dur="166" decel="50000">
                                          <p:stCondLst>
                                            <p:cond delay="676"/>
                                          </p:stCondLst>
                                        </p:cTn>
                                        <p:tgtEl>
                                          <p:spTgt spid="32"/>
                                        </p:tgtEl>
                                      </p:cBhvr>
                                      <p:to x="100000" y="100000"/>
                                    </p:animScale>
                                    <p:animScale>
                                      <p:cBhvr>
                                        <p:cTn id="267" dur="26">
                                          <p:stCondLst>
                                            <p:cond delay="1312"/>
                                          </p:stCondLst>
                                        </p:cTn>
                                        <p:tgtEl>
                                          <p:spTgt spid="32"/>
                                        </p:tgtEl>
                                      </p:cBhvr>
                                      <p:to x="100000" y="80000"/>
                                    </p:animScale>
                                    <p:animScale>
                                      <p:cBhvr>
                                        <p:cTn id="268" dur="166" decel="50000">
                                          <p:stCondLst>
                                            <p:cond delay="1338"/>
                                          </p:stCondLst>
                                        </p:cTn>
                                        <p:tgtEl>
                                          <p:spTgt spid="32"/>
                                        </p:tgtEl>
                                      </p:cBhvr>
                                      <p:to x="100000" y="100000"/>
                                    </p:animScale>
                                    <p:animScale>
                                      <p:cBhvr>
                                        <p:cTn id="269" dur="26">
                                          <p:stCondLst>
                                            <p:cond delay="1642"/>
                                          </p:stCondLst>
                                        </p:cTn>
                                        <p:tgtEl>
                                          <p:spTgt spid="32"/>
                                        </p:tgtEl>
                                      </p:cBhvr>
                                      <p:to x="100000" y="90000"/>
                                    </p:animScale>
                                    <p:animScale>
                                      <p:cBhvr>
                                        <p:cTn id="270" dur="166" decel="50000">
                                          <p:stCondLst>
                                            <p:cond delay="1668"/>
                                          </p:stCondLst>
                                        </p:cTn>
                                        <p:tgtEl>
                                          <p:spTgt spid="32"/>
                                        </p:tgtEl>
                                      </p:cBhvr>
                                      <p:to x="100000" y="100000"/>
                                    </p:animScale>
                                    <p:animScale>
                                      <p:cBhvr>
                                        <p:cTn id="271" dur="26">
                                          <p:stCondLst>
                                            <p:cond delay="1808"/>
                                          </p:stCondLst>
                                        </p:cTn>
                                        <p:tgtEl>
                                          <p:spTgt spid="32"/>
                                        </p:tgtEl>
                                      </p:cBhvr>
                                      <p:to x="100000" y="95000"/>
                                    </p:animScale>
                                    <p:animScale>
                                      <p:cBhvr>
                                        <p:cTn id="272" dur="166" decel="50000">
                                          <p:stCondLst>
                                            <p:cond delay="1834"/>
                                          </p:stCondLst>
                                        </p:cTn>
                                        <p:tgtEl>
                                          <p:spTgt spid="32"/>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33"/>
                                        </p:tgtEl>
                                        <p:attrNameLst>
                                          <p:attrName>style.visibility</p:attrName>
                                        </p:attrNameLst>
                                      </p:cBhvr>
                                      <p:to>
                                        <p:strVal val="visible"/>
                                      </p:to>
                                    </p:set>
                                    <p:animEffect transition="in" filter="wipe(down)">
                                      <p:cBhvr>
                                        <p:cTn id="275" dur="580">
                                          <p:stCondLst>
                                            <p:cond delay="0"/>
                                          </p:stCondLst>
                                        </p:cTn>
                                        <p:tgtEl>
                                          <p:spTgt spid="33"/>
                                        </p:tgtEl>
                                      </p:cBhvr>
                                    </p:animEffect>
                                    <p:anim calcmode="lin" valueType="num">
                                      <p:cBhvr>
                                        <p:cTn id="27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81" dur="26">
                                          <p:stCondLst>
                                            <p:cond delay="650"/>
                                          </p:stCondLst>
                                        </p:cTn>
                                        <p:tgtEl>
                                          <p:spTgt spid="33"/>
                                        </p:tgtEl>
                                      </p:cBhvr>
                                      <p:to x="100000" y="60000"/>
                                    </p:animScale>
                                    <p:animScale>
                                      <p:cBhvr>
                                        <p:cTn id="282" dur="166" decel="50000">
                                          <p:stCondLst>
                                            <p:cond delay="676"/>
                                          </p:stCondLst>
                                        </p:cTn>
                                        <p:tgtEl>
                                          <p:spTgt spid="33"/>
                                        </p:tgtEl>
                                      </p:cBhvr>
                                      <p:to x="100000" y="100000"/>
                                    </p:animScale>
                                    <p:animScale>
                                      <p:cBhvr>
                                        <p:cTn id="283" dur="26">
                                          <p:stCondLst>
                                            <p:cond delay="1312"/>
                                          </p:stCondLst>
                                        </p:cTn>
                                        <p:tgtEl>
                                          <p:spTgt spid="33"/>
                                        </p:tgtEl>
                                      </p:cBhvr>
                                      <p:to x="100000" y="80000"/>
                                    </p:animScale>
                                    <p:animScale>
                                      <p:cBhvr>
                                        <p:cTn id="284" dur="166" decel="50000">
                                          <p:stCondLst>
                                            <p:cond delay="1338"/>
                                          </p:stCondLst>
                                        </p:cTn>
                                        <p:tgtEl>
                                          <p:spTgt spid="33"/>
                                        </p:tgtEl>
                                      </p:cBhvr>
                                      <p:to x="100000" y="100000"/>
                                    </p:animScale>
                                    <p:animScale>
                                      <p:cBhvr>
                                        <p:cTn id="285" dur="26">
                                          <p:stCondLst>
                                            <p:cond delay="1642"/>
                                          </p:stCondLst>
                                        </p:cTn>
                                        <p:tgtEl>
                                          <p:spTgt spid="33"/>
                                        </p:tgtEl>
                                      </p:cBhvr>
                                      <p:to x="100000" y="90000"/>
                                    </p:animScale>
                                    <p:animScale>
                                      <p:cBhvr>
                                        <p:cTn id="286" dur="166" decel="50000">
                                          <p:stCondLst>
                                            <p:cond delay="1668"/>
                                          </p:stCondLst>
                                        </p:cTn>
                                        <p:tgtEl>
                                          <p:spTgt spid="33"/>
                                        </p:tgtEl>
                                      </p:cBhvr>
                                      <p:to x="100000" y="100000"/>
                                    </p:animScale>
                                    <p:animScale>
                                      <p:cBhvr>
                                        <p:cTn id="287" dur="26">
                                          <p:stCondLst>
                                            <p:cond delay="1808"/>
                                          </p:stCondLst>
                                        </p:cTn>
                                        <p:tgtEl>
                                          <p:spTgt spid="33"/>
                                        </p:tgtEl>
                                      </p:cBhvr>
                                      <p:to x="100000" y="95000"/>
                                    </p:animScale>
                                    <p:animScale>
                                      <p:cBhvr>
                                        <p:cTn id="288" dur="166" decel="50000">
                                          <p:stCondLst>
                                            <p:cond delay="1834"/>
                                          </p:stCondLst>
                                        </p:cTn>
                                        <p:tgtEl>
                                          <p:spTgt spid="33"/>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34"/>
                                        </p:tgtEl>
                                        <p:attrNameLst>
                                          <p:attrName>style.visibility</p:attrName>
                                        </p:attrNameLst>
                                      </p:cBhvr>
                                      <p:to>
                                        <p:strVal val="visible"/>
                                      </p:to>
                                    </p:set>
                                    <p:animEffect transition="in" filter="wipe(down)">
                                      <p:cBhvr>
                                        <p:cTn id="291" dur="580">
                                          <p:stCondLst>
                                            <p:cond delay="0"/>
                                          </p:stCondLst>
                                        </p:cTn>
                                        <p:tgtEl>
                                          <p:spTgt spid="34"/>
                                        </p:tgtEl>
                                      </p:cBhvr>
                                    </p:animEffect>
                                    <p:anim calcmode="lin" valueType="num">
                                      <p:cBhvr>
                                        <p:cTn id="29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97" dur="26">
                                          <p:stCondLst>
                                            <p:cond delay="650"/>
                                          </p:stCondLst>
                                        </p:cTn>
                                        <p:tgtEl>
                                          <p:spTgt spid="34"/>
                                        </p:tgtEl>
                                      </p:cBhvr>
                                      <p:to x="100000" y="60000"/>
                                    </p:animScale>
                                    <p:animScale>
                                      <p:cBhvr>
                                        <p:cTn id="298" dur="166" decel="50000">
                                          <p:stCondLst>
                                            <p:cond delay="676"/>
                                          </p:stCondLst>
                                        </p:cTn>
                                        <p:tgtEl>
                                          <p:spTgt spid="34"/>
                                        </p:tgtEl>
                                      </p:cBhvr>
                                      <p:to x="100000" y="100000"/>
                                    </p:animScale>
                                    <p:animScale>
                                      <p:cBhvr>
                                        <p:cTn id="299" dur="26">
                                          <p:stCondLst>
                                            <p:cond delay="1312"/>
                                          </p:stCondLst>
                                        </p:cTn>
                                        <p:tgtEl>
                                          <p:spTgt spid="34"/>
                                        </p:tgtEl>
                                      </p:cBhvr>
                                      <p:to x="100000" y="80000"/>
                                    </p:animScale>
                                    <p:animScale>
                                      <p:cBhvr>
                                        <p:cTn id="300" dur="166" decel="50000">
                                          <p:stCondLst>
                                            <p:cond delay="1338"/>
                                          </p:stCondLst>
                                        </p:cTn>
                                        <p:tgtEl>
                                          <p:spTgt spid="34"/>
                                        </p:tgtEl>
                                      </p:cBhvr>
                                      <p:to x="100000" y="100000"/>
                                    </p:animScale>
                                    <p:animScale>
                                      <p:cBhvr>
                                        <p:cTn id="301" dur="26">
                                          <p:stCondLst>
                                            <p:cond delay="1642"/>
                                          </p:stCondLst>
                                        </p:cTn>
                                        <p:tgtEl>
                                          <p:spTgt spid="34"/>
                                        </p:tgtEl>
                                      </p:cBhvr>
                                      <p:to x="100000" y="90000"/>
                                    </p:animScale>
                                    <p:animScale>
                                      <p:cBhvr>
                                        <p:cTn id="302" dur="166" decel="50000">
                                          <p:stCondLst>
                                            <p:cond delay="1668"/>
                                          </p:stCondLst>
                                        </p:cTn>
                                        <p:tgtEl>
                                          <p:spTgt spid="34"/>
                                        </p:tgtEl>
                                      </p:cBhvr>
                                      <p:to x="100000" y="100000"/>
                                    </p:animScale>
                                    <p:animScale>
                                      <p:cBhvr>
                                        <p:cTn id="303" dur="26">
                                          <p:stCondLst>
                                            <p:cond delay="1808"/>
                                          </p:stCondLst>
                                        </p:cTn>
                                        <p:tgtEl>
                                          <p:spTgt spid="34"/>
                                        </p:tgtEl>
                                      </p:cBhvr>
                                      <p:to x="100000" y="95000"/>
                                    </p:animScale>
                                    <p:animScale>
                                      <p:cBhvr>
                                        <p:cTn id="304" dur="166" decel="50000">
                                          <p:stCondLst>
                                            <p:cond delay="1834"/>
                                          </p:stCondLst>
                                        </p:cTn>
                                        <p:tgtEl>
                                          <p:spTgt spid="34"/>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35"/>
                                        </p:tgtEl>
                                        <p:attrNameLst>
                                          <p:attrName>style.visibility</p:attrName>
                                        </p:attrNameLst>
                                      </p:cBhvr>
                                      <p:to>
                                        <p:strVal val="visible"/>
                                      </p:to>
                                    </p:set>
                                    <p:animEffect transition="in" filter="wipe(down)">
                                      <p:cBhvr>
                                        <p:cTn id="307" dur="580">
                                          <p:stCondLst>
                                            <p:cond delay="0"/>
                                          </p:stCondLst>
                                        </p:cTn>
                                        <p:tgtEl>
                                          <p:spTgt spid="35"/>
                                        </p:tgtEl>
                                      </p:cBhvr>
                                    </p:animEffect>
                                    <p:anim calcmode="lin" valueType="num">
                                      <p:cBhvr>
                                        <p:cTn id="30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13" dur="26">
                                          <p:stCondLst>
                                            <p:cond delay="650"/>
                                          </p:stCondLst>
                                        </p:cTn>
                                        <p:tgtEl>
                                          <p:spTgt spid="35"/>
                                        </p:tgtEl>
                                      </p:cBhvr>
                                      <p:to x="100000" y="60000"/>
                                    </p:animScale>
                                    <p:animScale>
                                      <p:cBhvr>
                                        <p:cTn id="314" dur="166" decel="50000">
                                          <p:stCondLst>
                                            <p:cond delay="676"/>
                                          </p:stCondLst>
                                        </p:cTn>
                                        <p:tgtEl>
                                          <p:spTgt spid="35"/>
                                        </p:tgtEl>
                                      </p:cBhvr>
                                      <p:to x="100000" y="100000"/>
                                    </p:animScale>
                                    <p:animScale>
                                      <p:cBhvr>
                                        <p:cTn id="315" dur="26">
                                          <p:stCondLst>
                                            <p:cond delay="1312"/>
                                          </p:stCondLst>
                                        </p:cTn>
                                        <p:tgtEl>
                                          <p:spTgt spid="35"/>
                                        </p:tgtEl>
                                      </p:cBhvr>
                                      <p:to x="100000" y="80000"/>
                                    </p:animScale>
                                    <p:animScale>
                                      <p:cBhvr>
                                        <p:cTn id="316" dur="166" decel="50000">
                                          <p:stCondLst>
                                            <p:cond delay="1338"/>
                                          </p:stCondLst>
                                        </p:cTn>
                                        <p:tgtEl>
                                          <p:spTgt spid="35"/>
                                        </p:tgtEl>
                                      </p:cBhvr>
                                      <p:to x="100000" y="100000"/>
                                    </p:animScale>
                                    <p:animScale>
                                      <p:cBhvr>
                                        <p:cTn id="317" dur="26">
                                          <p:stCondLst>
                                            <p:cond delay="1642"/>
                                          </p:stCondLst>
                                        </p:cTn>
                                        <p:tgtEl>
                                          <p:spTgt spid="35"/>
                                        </p:tgtEl>
                                      </p:cBhvr>
                                      <p:to x="100000" y="90000"/>
                                    </p:animScale>
                                    <p:animScale>
                                      <p:cBhvr>
                                        <p:cTn id="318" dur="166" decel="50000">
                                          <p:stCondLst>
                                            <p:cond delay="1668"/>
                                          </p:stCondLst>
                                        </p:cTn>
                                        <p:tgtEl>
                                          <p:spTgt spid="35"/>
                                        </p:tgtEl>
                                      </p:cBhvr>
                                      <p:to x="100000" y="100000"/>
                                    </p:animScale>
                                    <p:animScale>
                                      <p:cBhvr>
                                        <p:cTn id="319" dur="26">
                                          <p:stCondLst>
                                            <p:cond delay="1808"/>
                                          </p:stCondLst>
                                        </p:cTn>
                                        <p:tgtEl>
                                          <p:spTgt spid="35"/>
                                        </p:tgtEl>
                                      </p:cBhvr>
                                      <p:to x="100000" y="95000"/>
                                    </p:animScale>
                                    <p:animScale>
                                      <p:cBhvr>
                                        <p:cTn id="32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E3D612B1-6AA8-45CC-BB55-C8E42FCAA3F2}"/>
              </a:ext>
            </a:extLst>
          </p:cNvPr>
          <p:cNvSpPr/>
          <p:nvPr/>
        </p:nvSpPr>
        <p:spPr>
          <a:xfrm>
            <a:off x="0" y="0"/>
            <a:ext cx="12195175"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5">
            <a:extLst>
              <a:ext uri="{FF2B5EF4-FFF2-40B4-BE49-F238E27FC236}">
                <a16:creationId xmlns:a16="http://schemas.microsoft.com/office/drawing/2014/main" xmlns="" id="{EE47E15E-D63F-418D-B307-31222C2079DE}"/>
              </a:ext>
            </a:extLst>
          </p:cNvPr>
          <p:cNvSpPr/>
          <p:nvPr/>
        </p:nvSpPr>
        <p:spPr>
          <a:xfrm>
            <a:off x="276225" y="364244"/>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200" dirty="0">
              <a:solidFill>
                <a:srgbClr val="000000"/>
              </a:solidFill>
              <a:latin typeface="Times New Roman" pitchFamily="18" charset="0"/>
              <a:cs typeface="Times New Roman" pitchFamily="18" charset="0"/>
            </a:endParaRPr>
          </a:p>
        </p:txBody>
      </p:sp>
      <p:pic>
        <p:nvPicPr>
          <p:cNvPr id="12" name="图片 9">
            <a:extLst>
              <a:ext uri="{FF2B5EF4-FFF2-40B4-BE49-F238E27FC236}">
                <a16:creationId xmlns:a16="http://schemas.microsoft.com/office/drawing/2014/main" xmlns="" id="{A44BE5C6-9AAD-436B-8926-6587784BA263}"/>
              </a:ext>
            </a:extLst>
          </p:cNvPr>
          <p:cNvPicPr>
            <a:picLocks noChangeAspect="1"/>
          </p:cNvPicPr>
          <p:nvPr/>
        </p:nvPicPr>
        <p:blipFill>
          <a:blip r:embed="rId4"/>
          <a:stretch>
            <a:fillRect/>
          </a:stretch>
        </p:blipFill>
        <p:spPr>
          <a:xfrm>
            <a:off x="-167108" y="-19050"/>
            <a:ext cx="2328874" cy="1609483"/>
          </a:xfrm>
          <a:prstGeom prst="rect">
            <a:avLst/>
          </a:prstGeom>
        </p:spPr>
      </p:pic>
      <p:pic>
        <p:nvPicPr>
          <p:cNvPr id="10" name="图片 22">
            <a:extLst>
              <a:ext uri="{FF2B5EF4-FFF2-40B4-BE49-F238E27FC236}">
                <a16:creationId xmlns:a16="http://schemas.microsoft.com/office/drawing/2014/main" xmlns="" id="{6E9628B8-7E8B-45BA-AF37-93C55FE1D62C}"/>
              </a:ext>
            </a:extLst>
          </p:cNvPr>
          <p:cNvPicPr>
            <a:picLocks noChangeAspect="1"/>
          </p:cNvPicPr>
          <p:nvPr/>
        </p:nvPicPr>
        <p:blipFill>
          <a:blip r:embed="rId5"/>
          <a:stretch>
            <a:fillRect/>
          </a:stretch>
        </p:blipFill>
        <p:spPr>
          <a:xfrm rot="2951868">
            <a:off x="10678565" y="5013432"/>
            <a:ext cx="1238156" cy="2206370"/>
          </a:xfrm>
          <a:prstGeom prst="rect">
            <a:avLst/>
          </a:prstGeom>
        </p:spPr>
      </p:pic>
      <p:graphicFrame>
        <p:nvGraphicFramePr>
          <p:cNvPr id="27" name="Group 67"/>
          <p:cNvGraphicFramePr>
            <a:graphicFrameLocks noGrp="1"/>
          </p:cNvGraphicFramePr>
          <p:nvPr>
            <p:extLst>
              <p:ext uri="{D42A27DB-BD31-4B8C-83A1-F6EECF244321}">
                <p14:modId xmlns:p14="http://schemas.microsoft.com/office/powerpoint/2010/main" val="1584236450"/>
              </p:ext>
            </p:extLst>
          </p:nvPr>
        </p:nvGraphicFramePr>
        <p:xfrm>
          <a:off x="508132" y="1014438"/>
          <a:ext cx="10975657" cy="5222874"/>
        </p:xfrm>
        <a:graphic>
          <a:graphicData uri="http://schemas.openxmlformats.org/drawingml/2006/table">
            <a:tbl>
              <a:tblPr/>
              <a:tblGrid>
                <a:gridCol w="908935"/>
                <a:gridCol w="3444065"/>
                <a:gridCol w="1846214"/>
                <a:gridCol w="1219518"/>
                <a:gridCol w="988741"/>
                <a:gridCol w="1596382"/>
                <a:gridCol w="971802"/>
              </a:tblGrid>
              <a:tr h="10059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STT</a:t>
                      </a:r>
                    </a:p>
                  </a:txBody>
                  <a:tcPr marL="121952" marR="121952"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Tên tác phẩm,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(đoạn trích)</a:t>
                      </a: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Tác giả</a:t>
                      </a: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Nước</a:t>
                      </a: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Thế kỷ</a:t>
                      </a: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Thể loại</a:t>
                      </a: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Lớp</a:t>
                      </a:r>
                    </a:p>
                  </a:txBody>
                  <a:tcPr marL="121952" marR="121952"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21084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1</a:t>
                      </a:r>
                    </a:p>
                  </a:txBody>
                  <a:tcPr marL="121952" marR="121952"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chemeClr val="tx1"/>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FF3300"/>
                          </a:solidFill>
                          <a:effectLst/>
                          <a:latin typeface="Times New Roman" pitchFamily="18" charset="0"/>
                          <a:cs typeface="Times New Roman" pitchFamily="18" charset="0"/>
                        </a:rPr>
                        <a:t>6</a:t>
                      </a:r>
                    </a:p>
                  </a:txBody>
                  <a:tcPr marL="121952" marR="121952"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084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smtClean="0">
                          <a:ln>
                            <a:noFill/>
                          </a:ln>
                          <a:solidFill>
                            <a:schemeClr val="tx1"/>
                          </a:solidFill>
                          <a:effectLst/>
                          <a:latin typeface="Times New Roman" pitchFamily="18" charset="0"/>
                          <a:cs typeface="Times New Roman" pitchFamily="18" charset="0"/>
                        </a:rPr>
                        <a:t>2</a:t>
                      </a:r>
                    </a:p>
                  </a:txBody>
                  <a:tcPr marL="121952" marR="121952"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33CC"/>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FF"/>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8000"/>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chemeClr val="tx1"/>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993300"/>
                        </a:solidFill>
                        <a:effectLst/>
                        <a:latin typeface="Times New Roman" pitchFamily="18" charset="0"/>
                        <a:cs typeface="Times New Roman" pitchFamily="18" charset="0"/>
                      </a:endParaRPr>
                    </a:p>
                  </a:txBody>
                  <a:tcPr marL="121952" marR="121952"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smtClean="0">
                          <a:ln>
                            <a:noFill/>
                          </a:ln>
                          <a:solidFill>
                            <a:srgbClr val="FF3300"/>
                          </a:solidFill>
                          <a:effectLst/>
                          <a:latin typeface="Times New Roman" pitchFamily="18" charset="0"/>
                          <a:cs typeface="Times New Roman" pitchFamily="18" charset="0"/>
                        </a:rPr>
                        <a:t>6</a:t>
                      </a:r>
                    </a:p>
                  </a:txBody>
                  <a:tcPr marL="121952" marR="121952"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Text Box 181"/>
          <p:cNvSpPr txBox="1">
            <a:spLocks noChangeArrowheads="1"/>
          </p:cNvSpPr>
          <p:nvPr/>
        </p:nvSpPr>
        <p:spPr bwMode="auto">
          <a:xfrm>
            <a:off x="1561085" y="2708922"/>
            <a:ext cx="31729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3600" b="1" i="1" smtClean="0">
                <a:solidFill>
                  <a:srgbClr val="FF0000"/>
                </a:solidFill>
                <a:latin typeface="Times New Roman" pitchFamily="18" charset="0"/>
                <a:cs typeface="Times New Roman" pitchFamily="18" charset="0"/>
              </a:rPr>
              <a:t>Buổi học cuối cùng</a:t>
            </a:r>
            <a:endParaRPr lang="en-US" sz="3600" i="1" smtClean="0">
              <a:solidFill>
                <a:srgbClr val="FF0000"/>
              </a:solidFill>
              <a:latin typeface="Times New Roman" pitchFamily="18" charset="0"/>
              <a:cs typeface="Times New Roman" pitchFamily="18" charset="0"/>
            </a:endParaRPr>
          </a:p>
        </p:txBody>
      </p:sp>
      <p:sp>
        <p:nvSpPr>
          <p:cNvPr id="29" name="Text Box 182"/>
          <p:cNvSpPr txBox="1">
            <a:spLocks noChangeArrowheads="1"/>
          </p:cNvSpPr>
          <p:nvPr/>
        </p:nvSpPr>
        <p:spPr bwMode="auto">
          <a:xfrm>
            <a:off x="4776443" y="2713110"/>
            <a:ext cx="193090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800" b="1" i="1" smtClean="0">
                <a:latin typeface="Times New Roman" pitchFamily="18" charset="0"/>
                <a:cs typeface="Times New Roman" pitchFamily="18" charset="0"/>
              </a:rPr>
              <a:t>An phông </a:t>
            </a:r>
          </a:p>
          <a:p>
            <a:pPr algn="ctr" fontAlgn="base">
              <a:spcBef>
                <a:spcPct val="20000"/>
              </a:spcBef>
              <a:spcAft>
                <a:spcPct val="0"/>
              </a:spcAft>
            </a:pPr>
            <a:r>
              <a:rPr lang="en-US" sz="2800" b="1" i="1" smtClean="0">
                <a:latin typeface="Times New Roman" pitchFamily="18" charset="0"/>
                <a:cs typeface="Times New Roman" pitchFamily="18" charset="0"/>
              </a:rPr>
              <a:t>xơ đô đê</a:t>
            </a:r>
            <a:endParaRPr lang="en-US" sz="2800" i="1" smtClean="0">
              <a:latin typeface="Times New Roman" pitchFamily="18" charset="0"/>
              <a:cs typeface="Times New Roman" pitchFamily="18" charset="0"/>
            </a:endParaRPr>
          </a:p>
        </p:txBody>
      </p:sp>
      <p:sp>
        <p:nvSpPr>
          <p:cNvPr id="30" name="Text Box 183"/>
          <p:cNvSpPr txBox="1">
            <a:spLocks noChangeArrowheads="1"/>
          </p:cNvSpPr>
          <p:nvPr/>
        </p:nvSpPr>
        <p:spPr bwMode="auto">
          <a:xfrm>
            <a:off x="6808972" y="2865513"/>
            <a:ext cx="12195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800" b="1" i="1" smtClean="0">
                <a:latin typeface="Times New Roman" pitchFamily="18" charset="0"/>
                <a:cs typeface="Times New Roman" pitchFamily="18" charset="0"/>
              </a:rPr>
              <a:t>Pháp</a:t>
            </a:r>
          </a:p>
        </p:txBody>
      </p:sp>
      <p:sp>
        <p:nvSpPr>
          <p:cNvPr id="31" name="Text Box 184"/>
          <p:cNvSpPr txBox="1">
            <a:spLocks noChangeArrowheads="1"/>
          </p:cNvSpPr>
          <p:nvPr/>
        </p:nvSpPr>
        <p:spPr bwMode="auto">
          <a:xfrm>
            <a:off x="7926864" y="2789314"/>
            <a:ext cx="914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400" b="1" i="1" smtClean="0">
                <a:latin typeface="Times New Roman" pitchFamily="18" charset="0"/>
                <a:cs typeface="Times New Roman" pitchFamily="18" charset="0"/>
              </a:rPr>
              <a:t>XIX</a:t>
            </a:r>
            <a:endParaRPr lang="en-US" sz="2400" i="1" smtClean="0">
              <a:latin typeface="Times New Roman" pitchFamily="18" charset="0"/>
              <a:cs typeface="Times New Roman" pitchFamily="18" charset="0"/>
            </a:endParaRPr>
          </a:p>
        </p:txBody>
      </p:sp>
      <p:sp>
        <p:nvSpPr>
          <p:cNvPr id="32" name="Text Box 185"/>
          <p:cNvSpPr txBox="1">
            <a:spLocks noChangeArrowheads="1"/>
          </p:cNvSpPr>
          <p:nvPr/>
        </p:nvSpPr>
        <p:spPr bwMode="auto">
          <a:xfrm>
            <a:off x="8943129" y="2636914"/>
            <a:ext cx="1422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2800" b="1" i="1" smtClean="0">
                <a:latin typeface="Times New Roman" pitchFamily="18" charset="0"/>
                <a:cs typeface="Times New Roman" pitchFamily="18" charset="0"/>
              </a:rPr>
              <a:t>Truyện ngắn</a:t>
            </a:r>
            <a:endParaRPr lang="en-US" sz="2800" i="1" smtClean="0">
              <a:latin typeface="Times New Roman" pitchFamily="18" charset="0"/>
              <a:cs typeface="Times New Roman" pitchFamily="18" charset="0"/>
            </a:endParaRPr>
          </a:p>
        </p:txBody>
      </p:sp>
      <p:sp>
        <p:nvSpPr>
          <p:cNvPr id="33" name="Text Box 188"/>
          <p:cNvSpPr txBox="1">
            <a:spLocks noChangeArrowheads="1"/>
          </p:cNvSpPr>
          <p:nvPr/>
        </p:nvSpPr>
        <p:spPr bwMode="auto">
          <a:xfrm>
            <a:off x="1418150" y="4869162"/>
            <a:ext cx="3455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fontAlgn="base">
              <a:spcBef>
                <a:spcPct val="20000"/>
              </a:spcBef>
              <a:spcAft>
                <a:spcPct val="0"/>
              </a:spcAft>
            </a:pPr>
            <a:r>
              <a:rPr lang="en-US" sz="3600" b="1" i="1" smtClean="0">
                <a:solidFill>
                  <a:srgbClr val="FF0000"/>
                </a:solidFill>
                <a:latin typeface="Times New Roman" pitchFamily="18" charset="0"/>
                <a:cs typeface="Times New Roman" pitchFamily="18" charset="0"/>
              </a:rPr>
              <a:t>Lòng yêu nước</a:t>
            </a:r>
            <a:endParaRPr lang="en-US" sz="3600" i="1" smtClean="0">
              <a:solidFill>
                <a:srgbClr val="FF0000"/>
              </a:solidFill>
              <a:latin typeface="Times New Roman" pitchFamily="18" charset="0"/>
              <a:cs typeface="Times New Roman" pitchFamily="18" charset="0"/>
            </a:endParaRPr>
          </a:p>
        </p:txBody>
      </p:sp>
      <p:sp>
        <p:nvSpPr>
          <p:cNvPr id="34" name="Text Box 189"/>
          <p:cNvSpPr txBox="1">
            <a:spLocks noChangeArrowheads="1"/>
          </p:cNvSpPr>
          <p:nvPr/>
        </p:nvSpPr>
        <p:spPr bwMode="auto">
          <a:xfrm>
            <a:off x="5081323" y="4846714"/>
            <a:ext cx="1422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800" b="1" i="1" smtClean="0">
                <a:latin typeface="Times New Roman" pitchFamily="18" charset="0"/>
                <a:cs typeface="Times New Roman" pitchFamily="18" charset="0"/>
              </a:rPr>
              <a:t>Ê Ren Bua</a:t>
            </a:r>
          </a:p>
        </p:txBody>
      </p:sp>
      <p:sp>
        <p:nvSpPr>
          <p:cNvPr id="35" name="Text Box 190"/>
          <p:cNvSpPr txBox="1">
            <a:spLocks noChangeArrowheads="1"/>
          </p:cNvSpPr>
          <p:nvPr/>
        </p:nvSpPr>
        <p:spPr bwMode="auto">
          <a:xfrm>
            <a:off x="6938126" y="4999110"/>
            <a:ext cx="803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0"/>
              </a:spcBef>
              <a:spcAft>
                <a:spcPct val="0"/>
              </a:spcAft>
            </a:pPr>
            <a:r>
              <a:rPr lang="en-US" sz="2800" b="1" i="1" smtClean="0">
                <a:latin typeface="Times New Roman" pitchFamily="18" charset="0"/>
                <a:cs typeface="Times New Roman" pitchFamily="18" charset="0"/>
              </a:rPr>
              <a:t>Nga</a:t>
            </a:r>
          </a:p>
        </p:txBody>
      </p:sp>
      <p:sp>
        <p:nvSpPr>
          <p:cNvPr id="36" name="Text Box 191"/>
          <p:cNvSpPr txBox="1">
            <a:spLocks noChangeArrowheads="1"/>
          </p:cNvSpPr>
          <p:nvPr/>
        </p:nvSpPr>
        <p:spPr bwMode="auto">
          <a:xfrm>
            <a:off x="8028490" y="4999113"/>
            <a:ext cx="813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eaLnBrk="0" fontAlgn="base" hangingPunct="0">
              <a:spcBef>
                <a:spcPct val="50000"/>
              </a:spcBef>
              <a:spcAft>
                <a:spcPct val="0"/>
              </a:spcAft>
            </a:pPr>
            <a:r>
              <a:rPr lang="en-US" sz="2800" b="1" i="1" smtClean="0">
                <a:latin typeface="Times New Roman" pitchFamily="18" charset="0"/>
                <a:cs typeface="Times New Roman" pitchFamily="18" charset="0"/>
              </a:rPr>
              <a:t>XX</a:t>
            </a:r>
          </a:p>
        </p:txBody>
      </p:sp>
      <p:sp>
        <p:nvSpPr>
          <p:cNvPr id="37" name="Text Box 192"/>
          <p:cNvSpPr txBox="1">
            <a:spLocks noChangeArrowheads="1"/>
          </p:cNvSpPr>
          <p:nvPr/>
        </p:nvSpPr>
        <p:spPr bwMode="auto">
          <a:xfrm>
            <a:off x="8943128" y="4694313"/>
            <a:ext cx="15243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cs typeface="Arial" charset="0"/>
              </a:defRPr>
            </a:lvl1pPr>
            <a:lvl2pPr marL="742950" indent="-285750">
              <a:defRPr>
                <a:solidFill>
                  <a:schemeClr val="tx1"/>
                </a:solidFill>
                <a:latin typeface=".VnTime" pitchFamily="34" charset="0"/>
                <a:cs typeface="Arial" charset="0"/>
              </a:defRPr>
            </a:lvl2pPr>
            <a:lvl3pPr marL="1143000" indent="-228600">
              <a:defRPr>
                <a:solidFill>
                  <a:schemeClr val="tx1"/>
                </a:solidFill>
                <a:latin typeface=".VnTime" pitchFamily="34" charset="0"/>
                <a:cs typeface="Arial" charset="0"/>
              </a:defRPr>
            </a:lvl3pPr>
            <a:lvl4pPr marL="1600200" indent="-228600">
              <a:defRPr>
                <a:solidFill>
                  <a:schemeClr val="tx1"/>
                </a:solidFill>
                <a:latin typeface=".VnTime" pitchFamily="34" charset="0"/>
                <a:cs typeface="Arial" charset="0"/>
              </a:defRPr>
            </a:lvl4pPr>
            <a:lvl5pPr marL="2057400" indent="-22860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0" fontAlgn="base" hangingPunct="0">
              <a:spcBef>
                <a:spcPct val="50000"/>
              </a:spcBef>
              <a:spcAft>
                <a:spcPct val="0"/>
              </a:spcAft>
            </a:pPr>
            <a:r>
              <a:rPr lang="en-US" sz="2800" b="1" i="1" smtClean="0">
                <a:latin typeface="Times New Roman" pitchFamily="18" charset="0"/>
                <a:cs typeface="Times New Roman" pitchFamily="18" charset="0"/>
              </a:rPr>
              <a:t>Bút ký chính luận</a:t>
            </a:r>
          </a:p>
        </p:txBody>
      </p:sp>
    </p:spTree>
    <p:extLst>
      <p:ext uri="{BB962C8B-B14F-4D97-AF65-F5344CB8AC3E}">
        <p14:creationId xmlns:p14="http://schemas.microsoft.com/office/powerpoint/2010/main" val="3664898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heckerboard(across)">
                                      <p:cBhvr>
                                        <p:cTn id="15" dur="500"/>
                                        <p:tgtEl>
                                          <p:spTgt spid="2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checkerboard(across)">
                                      <p:cBhvr>
                                        <p:cTn id="33" dur="500"/>
                                        <p:tgtEl>
                                          <p:spTgt spid="3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heckerboard(across)">
                                      <p:cBhvr>
                                        <p:cTn id="36" dur="500"/>
                                        <p:tgtEl>
                                          <p:spTgt spid="3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79f886d91965d3ffffa23f853ac6f55391e328f"/>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963</TotalTime>
  <Words>840</Words>
  <Application>Microsoft Office PowerPoint</Application>
  <PresentationFormat>Custom</PresentationFormat>
  <Paragraphs>238</Paragraphs>
  <Slides>18</Slides>
  <Notes>10</Notes>
  <HiddenSlides>0</HiddenSlides>
  <MMClips>1</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第一PPT，www.1ppt.com​</vt:lpstr>
      <vt:lpstr>Office 主题​​</vt:lpstr>
      <vt:lpstr>https://freeppt7.com</vt:lpstr>
      <vt:lpstr>1_第一PPT，www.1ppt.com​</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幼儿园家长会</dc:title>
  <dc:creator>第一PPT</dc:creator>
  <cp:keywords>www.1ppt.com</cp:keywords>
  <cp:lastModifiedBy>Nguyen </cp:lastModifiedBy>
  <cp:revision>310</cp:revision>
  <dcterms:created xsi:type="dcterms:W3CDTF">2015-10-14T02:42:14Z</dcterms:created>
  <dcterms:modified xsi:type="dcterms:W3CDTF">2021-11-26T16:20:50Z</dcterms:modified>
</cp:coreProperties>
</file>