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notesMasters/notesMaster1.xml" ContentType="application/vnd.openxmlformats-officedocument.presentationml.notesMaster+xml"/>
  <Override PartName="/ppt/tags/tag1.xml" ContentType="application/vnd.openxmlformats-officedocument.presentationml.tag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tags/tag2.xml" ContentType="application/vnd.openxmlformats-officedocument.presentationml.tags+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759" r:id="rId1"/>
    <p:sldMasterId id="2147483768" r:id="rId2"/>
  </p:sldMasterIdLst>
  <p:notesMasterIdLst>
    <p:notesMasterId r:id="rId24"/>
  </p:notesMasterIdLst>
  <p:sldIdLst>
    <p:sldId id="328" r:id="rId3"/>
    <p:sldId id="327" r:id="rId4"/>
    <p:sldId id="329" r:id="rId5"/>
    <p:sldId id="349" r:id="rId6"/>
    <p:sldId id="351" r:id="rId7"/>
    <p:sldId id="352" r:id="rId8"/>
    <p:sldId id="353" r:id="rId9"/>
    <p:sldId id="354" r:id="rId10"/>
    <p:sldId id="355" r:id="rId11"/>
    <p:sldId id="356" r:id="rId12"/>
    <p:sldId id="357" r:id="rId13"/>
    <p:sldId id="358" r:id="rId14"/>
    <p:sldId id="330" r:id="rId15"/>
    <p:sldId id="364" r:id="rId16"/>
    <p:sldId id="359" r:id="rId17"/>
    <p:sldId id="365" r:id="rId18"/>
    <p:sldId id="331" r:id="rId19"/>
    <p:sldId id="370" r:id="rId20"/>
    <p:sldId id="371" r:id="rId21"/>
    <p:sldId id="372" r:id="rId22"/>
    <p:sldId id="373" r:id="rId23"/>
  </p:sldIdLst>
  <p:sldSz cx="12195175" cy="6858000"/>
  <p:notesSz cx="6858000" cy="9144000"/>
  <p:custDataLst>
    <p:tags r:id="rId25"/>
  </p:custDataLst>
  <p:defaultTex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xmlns="">
        <p15:guide id="1" orient="horz">
          <p15:clr>
            <a:srgbClr val="A4A3A4"/>
          </p15:clr>
        </p15:guide>
        <p15:guide id="2" pos="7681">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useTimings="0">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0"/>
      </p:ext>
    </p:extLst>
  </p:showPr>
  <p:clrMru>
    <a:srgbClr val="D73550"/>
    <a:srgbClr val="FFCCCC"/>
    <a:srgbClr val="FF7C80"/>
    <a:srgbClr val="FFCC99"/>
    <a:srgbClr val="FDD3EC"/>
    <a:srgbClr val="FF9999"/>
    <a:srgbClr val="FBA3D7"/>
    <a:srgbClr val="F3F3F3"/>
    <a:srgbClr val="000000"/>
    <a:srgbClr val="D9D9D9"/>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xmlns="" val="0"/>
    </p:ext>
  </p:extLst>
</p:presentationPr>
</file>

<file path=ppt/tableStyles.xml><?xml version="1.0" encoding="utf-8"?>
<a:tblStyleLst xmlns:a="http://schemas.openxmlformats.org/drawingml/2006/main" def="{5C22544A-7EE6-4342-B048-85BDC9FD1C3A}">
  <a:tblStyle styleId="{2D5ABB26-0587-4C30-8999-92F81FD0307C}" styleName="No Style, No Grid">
    <a:wholeTbl>
      <a:tcTxStyle>
        <a:fontRef idx="minor">
          <a:scrgbClr r="0" g="0" b="0"/>
        </a:fontRef>
        <a:schemeClr val="tx1"/>
      </a:tcTxStyle>
      <a:tcStyle>
        <a:tcBdr>
          <a:left>
            <a:ln>
              <a:noFill/>
            </a:ln>
          </a:left>
          <a:right>
            <a:ln>
              <a:noFill/>
            </a:ln>
          </a:right>
          <a:top>
            <a:ln>
              <a:noFill/>
            </a:ln>
          </a:top>
          <a:bottom>
            <a:ln>
              <a:noFill/>
            </a:ln>
          </a:bottom>
          <a:insideH>
            <a:ln>
              <a:noFill/>
            </a:ln>
          </a:insideH>
          <a:insideV>
            <a:ln>
              <a:noFill/>
            </a:ln>
          </a:insideV>
        </a:tcBdr>
        <a:fill>
          <a:noFill/>
        </a:fill>
      </a:tcStyle>
    </a:wholeTbl>
  </a:tblStyle>
  <a:tblStyle styleId="{BDBED569-4797-4DF1-A0F4-6AAB3CD982D8}" styleName="Light Style 3 - Accent 5">
    <a:wholeTbl>
      <a:tcTxStyle>
        <a:fontRef idx="minor">
          <a:scrgbClr r="0" g="0" b="0"/>
        </a:fontRef>
        <a:schemeClr val="tx1"/>
      </a:tcTxStyle>
      <a:tcStyle>
        <a:tcBdr>
          <a:left>
            <a:ln w="12700" cmpd="sng">
              <a:solidFill>
                <a:schemeClr val="accent5"/>
              </a:solidFill>
            </a:ln>
          </a:left>
          <a:right>
            <a:ln w="12700" cmpd="sng">
              <a:solidFill>
                <a:schemeClr val="accent5"/>
              </a:solidFill>
            </a:ln>
          </a:right>
          <a:top>
            <a:ln w="12700" cmpd="sng">
              <a:solidFill>
                <a:schemeClr val="accent5"/>
              </a:solidFill>
            </a:ln>
          </a:top>
          <a:bottom>
            <a:ln w="12700" cmpd="sng">
              <a:solidFill>
                <a:schemeClr val="accent5"/>
              </a:solidFill>
            </a:ln>
          </a:bottom>
          <a:insideH>
            <a:ln w="12700" cmpd="sng">
              <a:solidFill>
                <a:schemeClr val="accent5"/>
              </a:solidFill>
            </a:ln>
          </a:insideH>
          <a:insideV>
            <a:ln w="12700" cmpd="sng">
              <a:solidFill>
                <a:schemeClr val="accent5"/>
              </a:solidFill>
            </a:ln>
          </a:insideV>
        </a:tcBdr>
        <a:fill>
          <a:noFill/>
        </a:fill>
      </a:tcStyle>
    </a:wholeTbl>
    <a:band1H>
      <a:tcStyle>
        <a:tcBdr/>
        <a:fill>
          <a:solidFill>
            <a:schemeClr val="accent5">
              <a:alpha val="20000"/>
            </a:schemeClr>
          </a:solidFill>
        </a:fill>
      </a:tcStyle>
    </a:band1H>
    <a:band1V>
      <a:tcStyle>
        <a:tcBdr/>
        <a:fill>
          <a:solidFill>
            <a:schemeClr val="accent5">
              <a:alpha val="20000"/>
            </a:schemeClr>
          </a:solidFill>
        </a:fill>
      </a:tcStyle>
    </a:band1V>
    <a:lastCol>
      <a:tcTxStyle b="on"/>
      <a:tcStyle>
        <a:tcBdr/>
      </a:tcStyle>
    </a:lastCol>
    <a:firstCol>
      <a:tcTxStyle b="on"/>
      <a:tcStyle>
        <a:tcBdr/>
      </a:tcStyle>
    </a:firstCol>
    <a:lastRow>
      <a:tcTxStyle b="on"/>
      <a:tcStyle>
        <a:tcBdr>
          <a:top>
            <a:ln w="50800" cmpd="dbl">
              <a:solidFill>
                <a:schemeClr val="accent5"/>
              </a:solidFill>
            </a:ln>
          </a:top>
        </a:tcBdr>
        <a:fill>
          <a:noFill/>
        </a:fill>
      </a:tcStyle>
    </a:lastRow>
    <a:firstRow>
      <a:tcTxStyle b="on"/>
      <a:tcStyle>
        <a:tcBdr>
          <a:bottom>
            <a:ln w="25400" cmpd="sng">
              <a:solidFill>
                <a:schemeClr val="accent5"/>
              </a:solidFill>
            </a:ln>
          </a:bottom>
        </a:tcBdr>
        <a:fill>
          <a:noFill/>
        </a:fill>
      </a:tcStyle>
    </a:firstRow>
  </a:tblStyle>
  <a:tblStyle styleId="{5940675A-B579-460E-94D1-54222C63F5DA}" styleName="No Style, Table Grid">
    <a:wholeTbl>
      <a:tcTxStyle>
        <a:fontRef idx="minor">
          <a:scrgbClr r="0" g="0" b="0"/>
        </a:fontRef>
        <a:schemeClr val="tx1"/>
      </a:tcTxStyle>
      <a:tcStyle>
        <a:tcBdr>
          <a:left>
            <a:ln w="12700" cmpd="sng">
              <a:solidFill>
                <a:schemeClr val="tx1"/>
              </a:solidFill>
            </a:ln>
          </a:left>
          <a:right>
            <a:ln w="12700" cmpd="sng">
              <a:solidFill>
                <a:schemeClr val="tx1"/>
              </a:solidFill>
            </a:ln>
          </a:right>
          <a:top>
            <a:ln w="12700" cmpd="sng">
              <a:solidFill>
                <a:schemeClr val="tx1"/>
              </a:solidFill>
            </a:ln>
          </a:top>
          <a:bottom>
            <a:ln w="12700" cmpd="sng">
              <a:solidFill>
                <a:schemeClr val="tx1"/>
              </a:solidFill>
            </a:ln>
          </a:bottom>
          <a:insideH>
            <a:ln w="12700" cmpd="sng">
              <a:solidFill>
                <a:schemeClr val="tx1"/>
              </a:solidFill>
            </a:ln>
          </a:insideH>
          <a:insideV>
            <a:ln w="12700" cmpd="sng">
              <a:solidFill>
                <a:schemeClr val="tx1"/>
              </a:solidFill>
            </a:ln>
          </a:insideV>
        </a:tcBdr>
        <a:fill>
          <a:noFill/>
        </a:fill>
      </a:tcStyle>
    </a:wholeTbl>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6631" autoAdjust="0"/>
    <p:restoredTop sz="94660"/>
  </p:normalViewPr>
  <p:slideViewPr>
    <p:cSldViewPr showGuides="1">
      <p:cViewPr varScale="1">
        <p:scale>
          <a:sx n="74" d="100"/>
          <a:sy n="74" d="100"/>
        </p:scale>
        <p:origin x="-516" y="-90"/>
      </p:cViewPr>
      <p:guideLst>
        <p:guide orient="horz"/>
        <p:guide pos="7681"/>
      </p:guideLst>
    </p:cSldViewPr>
  </p:slideViewPr>
  <p:notesTextViewPr>
    <p:cViewPr>
      <p:scale>
        <a:sx n="1" d="1"/>
        <a:sy n="1" d="1"/>
      </p:scale>
      <p:origin x="0" y="0"/>
    </p:cViewPr>
  </p:notesTextViewPr>
  <p:sorterViewPr>
    <p:cViewPr>
      <p:scale>
        <a:sx n="139" d="100"/>
        <a:sy n="139" d="100"/>
      </p:scale>
      <p:origin x="0" y="0"/>
    </p:cViewPr>
  </p:sorter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6.xml"/><Relationship Id="rId13" Type="http://schemas.openxmlformats.org/officeDocument/2006/relationships/slide" Target="slides/slide11.xml"/><Relationship Id="rId18" Type="http://schemas.openxmlformats.org/officeDocument/2006/relationships/slide" Target="slides/slide16.xml"/><Relationship Id="rId26" Type="http://schemas.openxmlformats.org/officeDocument/2006/relationships/presProps" Target="presProps.xml"/><Relationship Id="rId3" Type="http://schemas.openxmlformats.org/officeDocument/2006/relationships/slide" Target="slides/slide1.xml"/><Relationship Id="rId21" Type="http://schemas.openxmlformats.org/officeDocument/2006/relationships/slide" Target="slides/slide19.xml"/><Relationship Id="rId7" Type="http://schemas.openxmlformats.org/officeDocument/2006/relationships/slide" Target="slides/slide5.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tags" Target="tags/tag1.xml"/><Relationship Id="rId2" Type="http://schemas.openxmlformats.org/officeDocument/2006/relationships/slideMaster" Target="slideMasters/slideMaster2.xml"/><Relationship Id="rId16" Type="http://schemas.openxmlformats.org/officeDocument/2006/relationships/slide" Target="slides/slide14.xml"/><Relationship Id="rId20" Type="http://schemas.openxmlformats.org/officeDocument/2006/relationships/slide" Target="slides/slide18.xml"/><Relationship Id="rId29"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slide" Target="slides/slide9.xml"/><Relationship Id="rId24" Type="http://schemas.openxmlformats.org/officeDocument/2006/relationships/notesMaster" Target="notesMasters/notesMaster1.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slide" Target="slides/slide21.xml"/><Relationship Id="rId28" Type="http://schemas.openxmlformats.org/officeDocument/2006/relationships/theme" Target="theme/theme1.xml"/><Relationship Id="rId10" Type="http://schemas.openxmlformats.org/officeDocument/2006/relationships/slide" Target="slides/slide8.xml"/><Relationship Id="rId19" Type="http://schemas.openxmlformats.org/officeDocument/2006/relationships/slide" Target="slides/slide17.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slide" Target="slides/slide20.xml"/><Relationship Id="rId27" Type="http://schemas.openxmlformats.org/officeDocument/2006/relationships/viewProps" Target="viewProps.xml"/></Relationships>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F3CB9E11-4258-4D63-87AA-A008873795C6}" type="doc">
      <dgm:prSet loTypeId="urn:microsoft.com/office/officeart/2005/8/layout/orgChart1" loCatId="hierarchy" qsTypeId="urn:microsoft.com/office/officeart/2005/8/quickstyle/simple1" qsCatId="simple" csTypeId="urn:microsoft.com/office/officeart/2005/8/colors/accent1_2" csCatId="accent1"/>
      <dgm:spPr/>
    </dgm:pt>
    <dgm:pt modelId="{947EB9A1-5C72-4E1C-99BB-28DECAF3C16E}">
      <dgm:prSet custT="1"/>
      <dgm:spPr/>
      <dgm: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tx2"/>
              </a:solidFill>
              <a:effectLst/>
              <a:latin typeface="Times New Roman" pitchFamily="18" charset="0"/>
              <a:cs typeface="Times New Roman" pitchFamily="18" charset="0"/>
            </a:rPr>
            <a:t>LIÊN KẾT CÂU, LIÊN KẾT ĐOẠN VĂN</a:t>
          </a:r>
        </a:p>
      </dgm:t>
    </dgm:pt>
    <dgm:pt modelId="{39A99ED1-50DB-4906-8E85-223C4328F278}" type="parTrans" cxnId="{C08A8F30-3A8B-4B07-801C-343D27079578}">
      <dgm:prSet/>
      <dgm:spPr/>
      <dgm:t>
        <a:bodyPr/>
        <a:lstStyle/>
        <a:p>
          <a:endParaRPr lang="en-US" sz="1800">
            <a:latin typeface="Times New Roman" pitchFamily="18" charset="0"/>
            <a:cs typeface="Times New Roman" pitchFamily="18" charset="0"/>
          </a:endParaRPr>
        </a:p>
      </dgm:t>
    </dgm:pt>
    <dgm:pt modelId="{F56529C4-99FD-4631-B3E4-8CFA6252D95A}" type="sibTrans" cxnId="{C08A8F30-3A8B-4B07-801C-343D27079578}">
      <dgm:prSet/>
      <dgm:spPr/>
      <dgm:t>
        <a:bodyPr/>
        <a:lstStyle/>
        <a:p>
          <a:endParaRPr lang="en-US" sz="1800">
            <a:latin typeface="Times New Roman" pitchFamily="18" charset="0"/>
            <a:cs typeface="Times New Roman" pitchFamily="18" charset="0"/>
          </a:endParaRPr>
        </a:p>
      </dgm:t>
    </dgm:pt>
    <dgm:pt modelId="{63F721B7-1C8F-4060-A135-027B64F33B01}">
      <dgm:prSet custT="1"/>
      <dgm:spPr/>
      <dgm: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2000" b="1" i="0" u="none" strike="noStrike" cap="none" normalizeH="0" baseline="0" smtClean="0">
              <a:ln>
                <a:noFill/>
              </a:ln>
              <a:solidFill>
                <a:srgbClr val="0000FF"/>
              </a:solidFill>
              <a:effectLst/>
              <a:latin typeface="Times New Roman" pitchFamily="18" charset="0"/>
              <a:cs typeface="Times New Roman" pitchFamily="18" charset="0"/>
            </a:rPr>
            <a:t>Liên kết nội dung</a:t>
          </a:r>
        </a:p>
      </dgm:t>
    </dgm:pt>
    <dgm:pt modelId="{E3FB8C7D-5C99-4491-98A6-39D843F9C4CF}" type="parTrans" cxnId="{2228FD6C-316D-4AE1-8069-80B662C4E099}">
      <dgm:prSet/>
      <dgm:spPr/>
      <dgm:t>
        <a:bodyPr/>
        <a:lstStyle/>
        <a:p>
          <a:endParaRPr lang="en-US" sz="1800">
            <a:latin typeface="Times New Roman" pitchFamily="18" charset="0"/>
            <a:cs typeface="Times New Roman" pitchFamily="18" charset="0"/>
          </a:endParaRPr>
        </a:p>
      </dgm:t>
    </dgm:pt>
    <dgm:pt modelId="{832A63A3-E5F3-4A69-A8E4-8808BE793174}" type="sibTrans" cxnId="{2228FD6C-316D-4AE1-8069-80B662C4E099}">
      <dgm:prSet/>
      <dgm:spPr/>
      <dgm:t>
        <a:bodyPr/>
        <a:lstStyle/>
        <a:p>
          <a:endParaRPr lang="en-US" sz="1800">
            <a:latin typeface="Times New Roman" pitchFamily="18" charset="0"/>
            <a:cs typeface="Times New Roman" pitchFamily="18" charset="0"/>
          </a:endParaRPr>
        </a:p>
      </dgm:t>
    </dgm:pt>
    <dgm:pt modelId="{7B891C26-E5B5-48AD-B6D4-FDB58E7491BD}">
      <dgm:prSet custT="1"/>
      <dgm:spPr/>
      <dgm:t>
        <a:bodyPr/>
        <a:lstStyle/>
        <a:p>
          <a:pPr marL="0" marR="0" lvl="0" indent="0" algn="ctr" defTabSz="914400" rtl="0" eaLnBrk="1" fontAlgn="base" latinLnBrk="0" hangingPunct="1">
            <a:lnSpc>
              <a:spcPct val="100000"/>
            </a:lnSpc>
            <a:spcBef>
              <a:spcPct val="0"/>
            </a:spcBef>
            <a:spcAft>
              <a:spcPct val="0"/>
            </a:spcAft>
            <a:buClrTx/>
            <a:buSzTx/>
            <a:buFontTx/>
            <a:buNone/>
            <a:tabLst/>
          </a:pPr>
          <a:endParaRPr kumimoji="0" lang="en-US" sz="1400" b="1" i="0" u="none" strike="noStrike" cap="none" normalizeH="0" baseline="0" smtClean="0">
            <a:ln>
              <a:noFill/>
            </a:ln>
            <a:solidFill>
              <a:srgbClr val="0000FF"/>
            </a:solidFill>
            <a:effectLst/>
            <a:latin typeface="Times New Roman" pitchFamily="18" charset="0"/>
            <a:cs typeface="Times New Roman" pitchFamily="18" charset="0"/>
          </a:endParaRPr>
        </a:p>
      </dgm:t>
    </dgm:pt>
    <dgm:pt modelId="{DC79117C-24ED-417C-A98A-FABA43EF83E0}" type="parTrans" cxnId="{97A16293-70F5-4EF1-8D17-3AC696E0FCAF}">
      <dgm:prSet/>
      <dgm:spPr/>
      <dgm:t>
        <a:bodyPr/>
        <a:lstStyle/>
        <a:p>
          <a:endParaRPr lang="en-US" sz="1800">
            <a:latin typeface="Times New Roman" pitchFamily="18" charset="0"/>
            <a:cs typeface="Times New Roman" pitchFamily="18" charset="0"/>
          </a:endParaRPr>
        </a:p>
      </dgm:t>
    </dgm:pt>
    <dgm:pt modelId="{7AE54D58-C89C-475A-8DE3-D2705411B300}" type="sibTrans" cxnId="{97A16293-70F5-4EF1-8D17-3AC696E0FCAF}">
      <dgm:prSet/>
      <dgm:spPr/>
      <dgm:t>
        <a:bodyPr/>
        <a:lstStyle/>
        <a:p>
          <a:endParaRPr lang="en-US" sz="1800">
            <a:latin typeface="Times New Roman" pitchFamily="18" charset="0"/>
            <a:cs typeface="Times New Roman" pitchFamily="18" charset="0"/>
          </a:endParaRPr>
        </a:p>
      </dgm:t>
    </dgm:pt>
    <dgm:pt modelId="{784F85B3-1C1E-4A7C-9C1B-32E9C0946E65}">
      <dgm:prSet custT="1"/>
      <dgm:spPr/>
      <dgm:t>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1400" b="0" i="0" u="none" strike="noStrike" cap="none" normalizeH="0" baseline="0" smtClean="0">
              <a:ln>
                <a:noFill/>
              </a:ln>
              <a:solidFill>
                <a:schemeClr val="tx1"/>
              </a:solidFill>
              <a:effectLst/>
              <a:latin typeface="Times New Roman" pitchFamily="18" charset="0"/>
              <a:cs typeface="Times New Roman" pitchFamily="18" charset="0"/>
            </a:rPr>
            <a:t>   </a:t>
          </a:r>
        </a:p>
        <a:p>
          <a:pPr marL="0" marR="0" lvl="0" indent="0" algn="l" defTabSz="914400" rtl="0" eaLnBrk="1" fontAlgn="base" latinLnBrk="0" hangingPunct="1">
            <a:lnSpc>
              <a:spcPct val="100000"/>
            </a:lnSpc>
            <a:spcBef>
              <a:spcPct val="0"/>
            </a:spcBef>
            <a:spcAft>
              <a:spcPct val="0"/>
            </a:spcAft>
            <a:buClrTx/>
            <a:buSzTx/>
            <a:buFontTx/>
            <a:buNone/>
            <a:tabLst/>
          </a:pPr>
          <a:r>
            <a:rPr kumimoji="0" lang="en-US" sz="1400" b="0" i="0" u="none" strike="noStrike" cap="none" normalizeH="0" baseline="0" smtClean="0">
              <a:ln>
                <a:noFill/>
              </a:ln>
              <a:solidFill>
                <a:srgbClr val="0000FF"/>
              </a:solidFill>
              <a:effectLst/>
              <a:latin typeface="Times New Roman" pitchFamily="18" charset="0"/>
              <a:cs typeface="Times New Roman" pitchFamily="18" charset="0"/>
            </a:rPr>
            <a:t>   </a:t>
          </a:r>
        </a:p>
      </dgm:t>
    </dgm:pt>
    <dgm:pt modelId="{13DAB98B-C38C-4CF0-9B75-71961E977CF2}" type="parTrans" cxnId="{A7622E17-C439-408D-A6E7-440FCCC3DA0C}">
      <dgm:prSet/>
      <dgm:spPr/>
      <dgm:t>
        <a:bodyPr/>
        <a:lstStyle/>
        <a:p>
          <a:endParaRPr lang="en-US" sz="1800">
            <a:latin typeface="Times New Roman" pitchFamily="18" charset="0"/>
            <a:cs typeface="Times New Roman" pitchFamily="18" charset="0"/>
          </a:endParaRPr>
        </a:p>
      </dgm:t>
    </dgm:pt>
    <dgm:pt modelId="{FE41C24A-EE5C-4300-827B-37B95EE6D0D2}" type="sibTrans" cxnId="{A7622E17-C439-408D-A6E7-440FCCC3DA0C}">
      <dgm:prSet/>
      <dgm:spPr/>
      <dgm:t>
        <a:bodyPr/>
        <a:lstStyle/>
        <a:p>
          <a:endParaRPr lang="en-US" sz="1800">
            <a:latin typeface="Times New Roman" pitchFamily="18" charset="0"/>
            <a:cs typeface="Times New Roman" pitchFamily="18" charset="0"/>
          </a:endParaRPr>
        </a:p>
      </dgm:t>
    </dgm:pt>
    <dgm:pt modelId="{B64055AA-D515-4421-B6DC-7E37263E75DA}">
      <dgm:prSet custT="1"/>
      <dgm:spPr/>
      <dgm: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2400" b="1" i="0" u="none" strike="noStrike" cap="none" normalizeH="0" baseline="0" smtClean="0">
              <a:ln>
                <a:noFill/>
              </a:ln>
              <a:solidFill>
                <a:srgbClr val="0000FF"/>
              </a:solidFill>
              <a:effectLst/>
              <a:latin typeface="Times New Roman" pitchFamily="18" charset="0"/>
              <a:cs typeface="Times New Roman" pitchFamily="18" charset="0"/>
            </a:rPr>
            <a:t>Liên kết hình thức</a:t>
          </a:r>
        </a:p>
      </dgm:t>
    </dgm:pt>
    <dgm:pt modelId="{D5D69727-12DD-4379-9582-52AB6FB3094C}" type="parTrans" cxnId="{E1BAEF06-32B6-4FD0-95E8-1FB258A5B5E7}">
      <dgm:prSet/>
      <dgm:spPr/>
      <dgm:t>
        <a:bodyPr/>
        <a:lstStyle/>
        <a:p>
          <a:endParaRPr lang="en-US" sz="1800">
            <a:latin typeface="Times New Roman" pitchFamily="18" charset="0"/>
            <a:cs typeface="Times New Roman" pitchFamily="18" charset="0"/>
          </a:endParaRPr>
        </a:p>
      </dgm:t>
    </dgm:pt>
    <dgm:pt modelId="{9431042C-3034-40D0-8ADF-D9BB4FACD3E7}" type="sibTrans" cxnId="{E1BAEF06-32B6-4FD0-95E8-1FB258A5B5E7}">
      <dgm:prSet/>
      <dgm:spPr/>
      <dgm:t>
        <a:bodyPr/>
        <a:lstStyle/>
        <a:p>
          <a:endParaRPr lang="en-US" sz="1800">
            <a:latin typeface="Times New Roman" pitchFamily="18" charset="0"/>
            <a:cs typeface="Times New Roman" pitchFamily="18" charset="0"/>
          </a:endParaRPr>
        </a:p>
      </dgm:t>
    </dgm:pt>
    <dgm:pt modelId="{D3F9BF64-610A-428C-8A0F-C1B0DB1ED012}">
      <dgm:prSet custT="1"/>
      <dgm:spPr/>
      <dgm:t>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1400" b="0" i="0" u="none" strike="noStrike" cap="none" normalizeH="0" baseline="0" smtClean="0">
              <a:ln>
                <a:noFill/>
              </a:ln>
              <a:solidFill>
                <a:schemeClr val="tx1"/>
              </a:solidFill>
              <a:effectLst/>
              <a:latin typeface="Times New Roman" pitchFamily="18" charset="0"/>
              <a:cs typeface="Times New Roman" pitchFamily="18" charset="0"/>
            </a:rPr>
            <a:t>   </a:t>
          </a:r>
          <a:endParaRPr kumimoji="0" lang="en-US" sz="1400" b="1" i="0" u="none" strike="noStrike" cap="none" normalizeH="0" baseline="0" smtClean="0">
            <a:ln>
              <a:noFill/>
            </a:ln>
            <a:solidFill>
              <a:schemeClr val="tx1"/>
            </a:solidFill>
            <a:effectLst/>
            <a:latin typeface="Times New Roman" pitchFamily="18" charset="0"/>
            <a:cs typeface="Times New Roman" pitchFamily="18" charset="0"/>
          </a:endParaRPr>
        </a:p>
      </dgm:t>
    </dgm:pt>
    <dgm:pt modelId="{309FFFD7-2C61-46BD-81B5-43CEF5161FF5}" type="parTrans" cxnId="{78110E40-80DB-44E4-9CF8-0F4CFCF6CA2F}">
      <dgm:prSet/>
      <dgm:spPr/>
      <dgm:t>
        <a:bodyPr/>
        <a:lstStyle/>
        <a:p>
          <a:endParaRPr lang="en-US" sz="1800">
            <a:latin typeface="Times New Roman" pitchFamily="18" charset="0"/>
            <a:cs typeface="Times New Roman" pitchFamily="18" charset="0"/>
          </a:endParaRPr>
        </a:p>
      </dgm:t>
    </dgm:pt>
    <dgm:pt modelId="{F97231F0-ECAA-467A-AD64-A52FDCBD2ED0}" type="sibTrans" cxnId="{78110E40-80DB-44E4-9CF8-0F4CFCF6CA2F}">
      <dgm:prSet/>
      <dgm:spPr/>
      <dgm:t>
        <a:bodyPr/>
        <a:lstStyle/>
        <a:p>
          <a:endParaRPr lang="en-US" sz="1800">
            <a:latin typeface="Times New Roman" pitchFamily="18" charset="0"/>
            <a:cs typeface="Times New Roman" pitchFamily="18" charset="0"/>
          </a:endParaRPr>
        </a:p>
      </dgm:t>
    </dgm:pt>
    <dgm:pt modelId="{C12DB481-CDCF-4E39-989F-4ADB84D04C2A}">
      <dgm:prSet custT="1"/>
      <dgm:spPr/>
      <dgm:t>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1400" b="0" i="0" u="none" strike="noStrike" cap="none" normalizeH="0" baseline="0" smtClean="0">
              <a:ln>
                <a:noFill/>
              </a:ln>
              <a:solidFill>
                <a:schemeClr val="tx1"/>
              </a:solidFill>
              <a:effectLst/>
              <a:latin typeface="Times New Roman" pitchFamily="18" charset="0"/>
              <a:cs typeface="Times New Roman" pitchFamily="18" charset="0"/>
            </a:rPr>
            <a:t>   </a:t>
          </a:r>
          <a:endParaRPr kumimoji="0" lang="en-US" sz="1400" b="1" i="0" u="none" strike="noStrike" cap="none" normalizeH="0" baseline="0" smtClean="0">
            <a:ln>
              <a:noFill/>
            </a:ln>
            <a:solidFill>
              <a:schemeClr val="tx1"/>
            </a:solidFill>
            <a:effectLst/>
            <a:latin typeface="Times New Roman" pitchFamily="18" charset="0"/>
            <a:cs typeface="Times New Roman" pitchFamily="18" charset="0"/>
          </a:endParaRPr>
        </a:p>
      </dgm:t>
    </dgm:pt>
    <dgm:pt modelId="{90B93F11-02B2-45E3-B0E0-B4ABCC6D480A}" type="parTrans" cxnId="{0FB04156-36A3-4921-A42C-418D5E0DD509}">
      <dgm:prSet/>
      <dgm:spPr/>
      <dgm:t>
        <a:bodyPr/>
        <a:lstStyle/>
        <a:p>
          <a:endParaRPr lang="en-US" sz="1800">
            <a:latin typeface="Times New Roman" pitchFamily="18" charset="0"/>
            <a:cs typeface="Times New Roman" pitchFamily="18" charset="0"/>
          </a:endParaRPr>
        </a:p>
      </dgm:t>
    </dgm:pt>
    <dgm:pt modelId="{9AF0920D-E903-40A0-9C6F-D3105B08895A}" type="sibTrans" cxnId="{0FB04156-36A3-4921-A42C-418D5E0DD509}">
      <dgm:prSet/>
      <dgm:spPr/>
      <dgm:t>
        <a:bodyPr/>
        <a:lstStyle/>
        <a:p>
          <a:endParaRPr lang="en-US" sz="1800">
            <a:latin typeface="Times New Roman" pitchFamily="18" charset="0"/>
            <a:cs typeface="Times New Roman" pitchFamily="18" charset="0"/>
          </a:endParaRPr>
        </a:p>
      </dgm:t>
    </dgm:pt>
    <dgm:pt modelId="{C211CBE6-8E02-4E2D-803D-80772F4BE671}">
      <dgm:prSet custT="1"/>
      <dgm:spPr/>
      <dgm:t>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1400" b="0" i="0" u="none" strike="noStrike" cap="none" normalizeH="0" baseline="0" smtClean="0">
              <a:ln>
                <a:noFill/>
              </a:ln>
              <a:solidFill>
                <a:schemeClr val="tx1"/>
              </a:solidFill>
              <a:effectLst/>
              <a:latin typeface="Times New Roman" pitchFamily="18" charset="0"/>
              <a:cs typeface="Times New Roman" pitchFamily="18" charset="0"/>
            </a:rPr>
            <a:t>   </a:t>
          </a:r>
        </a:p>
        <a:p>
          <a:pPr marL="0" marR="0" lvl="0" indent="0" algn="l" defTabSz="914400" rtl="0" eaLnBrk="1" fontAlgn="base" latinLnBrk="0" hangingPunct="1">
            <a:lnSpc>
              <a:spcPct val="100000"/>
            </a:lnSpc>
            <a:spcBef>
              <a:spcPct val="0"/>
            </a:spcBef>
            <a:spcAft>
              <a:spcPct val="0"/>
            </a:spcAft>
            <a:buClrTx/>
            <a:buSzTx/>
            <a:buFontTx/>
            <a:buNone/>
            <a:tabLst/>
          </a:pPr>
          <a:r>
            <a:rPr kumimoji="0" lang="en-US" sz="1400" b="0" i="0" u="none" strike="noStrike" cap="none" normalizeH="0" baseline="0" smtClean="0">
              <a:ln>
                <a:noFill/>
              </a:ln>
              <a:solidFill>
                <a:schemeClr val="tx1"/>
              </a:solidFill>
              <a:effectLst/>
              <a:latin typeface="Times New Roman" pitchFamily="18" charset="0"/>
              <a:cs typeface="Times New Roman" pitchFamily="18" charset="0"/>
            </a:rPr>
            <a:t>  </a:t>
          </a:r>
          <a:endParaRPr kumimoji="0" lang="en-US" sz="1400" b="1" i="0" u="none" strike="noStrike" cap="none" normalizeH="0" baseline="0" smtClean="0">
            <a:ln>
              <a:noFill/>
            </a:ln>
            <a:solidFill>
              <a:schemeClr val="tx1"/>
            </a:solidFill>
            <a:effectLst/>
            <a:latin typeface="Times New Roman" pitchFamily="18" charset="0"/>
            <a:cs typeface="Times New Roman" pitchFamily="18" charset="0"/>
          </a:endParaRPr>
        </a:p>
      </dgm:t>
    </dgm:pt>
    <dgm:pt modelId="{0EAF4ECD-D44E-4D0F-B61B-2A4D9BEA2215}" type="parTrans" cxnId="{5AB2C1F7-B526-47EE-A47F-990996DE928A}">
      <dgm:prSet/>
      <dgm:spPr/>
      <dgm:t>
        <a:bodyPr/>
        <a:lstStyle/>
        <a:p>
          <a:endParaRPr lang="en-US" sz="1800">
            <a:latin typeface="Times New Roman" pitchFamily="18" charset="0"/>
            <a:cs typeface="Times New Roman" pitchFamily="18" charset="0"/>
          </a:endParaRPr>
        </a:p>
      </dgm:t>
    </dgm:pt>
    <dgm:pt modelId="{4E921088-B46F-4EDE-A429-053C3AE5D0FC}" type="sibTrans" cxnId="{5AB2C1F7-B526-47EE-A47F-990996DE928A}">
      <dgm:prSet/>
      <dgm:spPr/>
      <dgm:t>
        <a:bodyPr/>
        <a:lstStyle/>
        <a:p>
          <a:endParaRPr lang="en-US" sz="1800">
            <a:latin typeface="Times New Roman" pitchFamily="18" charset="0"/>
            <a:cs typeface="Times New Roman" pitchFamily="18" charset="0"/>
          </a:endParaRPr>
        </a:p>
      </dgm:t>
    </dgm:pt>
    <dgm:pt modelId="{1B88D8AB-CE41-4404-A446-4DF5713C6594}">
      <dgm:prSet custT="1"/>
      <dgm:spPr/>
      <dgm:t>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1400" b="0" i="0" u="none" strike="noStrike" cap="none" normalizeH="0" baseline="0" smtClean="0">
              <a:ln>
                <a:noFill/>
              </a:ln>
              <a:solidFill>
                <a:schemeClr val="tx1"/>
              </a:solidFill>
              <a:effectLst/>
              <a:latin typeface="Times New Roman" pitchFamily="18" charset="0"/>
              <a:cs typeface="Times New Roman" pitchFamily="18" charset="0"/>
            </a:rPr>
            <a:t>     </a:t>
          </a:r>
          <a:endParaRPr kumimoji="0" lang="en-US" sz="1400" b="1" i="0" u="none" strike="noStrike" cap="none" normalizeH="0" baseline="0" smtClean="0">
            <a:ln>
              <a:noFill/>
            </a:ln>
            <a:solidFill>
              <a:schemeClr val="tx1"/>
            </a:solidFill>
            <a:effectLst/>
            <a:latin typeface="Times New Roman" pitchFamily="18" charset="0"/>
            <a:cs typeface="Times New Roman" pitchFamily="18" charset="0"/>
          </a:endParaRPr>
        </a:p>
      </dgm:t>
    </dgm:pt>
    <dgm:pt modelId="{60268EE1-29A6-43D4-9BA2-556294E9CC3C}" type="parTrans" cxnId="{059D224F-354E-4142-9E5E-1CCBD0E5D9B2}">
      <dgm:prSet/>
      <dgm:spPr/>
      <dgm:t>
        <a:bodyPr/>
        <a:lstStyle/>
        <a:p>
          <a:endParaRPr lang="en-US" sz="1800">
            <a:latin typeface="Times New Roman" pitchFamily="18" charset="0"/>
            <a:cs typeface="Times New Roman" pitchFamily="18" charset="0"/>
          </a:endParaRPr>
        </a:p>
      </dgm:t>
    </dgm:pt>
    <dgm:pt modelId="{EAE1EBA4-8B7E-4BEE-8FBE-A50C54055D6E}" type="sibTrans" cxnId="{059D224F-354E-4142-9E5E-1CCBD0E5D9B2}">
      <dgm:prSet/>
      <dgm:spPr/>
      <dgm:t>
        <a:bodyPr/>
        <a:lstStyle/>
        <a:p>
          <a:endParaRPr lang="en-US" sz="1800">
            <a:latin typeface="Times New Roman" pitchFamily="18" charset="0"/>
            <a:cs typeface="Times New Roman" pitchFamily="18" charset="0"/>
          </a:endParaRPr>
        </a:p>
      </dgm:t>
    </dgm:pt>
    <dgm:pt modelId="{0CA895C3-0C86-472A-8359-66F98345321E}">
      <dgm:prSet custT="1"/>
      <dgm:spPr/>
      <dgm:t>
        <a:bodyPr/>
        <a:lstStyle/>
        <a:p>
          <a:pPr marL="0" marR="0" lvl="0" indent="0" algn="ctr" defTabSz="914400" rtl="0" eaLnBrk="1" fontAlgn="base" latinLnBrk="0" hangingPunct="1">
            <a:lnSpc>
              <a:spcPct val="100000"/>
            </a:lnSpc>
            <a:spcBef>
              <a:spcPct val="0"/>
            </a:spcBef>
            <a:spcAft>
              <a:spcPct val="0"/>
            </a:spcAft>
            <a:buClrTx/>
            <a:buSzTx/>
            <a:buFontTx/>
            <a:buNone/>
            <a:tabLst/>
          </a:pPr>
          <a:endParaRPr kumimoji="0" lang="en-US" sz="1400" b="1" i="0" u="none" strike="noStrike" cap="none" normalizeH="0" baseline="0" smtClean="0">
            <a:ln>
              <a:noFill/>
            </a:ln>
            <a:solidFill>
              <a:schemeClr val="tx1"/>
            </a:solidFill>
            <a:effectLst/>
            <a:latin typeface="Times New Roman" pitchFamily="18" charset="0"/>
            <a:cs typeface="Times New Roman" pitchFamily="18" charset="0"/>
          </a:endParaRPr>
        </a:p>
      </dgm:t>
    </dgm:pt>
    <dgm:pt modelId="{599ABADA-B7F7-4376-8BAF-3C145907FEF2}" type="parTrans" cxnId="{E19FADD6-9AFC-46DF-A225-AEFCC4F63A14}">
      <dgm:prSet/>
      <dgm:spPr/>
      <dgm:t>
        <a:bodyPr/>
        <a:lstStyle/>
        <a:p>
          <a:endParaRPr lang="en-US" sz="1800">
            <a:latin typeface="Times New Roman" pitchFamily="18" charset="0"/>
            <a:cs typeface="Times New Roman" pitchFamily="18" charset="0"/>
          </a:endParaRPr>
        </a:p>
      </dgm:t>
    </dgm:pt>
    <dgm:pt modelId="{9C3D6D9A-4F79-4C5C-91FA-F6C80A0A41EA}" type="sibTrans" cxnId="{E19FADD6-9AFC-46DF-A225-AEFCC4F63A14}">
      <dgm:prSet/>
      <dgm:spPr/>
      <dgm:t>
        <a:bodyPr/>
        <a:lstStyle/>
        <a:p>
          <a:endParaRPr lang="en-US" sz="1800">
            <a:latin typeface="Times New Roman" pitchFamily="18" charset="0"/>
            <a:cs typeface="Times New Roman" pitchFamily="18" charset="0"/>
          </a:endParaRPr>
        </a:p>
      </dgm:t>
    </dgm:pt>
    <dgm:pt modelId="{8322F9A5-5BE4-475F-B758-CD933C21179F}" type="pres">
      <dgm:prSet presAssocID="{F3CB9E11-4258-4D63-87AA-A008873795C6}" presName="hierChild1" presStyleCnt="0">
        <dgm:presLayoutVars>
          <dgm:orgChart val="1"/>
          <dgm:chPref val="1"/>
          <dgm:dir/>
          <dgm:animOne val="branch"/>
          <dgm:animLvl val="lvl"/>
          <dgm:resizeHandles/>
        </dgm:presLayoutVars>
      </dgm:prSet>
      <dgm:spPr/>
    </dgm:pt>
    <dgm:pt modelId="{071965DA-69D3-4126-96CB-0803EA2E73C3}" type="pres">
      <dgm:prSet presAssocID="{947EB9A1-5C72-4E1C-99BB-28DECAF3C16E}" presName="hierRoot1" presStyleCnt="0">
        <dgm:presLayoutVars>
          <dgm:hierBranch/>
        </dgm:presLayoutVars>
      </dgm:prSet>
      <dgm:spPr/>
    </dgm:pt>
    <dgm:pt modelId="{FC7A8339-2EF1-4D53-990C-660C2A684F45}" type="pres">
      <dgm:prSet presAssocID="{947EB9A1-5C72-4E1C-99BB-28DECAF3C16E}" presName="rootComposite1" presStyleCnt="0"/>
      <dgm:spPr/>
    </dgm:pt>
    <dgm:pt modelId="{67F653FB-F0A4-4092-86B2-B5CD60CEDF2B}" type="pres">
      <dgm:prSet presAssocID="{947EB9A1-5C72-4E1C-99BB-28DECAF3C16E}" presName="rootText1" presStyleLbl="node0" presStyleIdx="0" presStyleCnt="1">
        <dgm:presLayoutVars>
          <dgm:chPref val="3"/>
        </dgm:presLayoutVars>
      </dgm:prSet>
      <dgm:spPr/>
      <dgm:t>
        <a:bodyPr/>
        <a:lstStyle/>
        <a:p>
          <a:endParaRPr lang="en-US"/>
        </a:p>
      </dgm:t>
    </dgm:pt>
    <dgm:pt modelId="{6DB26486-BE52-45DD-87A4-00D400B1EF29}" type="pres">
      <dgm:prSet presAssocID="{947EB9A1-5C72-4E1C-99BB-28DECAF3C16E}" presName="rootConnector1" presStyleLbl="node1" presStyleIdx="0" presStyleCnt="0"/>
      <dgm:spPr/>
      <dgm:t>
        <a:bodyPr/>
        <a:lstStyle/>
        <a:p>
          <a:endParaRPr lang="en-US"/>
        </a:p>
      </dgm:t>
    </dgm:pt>
    <dgm:pt modelId="{3CEFA6F0-BC3E-41DC-B0A0-BC31D6AADB9C}" type="pres">
      <dgm:prSet presAssocID="{947EB9A1-5C72-4E1C-99BB-28DECAF3C16E}" presName="hierChild2" presStyleCnt="0"/>
      <dgm:spPr/>
    </dgm:pt>
    <dgm:pt modelId="{E8F8AD93-B4A2-49FE-81C3-B2DD6CAD2350}" type="pres">
      <dgm:prSet presAssocID="{E3FB8C7D-5C99-4491-98A6-39D843F9C4CF}" presName="Name35" presStyleLbl="parChTrans1D2" presStyleIdx="0" presStyleCnt="2"/>
      <dgm:spPr/>
      <dgm:t>
        <a:bodyPr/>
        <a:lstStyle/>
        <a:p>
          <a:endParaRPr lang="en-US"/>
        </a:p>
      </dgm:t>
    </dgm:pt>
    <dgm:pt modelId="{A68A0047-564B-4FC4-BD7D-D3EF8246DB5D}" type="pres">
      <dgm:prSet presAssocID="{63F721B7-1C8F-4060-A135-027B64F33B01}" presName="hierRoot2" presStyleCnt="0">
        <dgm:presLayoutVars>
          <dgm:hierBranch/>
        </dgm:presLayoutVars>
      </dgm:prSet>
      <dgm:spPr/>
    </dgm:pt>
    <dgm:pt modelId="{80ECEA65-4018-41F4-AD32-E0DC2C998823}" type="pres">
      <dgm:prSet presAssocID="{63F721B7-1C8F-4060-A135-027B64F33B01}" presName="rootComposite" presStyleCnt="0"/>
      <dgm:spPr/>
    </dgm:pt>
    <dgm:pt modelId="{246A2498-26FD-486D-800E-5B67178FE7EC}" type="pres">
      <dgm:prSet presAssocID="{63F721B7-1C8F-4060-A135-027B64F33B01}" presName="rootText" presStyleLbl="node2" presStyleIdx="0" presStyleCnt="2">
        <dgm:presLayoutVars>
          <dgm:chPref val="3"/>
        </dgm:presLayoutVars>
      </dgm:prSet>
      <dgm:spPr/>
      <dgm:t>
        <a:bodyPr/>
        <a:lstStyle/>
        <a:p>
          <a:endParaRPr lang="en-US"/>
        </a:p>
      </dgm:t>
    </dgm:pt>
    <dgm:pt modelId="{5F4AF475-BA6B-4949-86DC-F6E1C9C58AA2}" type="pres">
      <dgm:prSet presAssocID="{63F721B7-1C8F-4060-A135-027B64F33B01}" presName="rootConnector" presStyleLbl="node2" presStyleIdx="0" presStyleCnt="2"/>
      <dgm:spPr/>
      <dgm:t>
        <a:bodyPr/>
        <a:lstStyle/>
        <a:p>
          <a:endParaRPr lang="en-US"/>
        </a:p>
      </dgm:t>
    </dgm:pt>
    <dgm:pt modelId="{687659A9-CC09-4378-A686-1827A481AB23}" type="pres">
      <dgm:prSet presAssocID="{63F721B7-1C8F-4060-A135-027B64F33B01}" presName="hierChild4" presStyleCnt="0"/>
      <dgm:spPr/>
    </dgm:pt>
    <dgm:pt modelId="{4D92E58B-1128-4775-A690-942633040488}" type="pres">
      <dgm:prSet presAssocID="{DC79117C-24ED-417C-A98A-FABA43EF83E0}" presName="Name35" presStyleLbl="parChTrans1D3" presStyleIdx="0" presStyleCnt="7"/>
      <dgm:spPr/>
      <dgm:t>
        <a:bodyPr/>
        <a:lstStyle/>
        <a:p>
          <a:endParaRPr lang="en-US"/>
        </a:p>
      </dgm:t>
    </dgm:pt>
    <dgm:pt modelId="{8F35C810-5C08-487B-A1EC-1E2345E16847}" type="pres">
      <dgm:prSet presAssocID="{7B891C26-E5B5-48AD-B6D4-FDB58E7491BD}" presName="hierRoot2" presStyleCnt="0">
        <dgm:presLayoutVars>
          <dgm:hierBranch val="r"/>
        </dgm:presLayoutVars>
      </dgm:prSet>
      <dgm:spPr/>
    </dgm:pt>
    <dgm:pt modelId="{6DFB3279-A5F0-42A3-8FC4-24C3FA5A6389}" type="pres">
      <dgm:prSet presAssocID="{7B891C26-E5B5-48AD-B6D4-FDB58E7491BD}" presName="rootComposite" presStyleCnt="0"/>
      <dgm:spPr/>
    </dgm:pt>
    <dgm:pt modelId="{618973C2-98C5-486C-BAA0-B1B3A49E1541}" type="pres">
      <dgm:prSet presAssocID="{7B891C26-E5B5-48AD-B6D4-FDB58E7491BD}" presName="rootText" presStyleLbl="node3" presStyleIdx="0" presStyleCnt="7">
        <dgm:presLayoutVars>
          <dgm:chPref val="3"/>
        </dgm:presLayoutVars>
      </dgm:prSet>
      <dgm:spPr/>
      <dgm:t>
        <a:bodyPr/>
        <a:lstStyle/>
        <a:p>
          <a:endParaRPr lang="en-US"/>
        </a:p>
      </dgm:t>
    </dgm:pt>
    <dgm:pt modelId="{9F0AEBC9-2D0C-454D-A0C6-AD281141F8A0}" type="pres">
      <dgm:prSet presAssocID="{7B891C26-E5B5-48AD-B6D4-FDB58E7491BD}" presName="rootConnector" presStyleLbl="node3" presStyleIdx="0" presStyleCnt="7"/>
      <dgm:spPr/>
      <dgm:t>
        <a:bodyPr/>
        <a:lstStyle/>
        <a:p>
          <a:endParaRPr lang="en-US"/>
        </a:p>
      </dgm:t>
    </dgm:pt>
    <dgm:pt modelId="{7DA0F738-B8D7-4C87-B2BC-000280FA0A1E}" type="pres">
      <dgm:prSet presAssocID="{7B891C26-E5B5-48AD-B6D4-FDB58E7491BD}" presName="hierChild4" presStyleCnt="0"/>
      <dgm:spPr/>
    </dgm:pt>
    <dgm:pt modelId="{3DB71FAD-E1A1-4AA5-B4D5-99E724C92445}" type="pres">
      <dgm:prSet presAssocID="{7B891C26-E5B5-48AD-B6D4-FDB58E7491BD}" presName="hierChild5" presStyleCnt="0"/>
      <dgm:spPr/>
    </dgm:pt>
    <dgm:pt modelId="{08C8B141-3042-45A2-AE91-A230E4A9C0E3}" type="pres">
      <dgm:prSet presAssocID="{13DAB98B-C38C-4CF0-9B75-71961E977CF2}" presName="Name35" presStyleLbl="parChTrans1D3" presStyleIdx="1" presStyleCnt="7"/>
      <dgm:spPr/>
      <dgm:t>
        <a:bodyPr/>
        <a:lstStyle/>
        <a:p>
          <a:endParaRPr lang="en-US"/>
        </a:p>
      </dgm:t>
    </dgm:pt>
    <dgm:pt modelId="{1517A963-8BB9-4C10-AD68-887E3679EE26}" type="pres">
      <dgm:prSet presAssocID="{784F85B3-1C1E-4A7C-9C1B-32E9C0946E65}" presName="hierRoot2" presStyleCnt="0">
        <dgm:presLayoutVars>
          <dgm:hierBranch val="r"/>
        </dgm:presLayoutVars>
      </dgm:prSet>
      <dgm:spPr/>
    </dgm:pt>
    <dgm:pt modelId="{E5A4DC53-837D-47AA-8384-245974EA9C2A}" type="pres">
      <dgm:prSet presAssocID="{784F85B3-1C1E-4A7C-9C1B-32E9C0946E65}" presName="rootComposite" presStyleCnt="0"/>
      <dgm:spPr/>
    </dgm:pt>
    <dgm:pt modelId="{06A45F00-17FE-42BC-AEA6-8BBC7F15CDB6}" type="pres">
      <dgm:prSet presAssocID="{784F85B3-1C1E-4A7C-9C1B-32E9C0946E65}" presName="rootText" presStyleLbl="node3" presStyleIdx="1" presStyleCnt="7">
        <dgm:presLayoutVars>
          <dgm:chPref val="3"/>
        </dgm:presLayoutVars>
      </dgm:prSet>
      <dgm:spPr/>
      <dgm:t>
        <a:bodyPr/>
        <a:lstStyle/>
        <a:p>
          <a:endParaRPr lang="en-US"/>
        </a:p>
      </dgm:t>
    </dgm:pt>
    <dgm:pt modelId="{219F1A93-F5ED-4BD2-972B-2D3BA399E872}" type="pres">
      <dgm:prSet presAssocID="{784F85B3-1C1E-4A7C-9C1B-32E9C0946E65}" presName="rootConnector" presStyleLbl="node3" presStyleIdx="1" presStyleCnt="7"/>
      <dgm:spPr/>
      <dgm:t>
        <a:bodyPr/>
        <a:lstStyle/>
        <a:p>
          <a:endParaRPr lang="en-US"/>
        </a:p>
      </dgm:t>
    </dgm:pt>
    <dgm:pt modelId="{29A8ABF7-9974-44D2-A02C-FC32972CFB4C}" type="pres">
      <dgm:prSet presAssocID="{784F85B3-1C1E-4A7C-9C1B-32E9C0946E65}" presName="hierChild4" presStyleCnt="0"/>
      <dgm:spPr/>
    </dgm:pt>
    <dgm:pt modelId="{4B24D4F1-32AB-4C32-9B72-95C661C8444D}" type="pres">
      <dgm:prSet presAssocID="{784F85B3-1C1E-4A7C-9C1B-32E9C0946E65}" presName="hierChild5" presStyleCnt="0"/>
      <dgm:spPr/>
    </dgm:pt>
    <dgm:pt modelId="{5890F79F-B32B-467B-B63B-E47307583B08}" type="pres">
      <dgm:prSet presAssocID="{63F721B7-1C8F-4060-A135-027B64F33B01}" presName="hierChild5" presStyleCnt="0"/>
      <dgm:spPr/>
    </dgm:pt>
    <dgm:pt modelId="{0918CD91-A212-40A6-883C-71C360B0F661}" type="pres">
      <dgm:prSet presAssocID="{D5D69727-12DD-4379-9582-52AB6FB3094C}" presName="Name35" presStyleLbl="parChTrans1D2" presStyleIdx="1" presStyleCnt="2"/>
      <dgm:spPr/>
      <dgm:t>
        <a:bodyPr/>
        <a:lstStyle/>
        <a:p>
          <a:endParaRPr lang="en-US"/>
        </a:p>
      </dgm:t>
    </dgm:pt>
    <dgm:pt modelId="{7F97BAF8-FF76-4A76-AE62-C263CF285532}" type="pres">
      <dgm:prSet presAssocID="{B64055AA-D515-4421-B6DC-7E37263E75DA}" presName="hierRoot2" presStyleCnt="0">
        <dgm:presLayoutVars>
          <dgm:hierBranch/>
        </dgm:presLayoutVars>
      </dgm:prSet>
      <dgm:spPr/>
    </dgm:pt>
    <dgm:pt modelId="{CD7901C0-6A61-4449-B338-F37C12772E8E}" type="pres">
      <dgm:prSet presAssocID="{B64055AA-D515-4421-B6DC-7E37263E75DA}" presName="rootComposite" presStyleCnt="0"/>
      <dgm:spPr/>
    </dgm:pt>
    <dgm:pt modelId="{8D6C7848-33F9-4696-882D-9D23B58A6168}" type="pres">
      <dgm:prSet presAssocID="{B64055AA-D515-4421-B6DC-7E37263E75DA}" presName="rootText" presStyleLbl="node2" presStyleIdx="1" presStyleCnt="2">
        <dgm:presLayoutVars>
          <dgm:chPref val="3"/>
        </dgm:presLayoutVars>
      </dgm:prSet>
      <dgm:spPr/>
      <dgm:t>
        <a:bodyPr/>
        <a:lstStyle/>
        <a:p>
          <a:endParaRPr lang="en-US"/>
        </a:p>
      </dgm:t>
    </dgm:pt>
    <dgm:pt modelId="{FD21F4BB-32F2-4D33-8361-6CC079A232CA}" type="pres">
      <dgm:prSet presAssocID="{B64055AA-D515-4421-B6DC-7E37263E75DA}" presName="rootConnector" presStyleLbl="node2" presStyleIdx="1" presStyleCnt="2"/>
      <dgm:spPr/>
      <dgm:t>
        <a:bodyPr/>
        <a:lstStyle/>
        <a:p>
          <a:endParaRPr lang="en-US"/>
        </a:p>
      </dgm:t>
    </dgm:pt>
    <dgm:pt modelId="{79C906C2-AF75-4D97-8C0E-2B688A7EB7FC}" type="pres">
      <dgm:prSet presAssocID="{B64055AA-D515-4421-B6DC-7E37263E75DA}" presName="hierChild4" presStyleCnt="0"/>
      <dgm:spPr/>
    </dgm:pt>
    <dgm:pt modelId="{1F52C4CD-31BC-491F-B4FC-221731F03F32}" type="pres">
      <dgm:prSet presAssocID="{309FFFD7-2C61-46BD-81B5-43CEF5161FF5}" presName="Name35" presStyleLbl="parChTrans1D3" presStyleIdx="2" presStyleCnt="7"/>
      <dgm:spPr/>
      <dgm:t>
        <a:bodyPr/>
        <a:lstStyle/>
        <a:p>
          <a:endParaRPr lang="en-US"/>
        </a:p>
      </dgm:t>
    </dgm:pt>
    <dgm:pt modelId="{1B45620D-97E0-448E-9C3C-CBD2FA1BF865}" type="pres">
      <dgm:prSet presAssocID="{D3F9BF64-610A-428C-8A0F-C1B0DB1ED012}" presName="hierRoot2" presStyleCnt="0">
        <dgm:presLayoutVars>
          <dgm:hierBranch val="r"/>
        </dgm:presLayoutVars>
      </dgm:prSet>
      <dgm:spPr/>
    </dgm:pt>
    <dgm:pt modelId="{4A81E99B-A651-482D-94D3-1389BFD5B5FA}" type="pres">
      <dgm:prSet presAssocID="{D3F9BF64-610A-428C-8A0F-C1B0DB1ED012}" presName="rootComposite" presStyleCnt="0"/>
      <dgm:spPr/>
    </dgm:pt>
    <dgm:pt modelId="{667020EB-58AC-4786-BE1D-6D1B7317D028}" type="pres">
      <dgm:prSet presAssocID="{D3F9BF64-610A-428C-8A0F-C1B0DB1ED012}" presName="rootText" presStyleLbl="node3" presStyleIdx="2" presStyleCnt="7">
        <dgm:presLayoutVars>
          <dgm:chPref val="3"/>
        </dgm:presLayoutVars>
      </dgm:prSet>
      <dgm:spPr/>
      <dgm:t>
        <a:bodyPr/>
        <a:lstStyle/>
        <a:p>
          <a:endParaRPr lang="en-US"/>
        </a:p>
      </dgm:t>
    </dgm:pt>
    <dgm:pt modelId="{7E131052-892B-40DA-8AF8-D1FBE702DF8E}" type="pres">
      <dgm:prSet presAssocID="{D3F9BF64-610A-428C-8A0F-C1B0DB1ED012}" presName="rootConnector" presStyleLbl="node3" presStyleIdx="2" presStyleCnt="7"/>
      <dgm:spPr/>
      <dgm:t>
        <a:bodyPr/>
        <a:lstStyle/>
        <a:p>
          <a:endParaRPr lang="en-US"/>
        </a:p>
      </dgm:t>
    </dgm:pt>
    <dgm:pt modelId="{4BAB26AC-5069-4955-B5D8-C6009544F720}" type="pres">
      <dgm:prSet presAssocID="{D3F9BF64-610A-428C-8A0F-C1B0DB1ED012}" presName="hierChild4" presStyleCnt="0"/>
      <dgm:spPr/>
    </dgm:pt>
    <dgm:pt modelId="{215A4E40-33BA-4EAC-A0BC-D0102FB8A23B}" type="pres">
      <dgm:prSet presAssocID="{D3F9BF64-610A-428C-8A0F-C1B0DB1ED012}" presName="hierChild5" presStyleCnt="0"/>
      <dgm:spPr/>
    </dgm:pt>
    <dgm:pt modelId="{D0D3A01D-9289-4F6A-9679-4560E0BF4070}" type="pres">
      <dgm:prSet presAssocID="{90B93F11-02B2-45E3-B0E0-B4ABCC6D480A}" presName="Name35" presStyleLbl="parChTrans1D3" presStyleIdx="3" presStyleCnt="7"/>
      <dgm:spPr/>
      <dgm:t>
        <a:bodyPr/>
        <a:lstStyle/>
        <a:p>
          <a:endParaRPr lang="en-US"/>
        </a:p>
      </dgm:t>
    </dgm:pt>
    <dgm:pt modelId="{C1AB1DE6-4FD7-41BF-AFA7-7D8EEF0DC5F6}" type="pres">
      <dgm:prSet presAssocID="{C12DB481-CDCF-4E39-989F-4ADB84D04C2A}" presName="hierRoot2" presStyleCnt="0">
        <dgm:presLayoutVars>
          <dgm:hierBranch val="r"/>
        </dgm:presLayoutVars>
      </dgm:prSet>
      <dgm:spPr/>
    </dgm:pt>
    <dgm:pt modelId="{11061EAF-5870-4447-B7E8-36F60CB2364C}" type="pres">
      <dgm:prSet presAssocID="{C12DB481-CDCF-4E39-989F-4ADB84D04C2A}" presName="rootComposite" presStyleCnt="0"/>
      <dgm:spPr/>
    </dgm:pt>
    <dgm:pt modelId="{BBDEF052-E0AD-414C-84B9-7E737E3EFD1B}" type="pres">
      <dgm:prSet presAssocID="{C12DB481-CDCF-4E39-989F-4ADB84D04C2A}" presName="rootText" presStyleLbl="node3" presStyleIdx="3" presStyleCnt="7">
        <dgm:presLayoutVars>
          <dgm:chPref val="3"/>
        </dgm:presLayoutVars>
      </dgm:prSet>
      <dgm:spPr/>
      <dgm:t>
        <a:bodyPr/>
        <a:lstStyle/>
        <a:p>
          <a:endParaRPr lang="en-US"/>
        </a:p>
      </dgm:t>
    </dgm:pt>
    <dgm:pt modelId="{BB5E9F57-B6B4-4310-8F67-58476C002003}" type="pres">
      <dgm:prSet presAssocID="{C12DB481-CDCF-4E39-989F-4ADB84D04C2A}" presName="rootConnector" presStyleLbl="node3" presStyleIdx="3" presStyleCnt="7"/>
      <dgm:spPr/>
      <dgm:t>
        <a:bodyPr/>
        <a:lstStyle/>
        <a:p>
          <a:endParaRPr lang="en-US"/>
        </a:p>
      </dgm:t>
    </dgm:pt>
    <dgm:pt modelId="{87F0D14B-D81B-48E2-9B56-715E09C0E58A}" type="pres">
      <dgm:prSet presAssocID="{C12DB481-CDCF-4E39-989F-4ADB84D04C2A}" presName="hierChild4" presStyleCnt="0"/>
      <dgm:spPr/>
    </dgm:pt>
    <dgm:pt modelId="{17E8DFB8-7E13-4882-93A3-8AD648B3EAD6}" type="pres">
      <dgm:prSet presAssocID="{C12DB481-CDCF-4E39-989F-4ADB84D04C2A}" presName="hierChild5" presStyleCnt="0"/>
      <dgm:spPr/>
    </dgm:pt>
    <dgm:pt modelId="{2BE78437-66D5-4E08-BEF6-220A897D4A2E}" type="pres">
      <dgm:prSet presAssocID="{0EAF4ECD-D44E-4D0F-B61B-2A4D9BEA2215}" presName="Name35" presStyleLbl="parChTrans1D3" presStyleIdx="4" presStyleCnt="7"/>
      <dgm:spPr/>
      <dgm:t>
        <a:bodyPr/>
        <a:lstStyle/>
        <a:p>
          <a:endParaRPr lang="en-US"/>
        </a:p>
      </dgm:t>
    </dgm:pt>
    <dgm:pt modelId="{53C3D302-65C5-4BC9-8142-3C74218E1629}" type="pres">
      <dgm:prSet presAssocID="{C211CBE6-8E02-4E2D-803D-80772F4BE671}" presName="hierRoot2" presStyleCnt="0">
        <dgm:presLayoutVars>
          <dgm:hierBranch val="r"/>
        </dgm:presLayoutVars>
      </dgm:prSet>
      <dgm:spPr/>
    </dgm:pt>
    <dgm:pt modelId="{B705E20F-82A0-4C1D-8D1C-07F3251021F4}" type="pres">
      <dgm:prSet presAssocID="{C211CBE6-8E02-4E2D-803D-80772F4BE671}" presName="rootComposite" presStyleCnt="0"/>
      <dgm:spPr/>
    </dgm:pt>
    <dgm:pt modelId="{F50292C8-D78B-4BF3-9A53-72955614BCE6}" type="pres">
      <dgm:prSet presAssocID="{C211CBE6-8E02-4E2D-803D-80772F4BE671}" presName="rootText" presStyleLbl="node3" presStyleIdx="4" presStyleCnt="7">
        <dgm:presLayoutVars>
          <dgm:chPref val="3"/>
        </dgm:presLayoutVars>
      </dgm:prSet>
      <dgm:spPr/>
      <dgm:t>
        <a:bodyPr/>
        <a:lstStyle/>
        <a:p>
          <a:endParaRPr lang="en-US"/>
        </a:p>
      </dgm:t>
    </dgm:pt>
    <dgm:pt modelId="{C6F9FF8F-5474-4299-806E-FB16B150A075}" type="pres">
      <dgm:prSet presAssocID="{C211CBE6-8E02-4E2D-803D-80772F4BE671}" presName="rootConnector" presStyleLbl="node3" presStyleIdx="4" presStyleCnt="7"/>
      <dgm:spPr/>
      <dgm:t>
        <a:bodyPr/>
        <a:lstStyle/>
        <a:p>
          <a:endParaRPr lang="en-US"/>
        </a:p>
      </dgm:t>
    </dgm:pt>
    <dgm:pt modelId="{9E19542D-E7A2-4953-8429-BA04E10A5924}" type="pres">
      <dgm:prSet presAssocID="{C211CBE6-8E02-4E2D-803D-80772F4BE671}" presName="hierChild4" presStyleCnt="0"/>
      <dgm:spPr/>
    </dgm:pt>
    <dgm:pt modelId="{2DF965DF-5F50-45FF-A115-5D3B8D7F7C73}" type="pres">
      <dgm:prSet presAssocID="{C211CBE6-8E02-4E2D-803D-80772F4BE671}" presName="hierChild5" presStyleCnt="0"/>
      <dgm:spPr/>
    </dgm:pt>
    <dgm:pt modelId="{5C0D671D-56B5-4B53-B212-4007E6EC238C}" type="pres">
      <dgm:prSet presAssocID="{60268EE1-29A6-43D4-9BA2-556294E9CC3C}" presName="Name35" presStyleLbl="parChTrans1D3" presStyleIdx="5" presStyleCnt="7"/>
      <dgm:spPr/>
      <dgm:t>
        <a:bodyPr/>
        <a:lstStyle/>
        <a:p>
          <a:endParaRPr lang="en-US"/>
        </a:p>
      </dgm:t>
    </dgm:pt>
    <dgm:pt modelId="{345BE84C-45F9-40D8-9531-51D0490C63A8}" type="pres">
      <dgm:prSet presAssocID="{1B88D8AB-CE41-4404-A446-4DF5713C6594}" presName="hierRoot2" presStyleCnt="0">
        <dgm:presLayoutVars>
          <dgm:hierBranch val="r"/>
        </dgm:presLayoutVars>
      </dgm:prSet>
      <dgm:spPr/>
    </dgm:pt>
    <dgm:pt modelId="{B010BA91-4350-4F6E-9A51-05CE80555627}" type="pres">
      <dgm:prSet presAssocID="{1B88D8AB-CE41-4404-A446-4DF5713C6594}" presName="rootComposite" presStyleCnt="0"/>
      <dgm:spPr/>
    </dgm:pt>
    <dgm:pt modelId="{4AE401DC-4613-4DCE-87D5-9F8C4C2133F5}" type="pres">
      <dgm:prSet presAssocID="{1B88D8AB-CE41-4404-A446-4DF5713C6594}" presName="rootText" presStyleLbl="node3" presStyleIdx="5" presStyleCnt="7">
        <dgm:presLayoutVars>
          <dgm:chPref val="3"/>
        </dgm:presLayoutVars>
      </dgm:prSet>
      <dgm:spPr/>
      <dgm:t>
        <a:bodyPr/>
        <a:lstStyle/>
        <a:p>
          <a:endParaRPr lang="en-US"/>
        </a:p>
      </dgm:t>
    </dgm:pt>
    <dgm:pt modelId="{7E8DA772-D235-4A2A-9B93-A29F9319101B}" type="pres">
      <dgm:prSet presAssocID="{1B88D8AB-CE41-4404-A446-4DF5713C6594}" presName="rootConnector" presStyleLbl="node3" presStyleIdx="5" presStyleCnt="7"/>
      <dgm:spPr/>
      <dgm:t>
        <a:bodyPr/>
        <a:lstStyle/>
        <a:p>
          <a:endParaRPr lang="en-US"/>
        </a:p>
      </dgm:t>
    </dgm:pt>
    <dgm:pt modelId="{0CC95623-96FC-471E-880C-B03E13F74CF4}" type="pres">
      <dgm:prSet presAssocID="{1B88D8AB-CE41-4404-A446-4DF5713C6594}" presName="hierChild4" presStyleCnt="0"/>
      <dgm:spPr/>
    </dgm:pt>
    <dgm:pt modelId="{8BF3A18E-5769-4841-BA2A-3DDD4365618D}" type="pres">
      <dgm:prSet presAssocID="{1B88D8AB-CE41-4404-A446-4DF5713C6594}" presName="hierChild5" presStyleCnt="0"/>
      <dgm:spPr/>
    </dgm:pt>
    <dgm:pt modelId="{46976CB3-A0F5-46F0-A1CE-F861004AB149}" type="pres">
      <dgm:prSet presAssocID="{599ABADA-B7F7-4376-8BAF-3C145907FEF2}" presName="Name35" presStyleLbl="parChTrans1D3" presStyleIdx="6" presStyleCnt="7"/>
      <dgm:spPr/>
      <dgm:t>
        <a:bodyPr/>
        <a:lstStyle/>
        <a:p>
          <a:endParaRPr lang="en-US"/>
        </a:p>
      </dgm:t>
    </dgm:pt>
    <dgm:pt modelId="{18D6E281-0A6C-4CDD-B3E6-6789317AAC30}" type="pres">
      <dgm:prSet presAssocID="{0CA895C3-0C86-472A-8359-66F98345321E}" presName="hierRoot2" presStyleCnt="0">
        <dgm:presLayoutVars>
          <dgm:hierBranch val="r"/>
        </dgm:presLayoutVars>
      </dgm:prSet>
      <dgm:spPr/>
    </dgm:pt>
    <dgm:pt modelId="{10AC067E-8C36-489F-882D-AB50B8270FE4}" type="pres">
      <dgm:prSet presAssocID="{0CA895C3-0C86-472A-8359-66F98345321E}" presName="rootComposite" presStyleCnt="0"/>
      <dgm:spPr/>
    </dgm:pt>
    <dgm:pt modelId="{32181C24-B4AC-4FB4-9DE7-22658442E261}" type="pres">
      <dgm:prSet presAssocID="{0CA895C3-0C86-472A-8359-66F98345321E}" presName="rootText" presStyleLbl="node3" presStyleIdx="6" presStyleCnt="7">
        <dgm:presLayoutVars>
          <dgm:chPref val="3"/>
        </dgm:presLayoutVars>
      </dgm:prSet>
      <dgm:spPr/>
      <dgm:t>
        <a:bodyPr/>
        <a:lstStyle/>
        <a:p>
          <a:endParaRPr lang="en-US"/>
        </a:p>
      </dgm:t>
    </dgm:pt>
    <dgm:pt modelId="{8A596D70-2E6F-44FE-B1EC-32BCAA0FBC33}" type="pres">
      <dgm:prSet presAssocID="{0CA895C3-0C86-472A-8359-66F98345321E}" presName="rootConnector" presStyleLbl="node3" presStyleIdx="6" presStyleCnt="7"/>
      <dgm:spPr/>
      <dgm:t>
        <a:bodyPr/>
        <a:lstStyle/>
        <a:p>
          <a:endParaRPr lang="en-US"/>
        </a:p>
      </dgm:t>
    </dgm:pt>
    <dgm:pt modelId="{F506AD30-0D56-4B78-858D-5D97A8A5D7DA}" type="pres">
      <dgm:prSet presAssocID="{0CA895C3-0C86-472A-8359-66F98345321E}" presName="hierChild4" presStyleCnt="0"/>
      <dgm:spPr/>
    </dgm:pt>
    <dgm:pt modelId="{9AA19B0F-C224-45B7-96B4-D869112ED9FE}" type="pres">
      <dgm:prSet presAssocID="{0CA895C3-0C86-472A-8359-66F98345321E}" presName="hierChild5" presStyleCnt="0"/>
      <dgm:spPr/>
    </dgm:pt>
    <dgm:pt modelId="{F17CA254-E8A3-4551-B561-86BEC8D77761}" type="pres">
      <dgm:prSet presAssocID="{B64055AA-D515-4421-B6DC-7E37263E75DA}" presName="hierChild5" presStyleCnt="0"/>
      <dgm:spPr/>
    </dgm:pt>
    <dgm:pt modelId="{AF2E231E-66F9-4164-AD07-D5C507259916}" type="pres">
      <dgm:prSet presAssocID="{947EB9A1-5C72-4E1C-99BB-28DECAF3C16E}" presName="hierChild3" presStyleCnt="0"/>
      <dgm:spPr/>
    </dgm:pt>
  </dgm:ptLst>
  <dgm:cxnLst>
    <dgm:cxn modelId="{8C756A9E-B3A0-4732-B396-356E9D6DC15D}" type="presOf" srcId="{63F721B7-1C8F-4060-A135-027B64F33B01}" destId="{5F4AF475-BA6B-4949-86DC-F6E1C9C58AA2}" srcOrd="1" destOrd="0" presId="urn:microsoft.com/office/officeart/2005/8/layout/orgChart1"/>
    <dgm:cxn modelId="{5CF5515D-864A-476D-AF8F-CC5EE1B60835}" type="presOf" srcId="{90B93F11-02B2-45E3-B0E0-B4ABCC6D480A}" destId="{D0D3A01D-9289-4F6A-9679-4560E0BF4070}" srcOrd="0" destOrd="0" presId="urn:microsoft.com/office/officeart/2005/8/layout/orgChart1"/>
    <dgm:cxn modelId="{B6DA8437-D913-4EE7-9E7F-88CEEB0475CD}" type="presOf" srcId="{947EB9A1-5C72-4E1C-99BB-28DECAF3C16E}" destId="{6DB26486-BE52-45DD-87A4-00D400B1EF29}" srcOrd="1" destOrd="0" presId="urn:microsoft.com/office/officeart/2005/8/layout/orgChart1"/>
    <dgm:cxn modelId="{CF95B124-D61E-4747-AA80-CD4388382B1C}" type="presOf" srcId="{784F85B3-1C1E-4A7C-9C1B-32E9C0946E65}" destId="{06A45F00-17FE-42BC-AEA6-8BBC7F15CDB6}" srcOrd="0" destOrd="0" presId="urn:microsoft.com/office/officeart/2005/8/layout/orgChart1"/>
    <dgm:cxn modelId="{B2576361-4A84-4D3D-81CB-70EB3FDE86F4}" type="presOf" srcId="{C12DB481-CDCF-4E39-989F-4ADB84D04C2A}" destId="{BBDEF052-E0AD-414C-84B9-7E737E3EFD1B}" srcOrd="0" destOrd="0" presId="urn:microsoft.com/office/officeart/2005/8/layout/orgChart1"/>
    <dgm:cxn modelId="{059D224F-354E-4142-9E5E-1CCBD0E5D9B2}" srcId="{B64055AA-D515-4421-B6DC-7E37263E75DA}" destId="{1B88D8AB-CE41-4404-A446-4DF5713C6594}" srcOrd="3" destOrd="0" parTransId="{60268EE1-29A6-43D4-9BA2-556294E9CC3C}" sibTransId="{EAE1EBA4-8B7E-4BEE-8FBE-A50C54055D6E}"/>
    <dgm:cxn modelId="{1EC0C206-C004-4506-AE8D-DD3DC057E26A}" type="presOf" srcId="{F3CB9E11-4258-4D63-87AA-A008873795C6}" destId="{8322F9A5-5BE4-475F-B758-CD933C21179F}" srcOrd="0" destOrd="0" presId="urn:microsoft.com/office/officeart/2005/8/layout/orgChart1"/>
    <dgm:cxn modelId="{97A16293-70F5-4EF1-8D17-3AC696E0FCAF}" srcId="{63F721B7-1C8F-4060-A135-027B64F33B01}" destId="{7B891C26-E5B5-48AD-B6D4-FDB58E7491BD}" srcOrd="0" destOrd="0" parTransId="{DC79117C-24ED-417C-A98A-FABA43EF83E0}" sibTransId="{7AE54D58-C89C-475A-8DE3-D2705411B300}"/>
    <dgm:cxn modelId="{78110E40-80DB-44E4-9CF8-0F4CFCF6CA2F}" srcId="{B64055AA-D515-4421-B6DC-7E37263E75DA}" destId="{D3F9BF64-610A-428C-8A0F-C1B0DB1ED012}" srcOrd="0" destOrd="0" parTransId="{309FFFD7-2C61-46BD-81B5-43CEF5161FF5}" sibTransId="{F97231F0-ECAA-467A-AD64-A52FDCBD2ED0}"/>
    <dgm:cxn modelId="{8773F859-64EE-472E-B054-EE4D606372CA}" type="presOf" srcId="{63F721B7-1C8F-4060-A135-027B64F33B01}" destId="{246A2498-26FD-486D-800E-5B67178FE7EC}" srcOrd="0" destOrd="0" presId="urn:microsoft.com/office/officeart/2005/8/layout/orgChart1"/>
    <dgm:cxn modelId="{5AB2C1F7-B526-47EE-A47F-990996DE928A}" srcId="{B64055AA-D515-4421-B6DC-7E37263E75DA}" destId="{C211CBE6-8E02-4E2D-803D-80772F4BE671}" srcOrd="2" destOrd="0" parTransId="{0EAF4ECD-D44E-4D0F-B61B-2A4D9BEA2215}" sibTransId="{4E921088-B46F-4EDE-A429-053C3AE5D0FC}"/>
    <dgm:cxn modelId="{473039CD-8E66-4C84-BC8B-8B5D790A888D}" type="presOf" srcId="{DC79117C-24ED-417C-A98A-FABA43EF83E0}" destId="{4D92E58B-1128-4775-A690-942633040488}" srcOrd="0" destOrd="0" presId="urn:microsoft.com/office/officeart/2005/8/layout/orgChart1"/>
    <dgm:cxn modelId="{D2512971-FCA9-47ED-ADCE-43206E4A48FB}" type="presOf" srcId="{309FFFD7-2C61-46BD-81B5-43CEF5161FF5}" destId="{1F52C4CD-31BC-491F-B4FC-221731F03F32}" srcOrd="0" destOrd="0" presId="urn:microsoft.com/office/officeart/2005/8/layout/orgChart1"/>
    <dgm:cxn modelId="{D9A0AF78-5833-4EDC-94A8-98CD271C8141}" type="presOf" srcId="{60268EE1-29A6-43D4-9BA2-556294E9CC3C}" destId="{5C0D671D-56B5-4B53-B212-4007E6EC238C}" srcOrd="0" destOrd="0" presId="urn:microsoft.com/office/officeart/2005/8/layout/orgChart1"/>
    <dgm:cxn modelId="{EAC3F04B-B5E0-419E-B1BF-D21758FE95E9}" type="presOf" srcId="{B64055AA-D515-4421-B6DC-7E37263E75DA}" destId="{FD21F4BB-32F2-4D33-8361-6CC079A232CA}" srcOrd="1" destOrd="0" presId="urn:microsoft.com/office/officeart/2005/8/layout/orgChart1"/>
    <dgm:cxn modelId="{025F2E39-C4F9-41B4-98FE-ECF84EAD126F}" type="presOf" srcId="{784F85B3-1C1E-4A7C-9C1B-32E9C0946E65}" destId="{219F1A93-F5ED-4BD2-972B-2D3BA399E872}" srcOrd="1" destOrd="0" presId="urn:microsoft.com/office/officeart/2005/8/layout/orgChart1"/>
    <dgm:cxn modelId="{2228FD6C-316D-4AE1-8069-80B662C4E099}" srcId="{947EB9A1-5C72-4E1C-99BB-28DECAF3C16E}" destId="{63F721B7-1C8F-4060-A135-027B64F33B01}" srcOrd="0" destOrd="0" parTransId="{E3FB8C7D-5C99-4491-98A6-39D843F9C4CF}" sibTransId="{832A63A3-E5F3-4A69-A8E4-8808BE793174}"/>
    <dgm:cxn modelId="{D2ABF7D3-72E8-43BF-869E-441425DBBD77}" type="presOf" srcId="{7B891C26-E5B5-48AD-B6D4-FDB58E7491BD}" destId="{618973C2-98C5-486C-BAA0-B1B3A49E1541}" srcOrd="0" destOrd="0" presId="urn:microsoft.com/office/officeart/2005/8/layout/orgChart1"/>
    <dgm:cxn modelId="{E6392515-A72C-410B-97BE-27DFA0745578}" type="presOf" srcId="{C211CBE6-8E02-4E2D-803D-80772F4BE671}" destId="{F50292C8-D78B-4BF3-9A53-72955614BCE6}" srcOrd="0" destOrd="0" presId="urn:microsoft.com/office/officeart/2005/8/layout/orgChart1"/>
    <dgm:cxn modelId="{7663055A-924B-4145-AE83-E003E0D8E33B}" type="presOf" srcId="{0CA895C3-0C86-472A-8359-66F98345321E}" destId="{8A596D70-2E6F-44FE-B1EC-32BCAA0FBC33}" srcOrd="1" destOrd="0" presId="urn:microsoft.com/office/officeart/2005/8/layout/orgChart1"/>
    <dgm:cxn modelId="{B799EE48-AF4F-4734-998A-FD00EDBC0794}" type="presOf" srcId="{7B891C26-E5B5-48AD-B6D4-FDB58E7491BD}" destId="{9F0AEBC9-2D0C-454D-A0C6-AD281141F8A0}" srcOrd="1" destOrd="0" presId="urn:microsoft.com/office/officeart/2005/8/layout/orgChart1"/>
    <dgm:cxn modelId="{36C40C4E-1757-45FC-9311-FF2F8BAC185A}" type="presOf" srcId="{D5D69727-12DD-4379-9582-52AB6FB3094C}" destId="{0918CD91-A212-40A6-883C-71C360B0F661}" srcOrd="0" destOrd="0" presId="urn:microsoft.com/office/officeart/2005/8/layout/orgChart1"/>
    <dgm:cxn modelId="{E0CD1F74-0479-4410-8B1C-74864BB4F45B}" type="presOf" srcId="{D3F9BF64-610A-428C-8A0F-C1B0DB1ED012}" destId="{7E131052-892B-40DA-8AF8-D1FBE702DF8E}" srcOrd="1" destOrd="0" presId="urn:microsoft.com/office/officeart/2005/8/layout/orgChart1"/>
    <dgm:cxn modelId="{C08A8F30-3A8B-4B07-801C-343D27079578}" srcId="{F3CB9E11-4258-4D63-87AA-A008873795C6}" destId="{947EB9A1-5C72-4E1C-99BB-28DECAF3C16E}" srcOrd="0" destOrd="0" parTransId="{39A99ED1-50DB-4906-8E85-223C4328F278}" sibTransId="{F56529C4-99FD-4631-B3E4-8CFA6252D95A}"/>
    <dgm:cxn modelId="{E1BAEF06-32B6-4FD0-95E8-1FB258A5B5E7}" srcId="{947EB9A1-5C72-4E1C-99BB-28DECAF3C16E}" destId="{B64055AA-D515-4421-B6DC-7E37263E75DA}" srcOrd="1" destOrd="0" parTransId="{D5D69727-12DD-4379-9582-52AB6FB3094C}" sibTransId="{9431042C-3034-40D0-8ADF-D9BB4FACD3E7}"/>
    <dgm:cxn modelId="{90CF5387-17C2-49E3-A694-CFE21F386DCA}" type="presOf" srcId="{E3FB8C7D-5C99-4491-98A6-39D843F9C4CF}" destId="{E8F8AD93-B4A2-49FE-81C3-B2DD6CAD2350}" srcOrd="0" destOrd="0" presId="urn:microsoft.com/office/officeart/2005/8/layout/orgChart1"/>
    <dgm:cxn modelId="{B0E59E92-2EAC-45DA-835A-BC33F2907A8C}" type="presOf" srcId="{599ABADA-B7F7-4376-8BAF-3C145907FEF2}" destId="{46976CB3-A0F5-46F0-A1CE-F861004AB149}" srcOrd="0" destOrd="0" presId="urn:microsoft.com/office/officeart/2005/8/layout/orgChart1"/>
    <dgm:cxn modelId="{8E9A5599-71E7-4574-941B-9CB0F72662FA}" type="presOf" srcId="{947EB9A1-5C72-4E1C-99BB-28DECAF3C16E}" destId="{67F653FB-F0A4-4092-86B2-B5CD60CEDF2B}" srcOrd="0" destOrd="0" presId="urn:microsoft.com/office/officeart/2005/8/layout/orgChart1"/>
    <dgm:cxn modelId="{B27CFB8C-125A-47AE-A79F-6599E1772637}" type="presOf" srcId="{C211CBE6-8E02-4E2D-803D-80772F4BE671}" destId="{C6F9FF8F-5474-4299-806E-FB16B150A075}" srcOrd="1" destOrd="0" presId="urn:microsoft.com/office/officeart/2005/8/layout/orgChart1"/>
    <dgm:cxn modelId="{F57F91D9-BBB4-4D07-AE8E-5EEC4039B905}" type="presOf" srcId="{0EAF4ECD-D44E-4D0F-B61B-2A4D9BEA2215}" destId="{2BE78437-66D5-4E08-BEF6-220A897D4A2E}" srcOrd="0" destOrd="0" presId="urn:microsoft.com/office/officeart/2005/8/layout/orgChart1"/>
    <dgm:cxn modelId="{A7622E17-C439-408D-A6E7-440FCCC3DA0C}" srcId="{63F721B7-1C8F-4060-A135-027B64F33B01}" destId="{784F85B3-1C1E-4A7C-9C1B-32E9C0946E65}" srcOrd="1" destOrd="0" parTransId="{13DAB98B-C38C-4CF0-9B75-71961E977CF2}" sibTransId="{FE41C24A-EE5C-4300-827B-37B95EE6D0D2}"/>
    <dgm:cxn modelId="{E1E00CE0-B1E0-4EBA-B767-5D3C18AF5D41}" type="presOf" srcId="{13DAB98B-C38C-4CF0-9B75-71961E977CF2}" destId="{08C8B141-3042-45A2-AE91-A230E4A9C0E3}" srcOrd="0" destOrd="0" presId="urn:microsoft.com/office/officeart/2005/8/layout/orgChart1"/>
    <dgm:cxn modelId="{E19FADD6-9AFC-46DF-A225-AEFCC4F63A14}" srcId="{B64055AA-D515-4421-B6DC-7E37263E75DA}" destId="{0CA895C3-0C86-472A-8359-66F98345321E}" srcOrd="4" destOrd="0" parTransId="{599ABADA-B7F7-4376-8BAF-3C145907FEF2}" sibTransId="{9C3D6D9A-4F79-4C5C-91FA-F6C80A0A41EA}"/>
    <dgm:cxn modelId="{7595D043-F413-49D5-9EA8-848FF582B964}" type="presOf" srcId="{B64055AA-D515-4421-B6DC-7E37263E75DA}" destId="{8D6C7848-33F9-4696-882D-9D23B58A6168}" srcOrd="0" destOrd="0" presId="urn:microsoft.com/office/officeart/2005/8/layout/orgChart1"/>
    <dgm:cxn modelId="{31F2C5DA-6982-4F29-9D07-6110E0624FE5}" type="presOf" srcId="{D3F9BF64-610A-428C-8A0F-C1B0DB1ED012}" destId="{667020EB-58AC-4786-BE1D-6D1B7317D028}" srcOrd="0" destOrd="0" presId="urn:microsoft.com/office/officeart/2005/8/layout/orgChart1"/>
    <dgm:cxn modelId="{3740B97B-BBE9-4E03-A7EF-F28C25215E26}" type="presOf" srcId="{C12DB481-CDCF-4E39-989F-4ADB84D04C2A}" destId="{BB5E9F57-B6B4-4310-8F67-58476C002003}" srcOrd="1" destOrd="0" presId="urn:microsoft.com/office/officeart/2005/8/layout/orgChart1"/>
    <dgm:cxn modelId="{72EC3241-C05F-4130-835E-2861B4D33DFD}" type="presOf" srcId="{0CA895C3-0C86-472A-8359-66F98345321E}" destId="{32181C24-B4AC-4FB4-9DE7-22658442E261}" srcOrd="0" destOrd="0" presId="urn:microsoft.com/office/officeart/2005/8/layout/orgChart1"/>
    <dgm:cxn modelId="{D39EED52-B88C-4CC0-8DC5-4D31AFB10684}" type="presOf" srcId="{1B88D8AB-CE41-4404-A446-4DF5713C6594}" destId="{7E8DA772-D235-4A2A-9B93-A29F9319101B}" srcOrd="1" destOrd="0" presId="urn:microsoft.com/office/officeart/2005/8/layout/orgChart1"/>
    <dgm:cxn modelId="{92054ACF-920D-435F-841C-3909C7FB49D2}" type="presOf" srcId="{1B88D8AB-CE41-4404-A446-4DF5713C6594}" destId="{4AE401DC-4613-4DCE-87D5-9F8C4C2133F5}" srcOrd="0" destOrd="0" presId="urn:microsoft.com/office/officeart/2005/8/layout/orgChart1"/>
    <dgm:cxn modelId="{0FB04156-36A3-4921-A42C-418D5E0DD509}" srcId="{B64055AA-D515-4421-B6DC-7E37263E75DA}" destId="{C12DB481-CDCF-4E39-989F-4ADB84D04C2A}" srcOrd="1" destOrd="0" parTransId="{90B93F11-02B2-45E3-B0E0-B4ABCC6D480A}" sibTransId="{9AF0920D-E903-40A0-9C6F-D3105B08895A}"/>
    <dgm:cxn modelId="{6D660725-B90C-4583-B064-EBBEB3BC5195}" type="presParOf" srcId="{8322F9A5-5BE4-475F-B758-CD933C21179F}" destId="{071965DA-69D3-4126-96CB-0803EA2E73C3}" srcOrd="0" destOrd="0" presId="urn:microsoft.com/office/officeart/2005/8/layout/orgChart1"/>
    <dgm:cxn modelId="{F0F052B5-A106-4B12-A0F3-995A4924E27D}" type="presParOf" srcId="{071965DA-69D3-4126-96CB-0803EA2E73C3}" destId="{FC7A8339-2EF1-4D53-990C-660C2A684F45}" srcOrd="0" destOrd="0" presId="urn:microsoft.com/office/officeart/2005/8/layout/orgChart1"/>
    <dgm:cxn modelId="{CE6210C3-2065-42B4-9293-B636FF2304CD}" type="presParOf" srcId="{FC7A8339-2EF1-4D53-990C-660C2A684F45}" destId="{67F653FB-F0A4-4092-86B2-B5CD60CEDF2B}" srcOrd="0" destOrd="0" presId="urn:microsoft.com/office/officeart/2005/8/layout/orgChart1"/>
    <dgm:cxn modelId="{B0F82FEF-3528-4621-B7DF-07ACE88813F0}" type="presParOf" srcId="{FC7A8339-2EF1-4D53-990C-660C2A684F45}" destId="{6DB26486-BE52-45DD-87A4-00D400B1EF29}" srcOrd="1" destOrd="0" presId="urn:microsoft.com/office/officeart/2005/8/layout/orgChart1"/>
    <dgm:cxn modelId="{71A77728-BA69-43B5-80E8-6B21D7D32CEF}" type="presParOf" srcId="{071965DA-69D3-4126-96CB-0803EA2E73C3}" destId="{3CEFA6F0-BC3E-41DC-B0A0-BC31D6AADB9C}" srcOrd="1" destOrd="0" presId="urn:microsoft.com/office/officeart/2005/8/layout/orgChart1"/>
    <dgm:cxn modelId="{6E58C215-DE8A-4647-A50C-6D6885ACA8FE}" type="presParOf" srcId="{3CEFA6F0-BC3E-41DC-B0A0-BC31D6AADB9C}" destId="{E8F8AD93-B4A2-49FE-81C3-B2DD6CAD2350}" srcOrd="0" destOrd="0" presId="urn:microsoft.com/office/officeart/2005/8/layout/orgChart1"/>
    <dgm:cxn modelId="{867192DD-D824-43BC-9D90-C39C811F2817}" type="presParOf" srcId="{3CEFA6F0-BC3E-41DC-B0A0-BC31D6AADB9C}" destId="{A68A0047-564B-4FC4-BD7D-D3EF8246DB5D}" srcOrd="1" destOrd="0" presId="urn:microsoft.com/office/officeart/2005/8/layout/orgChart1"/>
    <dgm:cxn modelId="{2AD786AA-586B-4612-BA45-DEB5D76E731B}" type="presParOf" srcId="{A68A0047-564B-4FC4-BD7D-D3EF8246DB5D}" destId="{80ECEA65-4018-41F4-AD32-E0DC2C998823}" srcOrd="0" destOrd="0" presId="urn:microsoft.com/office/officeart/2005/8/layout/orgChart1"/>
    <dgm:cxn modelId="{211D3108-05C2-4031-BEFD-273D602960E7}" type="presParOf" srcId="{80ECEA65-4018-41F4-AD32-E0DC2C998823}" destId="{246A2498-26FD-486D-800E-5B67178FE7EC}" srcOrd="0" destOrd="0" presId="urn:microsoft.com/office/officeart/2005/8/layout/orgChart1"/>
    <dgm:cxn modelId="{70C88436-6348-4CE6-B8A1-4A617572F8EE}" type="presParOf" srcId="{80ECEA65-4018-41F4-AD32-E0DC2C998823}" destId="{5F4AF475-BA6B-4949-86DC-F6E1C9C58AA2}" srcOrd="1" destOrd="0" presId="urn:microsoft.com/office/officeart/2005/8/layout/orgChart1"/>
    <dgm:cxn modelId="{E75C539B-73D4-4239-804B-0615F13EF2A2}" type="presParOf" srcId="{A68A0047-564B-4FC4-BD7D-D3EF8246DB5D}" destId="{687659A9-CC09-4378-A686-1827A481AB23}" srcOrd="1" destOrd="0" presId="urn:microsoft.com/office/officeart/2005/8/layout/orgChart1"/>
    <dgm:cxn modelId="{A0D2214B-DBF4-4B98-BD2E-6083CE9CCBD8}" type="presParOf" srcId="{687659A9-CC09-4378-A686-1827A481AB23}" destId="{4D92E58B-1128-4775-A690-942633040488}" srcOrd="0" destOrd="0" presId="urn:microsoft.com/office/officeart/2005/8/layout/orgChart1"/>
    <dgm:cxn modelId="{602D49B0-F761-41F5-AD8A-B0D3EEB47F1D}" type="presParOf" srcId="{687659A9-CC09-4378-A686-1827A481AB23}" destId="{8F35C810-5C08-487B-A1EC-1E2345E16847}" srcOrd="1" destOrd="0" presId="urn:microsoft.com/office/officeart/2005/8/layout/orgChart1"/>
    <dgm:cxn modelId="{12240E62-34A4-4F6C-8AF6-4C7D7194751C}" type="presParOf" srcId="{8F35C810-5C08-487B-A1EC-1E2345E16847}" destId="{6DFB3279-A5F0-42A3-8FC4-24C3FA5A6389}" srcOrd="0" destOrd="0" presId="urn:microsoft.com/office/officeart/2005/8/layout/orgChart1"/>
    <dgm:cxn modelId="{FF473E20-BF25-491D-BD35-2B9D24FCDA92}" type="presParOf" srcId="{6DFB3279-A5F0-42A3-8FC4-24C3FA5A6389}" destId="{618973C2-98C5-486C-BAA0-B1B3A49E1541}" srcOrd="0" destOrd="0" presId="urn:microsoft.com/office/officeart/2005/8/layout/orgChart1"/>
    <dgm:cxn modelId="{9DD545F6-851B-4860-9590-4B140150C1BA}" type="presParOf" srcId="{6DFB3279-A5F0-42A3-8FC4-24C3FA5A6389}" destId="{9F0AEBC9-2D0C-454D-A0C6-AD281141F8A0}" srcOrd="1" destOrd="0" presId="urn:microsoft.com/office/officeart/2005/8/layout/orgChart1"/>
    <dgm:cxn modelId="{9981F4E9-4041-48DA-82FA-31FAA57E0C38}" type="presParOf" srcId="{8F35C810-5C08-487B-A1EC-1E2345E16847}" destId="{7DA0F738-B8D7-4C87-B2BC-000280FA0A1E}" srcOrd="1" destOrd="0" presId="urn:microsoft.com/office/officeart/2005/8/layout/orgChart1"/>
    <dgm:cxn modelId="{3546C0D3-E187-4AD8-AB72-513FEE696BBD}" type="presParOf" srcId="{8F35C810-5C08-487B-A1EC-1E2345E16847}" destId="{3DB71FAD-E1A1-4AA5-B4D5-99E724C92445}" srcOrd="2" destOrd="0" presId="urn:microsoft.com/office/officeart/2005/8/layout/orgChart1"/>
    <dgm:cxn modelId="{DC8A35BB-369D-40CC-AD6E-02252DFF7342}" type="presParOf" srcId="{687659A9-CC09-4378-A686-1827A481AB23}" destId="{08C8B141-3042-45A2-AE91-A230E4A9C0E3}" srcOrd="2" destOrd="0" presId="urn:microsoft.com/office/officeart/2005/8/layout/orgChart1"/>
    <dgm:cxn modelId="{AB9C63C9-57F4-46B0-B1A5-F7C18862696D}" type="presParOf" srcId="{687659A9-CC09-4378-A686-1827A481AB23}" destId="{1517A963-8BB9-4C10-AD68-887E3679EE26}" srcOrd="3" destOrd="0" presId="urn:microsoft.com/office/officeart/2005/8/layout/orgChart1"/>
    <dgm:cxn modelId="{B2618E01-D7B8-4452-929D-20BEDFC97CAE}" type="presParOf" srcId="{1517A963-8BB9-4C10-AD68-887E3679EE26}" destId="{E5A4DC53-837D-47AA-8384-245974EA9C2A}" srcOrd="0" destOrd="0" presId="urn:microsoft.com/office/officeart/2005/8/layout/orgChart1"/>
    <dgm:cxn modelId="{4169D6AE-483F-406E-849D-77A61986D251}" type="presParOf" srcId="{E5A4DC53-837D-47AA-8384-245974EA9C2A}" destId="{06A45F00-17FE-42BC-AEA6-8BBC7F15CDB6}" srcOrd="0" destOrd="0" presId="urn:microsoft.com/office/officeart/2005/8/layout/orgChart1"/>
    <dgm:cxn modelId="{0862E347-23F6-4ECE-8CC8-0F3845AE0353}" type="presParOf" srcId="{E5A4DC53-837D-47AA-8384-245974EA9C2A}" destId="{219F1A93-F5ED-4BD2-972B-2D3BA399E872}" srcOrd="1" destOrd="0" presId="urn:microsoft.com/office/officeart/2005/8/layout/orgChart1"/>
    <dgm:cxn modelId="{34253EBF-49F0-4C4F-AED2-8D032016A3CB}" type="presParOf" srcId="{1517A963-8BB9-4C10-AD68-887E3679EE26}" destId="{29A8ABF7-9974-44D2-A02C-FC32972CFB4C}" srcOrd="1" destOrd="0" presId="urn:microsoft.com/office/officeart/2005/8/layout/orgChart1"/>
    <dgm:cxn modelId="{B25CEAEC-F87D-4F2B-B4B2-890C5F7C1F1E}" type="presParOf" srcId="{1517A963-8BB9-4C10-AD68-887E3679EE26}" destId="{4B24D4F1-32AB-4C32-9B72-95C661C8444D}" srcOrd="2" destOrd="0" presId="urn:microsoft.com/office/officeart/2005/8/layout/orgChart1"/>
    <dgm:cxn modelId="{9C01CDB0-EFEF-4AE9-B8B4-92D9BAACA6B7}" type="presParOf" srcId="{A68A0047-564B-4FC4-BD7D-D3EF8246DB5D}" destId="{5890F79F-B32B-467B-B63B-E47307583B08}" srcOrd="2" destOrd="0" presId="urn:microsoft.com/office/officeart/2005/8/layout/orgChart1"/>
    <dgm:cxn modelId="{49655472-8117-4215-A3C1-6408F70D6C84}" type="presParOf" srcId="{3CEFA6F0-BC3E-41DC-B0A0-BC31D6AADB9C}" destId="{0918CD91-A212-40A6-883C-71C360B0F661}" srcOrd="2" destOrd="0" presId="urn:microsoft.com/office/officeart/2005/8/layout/orgChart1"/>
    <dgm:cxn modelId="{5BD37822-4572-4699-BD09-2FDDE5D346E7}" type="presParOf" srcId="{3CEFA6F0-BC3E-41DC-B0A0-BC31D6AADB9C}" destId="{7F97BAF8-FF76-4A76-AE62-C263CF285532}" srcOrd="3" destOrd="0" presId="urn:microsoft.com/office/officeart/2005/8/layout/orgChart1"/>
    <dgm:cxn modelId="{34A8D356-8ADE-423E-AC9F-A44A9155C84C}" type="presParOf" srcId="{7F97BAF8-FF76-4A76-AE62-C263CF285532}" destId="{CD7901C0-6A61-4449-B338-F37C12772E8E}" srcOrd="0" destOrd="0" presId="urn:microsoft.com/office/officeart/2005/8/layout/orgChart1"/>
    <dgm:cxn modelId="{624641CE-1721-4ED6-A06D-970EC1975E6F}" type="presParOf" srcId="{CD7901C0-6A61-4449-B338-F37C12772E8E}" destId="{8D6C7848-33F9-4696-882D-9D23B58A6168}" srcOrd="0" destOrd="0" presId="urn:microsoft.com/office/officeart/2005/8/layout/orgChart1"/>
    <dgm:cxn modelId="{567596BD-0BCF-46AD-9B4A-35E91AFD8490}" type="presParOf" srcId="{CD7901C0-6A61-4449-B338-F37C12772E8E}" destId="{FD21F4BB-32F2-4D33-8361-6CC079A232CA}" srcOrd="1" destOrd="0" presId="urn:microsoft.com/office/officeart/2005/8/layout/orgChart1"/>
    <dgm:cxn modelId="{36BC2EF6-522A-4374-8E31-3FA2771DA0EB}" type="presParOf" srcId="{7F97BAF8-FF76-4A76-AE62-C263CF285532}" destId="{79C906C2-AF75-4D97-8C0E-2B688A7EB7FC}" srcOrd="1" destOrd="0" presId="urn:microsoft.com/office/officeart/2005/8/layout/orgChart1"/>
    <dgm:cxn modelId="{D9D426B2-AE8E-47AA-A49E-CAA58E784219}" type="presParOf" srcId="{79C906C2-AF75-4D97-8C0E-2B688A7EB7FC}" destId="{1F52C4CD-31BC-491F-B4FC-221731F03F32}" srcOrd="0" destOrd="0" presId="urn:microsoft.com/office/officeart/2005/8/layout/orgChart1"/>
    <dgm:cxn modelId="{A74DCAA9-E99F-442C-A825-34D0D1082E6D}" type="presParOf" srcId="{79C906C2-AF75-4D97-8C0E-2B688A7EB7FC}" destId="{1B45620D-97E0-448E-9C3C-CBD2FA1BF865}" srcOrd="1" destOrd="0" presId="urn:microsoft.com/office/officeart/2005/8/layout/orgChart1"/>
    <dgm:cxn modelId="{4620AB3B-81E1-4D05-97D9-7130E8BF4529}" type="presParOf" srcId="{1B45620D-97E0-448E-9C3C-CBD2FA1BF865}" destId="{4A81E99B-A651-482D-94D3-1389BFD5B5FA}" srcOrd="0" destOrd="0" presId="urn:microsoft.com/office/officeart/2005/8/layout/orgChart1"/>
    <dgm:cxn modelId="{118382FE-473D-4107-B8F3-1B704E11AC59}" type="presParOf" srcId="{4A81E99B-A651-482D-94D3-1389BFD5B5FA}" destId="{667020EB-58AC-4786-BE1D-6D1B7317D028}" srcOrd="0" destOrd="0" presId="urn:microsoft.com/office/officeart/2005/8/layout/orgChart1"/>
    <dgm:cxn modelId="{4D911F3B-48EC-4665-98FB-D5CA39F0A39C}" type="presParOf" srcId="{4A81E99B-A651-482D-94D3-1389BFD5B5FA}" destId="{7E131052-892B-40DA-8AF8-D1FBE702DF8E}" srcOrd="1" destOrd="0" presId="urn:microsoft.com/office/officeart/2005/8/layout/orgChart1"/>
    <dgm:cxn modelId="{3612C795-F478-4EA8-AC6F-9708C2068146}" type="presParOf" srcId="{1B45620D-97E0-448E-9C3C-CBD2FA1BF865}" destId="{4BAB26AC-5069-4955-B5D8-C6009544F720}" srcOrd="1" destOrd="0" presId="urn:microsoft.com/office/officeart/2005/8/layout/orgChart1"/>
    <dgm:cxn modelId="{DCDEC7A1-F679-4F73-830B-01781BF111CA}" type="presParOf" srcId="{1B45620D-97E0-448E-9C3C-CBD2FA1BF865}" destId="{215A4E40-33BA-4EAC-A0BC-D0102FB8A23B}" srcOrd="2" destOrd="0" presId="urn:microsoft.com/office/officeart/2005/8/layout/orgChart1"/>
    <dgm:cxn modelId="{2F95930E-1B78-4C44-AC74-8045B262CBE4}" type="presParOf" srcId="{79C906C2-AF75-4D97-8C0E-2B688A7EB7FC}" destId="{D0D3A01D-9289-4F6A-9679-4560E0BF4070}" srcOrd="2" destOrd="0" presId="urn:microsoft.com/office/officeart/2005/8/layout/orgChart1"/>
    <dgm:cxn modelId="{7FBE5210-C250-49C0-919B-2956B9ADC737}" type="presParOf" srcId="{79C906C2-AF75-4D97-8C0E-2B688A7EB7FC}" destId="{C1AB1DE6-4FD7-41BF-AFA7-7D8EEF0DC5F6}" srcOrd="3" destOrd="0" presId="urn:microsoft.com/office/officeart/2005/8/layout/orgChart1"/>
    <dgm:cxn modelId="{1DE8545B-C174-4FF7-9B86-6F56F9D95709}" type="presParOf" srcId="{C1AB1DE6-4FD7-41BF-AFA7-7D8EEF0DC5F6}" destId="{11061EAF-5870-4447-B7E8-36F60CB2364C}" srcOrd="0" destOrd="0" presId="urn:microsoft.com/office/officeart/2005/8/layout/orgChart1"/>
    <dgm:cxn modelId="{587584BB-C507-488F-A063-AA42FE5ADCAF}" type="presParOf" srcId="{11061EAF-5870-4447-B7E8-36F60CB2364C}" destId="{BBDEF052-E0AD-414C-84B9-7E737E3EFD1B}" srcOrd="0" destOrd="0" presId="urn:microsoft.com/office/officeart/2005/8/layout/orgChart1"/>
    <dgm:cxn modelId="{5ABC978F-49B3-4B98-B826-39B0F4B64BCC}" type="presParOf" srcId="{11061EAF-5870-4447-B7E8-36F60CB2364C}" destId="{BB5E9F57-B6B4-4310-8F67-58476C002003}" srcOrd="1" destOrd="0" presId="urn:microsoft.com/office/officeart/2005/8/layout/orgChart1"/>
    <dgm:cxn modelId="{AC0F734C-2D48-42D5-8FBC-DCC75B519660}" type="presParOf" srcId="{C1AB1DE6-4FD7-41BF-AFA7-7D8EEF0DC5F6}" destId="{87F0D14B-D81B-48E2-9B56-715E09C0E58A}" srcOrd="1" destOrd="0" presId="urn:microsoft.com/office/officeart/2005/8/layout/orgChart1"/>
    <dgm:cxn modelId="{8923DEC9-7713-4B40-B1AC-93CC5F0BF79E}" type="presParOf" srcId="{C1AB1DE6-4FD7-41BF-AFA7-7D8EEF0DC5F6}" destId="{17E8DFB8-7E13-4882-93A3-8AD648B3EAD6}" srcOrd="2" destOrd="0" presId="urn:microsoft.com/office/officeart/2005/8/layout/orgChart1"/>
    <dgm:cxn modelId="{8E6C0A7B-EEC4-4518-B0A7-1A15D2DA6405}" type="presParOf" srcId="{79C906C2-AF75-4D97-8C0E-2B688A7EB7FC}" destId="{2BE78437-66D5-4E08-BEF6-220A897D4A2E}" srcOrd="4" destOrd="0" presId="urn:microsoft.com/office/officeart/2005/8/layout/orgChart1"/>
    <dgm:cxn modelId="{CB183C2D-D903-4091-9380-59B670CBE87F}" type="presParOf" srcId="{79C906C2-AF75-4D97-8C0E-2B688A7EB7FC}" destId="{53C3D302-65C5-4BC9-8142-3C74218E1629}" srcOrd="5" destOrd="0" presId="urn:microsoft.com/office/officeart/2005/8/layout/orgChart1"/>
    <dgm:cxn modelId="{39755B64-D7C3-49CD-9D8D-A8EA50F874C7}" type="presParOf" srcId="{53C3D302-65C5-4BC9-8142-3C74218E1629}" destId="{B705E20F-82A0-4C1D-8D1C-07F3251021F4}" srcOrd="0" destOrd="0" presId="urn:microsoft.com/office/officeart/2005/8/layout/orgChart1"/>
    <dgm:cxn modelId="{4A14420A-DB7E-4FDD-B0E6-AE62C9703B4D}" type="presParOf" srcId="{B705E20F-82A0-4C1D-8D1C-07F3251021F4}" destId="{F50292C8-D78B-4BF3-9A53-72955614BCE6}" srcOrd="0" destOrd="0" presId="urn:microsoft.com/office/officeart/2005/8/layout/orgChart1"/>
    <dgm:cxn modelId="{62260C3A-19A6-4966-B768-AE73F401AA58}" type="presParOf" srcId="{B705E20F-82A0-4C1D-8D1C-07F3251021F4}" destId="{C6F9FF8F-5474-4299-806E-FB16B150A075}" srcOrd="1" destOrd="0" presId="urn:microsoft.com/office/officeart/2005/8/layout/orgChart1"/>
    <dgm:cxn modelId="{E712D1AA-1C37-462F-994D-0D02BAB0BE52}" type="presParOf" srcId="{53C3D302-65C5-4BC9-8142-3C74218E1629}" destId="{9E19542D-E7A2-4953-8429-BA04E10A5924}" srcOrd="1" destOrd="0" presId="urn:microsoft.com/office/officeart/2005/8/layout/orgChart1"/>
    <dgm:cxn modelId="{B836C4E1-8229-4FD0-AC36-43637372C95D}" type="presParOf" srcId="{53C3D302-65C5-4BC9-8142-3C74218E1629}" destId="{2DF965DF-5F50-45FF-A115-5D3B8D7F7C73}" srcOrd="2" destOrd="0" presId="urn:microsoft.com/office/officeart/2005/8/layout/orgChart1"/>
    <dgm:cxn modelId="{90825661-70A8-46B9-819E-315871546261}" type="presParOf" srcId="{79C906C2-AF75-4D97-8C0E-2B688A7EB7FC}" destId="{5C0D671D-56B5-4B53-B212-4007E6EC238C}" srcOrd="6" destOrd="0" presId="urn:microsoft.com/office/officeart/2005/8/layout/orgChart1"/>
    <dgm:cxn modelId="{828B0CF1-E271-4133-BEDC-CB04D6E62188}" type="presParOf" srcId="{79C906C2-AF75-4D97-8C0E-2B688A7EB7FC}" destId="{345BE84C-45F9-40D8-9531-51D0490C63A8}" srcOrd="7" destOrd="0" presId="urn:microsoft.com/office/officeart/2005/8/layout/orgChart1"/>
    <dgm:cxn modelId="{E3AF6F50-83F5-4B45-A43F-B2056A5BBD57}" type="presParOf" srcId="{345BE84C-45F9-40D8-9531-51D0490C63A8}" destId="{B010BA91-4350-4F6E-9A51-05CE80555627}" srcOrd="0" destOrd="0" presId="urn:microsoft.com/office/officeart/2005/8/layout/orgChart1"/>
    <dgm:cxn modelId="{A56C1DBE-605C-4783-94F0-990F50496232}" type="presParOf" srcId="{B010BA91-4350-4F6E-9A51-05CE80555627}" destId="{4AE401DC-4613-4DCE-87D5-9F8C4C2133F5}" srcOrd="0" destOrd="0" presId="urn:microsoft.com/office/officeart/2005/8/layout/orgChart1"/>
    <dgm:cxn modelId="{B33D577E-54E9-4FFC-9331-32036B3ED42D}" type="presParOf" srcId="{B010BA91-4350-4F6E-9A51-05CE80555627}" destId="{7E8DA772-D235-4A2A-9B93-A29F9319101B}" srcOrd="1" destOrd="0" presId="urn:microsoft.com/office/officeart/2005/8/layout/orgChart1"/>
    <dgm:cxn modelId="{6A623AB6-485E-47EE-818D-706744BD8A56}" type="presParOf" srcId="{345BE84C-45F9-40D8-9531-51D0490C63A8}" destId="{0CC95623-96FC-471E-880C-B03E13F74CF4}" srcOrd="1" destOrd="0" presId="urn:microsoft.com/office/officeart/2005/8/layout/orgChart1"/>
    <dgm:cxn modelId="{4CCCFCF6-0D9A-40B9-9C05-94E7BE667B08}" type="presParOf" srcId="{345BE84C-45F9-40D8-9531-51D0490C63A8}" destId="{8BF3A18E-5769-4841-BA2A-3DDD4365618D}" srcOrd="2" destOrd="0" presId="urn:microsoft.com/office/officeart/2005/8/layout/orgChart1"/>
    <dgm:cxn modelId="{396AA86E-AAD3-4556-B45E-E0AEB0F8ABD5}" type="presParOf" srcId="{79C906C2-AF75-4D97-8C0E-2B688A7EB7FC}" destId="{46976CB3-A0F5-46F0-A1CE-F861004AB149}" srcOrd="8" destOrd="0" presId="urn:microsoft.com/office/officeart/2005/8/layout/orgChart1"/>
    <dgm:cxn modelId="{512378B0-766D-4AFB-BD70-3F37DD6ED6F6}" type="presParOf" srcId="{79C906C2-AF75-4D97-8C0E-2B688A7EB7FC}" destId="{18D6E281-0A6C-4CDD-B3E6-6789317AAC30}" srcOrd="9" destOrd="0" presId="urn:microsoft.com/office/officeart/2005/8/layout/orgChart1"/>
    <dgm:cxn modelId="{4305BEBF-D479-43E9-91D6-7A40317BE580}" type="presParOf" srcId="{18D6E281-0A6C-4CDD-B3E6-6789317AAC30}" destId="{10AC067E-8C36-489F-882D-AB50B8270FE4}" srcOrd="0" destOrd="0" presId="urn:microsoft.com/office/officeart/2005/8/layout/orgChart1"/>
    <dgm:cxn modelId="{D677E951-1215-4495-84DA-B5AE41C44144}" type="presParOf" srcId="{10AC067E-8C36-489F-882D-AB50B8270FE4}" destId="{32181C24-B4AC-4FB4-9DE7-22658442E261}" srcOrd="0" destOrd="0" presId="urn:microsoft.com/office/officeart/2005/8/layout/orgChart1"/>
    <dgm:cxn modelId="{63134755-8F98-4F51-8873-FB5E3DD5D5FC}" type="presParOf" srcId="{10AC067E-8C36-489F-882D-AB50B8270FE4}" destId="{8A596D70-2E6F-44FE-B1EC-32BCAA0FBC33}" srcOrd="1" destOrd="0" presId="urn:microsoft.com/office/officeart/2005/8/layout/orgChart1"/>
    <dgm:cxn modelId="{582ED7E2-7C3A-42D9-A995-32BC6F536B2F}" type="presParOf" srcId="{18D6E281-0A6C-4CDD-B3E6-6789317AAC30}" destId="{F506AD30-0D56-4B78-858D-5D97A8A5D7DA}" srcOrd="1" destOrd="0" presId="urn:microsoft.com/office/officeart/2005/8/layout/orgChart1"/>
    <dgm:cxn modelId="{6000F062-8476-49A4-91B7-59DD2C871C58}" type="presParOf" srcId="{18D6E281-0A6C-4CDD-B3E6-6789317AAC30}" destId="{9AA19B0F-C224-45B7-96B4-D869112ED9FE}" srcOrd="2" destOrd="0" presId="urn:microsoft.com/office/officeart/2005/8/layout/orgChart1"/>
    <dgm:cxn modelId="{9086F63F-BCF2-4FA0-B9EF-1B474394DA3F}" type="presParOf" srcId="{7F97BAF8-FF76-4A76-AE62-C263CF285532}" destId="{F17CA254-E8A3-4551-B561-86BEC8D77761}" srcOrd="2" destOrd="0" presId="urn:microsoft.com/office/officeart/2005/8/layout/orgChart1"/>
    <dgm:cxn modelId="{84DFEEE7-EEEE-4B98-B8CC-1F83AD7782CB}" type="presParOf" srcId="{071965DA-69D3-4126-96CB-0803EA2E73C3}" destId="{AF2E231E-66F9-4164-AD07-D5C507259916}" srcOrd="2" destOrd="0" presId="urn:microsoft.com/office/officeart/2005/8/layout/orgChart1"/>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0F4D00FB-ADAB-414E-B24D-51A2BB9E8CB0}" type="doc">
      <dgm:prSet loTypeId="urn:microsoft.com/office/officeart/2005/8/layout/orgChart1" loCatId="hierarchy" qsTypeId="urn:microsoft.com/office/officeart/2005/8/quickstyle/simple1" qsCatId="simple" csTypeId="urn:microsoft.com/office/officeart/2005/8/colors/accent1_2" csCatId="accent1" phldr="1"/>
      <dgm:spPr/>
    </dgm:pt>
    <dgm:pt modelId="{6BDA46DD-4944-45A7-8DF2-6B7D4D558E65}">
      <dgm:prSet custT="1"/>
      <dgm:spPr/>
      <dgm: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tx2"/>
              </a:solidFill>
              <a:effectLst/>
              <a:latin typeface="Times New Roman" pitchFamily="18" charset="0"/>
            </a:rPr>
            <a:t>LIÊN KẾT CÂU, LIÊN KẾT ĐOẠN VĂN</a:t>
          </a:r>
          <a:endParaRPr kumimoji="0" lang="en-US" sz="1400" b="1" i="0" u="none" strike="noStrike" cap="none" normalizeH="0" baseline="0" smtClean="0">
            <a:ln>
              <a:noFill/>
            </a:ln>
            <a:solidFill>
              <a:schemeClr val="tx2"/>
            </a:solidFill>
            <a:effectLst/>
            <a:latin typeface="Arial" charset="0"/>
          </a:endParaRPr>
        </a:p>
      </dgm:t>
    </dgm:pt>
    <dgm:pt modelId="{E6738E47-3D1A-4C6A-8B27-C28F30F71FD5}" type="parTrans" cxnId="{46E3BBCF-A853-45D3-A0B7-B5F631A15B4B}">
      <dgm:prSet/>
      <dgm:spPr/>
      <dgm:t>
        <a:bodyPr/>
        <a:lstStyle/>
        <a:p>
          <a:endParaRPr lang="en-US"/>
        </a:p>
      </dgm:t>
    </dgm:pt>
    <dgm:pt modelId="{375343DF-1E9F-4ABA-A0CD-7BDE949C7E9E}" type="sibTrans" cxnId="{46E3BBCF-A853-45D3-A0B7-B5F631A15B4B}">
      <dgm:prSet/>
      <dgm:spPr/>
      <dgm:t>
        <a:bodyPr/>
        <a:lstStyle/>
        <a:p>
          <a:endParaRPr lang="en-US"/>
        </a:p>
      </dgm:t>
    </dgm:pt>
    <dgm:pt modelId="{9079C09D-8D39-4279-A8AC-830E33E6D946}">
      <dgm:prSet custT="1"/>
      <dgm:spPr/>
      <dgm: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2400" b="1" i="0" u="none" strike="noStrike" cap="none" normalizeH="0" baseline="0" smtClean="0">
              <a:ln>
                <a:noFill/>
              </a:ln>
              <a:solidFill>
                <a:srgbClr val="0000FF"/>
              </a:solidFill>
              <a:effectLst/>
              <a:latin typeface="Times New Roman" pitchFamily="18" charset="0"/>
              <a:cs typeface="Times New Roman" pitchFamily="18" charset="0"/>
            </a:rPr>
            <a:t>Liên kết nội dung</a:t>
          </a:r>
        </a:p>
      </dgm:t>
    </dgm:pt>
    <dgm:pt modelId="{9F2A7D8B-EE9A-4C5A-A39F-624B30346F1D}" type="parTrans" cxnId="{EF28CCAF-C504-46CE-9D05-FC742F357E26}">
      <dgm:prSet/>
      <dgm:spPr/>
      <dgm:t>
        <a:bodyPr/>
        <a:lstStyle/>
        <a:p>
          <a:endParaRPr lang="en-US"/>
        </a:p>
      </dgm:t>
    </dgm:pt>
    <dgm:pt modelId="{E1509845-C03E-490F-9C03-4EBEBCFF9F79}" type="sibTrans" cxnId="{EF28CCAF-C504-46CE-9D05-FC742F357E26}">
      <dgm:prSet/>
      <dgm:spPr/>
      <dgm:t>
        <a:bodyPr/>
        <a:lstStyle/>
        <a:p>
          <a:endParaRPr lang="en-US"/>
        </a:p>
      </dgm:t>
    </dgm:pt>
    <dgm:pt modelId="{029E5CA8-4791-41DB-B819-B2A151541D6D}">
      <dgm:prSet custT="1"/>
      <dgm:spPr/>
      <dgm: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2400" b="1" i="0" u="none" strike="noStrike" cap="none" normalizeH="0" baseline="0" smtClean="0">
              <a:ln>
                <a:noFill/>
              </a:ln>
              <a:solidFill>
                <a:srgbClr val="FF0000"/>
              </a:solidFill>
              <a:effectLst/>
              <a:latin typeface="Times New Roman" pitchFamily="18" charset="0"/>
            </a:rPr>
            <a:t>Liên kết chủ đề</a:t>
          </a:r>
          <a:endParaRPr kumimoji="0" lang="en-US" sz="2400" b="1" i="0" u="none" strike="noStrike" cap="none" normalizeH="0" baseline="0" smtClean="0">
            <a:ln>
              <a:noFill/>
            </a:ln>
            <a:solidFill>
              <a:srgbClr val="FF0000"/>
            </a:solidFill>
            <a:effectLst/>
            <a:latin typeface="Arial" charset="0"/>
          </a:endParaRPr>
        </a:p>
      </dgm:t>
    </dgm:pt>
    <dgm:pt modelId="{5F0392C3-48F4-4A19-BD37-08E3C650E5EF}" type="parTrans" cxnId="{DA603128-D6DC-4BFD-8DD3-DE4D4A191013}">
      <dgm:prSet/>
      <dgm:spPr/>
      <dgm:t>
        <a:bodyPr/>
        <a:lstStyle/>
        <a:p>
          <a:endParaRPr lang="en-US"/>
        </a:p>
      </dgm:t>
    </dgm:pt>
    <dgm:pt modelId="{179BE259-97DD-4208-8E43-BFB39A6D806C}" type="sibTrans" cxnId="{DA603128-D6DC-4BFD-8DD3-DE4D4A191013}">
      <dgm:prSet/>
      <dgm:spPr/>
      <dgm:t>
        <a:bodyPr/>
        <a:lstStyle/>
        <a:p>
          <a:endParaRPr lang="en-US"/>
        </a:p>
      </dgm:t>
    </dgm:pt>
    <dgm:pt modelId="{8812DDF7-C1E9-480E-A491-96C047C37E22}">
      <dgm:prSet custT="1"/>
      <dgm:spPr/>
      <dgm:t>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2400" b="0" i="0" u="none" strike="noStrike" cap="none" normalizeH="0" baseline="0" smtClean="0">
              <a:ln>
                <a:noFill/>
              </a:ln>
              <a:solidFill>
                <a:srgbClr val="FF0000"/>
              </a:solidFill>
              <a:effectLst/>
              <a:latin typeface="Arial" charset="0"/>
            </a:rPr>
            <a:t>   </a:t>
          </a:r>
        </a:p>
        <a:p>
          <a:pPr marL="0" marR="0" lvl="0" indent="0" algn="l" defTabSz="914400" rtl="0" eaLnBrk="1" fontAlgn="base" latinLnBrk="0" hangingPunct="1">
            <a:lnSpc>
              <a:spcPct val="100000"/>
            </a:lnSpc>
            <a:spcBef>
              <a:spcPct val="0"/>
            </a:spcBef>
            <a:spcAft>
              <a:spcPct val="0"/>
            </a:spcAft>
            <a:buClrTx/>
            <a:buSzTx/>
            <a:buFontTx/>
            <a:buNone/>
            <a:tabLst/>
          </a:pPr>
          <a:r>
            <a:rPr kumimoji="0" lang="en-US" sz="2400" b="0" i="0" u="none" strike="noStrike" cap="none" normalizeH="0" baseline="0" smtClean="0">
              <a:ln>
                <a:noFill/>
              </a:ln>
              <a:solidFill>
                <a:srgbClr val="FF0000"/>
              </a:solidFill>
              <a:effectLst/>
              <a:latin typeface="Arial" charset="0"/>
            </a:rPr>
            <a:t>   </a:t>
          </a:r>
          <a:r>
            <a:rPr kumimoji="0" lang="en-US" sz="2400" b="1" i="0" u="none" strike="noStrike" cap="none" normalizeH="0" baseline="0" smtClean="0">
              <a:ln>
                <a:noFill/>
              </a:ln>
              <a:solidFill>
                <a:srgbClr val="FF0000"/>
              </a:solidFill>
              <a:effectLst/>
              <a:latin typeface="Times New Roman" pitchFamily="18" charset="0"/>
            </a:rPr>
            <a:t>Liên  kết lôgic</a:t>
          </a:r>
        </a:p>
        <a:p>
          <a:pPr marL="0" marR="0" lvl="0" indent="0" algn="ctr" defTabSz="914400" rtl="0" eaLnBrk="1" fontAlgn="base" latinLnBrk="0" hangingPunct="1">
            <a:lnSpc>
              <a:spcPct val="100000"/>
            </a:lnSpc>
            <a:spcBef>
              <a:spcPct val="0"/>
            </a:spcBef>
            <a:spcAft>
              <a:spcPct val="0"/>
            </a:spcAft>
            <a:buClrTx/>
            <a:buSzTx/>
            <a:buFontTx/>
            <a:buNone/>
            <a:tabLst/>
          </a:pPr>
          <a:endParaRPr kumimoji="0" lang="en-US" sz="2400" b="1" i="0" u="none" strike="noStrike" cap="none" normalizeH="0" baseline="0" smtClean="0">
            <a:ln>
              <a:noFill/>
            </a:ln>
            <a:solidFill>
              <a:srgbClr val="FF0000"/>
            </a:solidFill>
            <a:effectLst/>
            <a:latin typeface="Times New Roman" pitchFamily="18" charset="0"/>
          </a:endParaRPr>
        </a:p>
      </dgm:t>
    </dgm:pt>
    <dgm:pt modelId="{D48AC46E-39A5-40CC-9D87-89799EC192E1}" type="parTrans" cxnId="{BEFB460D-F574-4113-9354-29322696B27A}">
      <dgm:prSet/>
      <dgm:spPr/>
      <dgm:t>
        <a:bodyPr/>
        <a:lstStyle/>
        <a:p>
          <a:endParaRPr lang="en-US"/>
        </a:p>
      </dgm:t>
    </dgm:pt>
    <dgm:pt modelId="{303CFF91-2B0E-4C56-88C0-79D052EB0F1B}" type="sibTrans" cxnId="{BEFB460D-F574-4113-9354-29322696B27A}">
      <dgm:prSet/>
      <dgm:spPr/>
      <dgm:t>
        <a:bodyPr/>
        <a:lstStyle/>
        <a:p>
          <a:endParaRPr lang="en-US"/>
        </a:p>
      </dgm:t>
    </dgm:pt>
    <dgm:pt modelId="{6CE56CA3-E19E-4E57-8A71-62C9DAF22CF9}">
      <dgm:prSet custT="1"/>
      <dgm:spPr/>
      <dgm: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2400" b="1" i="0" u="none" strike="noStrike" cap="none" normalizeH="0" baseline="0" smtClean="0">
              <a:ln>
                <a:noFill/>
              </a:ln>
              <a:solidFill>
                <a:srgbClr val="0000FF"/>
              </a:solidFill>
              <a:effectLst/>
              <a:latin typeface="Times New Roman" pitchFamily="18" charset="0"/>
              <a:cs typeface="Times New Roman" pitchFamily="18" charset="0"/>
            </a:rPr>
            <a:t>Liên kết hình thức</a:t>
          </a:r>
        </a:p>
      </dgm:t>
    </dgm:pt>
    <dgm:pt modelId="{A44C0ADF-BA1D-45C7-96C5-2CF61F95D891}" type="parTrans" cxnId="{A0F43983-DE85-4236-9390-E440150A10D4}">
      <dgm:prSet/>
      <dgm:spPr/>
      <dgm:t>
        <a:bodyPr/>
        <a:lstStyle/>
        <a:p>
          <a:endParaRPr lang="en-US"/>
        </a:p>
      </dgm:t>
    </dgm:pt>
    <dgm:pt modelId="{FBA042FC-38E7-4E3E-9DF0-DC8CB7D0D69E}" type="sibTrans" cxnId="{A0F43983-DE85-4236-9390-E440150A10D4}">
      <dgm:prSet/>
      <dgm:spPr/>
      <dgm:t>
        <a:bodyPr/>
        <a:lstStyle/>
        <a:p>
          <a:endParaRPr lang="en-US"/>
        </a:p>
      </dgm:t>
    </dgm:pt>
    <dgm:pt modelId="{C551B2F2-EAB5-46E1-8E52-171FB1520903}">
      <dgm:prSet custT="1"/>
      <dgm:spPr/>
      <dgm:t>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2400" b="0" i="0" u="none" strike="noStrike" cap="none" normalizeH="0" baseline="0" smtClean="0">
              <a:ln>
                <a:noFill/>
              </a:ln>
              <a:solidFill>
                <a:srgbClr val="FF0000"/>
              </a:solidFill>
              <a:effectLst/>
              <a:latin typeface="Arial" charset="0"/>
            </a:rPr>
            <a:t>   </a:t>
          </a:r>
          <a:r>
            <a:rPr kumimoji="0" lang="en-US" sz="2400" b="1" i="0" u="none" strike="noStrike" cap="none" normalizeH="0" baseline="0" smtClean="0">
              <a:ln>
                <a:noFill/>
              </a:ln>
              <a:solidFill>
                <a:srgbClr val="FF0000"/>
              </a:solidFill>
              <a:effectLst/>
              <a:latin typeface="Times New Roman" pitchFamily="18" charset="0"/>
            </a:rPr>
            <a:t>Phép nối</a:t>
          </a:r>
        </a:p>
      </dgm:t>
    </dgm:pt>
    <dgm:pt modelId="{245060C3-2A54-4392-A497-F2DAF3FFCE8E}" type="parTrans" cxnId="{4729752E-76B4-419B-BE11-F899FA70C1FB}">
      <dgm:prSet/>
      <dgm:spPr/>
      <dgm:t>
        <a:bodyPr/>
        <a:lstStyle/>
        <a:p>
          <a:endParaRPr lang="en-US"/>
        </a:p>
      </dgm:t>
    </dgm:pt>
    <dgm:pt modelId="{0BDF77D3-C4AA-4B5A-B7F7-5DCF68247B23}" type="sibTrans" cxnId="{4729752E-76B4-419B-BE11-F899FA70C1FB}">
      <dgm:prSet/>
      <dgm:spPr/>
      <dgm:t>
        <a:bodyPr/>
        <a:lstStyle/>
        <a:p>
          <a:endParaRPr lang="en-US"/>
        </a:p>
      </dgm:t>
    </dgm:pt>
    <dgm:pt modelId="{679AAFFB-F83D-400B-8D7A-CA58A27A4A4E}">
      <dgm:prSet custT="1"/>
      <dgm:spPr/>
      <dgm:t>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2400" b="0" i="0" u="none" strike="noStrike" cap="none" normalizeH="0" baseline="0" smtClean="0">
              <a:ln>
                <a:noFill/>
              </a:ln>
              <a:solidFill>
                <a:srgbClr val="FF0000"/>
              </a:solidFill>
              <a:effectLst/>
              <a:latin typeface="Arial" charset="0"/>
            </a:rPr>
            <a:t>   </a:t>
          </a:r>
          <a:r>
            <a:rPr kumimoji="0" lang="en-US" sz="2400" b="1" i="0" u="none" strike="noStrike" cap="none" normalizeH="0" baseline="0" smtClean="0">
              <a:ln>
                <a:noFill/>
              </a:ln>
              <a:solidFill>
                <a:srgbClr val="FF0000"/>
              </a:solidFill>
              <a:effectLst/>
              <a:latin typeface="Times New Roman" pitchFamily="18" charset="0"/>
            </a:rPr>
            <a:t>Phép lặp</a:t>
          </a:r>
        </a:p>
      </dgm:t>
    </dgm:pt>
    <dgm:pt modelId="{EEB2E59E-E43D-485C-BBC3-1A6AA30C24DE}" type="parTrans" cxnId="{CAA0E45C-4E2A-4280-8F09-E8FBE9380030}">
      <dgm:prSet/>
      <dgm:spPr/>
      <dgm:t>
        <a:bodyPr/>
        <a:lstStyle/>
        <a:p>
          <a:endParaRPr lang="en-US"/>
        </a:p>
      </dgm:t>
    </dgm:pt>
    <dgm:pt modelId="{79211E58-F20A-41A9-B796-B0697C24B71A}" type="sibTrans" cxnId="{CAA0E45C-4E2A-4280-8F09-E8FBE9380030}">
      <dgm:prSet/>
      <dgm:spPr/>
      <dgm:t>
        <a:bodyPr/>
        <a:lstStyle/>
        <a:p>
          <a:endParaRPr lang="en-US"/>
        </a:p>
      </dgm:t>
    </dgm:pt>
    <dgm:pt modelId="{90032DAD-67DD-4AF0-8CED-9550BAF06DB6}">
      <dgm:prSet custT="1"/>
      <dgm:spPr/>
      <dgm:t>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1500" b="0" i="0" u="none" strike="noStrike" cap="none" normalizeH="0" baseline="0" smtClean="0">
              <a:ln>
                <a:noFill/>
              </a:ln>
              <a:solidFill>
                <a:schemeClr val="tx1"/>
              </a:solidFill>
              <a:effectLst/>
              <a:latin typeface="Arial" charset="0"/>
            </a:rPr>
            <a:t>   </a:t>
          </a:r>
        </a:p>
        <a:p>
          <a:pPr marL="0" marR="0" lvl="0" indent="0" algn="l" defTabSz="914400" rtl="0" eaLnBrk="1" fontAlgn="base" latinLnBrk="0" hangingPunct="1">
            <a:lnSpc>
              <a:spcPct val="100000"/>
            </a:lnSpc>
            <a:spcBef>
              <a:spcPct val="0"/>
            </a:spcBef>
            <a:spcAft>
              <a:spcPct val="0"/>
            </a:spcAft>
            <a:buClrTx/>
            <a:buSzTx/>
            <a:buFontTx/>
            <a:buNone/>
            <a:tabLst/>
          </a:pPr>
          <a:r>
            <a:rPr kumimoji="0" lang="en-US" sz="2400" b="0" i="0" u="none" strike="noStrike" cap="none" normalizeH="0" baseline="0" smtClean="0">
              <a:ln>
                <a:noFill/>
              </a:ln>
              <a:solidFill>
                <a:srgbClr val="FF0000"/>
              </a:solidFill>
              <a:effectLst/>
              <a:latin typeface="Arial" charset="0"/>
            </a:rPr>
            <a:t>  </a:t>
          </a:r>
          <a:r>
            <a:rPr kumimoji="0" lang="en-US" sz="2400" b="1" i="0" u="none" strike="noStrike" cap="none" normalizeH="0" baseline="0" smtClean="0">
              <a:ln>
                <a:noFill/>
              </a:ln>
              <a:solidFill>
                <a:srgbClr val="FF0000"/>
              </a:solidFill>
              <a:effectLst/>
              <a:latin typeface="Times New Roman" pitchFamily="18" charset="0"/>
            </a:rPr>
            <a:t>Phép thế</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500" b="1" i="0" u="none" strike="noStrike" cap="none" normalizeH="0" baseline="0" smtClean="0">
            <a:ln>
              <a:noFill/>
            </a:ln>
            <a:solidFill>
              <a:schemeClr val="tx1"/>
            </a:solidFill>
            <a:effectLst/>
            <a:latin typeface="Arial" charset="0"/>
          </a:endParaRPr>
        </a:p>
      </dgm:t>
    </dgm:pt>
    <dgm:pt modelId="{ED7DEADC-0EEF-4797-B857-0600D17855BF}" type="parTrans" cxnId="{C609EDA1-0883-4B8D-802B-F4BBC9610929}">
      <dgm:prSet/>
      <dgm:spPr/>
      <dgm:t>
        <a:bodyPr/>
        <a:lstStyle/>
        <a:p>
          <a:endParaRPr lang="en-US"/>
        </a:p>
      </dgm:t>
    </dgm:pt>
    <dgm:pt modelId="{A3A1F5C1-291C-45A7-AF3B-28A9CEDBC85C}" type="sibTrans" cxnId="{C609EDA1-0883-4B8D-802B-F4BBC9610929}">
      <dgm:prSet/>
      <dgm:spPr/>
      <dgm:t>
        <a:bodyPr/>
        <a:lstStyle/>
        <a:p>
          <a:endParaRPr lang="en-US"/>
        </a:p>
      </dgm:t>
    </dgm:pt>
    <dgm:pt modelId="{0D9F5B39-2FDD-44BA-B1F7-BB27FEFFE97C}">
      <dgm:prSet custT="1"/>
      <dgm:spPr/>
      <dgm:t>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2300" b="0" i="0" u="none" strike="noStrike" cap="none" normalizeH="0" baseline="0" smtClean="0">
              <a:ln>
                <a:noFill/>
              </a:ln>
              <a:solidFill>
                <a:srgbClr val="FF0000"/>
              </a:solidFill>
              <a:effectLst/>
              <a:latin typeface="Arial" charset="0"/>
            </a:rPr>
            <a:t>     </a:t>
          </a:r>
          <a:r>
            <a:rPr kumimoji="0" lang="en-US" sz="2300" b="1" i="0" u="none" strike="noStrike" cap="none" normalizeH="0" baseline="0" smtClean="0">
              <a:ln>
                <a:noFill/>
              </a:ln>
              <a:solidFill>
                <a:srgbClr val="FF0000"/>
              </a:solidFill>
              <a:effectLst/>
              <a:latin typeface="Times New Roman" pitchFamily="18" charset="0"/>
            </a:rPr>
            <a:t>Phép </a:t>
          </a:r>
        </a:p>
        <a:p>
          <a:pPr marL="0" marR="0" lvl="0" indent="0" algn="l" defTabSz="914400" rtl="0" eaLnBrk="1" fontAlgn="base" latinLnBrk="0" hangingPunct="1">
            <a:lnSpc>
              <a:spcPct val="100000"/>
            </a:lnSpc>
            <a:spcBef>
              <a:spcPct val="0"/>
            </a:spcBef>
            <a:spcAft>
              <a:spcPct val="0"/>
            </a:spcAft>
            <a:buClrTx/>
            <a:buSzTx/>
            <a:buFontTx/>
            <a:buNone/>
            <a:tabLst/>
          </a:pPr>
          <a:r>
            <a:rPr kumimoji="0" lang="en-US" sz="2300" b="1" i="0" u="none" strike="noStrike" cap="none" normalizeH="0" baseline="0" smtClean="0">
              <a:ln>
                <a:noFill/>
              </a:ln>
              <a:solidFill>
                <a:srgbClr val="FF0000"/>
              </a:solidFill>
              <a:effectLst/>
              <a:latin typeface="Times New Roman" pitchFamily="18" charset="0"/>
            </a:rPr>
            <a:t> liên tưởng</a:t>
          </a:r>
        </a:p>
      </dgm:t>
    </dgm:pt>
    <dgm:pt modelId="{1142FAB3-6776-4613-A316-33D47D8D883A}" type="parTrans" cxnId="{25239062-3507-4301-AF36-C34BC96FD022}">
      <dgm:prSet/>
      <dgm:spPr/>
      <dgm:t>
        <a:bodyPr/>
        <a:lstStyle/>
        <a:p>
          <a:endParaRPr lang="en-US"/>
        </a:p>
      </dgm:t>
    </dgm:pt>
    <dgm:pt modelId="{7D9FA2AF-DD09-4D1D-8085-4DD473835B97}" type="sibTrans" cxnId="{25239062-3507-4301-AF36-C34BC96FD022}">
      <dgm:prSet/>
      <dgm:spPr/>
      <dgm:t>
        <a:bodyPr/>
        <a:lstStyle/>
        <a:p>
          <a:endParaRPr lang="en-US"/>
        </a:p>
      </dgm:t>
    </dgm:pt>
    <dgm:pt modelId="{78212499-8D9F-4772-A51A-ED6E6523BC68}">
      <dgm:prSet custT="1"/>
      <dgm:spPr/>
      <dgm: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1800" b="1" i="0" u="none" strike="noStrike" cap="none" normalizeH="0" baseline="0" smtClean="0">
              <a:ln>
                <a:noFill/>
              </a:ln>
              <a:solidFill>
                <a:srgbClr val="FF0000"/>
              </a:solidFill>
              <a:effectLst/>
              <a:latin typeface="Times New Roman" pitchFamily="18" charset="0"/>
            </a:rPr>
            <a:t>Phép đồng nghĩa, trái nghĩa</a:t>
          </a:r>
          <a:endParaRPr kumimoji="0" lang="en-US" sz="1800" b="1" i="0" u="none" strike="noStrike" cap="none" normalizeH="0" baseline="0" smtClean="0">
            <a:ln>
              <a:noFill/>
            </a:ln>
            <a:solidFill>
              <a:srgbClr val="FF0000"/>
            </a:solidFill>
            <a:effectLst/>
            <a:latin typeface="Arial" charset="0"/>
          </a:endParaRPr>
        </a:p>
      </dgm:t>
    </dgm:pt>
    <dgm:pt modelId="{888985C1-C665-4B5D-8F11-C5CE30A7F55B}" type="parTrans" cxnId="{6ED520A9-C2CD-4786-8060-6BB512E81171}">
      <dgm:prSet/>
      <dgm:spPr/>
      <dgm:t>
        <a:bodyPr/>
        <a:lstStyle/>
        <a:p>
          <a:endParaRPr lang="en-US"/>
        </a:p>
      </dgm:t>
    </dgm:pt>
    <dgm:pt modelId="{00E0BCAA-13B2-4A5A-82B3-0FC4C79A1284}" type="sibTrans" cxnId="{6ED520A9-C2CD-4786-8060-6BB512E81171}">
      <dgm:prSet/>
      <dgm:spPr/>
      <dgm:t>
        <a:bodyPr/>
        <a:lstStyle/>
        <a:p>
          <a:endParaRPr lang="en-US"/>
        </a:p>
      </dgm:t>
    </dgm:pt>
    <dgm:pt modelId="{F2706E2B-67CC-446F-8B67-59C0E55B1597}" type="pres">
      <dgm:prSet presAssocID="{0F4D00FB-ADAB-414E-B24D-51A2BB9E8CB0}" presName="hierChild1" presStyleCnt="0">
        <dgm:presLayoutVars>
          <dgm:orgChart val="1"/>
          <dgm:chPref val="1"/>
          <dgm:dir/>
          <dgm:animOne val="branch"/>
          <dgm:animLvl val="lvl"/>
          <dgm:resizeHandles/>
        </dgm:presLayoutVars>
      </dgm:prSet>
      <dgm:spPr/>
    </dgm:pt>
    <dgm:pt modelId="{EF18EFFC-F57E-4033-8CD1-622B96863979}" type="pres">
      <dgm:prSet presAssocID="{6BDA46DD-4944-45A7-8DF2-6B7D4D558E65}" presName="hierRoot1" presStyleCnt="0">
        <dgm:presLayoutVars>
          <dgm:hierBranch/>
        </dgm:presLayoutVars>
      </dgm:prSet>
      <dgm:spPr/>
    </dgm:pt>
    <dgm:pt modelId="{2709FC5F-DD05-4D2B-B2A5-5F4C55C4848A}" type="pres">
      <dgm:prSet presAssocID="{6BDA46DD-4944-45A7-8DF2-6B7D4D558E65}" presName="rootComposite1" presStyleCnt="0"/>
      <dgm:spPr/>
    </dgm:pt>
    <dgm:pt modelId="{D1B72FDB-2B2D-40AD-BF80-0B8A967DAEA5}" type="pres">
      <dgm:prSet presAssocID="{6BDA46DD-4944-45A7-8DF2-6B7D4D558E65}" presName="rootText1" presStyleLbl="node0" presStyleIdx="0" presStyleCnt="1">
        <dgm:presLayoutVars>
          <dgm:chPref val="3"/>
        </dgm:presLayoutVars>
      </dgm:prSet>
      <dgm:spPr/>
      <dgm:t>
        <a:bodyPr/>
        <a:lstStyle/>
        <a:p>
          <a:endParaRPr lang="en-US"/>
        </a:p>
      </dgm:t>
    </dgm:pt>
    <dgm:pt modelId="{64FF310D-F758-47ED-AC8F-EFD9C24668A4}" type="pres">
      <dgm:prSet presAssocID="{6BDA46DD-4944-45A7-8DF2-6B7D4D558E65}" presName="rootConnector1" presStyleLbl="node1" presStyleIdx="0" presStyleCnt="0"/>
      <dgm:spPr/>
      <dgm:t>
        <a:bodyPr/>
        <a:lstStyle/>
        <a:p>
          <a:endParaRPr lang="en-US"/>
        </a:p>
      </dgm:t>
    </dgm:pt>
    <dgm:pt modelId="{31CC672E-5968-4C16-A5B4-64727D0E63C8}" type="pres">
      <dgm:prSet presAssocID="{6BDA46DD-4944-45A7-8DF2-6B7D4D558E65}" presName="hierChild2" presStyleCnt="0"/>
      <dgm:spPr/>
    </dgm:pt>
    <dgm:pt modelId="{68DCEC9E-A619-4440-8623-E35D03F44465}" type="pres">
      <dgm:prSet presAssocID="{9F2A7D8B-EE9A-4C5A-A39F-624B30346F1D}" presName="Name35" presStyleLbl="parChTrans1D2" presStyleIdx="0" presStyleCnt="2"/>
      <dgm:spPr/>
      <dgm:t>
        <a:bodyPr/>
        <a:lstStyle/>
        <a:p>
          <a:endParaRPr lang="en-US"/>
        </a:p>
      </dgm:t>
    </dgm:pt>
    <dgm:pt modelId="{130ED0AC-87AE-4EB1-BF75-DDCFB632A671}" type="pres">
      <dgm:prSet presAssocID="{9079C09D-8D39-4279-A8AC-830E33E6D946}" presName="hierRoot2" presStyleCnt="0">
        <dgm:presLayoutVars>
          <dgm:hierBranch/>
        </dgm:presLayoutVars>
      </dgm:prSet>
      <dgm:spPr/>
    </dgm:pt>
    <dgm:pt modelId="{353E7CAC-5A64-4420-99BE-922C867C7FF6}" type="pres">
      <dgm:prSet presAssocID="{9079C09D-8D39-4279-A8AC-830E33E6D946}" presName="rootComposite" presStyleCnt="0"/>
      <dgm:spPr/>
    </dgm:pt>
    <dgm:pt modelId="{B3ECFFD7-B6EE-4B45-810D-9DE556B01A16}" type="pres">
      <dgm:prSet presAssocID="{9079C09D-8D39-4279-A8AC-830E33E6D946}" presName="rootText" presStyleLbl="node2" presStyleIdx="0" presStyleCnt="2">
        <dgm:presLayoutVars>
          <dgm:chPref val="3"/>
        </dgm:presLayoutVars>
      </dgm:prSet>
      <dgm:spPr/>
      <dgm:t>
        <a:bodyPr/>
        <a:lstStyle/>
        <a:p>
          <a:endParaRPr lang="en-US"/>
        </a:p>
      </dgm:t>
    </dgm:pt>
    <dgm:pt modelId="{61CAB3A7-CC44-43D9-BA7E-81E1E6A11381}" type="pres">
      <dgm:prSet presAssocID="{9079C09D-8D39-4279-A8AC-830E33E6D946}" presName="rootConnector" presStyleLbl="node2" presStyleIdx="0" presStyleCnt="2"/>
      <dgm:spPr/>
      <dgm:t>
        <a:bodyPr/>
        <a:lstStyle/>
        <a:p>
          <a:endParaRPr lang="en-US"/>
        </a:p>
      </dgm:t>
    </dgm:pt>
    <dgm:pt modelId="{7A26C22F-18DB-472C-8C9B-D7FCD1566397}" type="pres">
      <dgm:prSet presAssocID="{9079C09D-8D39-4279-A8AC-830E33E6D946}" presName="hierChild4" presStyleCnt="0"/>
      <dgm:spPr/>
    </dgm:pt>
    <dgm:pt modelId="{2D86B8E9-2A60-44C1-A46D-B2973238F924}" type="pres">
      <dgm:prSet presAssocID="{5F0392C3-48F4-4A19-BD37-08E3C650E5EF}" presName="Name35" presStyleLbl="parChTrans1D3" presStyleIdx="0" presStyleCnt="7"/>
      <dgm:spPr/>
      <dgm:t>
        <a:bodyPr/>
        <a:lstStyle/>
        <a:p>
          <a:endParaRPr lang="en-US"/>
        </a:p>
      </dgm:t>
    </dgm:pt>
    <dgm:pt modelId="{F6070179-E0BB-4232-9D67-B451834B8E9B}" type="pres">
      <dgm:prSet presAssocID="{029E5CA8-4791-41DB-B819-B2A151541D6D}" presName="hierRoot2" presStyleCnt="0">
        <dgm:presLayoutVars>
          <dgm:hierBranch val="r"/>
        </dgm:presLayoutVars>
      </dgm:prSet>
      <dgm:spPr/>
    </dgm:pt>
    <dgm:pt modelId="{46CC669B-BE46-457B-BE71-F00EE15907D4}" type="pres">
      <dgm:prSet presAssocID="{029E5CA8-4791-41DB-B819-B2A151541D6D}" presName="rootComposite" presStyleCnt="0"/>
      <dgm:spPr/>
    </dgm:pt>
    <dgm:pt modelId="{A9C59E64-90AE-468C-B01C-A68A9871B1B7}" type="pres">
      <dgm:prSet presAssocID="{029E5CA8-4791-41DB-B819-B2A151541D6D}" presName="rootText" presStyleLbl="node3" presStyleIdx="0" presStyleCnt="7">
        <dgm:presLayoutVars>
          <dgm:chPref val="3"/>
        </dgm:presLayoutVars>
      </dgm:prSet>
      <dgm:spPr/>
      <dgm:t>
        <a:bodyPr/>
        <a:lstStyle/>
        <a:p>
          <a:endParaRPr lang="en-US"/>
        </a:p>
      </dgm:t>
    </dgm:pt>
    <dgm:pt modelId="{7ADE605A-59F6-4A8F-BAAA-90E5973F825A}" type="pres">
      <dgm:prSet presAssocID="{029E5CA8-4791-41DB-B819-B2A151541D6D}" presName="rootConnector" presStyleLbl="node3" presStyleIdx="0" presStyleCnt="7"/>
      <dgm:spPr/>
      <dgm:t>
        <a:bodyPr/>
        <a:lstStyle/>
        <a:p>
          <a:endParaRPr lang="en-US"/>
        </a:p>
      </dgm:t>
    </dgm:pt>
    <dgm:pt modelId="{D230EFCD-2458-4FC3-B6BB-5F14DE6B1AA3}" type="pres">
      <dgm:prSet presAssocID="{029E5CA8-4791-41DB-B819-B2A151541D6D}" presName="hierChild4" presStyleCnt="0"/>
      <dgm:spPr/>
    </dgm:pt>
    <dgm:pt modelId="{936339BA-1CF2-4D7B-A0F1-95E65593BE08}" type="pres">
      <dgm:prSet presAssocID="{029E5CA8-4791-41DB-B819-B2A151541D6D}" presName="hierChild5" presStyleCnt="0"/>
      <dgm:spPr/>
    </dgm:pt>
    <dgm:pt modelId="{8B691332-E0C4-4CE1-8A7E-C8D67E802AD5}" type="pres">
      <dgm:prSet presAssocID="{D48AC46E-39A5-40CC-9D87-89799EC192E1}" presName="Name35" presStyleLbl="parChTrans1D3" presStyleIdx="1" presStyleCnt="7"/>
      <dgm:spPr/>
      <dgm:t>
        <a:bodyPr/>
        <a:lstStyle/>
        <a:p>
          <a:endParaRPr lang="en-US"/>
        </a:p>
      </dgm:t>
    </dgm:pt>
    <dgm:pt modelId="{6CE09D85-31FC-4956-938C-8CD8DD32DE8D}" type="pres">
      <dgm:prSet presAssocID="{8812DDF7-C1E9-480E-A491-96C047C37E22}" presName="hierRoot2" presStyleCnt="0">
        <dgm:presLayoutVars>
          <dgm:hierBranch val="r"/>
        </dgm:presLayoutVars>
      </dgm:prSet>
      <dgm:spPr/>
    </dgm:pt>
    <dgm:pt modelId="{B4CED288-5CD0-485E-BF8B-711A3BBAB8AD}" type="pres">
      <dgm:prSet presAssocID="{8812DDF7-C1E9-480E-A491-96C047C37E22}" presName="rootComposite" presStyleCnt="0"/>
      <dgm:spPr/>
    </dgm:pt>
    <dgm:pt modelId="{4E432E4A-D26B-4DF0-9695-26609D6EC31B}" type="pres">
      <dgm:prSet presAssocID="{8812DDF7-C1E9-480E-A491-96C047C37E22}" presName="rootText" presStyleLbl="node3" presStyleIdx="1" presStyleCnt="7">
        <dgm:presLayoutVars>
          <dgm:chPref val="3"/>
        </dgm:presLayoutVars>
      </dgm:prSet>
      <dgm:spPr/>
      <dgm:t>
        <a:bodyPr/>
        <a:lstStyle/>
        <a:p>
          <a:endParaRPr lang="en-US"/>
        </a:p>
      </dgm:t>
    </dgm:pt>
    <dgm:pt modelId="{88717216-44A1-451D-8DD7-4B69368EE324}" type="pres">
      <dgm:prSet presAssocID="{8812DDF7-C1E9-480E-A491-96C047C37E22}" presName="rootConnector" presStyleLbl="node3" presStyleIdx="1" presStyleCnt="7"/>
      <dgm:spPr/>
      <dgm:t>
        <a:bodyPr/>
        <a:lstStyle/>
        <a:p>
          <a:endParaRPr lang="en-US"/>
        </a:p>
      </dgm:t>
    </dgm:pt>
    <dgm:pt modelId="{6857C17C-849F-45D6-A20E-4DF93706CC8D}" type="pres">
      <dgm:prSet presAssocID="{8812DDF7-C1E9-480E-A491-96C047C37E22}" presName="hierChild4" presStyleCnt="0"/>
      <dgm:spPr/>
    </dgm:pt>
    <dgm:pt modelId="{CAD05D7E-7EE3-4E62-AB07-7DE6FF39A6B4}" type="pres">
      <dgm:prSet presAssocID="{8812DDF7-C1E9-480E-A491-96C047C37E22}" presName="hierChild5" presStyleCnt="0"/>
      <dgm:spPr/>
    </dgm:pt>
    <dgm:pt modelId="{22A99611-E53D-4A69-A663-244037A5019D}" type="pres">
      <dgm:prSet presAssocID="{9079C09D-8D39-4279-A8AC-830E33E6D946}" presName="hierChild5" presStyleCnt="0"/>
      <dgm:spPr/>
    </dgm:pt>
    <dgm:pt modelId="{383BEA5D-CB5C-4CDE-BFDB-C3DB397F5F32}" type="pres">
      <dgm:prSet presAssocID="{A44C0ADF-BA1D-45C7-96C5-2CF61F95D891}" presName="Name35" presStyleLbl="parChTrans1D2" presStyleIdx="1" presStyleCnt="2"/>
      <dgm:spPr/>
      <dgm:t>
        <a:bodyPr/>
        <a:lstStyle/>
        <a:p>
          <a:endParaRPr lang="en-US"/>
        </a:p>
      </dgm:t>
    </dgm:pt>
    <dgm:pt modelId="{20C3177B-DC4D-40AC-931D-DFADC14565F0}" type="pres">
      <dgm:prSet presAssocID="{6CE56CA3-E19E-4E57-8A71-62C9DAF22CF9}" presName="hierRoot2" presStyleCnt="0">
        <dgm:presLayoutVars>
          <dgm:hierBranch/>
        </dgm:presLayoutVars>
      </dgm:prSet>
      <dgm:spPr/>
    </dgm:pt>
    <dgm:pt modelId="{A0D7ECCD-D0CE-41BF-9F49-F0D4BB83394F}" type="pres">
      <dgm:prSet presAssocID="{6CE56CA3-E19E-4E57-8A71-62C9DAF22CF9}" presName="rootComposite" presStyleCnt="0"/>
      <dgm:spPr/>
    </dgm:pt>
    <dgm:pt modelId="{317D44D7-F9CA-4B4F-91E2-22855C94477B}" type="pres">
      <dgm:prSet presAssocID="{6CE56CA3-E19E-4E57-8A71-62C9DAF22CF9}" presName="rootText" presStyleLbl="node2" presStyleIdx="1" presStyleCnt="2">
        <dgm:presLayoutVars>
          <dgm:chPref val="3"/>
        </dgm:presLayoutVars>
      </dgm:prSet>
      <dgm:spPr/>
      <dgm:t>
        <a:bodyPr/>
        <a:lstStyle/>
        <a:p>
          <a:endParaRPr lang="en-US"/>
        </a:p>
      </dgm:t>
    </dgm:pt>
    <dgm:pt modelId="{94F7957C-B86D-4F31-B0A0-B774B3E1168F}" type="pres">
      <dgm:prSet presAssocID="{6CE56CA3-E19E-4E57-8A71-62C9DAF22CF9}" presName="rootConnector" presStyleLbl="node2" presStyleIdx="1" presStyleCnt="2"/>
      <dgm:spPr/>
      <dgm:t>
        <a:bodyPr/>
        <a:lstStyle/>
        <a:p>
          <a:endParaRPr lang="en-US"/>
        </a:p>
      </dgm:t>
    </dgm:pt>
    <dgm:pt modelId="{C14B8FD5-681E-4C1E-845B-57B82C5C57E4}" type="pres">
      <dgm:prSet presAssocID="{6CE56CA3-E19E-4E57-8A71-62C9DAF22CF9}" presName="hierChild4" presStyleCnt="0"/>
      <dgm:spPr/>
    </dgm:pt>
    <dgm:pt modelId="{8EA6E568-C678-4BC0-B57D-F20DB27EF820}" type="pres">
      <dgm:prSet presAssocID="{245060C3-2A54-4392-A497-F2DAF3FFCE8E}" presName="Name35" presStyleLbl="parChTrans1D3" presStyleIdx="2" presStyleCnt="7"/>
      <dgm:spPr/>
      <dgm:t>
        <a:bodyPr/>
        <a:lstStyle/>
        <a:p>
          <a:endParaRPr lang="en-US"/>
        </a:p>
      </dgm:t>
    </dgm:pt>
    <dgm:pt modelId="{8B5D1319-57F9-40D6-B7F6-C8B54E68D76D}" type="pres">
      <dgm:prSet presAssocID="{C551B2F2-EAB5-46E1-8E52-171FB1520903}" presName="hierRoot2" presStyleCnt="0">
        <dgm:presLayoutVars>
          <dgm:hierBranch val="r"/>
        </dgm:presLayoutVars>
      </dgm:prSet>
      <dgm:spPr/>
    </dgm:pt>
    <dgm:pt modelId="{2D2BD58D-A9FD-448C-9799-5162DCF71930}" type="pres">
      <dgm:prSet presAssocID="{C551B2F2-EAB5-46E1-8E52-171FB1520903}" presName="rootComposite" presStyleCnt="0"/>
      <dgm:spPr/>
    </dgm:pt>
    <dgm:pt modelId="{DAC2BFCE-8A21-4935-8263-E253B3DF4332}" type="pres">
      <dgm:prSet presAssocID="{C551B2F2-EAB5-46E1-8E52-171FB1520903}" presName="rootText" presStyleLbl="node3" presStyleIdx="2" presStyleCnt="7">
        <dgm:presLayoutVars>
          <dgm:chPref val="3"/>
        </dgm:presLayoutVars>
      </dgm:prSet>
      <dgm:spPr/>
      <dgm:t>
        <a:bodyPr/>
        <a:lstStyle/>
        <a:p>
          <a:endParaRPr lang="en-US"/>
        </a:p>
      </dgm:t>
    </dgm:pt>
    <dgm:pt modelId="{A002A786-F0C5-4A2C-BC4B-FDA02BEDE392}" type="pres">
      <dgm:prSet presAssocID="{C551B2F2-EAB5-46E1-8E52-171FB1520903}" presName="rootConnector" presStyleLbl="node3" presStyleIdx="2" presStyleCnt="7"/>
      <dgm:spPr/>
      <dgm:t>
        <a:bodyPr/>
        <a:lstStyle/>
        <a:p>
          <a:endParaRPr lang="en-US"/>
        </a:p>
      </dgm:t>
    </dgm:pt>
    <dgm:pt modelId="{CEBECC98-184F-404F-BEFC-716F6E411762}" type="pres">
      <dgm:prSet presAssocID="{C551B2F2-EAB5-46E1-8E52-171FB1520903}" presName="hierChild4" presStyleCnt="0"/>
      <dgm:spPr/>
    </dgm:pt>
    <dgm:pt modelId="{65423CCA-8D81-4221-8ED6-7E810D2A8044}" type="pres">
      <dgm:prSet presAssocID="{C551B2F2-EAB5-46E1-8E52-171FB1520903}" presName="hierChild5" presStyleCnt="0"/>
      <dgm:spPr/>
    </dgm:pt>
    <dgm:pt modelId="{0016D21C-7ECC-4FF4-8225-ED7ED2C59550}" type="pres">
      <dgm:prSet presAssocID="{EEB2E59E-E43D-485C-BBC3-1A6AA30C24DE}" presName="Name35" presStyleLbl="parChTrans1D3" presStyleIdx="3" presStyleCnt="7"/>
      <dgm:spPr/>
      <dgm:t>
        <a:bodyPr/>
        <a:lstStyle/>
        <a:p>
          <a:endParaRPr lang="en-US"/>
        </a:p>
      </dgm:t>
    </dgm:pt>
    <dgm:pt modelId="{4048396B-CD9E-45D8-9EF9-CCBC650568FA}" type="pres">
      <dgm:prSet presAssocID="{679AAFFB-F83D-400B-8D7A-CA58A27A4A4E}" presName="hierRoot2" presStyleCnt="0">
        <dgm:presLayoutVars>
          <dgm:hierBranch val="r"/>
        </dgm:presLayoutVars>
      </dgm:prSet>
      <dgm:spPr/>
    </dgm:pt>
    <dgm:pt modelId="{64B17D72-4C48-4BEA-9D83-078F24F6DC58}" type="pres">
      <dgm:prSet presAssocID="{679AAFFB-F83D-400B-8D7A-CA58A27A4A4E}" presName="rootComposite" presStyleCnt="0"/>
      <dgm:spPr/>
    </dgm:pt>
    <dgm:pt modelId="{AB595E71-C20A-42B5-BC9E-662837ABD18C}" type="pres">
      <dgm:prSet presAssocID="{679AAFFB-F83D-400B-8D7A-CA58A27A4A4E}" presName="rootText" presStyleLbl="node3" presStyleIdx="3" presStyleCnt="7">
        <dgm:presLayoutVars>
          <dgm:chPref val="3"/>
        </dgm:presLayoutVars>
      </dgm:prSet>
      <dgm:spPr/>
      <dgm:t>
        <a:bodyPr/>
        <a:lstStyle/>
        <a:p>
          <a:endParaRPr lang="en-US"/>
        </a:p>
      </dgm:t>
    </dgm:pt>
    <dgm:pt modelId="{D366E3EF-7F8C-4CF9-A0AC-0C441E5881F6}" type="pres">
      <dgm:prSet presAssocID="{679AAFFB-F83D-400B-8D7A-CA58A27A4A4E}" presName="rootConnector" presStyleLbl="node3" presStyleIdx="3" presStyleCnt="7"/>
      <dgm:spPr/>
      <dgm:t>
        <a:bodyPr/>
        <a:lstStyle/>
        <a:p>
          <a:endParaRPr lang="en-US"/>
        </a:p>
      </dgm:t>
    </dgm:pt>
    <dgm:pt modelId="{E0DFEA30-18B2-4F27-B560-22C27A0F6C4B}" type="pres">
      <dgm:prSet presAssocID="{679AAFFB-F83D-400B-8D7A-CA58A27A4A4E}" presName="hierChild4" presStyleCnt="0"/>
      <dgm:spPr/>
    </dgm:pt>
    <dgm:pt modelId="{6D961D5B-8D64-4927-A27C-DAEE8FD1FCAD}" type="pres">
      <dgm:prSet presAssocID="{679AAFFB-F83D-400B-8D7A-CA58A27A4A4E}" presName="hierChild5" presStyleCnt="0"/>
      <dgm:spPr/>
    </dgm:pt>
    <dgm:pt modelId="{78677215-4714-45DC-ACAD-0DE978ED0552}" type="pres">
      <dgm:prSet presAssocID="{ED7DEADC-0EEF-4797-B857-0600D17855BF}" presName="Name35" presStyleLbl="parChTrans1D3" presStyleIdx="4" presStyleCnt="7"/>
      <dgm:spPr/>
      <dgm:t>
        <a:bodyPr/>
        <a:lstStyle/>
        <a:p>
          <a:endParaRPr lang="en-US"/>
        </a:p>
      </dgm:t>
    </dgm:pt>
    <dgm:pt modelId="{3CB221ED-A20F-4BCD-833D-453D765EEFCD}" type="pres">
      <dgm:prSet presAssocID="{90032DAD-67DD-4AF0-8CED-9550BAF06DB6}" presName="hierRoot2" presStyleCnt="0">
        <dgm:presLayoutVars>
          <dgm:hierBranch val="r"/>
        </dgm:presLayoutVars>
      </dgm:prSet>
      <dgm:spPr/>
    </dgm:pt>
    <dgm:pt modelId="{D8FBA99B-B2DA-42A9-AA9F-A96446BA3868}" type="pres">
      <dgm:prSet presAssocID="{90032DAD-67DD-4AF0-8CED-9550BAF06DB6}" presName="rootComposite" presStyleCnt="0"/>
      <dgm:spPr/>
    </dgm:pt>
    <dgm:pt modelId="{E8045A40-4BA0-44D4-9CF9-FA8E20EE8BA8}" type="pres">
      <dgm:prSet presAssocID="{90032DAD-67DD-4AF0-8CED-9550BAF06DB6}" presName="rootText" presStyleLbl="node3" presStyleIdx="4" presStyleCnt="7">
        <dgm:presLayoutVars>
          <dgm:chPref val="3"/>
        </dgm:presLayoutVars>
      </dgm:prSet>
      <dgm:spPr/>
      <dgm:t>
        <a:bodyPr/>
        <a:lstStyle/>
        <a:p>
          <a:endParaRPr lang="en-US"/>
        </a:p>
      </dgm:t>
    </dgm:pt>
    <dgm:pt modelId="{CE725B13-74B0-4412-BB77-BC976C9D0CC8}" type="pres">
      <dgm:prSet presAssocID="{90032DAD-67DD-4AF0-8CED-9550BAF06DB6}" presName="rootConnector" presStyleLbl="node3" presStyleIdx="4" presStyleCnt="7"/>
      <dgm:spPr/>
      <dgm:t>
        <a:bodyPr/>
        <a:lstStyle/>
        <a:p>
          <a:endParaRPr lang="en-US"/>
        </a:p>
      </dgm:t>
    </dgm:pt>
    <dgm:pt modelId="{E945B460-AA45-40E9-81A5-EDFE4B8671C7}" type="pres">
      <dgm:prSet presAssocID="{90032DAD-67DD-4AF0-8CED-9550BAF06DB6}" presName="hierChild4" presStyleCnt="0"/>
      <dgm:spPr/>
    </dgm:pt>
    <dgm:pt modelId="{F4F2035E-0809-48F1-8CB0-4B32AD742BA5}" type="pres">
      <dgm:prSet presAssocID="{90032DAD-67DD-4AF0-8CED-9550BAF06DB6}" presName="hierChild5" presStyleCnt="0"/>
      <dgm:spPr/>
    </dgm:pt>
    <dgm:pt modelId="{C0E9AFDC-42DB-4600-9B41-14EFF7096CDE}" type="pres">
      <dgm:prSet presAssocID="{1142FAB3-6776-4613-A316-33D47D8D883A}" presName="Name35" presStyleLbl="parChTrans1D3" presStyleIdx="5" presStyleCnt="7"/>
      <dgm:spPr/>
      <dgm:t>
        <a:bodyPr/>
        <a:lstStyle/>
        <a:p>
          <a:endParaRPr lang="en-US"/>
        </a:p>
      </dgm:t>
    </dgm:pt>
    <dgm:pt modelId="{5C17CAE0-79CF-4BA1-B63F-3A4707FD7066}" type="pres">
      <dgm:prSet presAssocID="{0D9F5B39-2FDD-44BA-B1F7-BB27FEFFE97C}" presName="hierRoot2" presStyleCnt="0">
        <dgm:presLayoutVars>
          <dgm:hierBranch val="r"/>
        </dgm:presLayoutVars>
      </dgm:prSet>
      <dgm:spPr/>
    </dgm:pt>
    <dgm:pt modelId="{6A01A8F9-B010-4273-BBBC-D62B7F690204}" type="pres">
      <dgm:prSet presAssocID="{0D9F5B39-2FDD-44BA-B1F7-BB27FEFFE97C}" presName="rootComposite" presStyleCnt="0"/>
      <dgm:spPr/>
    </dgm:pt>
    <dgm:pt modelId="{A8397CA6-F9F6-4BCE-9561-42F5C3502EC9}" type="pres">
      <dgm:prSet presAssocID="{0D9F5B39-2FDD-44BA-B1F7-BB27FEFFE97C}" presName="rootText" presStyleLbl="node3" presStyleIdx="5" presStyleCnt="7">
        <dgm:presLayoutVars>
          <dgm:chPref val="3"/>
        </dgm:presLayoutVars>
      </dgm:prSet>
      <dgm:spPr/>
      <dgm:t>
        <a:bodyPr/>
        <a:lstStyle/>
        <a:p>
          <a:endParaRPr lang="en-US"/>
        </a:p>
      </dgm:t>
    </dgm:pt>
    <dgm:pt modelId="{6C37C5D6-94FC-4CA4-872D-C8441788EFE8}" type="pres">
      <dgm:prSet presAssocID="{0D9F5B39-2FDD-44BA-B1F7-BB27FEFFE97C}" presName="rootConnector" presStyleLbl="node3" presStyleIdx="5" presStyleCnt="7"/>
      <dgm:spPr/>
      <dgm:t>
        <a:bodyPr/>
        <a:lstStyle/>
        <a:p>
          <a:endParaRPr lang="en-US"/>
        </a:p>
      </dgm:t>
    </dgm:pt>
    <dgm:pt modelId="{F84E0A04-D943-4E31-B456-36C32F2C25B4}" type="pres">
      <dgm:prSet presAssocID="{0D9F5B39-2FDD-44BA-B1F7-BB27FEFFE97C}" presName="hierChild4" presStyleCnt="0"/>
      <dgm:spPr/>
    </dgm:pt>
    <dgm:pt modelId="{9E0264DD-6E90-402D-A432-F7590BEC635E}" type="pres">
      <dgm:prSet presAssocID="{0D9F5B39-2FDD-44BA-B1F7-BB27FEFFE97C}" presName="hierChild5" presStyleCnt="0"/>
      <dgm:spPr/>
    </dgm:pt>
    <dgm:pt modelId="{10C1056E-E34D-449B-8022-AF8B4147EC2B}" type="pres">
      <dgm:prSet presAssocID="{888985C1-C665-4B5D-8F11-C5CE30A7F55B}" presName="Name35" presStyleLbl="parChTrans1D3" presStyleIdx="6" presStyleCnt="7"/>
      <dgm:spPr/>
      <dgm:t>
        <a:bodyPr/>
        <a:lstStyle/>
        <a:p>
          <a:endParaRPr lang="en-US"/>
        </a:p>
      </dgm:t>
    </dgm:pt>
    <dgm:pt modelId="{4A9954FC-28E9-4C7B-99F0-6720557BD4FF}" type="pres">
      <dgm:prSet presAssocID="{78212499-8D9F-4772-A51A-ED6E6523BC68}" presName="hierRoot2" presStyleCnt="0">
        <dgm:presLayoutVars>
          <dgm:hierBranch val="r"/>
        </dgm:presLayoutVars>
      </dgm:prSet>
      <dgm:spPr/>
    </dgm:pt>
    <dgm:pt modelId="{62908532-1F56-4EC0-B738-4F44B56ED5D5}" type="pres">
      <dgm:prSet presAssocID="{78212499-8D9F-4772-A51A-ED6E6523BC68}" presName="rootComposite" presStyleCnt="0"/>
      <dgm:spPr/>
    </dgm:pt>
    <dgm:pt modelId="{54592DBF-2A9F-4356-950C-0CC21229DBA5}" type="pres">
      <dgm:prSet presAssocID="{78212499-8D9F-4772-A51A-ED6E6523BC68}" presName="rootText" presStyleLbl="node3" presStyleIdx="6" presStyleCnt="7">
        <dgm:presLayoutVars>
          <dgm:chPref val="3"/>
        </dgm:presLayoutVars>
      </dgm:prSet>
      <dgm:spPr/>
      <dgm:t>
        <a:bodyPr/>
        <a:lstStyle/>
        <a:p>
          <a:endParaRPr lang="en-US"/>
        </a:p>
      </dgm:t>
    </dgm:pt>
    <dgm:pt modelId="{3289A6EA-E3A5-4F10-A27D-2E25A528734F}" type="pres">
      <dgm:prSet presAssocID="{78212499-8D9F-4772-A51A-ED6E6523BC68}" presName="rootConnector" presStyleLbl="node3" presStyleIdx="6" presStyleCnt="7"/>
      <dgm:spPr/>
      <dgm:t>
        <a:bodyPr/>
        <a:lstStyle/>
        <a:p>
          <a:endParaRPr lang="en-US"/>
        </a:p>
      </dgm:t>
    </dgm:pt>
    <dgm:pt modelId="{DC9250B3-5CD7-460D-8D37-51D5F2598083}" type="pres">
      <dgm:prSet presAssocID="{78212499-8D9F-4772-A51A-ED6E6523BC68}" presName="hierChild4" presStyleCnt="0"/>
      <dgm:spPr/>
    </dgm:pt>
    <dgm:pt modelId="{56105B18-9DA7-4279-8244-27CA59B44FD7}" type="pres">
      <dgm:prSet presAssocID="{78212499-8D9F-4772-A51A-ED6E6523BC68}" presName="hierChild5" presStyleCnt="0"/>
      <dgm:spPr/>
    </dgm:pt>
    <dgm:pt modelId="{B520D634-48D0-424A-A4FB-CD40E8885B54}" type="pres">
      <dgm:prSet presAssocID="{6CE56CA3-E19E-4E57-8A71-62C9DAF22CF9}" presName="hierChild5" presStyleCnt="0"/>
      <dgm:spPr/>
    </dgm:pt>
    <dgm:pt modelId="{BF7D9DC0-ADED-4044-BD9C-0441E6A24BC4}" type="pres">
      <dgm:prSet presAssocID="{6BDA46DD-4944-45A7-8DF2-6B7D4D558E65}" presName="hierChild3" presStyleCnt="0"/>
      <dgm:spPr/>
    </dgm:pt>
  </dgm:ptLst>
  <dgm:cxnLst>
    <dgm:cxn modelId="{67073C8E-366B-447A-9E5D-1A28ECF2E6B9}" type="presOf" srcId="{1142FAB3-6776-4613-A316-33D47D8D883A}" destId="{C0E9AFDC-42DB-4600-9B41-14EFF7096CDE}" srcOrd="0" destOrd="0" presId="urn:microsoft.com/office/officeart/2005/8/layout/orgChart1"/>
    <dgm:cxn modelId="{51FC7E3C-99C8-48BF-9076-06899E69D225}" type="presOf" srcId="{245060C3-2A54-4392-A497-F2DAF3FFCE8E}" destId="{8EA6E568-C678-4BC0-B57D-F20DB27EF820}" srcOrd="0" destOrd="0" presId="urn:microsoft.com/office/officeart/2005/8/layout/orgChart1"/>
    <dgm:cxn modelId="{A048D2E4-9D4A-4383-8C94-2EE4CDCDDE89}" type="presOf" srcId="{78212499-8D9F-4772-A51A-ED6E6523BC68}" destId="{54592DBF-2A9F-4356-950C-0CC21229DBA5}" srcOrd="0" destOrd="0" presId="urn:microsoft.com/office/officeart/2005/8/layout/orgChart1"/>
    <dgm:cxn modelId="{2727452F-A0BF-414F-901B-21CDF20FFCCD}" type="presOf" srcId="{6CE56CA3-E19E-4E57-8A71-62C9DAF22CF9}" destId="{317D44D7-F9CA-4B4F-91E2-22855C94477B}" srcOrd="0" destOrd="0" presId="urn:microsoft.com/office/officeart/2005/8/layout/orgChart1"/>
    <dgm:cxn modelId="{024A55B3-66A2-4ED8-BA25-2ECB32FD6A3E}" type="presOf" srcId="{6BDA46DD-4944-45A7-8DF2-6B7D4D558E65}" destId="{64FF310D-F758-47ED-AC8F-EFD9C24668A4}" srcOrd="1" destOrd="0" presId="urn:microsoft.com/office/officeart/2005/8/layout/orgChart1"/>
    <dgm:cxn modelId="{CE8492C8-13DC-4246-AFBE-8CCBCE1DBBDE}" type="presOf" srcId="{8812DDF7-C1E9-480E-A491-96C047C37E22}" destId="{88717216-44A1-451D-8DD7-4B69368EE324}" srcOrd="1" destOrd="0" presId="urn:microsoft.com/office/officeart/2005/8/layout/orgChart1"/>
    <dgm:cxn modelId="{3E92C03F-2C8D-43C5-ACD6-791DB1FC2CD0}" type="presOf" srcId="{679AAFFB-F83D-400B-8D7A-CA58A27A4A4E}" destId="{AB595E71-C20A-42B5-BC9E-662837ABD18C}" srcOrd="0" destOrd="0" presId="urn:microsoft.com/office/officeart/2005/8/layout/orgChart1"/>
    <dgm:cxn modelId="{FB2EAED9-69F0-4033-9622-1148E9ECD360}" type="presOf" srcId="{5F0392C3-48F4-4A19-BD37-08E3C650E5EF}" destId="{2D86B8E9-2A60-44C1-A46D-B2973238F924}" srcOrd="0" destOrd="0" presId="urn:microsoft.com/office/officeart/2005/8/layout/orgChart1"/>
    <dgm:cxn modelId="{6ED520A9-C2CD-4786-8060-6BB512E81171}" srcId="{6CE56CA3-E19E-4E57-8A71-62C9DAF22CF9}" destId="{78212499-8D9F-4772-A51A-ED6E6523BC68}" srcOrd="4" destOrd="0" parTransId="{888985C1-C665-4B5D-8F11-C5CE30A7F55B}" sibTransId="{00E0BCAA-13B2-4A5A-82B3-0FC4C79A1284}"/>
    <dgm:cxn modelId="{1B7294B7-5012-41BC-98BB-8F97BFC817EB}" type="presOf" srcId="{C551B2F2-EAB5-46E1-8E52-171FB1520903}" destId="{A002A786-F0C5-4A2C-BC4B-FDA02BEDE392}" srcOrd="1" destOrd="0" presId="urn:microsoft.com/office/officeart/2005/8/layout/orgChart1"/>
    <dgm:cxn modelId="{CAA0E45C-4E2A-4280-8F09-E8FBE9380030}" srcId="{6CE56CA3-E19E-4E57-8A71-62C9DAF22CF9}" destId="{679AAFFB-F83D-400B-8D7A-CA58A27A4A4E}" srcOrd="1" destOrd="0" parTransId="{EEB2E59E-E43D-485C-BBC3-1A6AA30C24DE}" sibTransId="{79211E58-F20A-41A9-B796-B0697C24B71A}"/>
    <dgm:cxn modelId="{3AE1DF4A-F6E6-4FE4-B073-E08168B2FBE6}" type="presOf" srcId="{0D9F5B39-2FDD-44BA-B1F7-BB27FEFFE97C}" destId="{6C37C5D6-94FC-4CA4-872D-C8441788EFE8}" srcOrd="1" destOrd="0" presId="urn:microsoft.com/office/officeart/2005/8/layout/orgChart1"/>
    <dgm:cxn modelId="{CF0D5050-45A2-4314-9F6C-E58B35F6E354}" type="presOf" srcId="{0F4D00FB-ADAB-414E-B24D-51A2BB9E8CB0}" destId="{F2706E2B-67CC-446F-8B67-59C0E55B1597}" srcOrd="0" destOrd="0" presId="urn:microsoft.com/office/officeart/2005/8/layout/orgChart1"/>
    <dgm:cxn modelId="{A0F43983-DE85-4236-9390-E440150A10D4}" srcId="{6BDA46DD-4944-45A7-8DF2-6B7D4D558E65}" destId="{6CE56CA3-E19E-4E57-8A71-62C9DAF22CF9}" srcOrd="1" destOrd="0" parTransId="{A44C0ADF-BA1D-45C7-96C5-2CF61F95D891}" sibTransId="{FBA042FC-38E7-4E3E-9DF0-DC8CB7D0D69E}"/>
    <dgm:cxn modelId="{DEE76A77-B92B-4C19-AB91-0823F1314C1B}" type="presOf" srcId="{9079C09D-8D39-4279-A8AC-830E33E6D946}" destId="{B3ECFFD7-B6EE-4B45-810D-9DE556B01A16}" srcOrd="0" destOrd="0" presId="urn:microsoft.com/office/officeart/2005/8/layout/orgChart1"/>
    <dgm:cxn modelId="{C2EE2ED0-8767-4459-85DA-33E189759CB1}" type="presOf" srcId="{029E5CA8-4791-41DB-B819-B2A151541D6D}" destId="{A9C59E64-90AE-468C-B01C-A68A9871B1B7}" srcOrd="0" destOrd="0" presId="urn:microsoft.com/office/officeart/2005/8/layout/orgChart1"/>
    <dgm:cxn modelId="{BEFB460D-F574-4113-9354-29322696B27A}" srcId="{9079C09D-8D39-4279-A8AC-830E33E6D946}" destId="{8812DDF7-C1E9-480E-A491-96C047C37E22}" srcOrd="1" destOrd="0" parTransId="{D48AC46E-39A5-40CC-9D87-89799EC192E1}" sibTransId="{303CFF91-2B0E-4C56-88C0-79D052EB0F1B}"/>
    <dgm:cxn modelId="{C609EDA1-0883-4B8D-802B-F4BBC9610929}" srcId="{6CE56CA3-E19E-4E57-8A71-62C9DAF22CF9}" destId="{90032DAD-67DD-4AF0-8CED-9550BAF06DB6}" srcOrd="2" destOrd="0" parTransId="{ED7DEADC-0EEF-4797-B857-0600D17855BF}" sibTransId="{A3A1F5C1-291C-45A7-AF3B-28A9CEDBC85C}"/>
    <dgm:cxn modelId="{183FEF90-E44C-47D4-A0FB-B028E6F4F328}" type="presOf" srcId="{029E5CA8-4791-41DB-B819-B2A151541D6D}" destId="{7ADE605A-59F6-4A8F-BAAA-90E5973F825A}" srcOrd="1" destOrd="0" presId="urn:microsoft.com/office/officeart/2005/8/layout/orgChart1"/>
    <dgm:cxn modelId="{8A06160A-864C-40EC-ABFD-AB658BAE3D75}" type="presOf" srcId="{D48AC46E-39A5-40CC-9D87-89799EC192E1}" destId="{8B691332-E0C4-4CE1-8A7E-C8D67E802AD5}" srcOrd="0" destOrd="0" presId="urn:microsoft.com/office/officeart/2005/8/layout/orgChart1"/>
    <dgm:cxn modelId="{E2795CE9-557D-4D3A-83DA-7A8A41187CEB}" type="presOf" srcId="{90032DAD-67DD-4AF0-8CED-9550BAF06DB6}" destId="{E8045A40-4BA0-44D4-9CF9-FA8E20EE8BA8}" srcOrd="0" destOrd="0" presId="urn:microsoft.com/office/officeart/2005/8/layout/orgChart1"/>
    <dgm:cxn modelId="{93F2E71C-E62A-4DE3-98C0-08E33F6E856B}" type="presOf" srcId="{78212499-8D9F-4772-A51A-ED6E6523BC68}" destId="{3289A6EA-E3A5-4F10-A27D-2E25A528734F}" srcOrd="1" destOrd="0" presId="urn:microsoft.com/office/officeart/2005/8/layout/orgChart1"/>
    <dgm:cxn modelId="{7721B614-F7F6-44E5-927B-6438A07BCB8A}" type="presOf" srcId="{9F2A7D8B-EE9A-4C5A-A39F-624B30346F1D}" destId="{68DCEC9E-A619-4440-8623-E35D03F44465}" srcOrd="0" destOrd="0" presId="urn:microsoft.com/office/officeart/2005/8/layout/orgChart1"/>
    <dgm:cxn modelId="{1C99E1B7-7F2B-49DB-866E-927910D631FE}" type="presOf" srcId="{6BDA46DD-4944-45A7-8DF2-6B7D4D558E65}" destId="{D1B72FDB-2B2D-40AD-BF80-0B8A967DAEA5}" srcOrd="0" destOrd="0" presId="urn:microsoft.com/office/officeart/2005/8/layout/orgChart1"/>
    <dgm:cxn modelId="{D8B21BAA-761A-47F6-83C6-5408C31B21B4}" type="presOf" srcId="{ED7DEADC-0EEF-4797-B857-0600D17855BF}" destId="{78677215-4714-45DC-ACAD-0DE978ED0552}" srcOrd="0" destOrd="0" presId="urn:microsoft.com/office/officeart/2005/8/layout/orgChart1"/>
    <dgm:cxn modelId="{84A3DD29-2279-4125-B65C-C9038BE7E46C}" type="presOf" srcId="{EEB2E59E-E43D-485C-BBC3-1A6AA30C24DE}" destId="{0016D21C-7ECC-4FF4-8225-ED7ED2C59550}" srcOrd="0" destOrd="0" presId="urn:microsoft.com/office/officeart/2005/8/layout/orgChart1"/>
    <dgm:cxn modelId="{25239062-3507-4301-AF36-C34BC96FD022}" srcId="{6CE56CA3-E19E-4E57-8A71-62C9DAF22CF9}" destId="{0D9F5B39-2FDD-44BA-B1F7-BB27FEFFE97C}" srcOrd="3" destOrd="0" parTransId="{1142FAB3-6776-4613-A316-33D47D8D883A}" sibTransId="{7D9FA2AF-DD09-4D1D-8085-4DD473835B97}"/>
    <dgm:cxn modelId="{1BB7C608-1B92-4517-98F3-3CA8E381FDEB}" type="presOf" srcId="{C551B2F2-EAB5-46E1-8E52-171FB1520903}" destId="{DAC2BFCE-8A21-4935-8263-E253B3DF4332}" srcOrd="0" destOrd="0" presId="urn:microsoft.com/office/officeart/2005/8/layout/orgChart1"/>
    <dgm:cxn modelId="{27A83EAC-C743-49E7-9D7A-85809ECE6047}" type="presOf" srcId="{A44C0ADF-BA1D-45C7-96C5-2CF61F95D891}" destId="{383BEA5D-CB5C-4CDE-BFDB-C3DB397F5F32}" srcOrd="0" destOrd="0" presId="urn:microsoft.com/office/officeart/2005/8/layout/orgChart1"/>
    <dgm:cxn modelId="{46E3BBCF-A853-45D3-A0B7-B5F631A15B4B}" srcId="{0F4D00FB-ADAB-414E-B24D-51A2BB9E8CB0}" destId="{6BDA46DD-4944-45A7-8DF2-6B7D4D558E65}" srcOrd="0" destOrd="0" parTransId="{E6738E47-3D1A-4C6A-8B27-C28F30F71FD5}" sibTransId="{375343DF-1E9F-4ABA-A0CD-7BDE949C7E9E}"/>
    <dgm:cxn modelId="{DA603128-D6DC-4BFD-8DD3-DE4D4A191013}" srcId="{9079C09D-8D39-4279-A8AC-830E33E6D946}" destId="{029E5CA8-4791-41DB-B819-B2A151541D6D}" srcOrd="0" destOrd="0" parTransId="{5F0392C3-48F4-4A19-BD37-08E3C650E5EF}" sibTransId="{179BE259-97DD-4208-8E43-BFB39A6D806C}"/>
    <dgm:cxn modelId="{E22121A8-522A-402D-BF73-EDA23B36AE83}" type="presOf" srcId="{90032DAD-67DD-4AF0-8CED-9550BAF06DB6}" destId="{CE725B13-74B0-4412-BB77-BC976C9D0CC8}" srcOrd="1" destOrd="0" presId="urn:microsoft.com/office/officeart/2005/8/layout/orgChart1"/>
    <dgm:cxn modelId="{F731C856-9500-4E44-82AB-B2D0857E4AC9}" type="presOf" srcId="{8812DDF7-C1E9-480E-A491-96C047C37E22}" destId="{4E432E4A-D26B-4DF0-9695-26609D6EC31B}" srcOrd="0" destOrd="0" presId="urn:microsoft.com/office/officeart/2005/8/layout/orgChart1"/>
    <dgm:cxn modelId="{0B4DCF57-1A64-4F32-A32B-AEC26D5B0C78}" type="presOf" srcId="{888985C1-C665-4B5D-8F11-C5CE30A7F55B}" destId="{10C1056E-E34D-449B-8022-AF8B4147EC2B}" srcOrd="0" destOrd="0" presId="urn:microsoft.com/office/officeart/2005/8/layout/orgChart1"/>
    <dgm:cxn modelId="{A011E0CA-03B1-4ECA-AB3C-1545E99BF202}" type="presOf" srcId="{0D9F5B39-2FDD-44BA-B1F7-BB27FEFFE97C}" destId="{A8397CA6-F9F6-4BCE-9561-42F5C3502EC9}" srcOrd="0" destOrd="0" presId="urn:microsoft.com/office/officeart/2005/8/layout/orgChart1"/>
    <dgm:cxn modelId="{0D2B5A61-FAFF-4718-A806-18DEBE7CB397}" type="presOf" srcId="{679AAFFB-F83D-400B-8D7A-CA58A27A4A4E}" destId="{D366E3EF-7F8C-4CF9-A0AC-0C441E5881F6}" srcOrd="1" destOrd="0" presId="urn:microsoft.com/office/officeart/2005/8/layout/orgChart1"/>
    <dgm:cxn modelId="{EF28CCAF-C504-46CE-9D05-FC742F357E26}" srcId="{6BDA46DD-4944-45A7-8DF2-6B7D4D558E65}" destId="{9079C09D-8D39-4279-A8AC-830E33E6D946}" srcOrd="0" destOrd="0" parTransId="{9F2A7D8B-EE9A-4C5A-A39F-624B30346F1D}" sibTransId="{E1509845-C03E-490F-9C03-4EBEBCFF9F79}"/>
    <dgm:cxn modelId="{ABDB45BC-450F-4945-85B9-953498F7F97C}" type="presOf" srcId="{6CE56CA3-E19E-4E57-8A71-62C9DAF22CF9}" destId="{94F7957C-B86D-4F31-B0A0-B774B3E1168F}" srcOrd="1" destOrd="0" presId="urn:microsoft.com/office/officeart/2005/8/layout/orgChart1"/>
    <dgm:cxn modelId="{4729752E-76B4-419B-BE11-F899FA70C1FB}" srcId="{6CE56CA3-E19E-4E57-8A71-62C9DAF22CF9}" destId="{C551B2F2-EAB5-46E1-8E52-171FB1520903}" srcOrd="0" destOrd="0" parTransId="{245060C3-2A54-4392-A497-F2DAF3FFCE8E}" sibTransId="{0BDF77D3-C4AA-4B5A-B7F7-5DCF68247B23}"/>
    <dgm:cxn modelId="{DB3BB023-2D1D-48AA-ABF2-C73F4D47C978}" type="presOf" srcId="{9079C09D-8D39-4279-A8AC-830E33E6D946}" destId="{61CAB3A7-CC44-43D9-BA7E-81E1E6A11381}" srcOrd="1" destOrd="0" presId="urn:microsoft.com/office/officeart/2005/8/layout/orgChart1"/>
    <dgm:cxn modelId="{620A0C84-FBA2-4713-A1D4-77716DDBFFB3}" type="presParOf" srcId="{F2706E2B-67CC-446F-8B67-59C0E55B1597}" destId="{EF18EFFC-F57E-4033-8CD1-622B96863979}" srcOrd="0" destOrd="0" presId="urn:microsoft.com/office/officeart/2005/8/layout/orgChart1"/>
    <dgm:cxn modelId="{5DE003CA-5D9F-46E3-90EF-8E79E576B21C}" type="presParOf" srcId="{EF18EFFC-F57E-4033-8CD1-622B96863979}" destId="{2709FC5F-DD05-4D2B-B2A5-5F4C55C4848A}" srcOrd="0" destOrd="0" presId="urn:microsoft.com/office/officeart/2005/8/layout/orgChart1"/>
    <dgm:cxn modelId="{718CB943-3A8F-4FC1-9145-C49AB4078206}" type="presParOf" srcId="{2709FC5F-DD05-4D2B-B2A5-5F4C55C4848A}" destId="{D1B72FDB-2B2D-40AD-BF80-0B8A967DAEA5}" srcOrd="0" destOrd="0" presId="urn:microsoft.com/office/officeart/2005/8/layout/orgChart1"/>
    <dgm:cxn modelId="{04A4BCF1-0960-48CC-95AA-CFCB30CA7F87}" type="presParOf" srcId="{2709FC5F-DD05-4D2B-B2A5-5F4C55C4848A}" destId="{64FF310D-F758-47ED-AC8F-EFD9C24668A4}" srcOrd="1" destOrd="0" presId="urn:microsoft.com/office/officeart/2005/8/layout/orgChart1"/>
    <dgm:cxn modelId="{EAF14521-C820-499A-88C1-6A552559CA8C}" type="presParOf" srcId="{EF18EFFC-F57E-4033-8CD1-622B96863979}" destId="{31CC672E-5968-4C16-A5B4-64727D0E63C8}" srcOrd="1" destOrd="0" presId="urn:microsoft.com/office/officeart/2005/8/layout/orgChart1"/>
    <dgm:cxn modelId="{813B9806-26B7-4C77-8C3B-C9E6B80ABC39}" type="presParOf" srcId="{31CC672E-5968-4C16-A5B4-64727D0E63C8}" destId="{68DCEC9E-A619-4440-8623-E35D03F44465}" srcOrd="0" destOrd="0" presId="urn:microsoft.com/office/officeart/2005/8/layout/orgChart1"/>
    <dgm:cxn modelId="{EB19663A-B376-4918-85F7-446D9C3EB6E2}" type="presParOf" srcId="{31CC672E-5968-4C16-A5B4-64727D0E63C8}" destId="{130ED0AC-87AE-4EB1-BF75-DDCFB632A671}" srcOrd="1" destOrd="0" presId="urn:microsoft.com/office/officeart/2005/8/layout/orgChart1"/>
    <dgm:cxn modelId="{322A9E38-ABC8-45E0-8B32-8FFA0F27F7F9}" type="presParOf" srcId="{130ED0AC-87AE-4EB1-BF75-DDCFB632A671}" destId="{353E7CAC-5A64-4420-99BE-922C867C7FF6}" srcOrd="0" destOrd="0" presId="urn:microsoft.com/office/officeart/2005/8/layout/orgChart1"/>
    <dgm:cxn modelId="{FEB79D8A-47F9-4D0F-A2D0-CF14B813FC71}" type="presParOf" srcId="{353E7CAC-5A64-4420-99BE-922C867C7FF6}" destId="{B3ECFFD7-B6EE-4B45-810D-9DE556B01A16}" srcOrd="0" destOrd="0" presId="urn:microsoft.com/office/officeart/2005/8/layout/orgChart1"/>
    <dgm:cxn modelId="{78D2399B-AB8A-416E-B570-D41A34420115}" type="presParOf" srcId="{353E7CAC-5A64-4420-99BE-922C867C7FF6}" destId="{61CAB3A7-CC44-43D9-BA7E-81E1E6A11381}" srcOrd="1" destOrd="0" presId="urn:microsoft.com/office/officeart/2005/8/layout/orgChart1"/>
    <dgm:cxn modelId="{DAD9E8FE-8B13-4DE9-B142-C9A0A3DF5F03}" type="presParOf" srcId="{130ED0AC-87AE-4EB1-BF75-DDCFB632A671}" destId="{7A26C22F-18DB-472C-8C9B-D7FCD1566397}" srcOrd="1" destOrd="0" presId="urn:microsoft.com/office/officeart/2005/8/layout/orgChart1"/>
    <dgm:cxn modelId="{89244CA1-35EC-4C51-A473-300320343179}" type="presParOf" srcId="{7A26C22F-18DB-472C-8C9B-D7FCD1566397}" destId="{2D86B8E9-2A60-44C1-A46D-B2973238F924}" srcOrd="0" destOrd="0" presId="urn:microsoft.com/office/officeart/2005/8/layout/orgChart1"/>
    <dgm:cxn modelId="{C268542F-F229-4649-BEFE-576D92450654}" type="presParOf" srcId="{7A26C22F-18DB-472C-8C9B-D7FCD1566397}" destId="{F6070179-E0BB-4232-9D67-B451834B8E9B}" srcOrd="1" destOrd="0" presId="urn:microsoft.com/office/officeart/2005/8/layout/orgChart1"/>
    <dgm:cxn modelId="{5BC4CD02-3353-4774-89F2-E352D78FE75A}" type="presParOf" srcId="{F6070179-E0BB-4232-9D67-B451834B8E9B}" destId="{46CC669B-BE46-457B-BE71-F00EE15907D4}" srcOrd="0" destOrd="0" presId="urn:microsoft.com/office/officeart/2005/8/layout/orgChart1"/>
    <dgm:cxn modelId="{7EB1392A-2D84-4935-A165-E78CBA3C3889}" type="presParOf" srcId="{46CC669B-BE46-457B-BE71-F00EE15907D4}" destId="{A9C59E64-90AE-468C-B01C-A68A9871B1B7}" srcOrd="0" destOrd="0" presId="urn:microsoft.com/office/officeart/2005/8/layout/orgChart1"/>
    <dgm:cxn modelId="{CEDEC5F8-9903-485C-A27B-9EA224094F68}" type="presParOf" srcId="{46CC669B-BE46-457B-BE71-F00EE15907D4}" destId="{7ADE605A-59F6-4A8F-BAAA-90E5973F825A}" srcOrd="1" destOrd="0" presId="urn:microsoft.com/office/officeart/2005/8/layout/orgChart1"/>
    <dgm:cxn modelId="{B1F207F1-9F5B-4211-B57A-2C20BCDD99E5}" type="presParOf" srcId="{F6070179-E0BB-4232-9D67-B451834B8E9B}" destId="{D230EFCD-2458-4FC3-B6BB-5F14DE6B1AA3}" srcOrd="1" destOrd="0" presId="urn:microsoft.com/office/officeart/2005/8/layout/orgChart1"/>
    <dgm:cxn modelId="{289A375E-8416-4188-9179-16AE435F8F6A}" type="presParOf" srcId="{F6070179-E0BB-4232-9D67-B451834B8E9B}" destId="{936339BA-1CF2-4D7B-A0F1-95E65593BE08}" srcOrd="2" destOrd="0" presId="urn:microsoft.com/office/officeart/2005/8/layout/orgChart1"/>
    <dgm:cxn modelId="{DF5DB073-1E58-4B39-BE08-0F50A85BB876}" type="presParOf" srcId="{7A26C22F-18DB-472C-8C9B-D7FCD1566397}" destId="{8B691332-E0C4-4CE1-8A7E-C8D67E802AD5}" srcOrd="2" destOrd="0" presId="urn:microsoft.com/office/officeart/2005/8/layout/orgChart1"/>
    <dgm:cxn modelId="{EDD4266B-FDBE-442B-A471-39429E0AAFBB}" type="presParOf" srcId="{7A26C22F-18DB-472C-8C9B-D7FCD1566397}" destId="{6CE09D85-31FC-4956-938C-8CD8DD32DE8D}" srcOrd="3" destOrd="0" presId="urn:microsoft.com/office/officeart/2005/8/layout/orgChart1"/>
    <dgm:cxn modelId="{7C603A7F-CD5E-4C61-AB18-374B4E821AAF}" type="presParOf" srcId="{6CE09D85-31FC-4956-938C-8CD8DD32DE8D}" destId="{B4CED288-5CD0-485E-BF8B-711A3BBAB8AD}" srcOrd="0" destOrd="0" presId="urn:microsoft.com/office/officeart/2005/8/layout/orgChart1"/>
    <dgm:cxn modelId="{B1754B9F-DEDD-4CB3-99D2-E074A9450467}" type="presParOf" srcId="{B4CED288-5CD0-485E-BF8B-711A3BBAB8AD}" destId="{4E432E4A-D26B-4DF0-9695-26609D6EC31B}" srcOrd="0" destOrd="0" presId="urn:microsoft.com/office/officeart/2005/8/layout/orgChart1"/>
    <dgm:cxn modelId="{93CE9F94-84B3-466C-95F0-AB976355F042}" type="presParOf" srcId="{B4CED288-5CD0-485E-BF8B-711A3BBAB8AD}" destId="{88717216-44A1-451D-8DD7-4B69368EE324}" srcOrd="1" destOrd="0" presId="urn:microsoft.com/office/officeart/2005/8/layout/orgChart1"/>
    <dgm:cxn modelId="{E978D0AA-28E0-4858-A7E3-BF1BB53F8C42}" type="presParOf" srcId="{6CE09D85-31FC-4956-938C-8CD8DD32DE8D}" destId="{6857C17C-849F-45D6-A20E-4DF93706CC8D}" srcOrd="1" destOrd="0" presId="urn:microsoft.com/office/officeart/2005/8/layout/orgChart1"/>
    <dgm:cxn modelId="{C6162F66-C536-4357-9B10-1C1275335EDD}" type="presParOf" srcId="{6CE09D85-31FC-4956-938C-8CD8DD32DE8D}" destId="{CAD05D7E-7EE3-4E62-AB07-7DE6FF39A6B4}" srcOrd="2" destOrd="0" presId="urn:microsoft.com/office/officeart/2005/8/layout/orgChart1"/>
    <dgm:cxn modelId="{00904BE8-E91E-4549-BEC6-A8136E12958D}" type="presParOf" srcId="{130ED0AC-87AE-4EB1-BF75-DDCFB632A671}" destId="{22A99611-E53D-4A69-A663-244037A5019D}" srcOrd="2" destOrd="0" presId="urn:microsoft.com/office/officeart/2005/8/layout/orgChart1"/>
    <dgm:cxn modelId="{688375C8-DC84-4443-82D0-277F9C7FC998}" type="presParOf" srcId="{31CC672E-5968-4C16-A5B4-64727D0E63C8}" destId="{383BEA5D-CB5C-4CDE-BFDB-C3DB397F5F32}" srcOrd="2" destOrd="0" presId="urn:microsoft.com/office/officeart/2005/8/layout/orgChart1"/>
    <dgm:cxn modelId="{57B0E6F0-4106-4D9A-968D-88F5C4F20DCE}" type="presParOf" srcId="{31CC672E-5968-4C16-A5B4-64727D0E63C8}" destId="{20C3177B-DC4D-40AC-931D-DFADC14565F0}" srcOrd="3" destOrd="0" presId="urn:microsoft.com/office/officeart/2005/8/layout/orgChart1"/>
    <dgm:cxn modelId="{2239C0BA-92E5-4DB7-B826-6CACE0F83B57}" type="presParOf" srcId="{20C3177B-DC4D-40AC-931D-DFADC14565F0}" destId="{A0D7ECCD-D0CE-41BF-9F49-F0D4BB83394F}" srcOrd="0" destOrd="0" presId="urn:microsoft.com/office/officeart/2005/8/layout/orgChart1"/>
    <dgm:cxn modelId="{E7F08228-E77B-4601-AFEA-CB5CA90091CF}" type="presParOf" srcId="{A0D7ECCD-D0CE-41BF-9F49-F0D4BB83394F}" destId="{317D44D7-F9CA-4B4F-91E2-22855C94477B}" srcOrd="0" destOrd="0" presId="urn:microsoft.com/office/officeart/2005/8/layout/orgChart1"/>
    <dgm:cxn modelId="{B81A02CC-CFD4-405F-9F74-DE4687D50387}" type="presParOf" srcId="{A0D7ECCD-D0CE-41BF-9F49-F0D4BB83394F}" destId="{94F7957C-B86D-4F31-B0A0-B774B3E1168F}" srcOrd="1" destOrd="0" presId="urn:microsoft.com/office/officeart/2005/8/layout/orgChart1"/>
    <dgm:cxn modelId="{3B9C0BF7-6211-467F-905F-B07F099DF823}" type="presParOf" srcId="{20C3177B-DC4D-40AC-931D-DFADC14565F0}" destId="{C14B8FD5-681E-4C1E-845B-57B82C5C57E4}" srcOrd="1" destOrd="0" presId="urn:microsoft.com/office/officeart/2005/8/layout/orgChart1"/>
    <dgm:cxn modelId="{A80838A1-EF22-4F0D-9DD3-803037F2199B}" type="presParOf" srcId="{C14B8FD5-681E-4C1E-845B-57B82C5C57E4}" destId="{8EA6E568-C678-4BC0-B57D-F20DB27EF820}" srcOrd="0" destOrd="0" presId="urn:microsoft.com/office/officeart/2005/8/layout/orgChart1"/>
    <dgm:cxn modelId="{E26246B5-7066-4499-B791-92836AF026C2}" type="presParOf" srcId="{C14B8FD5-681E-4C1E-845B-57B82C5C57E4}" destId="{8B5D1319-57F9-40D6-B7F6-C8B54E68D76D}" srcOrd="1" destOrd="0" presId="urn:microsoft.com/office/officeart/2005/8/layout/orgChart1"/>
    <dgm:cxn modelId="{AFAC4A49-A086-4503-ADA8-1E1C3522A8F8}" type="presParOf" srcId="{8B5D1319-57F9-40D6-B7F6-C8B54E68D76D}" destId="{2D2BD58D-A9FD-448C-9799-5162DCF71930}" srcOrd="0" destOrd="0" presId="urn:microsoft.com/office/officeart/2005/8/layout/orgChart1"/>
    <dgm:cxn modelId="{98FEFA02-7DAA-49F9-9ADB-011C31BEDB29}" type="presParOf" srcId="{2D2BD58D-A9FD-448C-9799-5162DCF71930}" destId="{DAC2BFCE-8A21-4935-8263-E253B3DF4332}" srcOrd="0" destOrd="0" presId="urn:microsoft.com/office/officeart/2005/8/layout/orgChart1"/>
    <dgm:cxn modelId="{F39392E9-F1B8-4C19-B8DD-551220B0E1DC}" type="presParOf" srcId="{2D2BD58D-A9FD-448C-9799-5162DCF71930}" destId="{A002A786-F0C5-4A2C-BC4B-FDA02BEDE392}" srcOrd="1" destOrd="0" presId="urn:microsoft.com/office/officeart/2005/8/layout/orgChart1"/>
    <dgm:cxn modelId="{D19640C7-76FF-4376-88BE-7B165BA41AC7}" type="presParOf" srcId="{8B5D1319-57F9-40D6-B7F6-C8B54E68D76D}" destId="{CEBECC98-184F-404F-BEFC-716F6E411762}" srcOrd="1" destOrd="0" presId="urn:microsoft.com/office/officeart/2005/8/layout/orgChart1"/>
    <dgm:cxn modelId="{1C46630F-3C82-4C19-BE41-8D819F057E6C}" type="presParOf" srcId="{8B5D1319-57F9-40D6-B7F6-C8B54E68D76D}" destId="{65423CCA-8D81-4221-8ED6-7E810D2A8044}" srcOrd="2" destOrd="0" presId="urn:microsoft.com/office/officeart/2005/8/layout/orgChart1"/>
    <dgm:cxn modelId="{11BF99E3-D030-4007-9052-2CE8CA98DF69}" type="presParOf" srcId="{C14B8FD5-681E-4C1E-845B-57B82C5C57E4}" destId="{0016D21C-7ECC-4FF4-8225-ED7ED2C59550}" srcOrd="2" destOrd="0" presId="urn:microsoft.com/office/officeart/2005/8/layout/orgChart1"/>
    <dgm:cxn modelId="{4B7EBE7C-78EF-4B29-93D4-2E124D46AFE5}" type="presParOf" srcId="{C14B8FD5-681E-4C1E-845B-57B82C5C57E4}" destId="{4048396B-CD9E-45D8-9EF9-CCBC650568FA}" srcOrd="3" destOrd="0" presId="urn:microsoft.com/office/officeart/2005/8/layout/orgChart1"/>
    <dgm:cxn modelId="{1603961C-B6D5-4986-A256-627E7E3DE9C2}" type="presParOf" srcId="{4048396B-CD9E-45D8-9EF9-CCBC650568FA}" destId="{64B17D72-4C48-4BEA-9D83-078F24F6DC58}" srcOrd="0" destOrd="0" presId="urn:microsoft.com/office/officeart/2005/8/layout/orgChart1"/>
    <dgm:cxn modelId="{980CFD1A-52B8-4F70-A503-7D81F08B0820}" type="presParOf" srcId="{64B17D72-4C48-4BEA-9D83-078F24F6DC58}" destId="{AB595E71-C20A-42B5-BC9E-662837ABD18C}" srcOrd="0" destOrd="0" presId="urn:microsoft.com/office/officeart/2005/8/layout/orgChart1"/>
    <dgm:cxn modelId="{9B15317E-9733-4700-8885-33F7F0F8F901}" type="presParOf" srcId="{64B17D72-4C48-4BEA-9D83-078F24F6DC58}" destId="{D366E3EF-7F8C-4CF9-A0AC-0C441E5881F6}" srcOrd="1" destOrd="0" presId="urn:microsoft.com/office/officeart/2005/8/layout/orgChart1"/>
    <dgm:cxn modelId="{2EB1E746-D06B-478D-9F8B-12B29CA6E6D5}" type="presParOf" srcId="{4048396B-CD9E-45D8-9EF9-CCBC650568FA}" destId="{E0DFEA30-18B2-4F27-B560-22C27A0F6C4B}" srcOrd="1" destOrd="0" presId="urn:microsoft.com/office/officeart/2005/8/layout/orgChart1"/>
    <dgm:cxn modelId="{A28FA0D6-73D7-410D-9A5B-6343650336A1}" type="presParOf" srcId="{4048396B-CD9E-45D8-9EF9-CCBC650568FA}" destId="{6D961D5B-8D64-4927-A27C-DAEE8FD1FCAD}" srcOrd="2" destOrd="0" presId="urn:microsoft.com/office/officeart/2005/8/layout/orgChart1"/>
    <dgm:cxn modelId="{27A58AFE-0BCB-4158-A9A9-89C7C45D4833}" type="presParOf" srcId="{C14B8FD5-681E-4C1E-845B-57B82C5C57E4}" destId="{78677215-4714-45DC-ACAD-0DE978ED0552}" srcOrd="4" destOrd="0" presId="urn:microsoft.com/office/officeart/2005/8/layout/orgChart1"/>
    <dgm:cxn modelId="{AA8EFBC3-F180-457C-96CF-4A8AAB3CF1D0}" type="presParOf" srcId="{C14B8FD5-681E-4C1E-845B-57B82C5C57E4}" destId="{3CB221ED-A20F-4BCD-833D-453D765EEFCD}" srcOrd="5" destOrd="0" presId="urn:microsoft.com/office/officeart/2005/8/layout/orgChart1"/>
    <dgm:cxn modelId="{C00F954F-406A-45D9-ABAC-F72C09BBF3D6}" type="presParOf" srcId="{3CB221ED-A20F-4BCD-833D-453D765EEFCD}" destId="{D8FBA99B-B2DA-42A9-AA9F-A96446BA3868}" srcOrd="0" destOrd="0" presId="urn:microsoft.com/office/officeart/2005/8/layout/orgChart1"/>
    <dgm:cxn modelId="{032AC2FE-40A5-47B2-A1EA-83E2AB982F85}" type="presParOf" srcId="{D8FBA99B-B2DA-42A9-AA9F-A96446BA3868}" destId="{E8045A40-4BA0-44D4-9CF9-FA8E20EE8BA8}" srcOrd="0" destOrd="0" presId="urn:microsoft.com/office/officeart/2005/8/layout/orgChart1"/>
    <dgm:cxn modelId="{9BE7C318-C203-4D1B-A60A-C2E4362701A0}" type="presParOf" srcId="{D8FBA99B-B2DA-42A9-AA9F-A96446BA3868}" destId="{CE725B13-74B0-4412-BB77-BC976C9D0CC8}" srcOrd="1" destOrd="0" presId="urn:microsoft.com/office/officeart/2005/8/layout/orgChart1"/>
    <dgm:cxn modelId="{2E8C2888-E824-4085-A3B8-242763795CB6}" type="presParOf" srcId="{3CB221ED-A20F-4BCD-833D-453D765EEFCD}" destId="{E945B460-AA45-40E9-81A5-EDFE4B8671C7}" srcOrd="1" destOrd="0" presId="urn:microsoft.com/office/officeart/2005/8/layout/orgChart1"/>
    <dgm:cxn modelId="{4586FCAF-82B3-4F33-A978-83298E5A1DC3}" type="presParOf" srcId="{3CB221ED-A20F-4BCD-833D-453D765EEFCD}" destId="{F4F2035E-0809-48F1-8CB0-4B32AD742BA5}" srcOrd="2" destOrd="0" presId="urn:microsoft.com/office/officeart/2005/8/layout/orgChart1"/>
    <dgm:cxn modelId="{0344CAB0-8E18-4980-B8EA-FDDBDD659556}" type="presParOf" srcId="{C14B8FD5-681E-4C1E-845B-57B82C5C57E4}" destId="{C0E9AFDC-42DB-4600-9B41-14EFF7096CDE}" srcOrd="6" destOrd="0" presId="urn:microsoft.com/office/officeart/2005/8/layout/orgChart1"/>
    <dgm:cxn modelId="{1417DE91-181B-478B-B44E-A99B420879A7}" type="presParOf" srcId="{C14B8FD5-681E-4C1E-845B-57B82C5C57E4}" destId="{5C17CAE0-79CF-4BA1-B63F-3A4707FD7066}" srcOrd="7" destOrd="0" presId="urn:microsoft.com/office/officeart/2005/8/layout/orgChart1"/>
    <dgm:cxn modelId="{0D268CEE-99BA-46C1-B273-590A42B67FF8}" type="presParOf" srcId="{5C17CAE0-79CF-4BA1-B63F-3A4707FD7066}" destId="{6A01A8F9-B010-4273-BBBC-D62B7F690204}" srcOrd="0" destOrd="0" presId="urn:microsoft.com/office/officeart/2005/8/layout/orgChart1"/>
    <dgm:cxn modelId="{2DB9203B-DC00-4D17-8AB2-5AF22F9C9504}" type="presParOf" srcId="{6A01A8F9-B010-4273-BBBC-D62B7F690204}" destId="{A8397CA6-F9F6-4BCE-9561-42F5C3502EC9}" srcOrd="0" destOrd="0" presId="urn:microsoft.com/office/officeart/2005/8/layout/orgChart1"/>
    <dgm:cxn modelId="{A23D8440-8F09-406D-871A-64E993B667E0}" type="presParOf" srcId="{6A01A8F9-B010-4273-BBBC-D62B7F690204}" destId="{6C37C5D6-94FC-4CA4-872D-C8441788EFE8}" srcOrd="1" destOrd="0" presId="urn:microsoft.com/office/officeart/2005/8/layout/orgChart1"/>
    <dgm:cxn modelId="{D1F53205-C5A9-4B3C-834E-416C09AF1CEA}" type="presParOf" srcId="{5C17CAE0-79CF-4BA1-B63F-3A4707FD7066}" destId="{F84E0A04-D943-4E31-B456-36C32F2C25B4}" srcOrd="1" destOrd="0" presId="urn:microsoft.com/office/officeart/2005/8/layout/orgChart1"/>
    <dgm:cxn modelId="{C9241E81-7A79-4373-9895-0FB351E34265}" type="presParOf" srcId="{5C17CAE0-79CF-4BA1-B63F-3A4707FD7066}" destId="{9E0264DD-6E90-402D-A432-F7590BEC635E}" srcOrd="2" destOrd="0" presId="urn:microsoft.com/office/officeart/2005/8/layout/orgChart1"/>
    <dgm:cxn modelId="{C5FC1097-F641-4A5D-8D5F-2D807360B23B}" type="presParOf" srcId="{C14B8FD5-681E-4C1E-845B-57B82C5C57E4}" destId="{10C1056E-E34D-449B-8022-AF8B4147EC2B}" srcOrd="8" destOrd="0" presId="urn:microsoft.com/office/officeart/2005/8/layout/orgChart1"/>
    <dgm:cxn modelId="{DC70E3D9-6E43-42D9-BA3C-65553E6DD7CD}" type="presParOf" srcId="{C14B8FD5-681E-4C1E-845B-57B82C5C57E4}" destId="{4A9954FC-28E9-4C7B-99F0-6720557BD4FF}" srcOrd="9" destOrd="0" presId="urn:microsoft.com/office/officeart/2005/8/layout/orgChart1"/>
    <dgm:cxn modelId="{3B73B808-91A5-42C4-9AE6-CA89E4ED1F77}" type="presParOf" srcId="{4A9954FC-28E9-4C7B-99F0-6720557BD4FF}" destId="{62908532-1F56-4EC0-B738-4F44B56ED5D5}" srcOrd="0" destOrd="0" presId="urn:microsoft.com/office/officeart/2005/8/layout/orgChart1"/>
    <dgm:cxn modelId="{079B08BF-B4E9-4DFE-9140-E78F175E93D6}" type="presParOf" srcId="{62908532-1F56-4EC0-B738-4F44B56ED5D5}" destId="{54592DBF-2A9F-4356-950C-0CC21229DBA5}" srcOrd="0" destOrd="0" presId="urn:microsoft.com/office/officeart/2005/8/layout/orgChart1"/>
    <dgm:cxn modelId="{00453C57-99BE-47B7-83EB-EAD2839E5538}" type="presParOf" srcId="{62908532-1F56-4EC0-B738-4F44B56ED5D5}" destId="{3289A6EA-E3A5-4F10-A27D-2E25A528734F}" srcOrd="1" destOrd="0" presId="urn:microsoft.com/office/officeart/2005/8/layout/orgChart1"/>
    <dgm:cxn modelId="{F8BBF564-2E07-4B11-B410-84ABD5213D32}" type="presParOf" srcId="{4A9954FC-28E9-4C7B-99F0-6720557BD4FF}" destId="{DC9250B3-5CD7-460D-8D37-51D5F2598083}" srcOrd="1" destOrd="0" presId="urn:microsoft.com/office/officeart/2005/8/layout/orgChart1"/>
    <dgm:cxn modelId="{E35E4244-E018-4889-A95B-B620710DE22B}" type="presParOf" srcId="{4A9954FC-28E9-4C7B-99F0-6720557BD4FF}" destId="{56105B18-9DA7-4279-8244-27CA59B44FD7}" srcOrd="2" destOrd="0" presId="urn:microsoft.com/office/officeart/2005/8/layout/orgChart1"/>
    <dgm:cxn modelId="{0A04545C-54C1-422E-845F-AD3E365B5FEF}" type="presParOf" srcId="{20C3177B-DC4D-40AC-931D-DFADC14565F0}" destId="{B520D634-48D0-424A-A4FB-CD40E8885B54}" srcOrd="2" destOrd="0" presId="urn:microsoft.com/office/officeart/2005/8/layout/orgChart1"/>
    <dgm:cxn modelId="{3EE9F20F-1CCC-411E-ABC4-8DFDBCC76068}" type="presParOf" srcId="{EF18EFFC-F57E-4033-8CD1-622B96863979}" destId="{BF7D9DC0-ADED-4044-BD9C-0441E6A24BC4}" srcOrd="2" destOrd="0" presId="urn:microsoft.com/office/officeart/2005/8/layout/orgChart1"/>
  </dgm:cxnLst>
  <dgm:bg/>
  <dgm:whole/>
  <dgm:extLst>
    <a:ext uri="http://schemas.microsoft.com/office/drawing/2008/diagram">
      <dsp:dataModelExt xmlns:dsp="http://schemas.microsoft.com/office/drawing/2008/diagram" relId="rId12"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46976CB3-A0F5-46F0-A1CE-F861004AB149}">
      <dsp:nvSpPr>
        <dsp:cNvPr id="0" name=""/>
        <dsp:cNvSpPr/>
      </dsp:nvSpPr>
      <dsp:spPr>
        <a:xfrm>
          <a:off x="7824573" y="1728415"/>
          <a:ext cx="3453972" cy="299724"/>
        </a:xfrm>
        <a:custGeom>
          <a:avLst/>
          <a:gdLst/>
          <a:ahLst/>
          <a:cxnLst/>
          <a:rect l="0" t="0" r="0" b="0"/>
          <a:pathLst>
            <a:path>
              <a:moveTo>
                <a:pt x="0" y="0"/>
              </a:moveTo>
              <a:lnTo>
                <a:pt x="0" y="149862"/>
              </a:lnTo>
              <a:lnTo>
                <a:pt x="3453972" y="149862"/>
              </a:lnTo>
              <a:lnTo>
                <a:pt x="3453972" y="299724"/>
              </a:lnTo>
            </a:path>
          </a:pathLst>
        </a:custGeom>
        <a:noFill/>
        <a:ln w="12700" cap="flat" cmpd="sng" algn="ctr">
          <a:solidFill>
            <a:schemeClr val="accent1">
              <a:shade val="80000"/>
              <a:hueOff val="0"/>
              <a:satOff val="0"/>
              <a:lumOff val="0"/>
              <a:alphaOff val="0"/>
            </a:schemeClr>
          </a:solidFill>
          <a:prstDash val="solid"/>
          <a:miter lim="800000"/>
        </a:ln>
        <a:effectLst/>
      </dsp:spPr>
      <dsp:style>
        <a:lnRef idx="2">
          <a:scrgbClr r="0" g="0" b="0"/>
        </a:lnRef>
        <a:fillRef idx="0">
          <a:scrgbClr r="0" g="0" b="0"/>
        </a:fillRef>
        <a:effectRef idx="0">
          <a:scrgbClr r="0" g="0" b="0"/>
        </a:effectRef>
        <a:fontRef idx="minor"/>
      </dsp:style>
    </dsp:sp>
    <dsp:sp modelId="{5C0D671D-56B5-4B53-B212-4007E6EC238C}">
      <dsp:nvSpPr>
        <dsp:cNvPr id="0" name=""/>
        <dsp:cNvSpPr/>
      </dsp:nvSpPr>
      <dsp:spPr>
        <a:xfrm>
          <a:off x="7824573" y="1728415"/>
          <a:ext cx="1726986" cy="299724"/>
        </a:xfrm>
        <a:custGeom>
          <a:avLst/>
          <a:gdLst/>
          <a:ahLst/>
          <a:cxnLst/>
          <a:rect l="0" t="0" r="0" b="0"/>
          <a:pathLst>
            <a:path>
              <a:moveTo>
                <a:pt x="0" y="0"/>
              </a:moveTo>
              <a:lnTo>
                <a:pt x="0" y="149862"/>
              </a:lnTo>
              <a:lnTo>
                <a:pt x="1726986" y="149862"/>
              </a:lnTo>
              <a:lnTo>
                <a:pt x="1726986" y="299724"/>
              </a:lnTo>
            </a:path>
          </a:pathLst>
        </a:custGeom>
        <a:noFill/>
        <a:ln w="12700" cap="flat" cmpd="sng" algn="ctr">
          <a:solidFill>
            <a:schemeClr val="accent1">
              <a:shade val="80000"/>
              <a:hueOff val="0"/>
              <a:satOff val="0"/>
              <a:lumOff val="0"/>
              <a:alphaOff val="0"/>
            </a:schemeClr>
          </a:solidFill>
          <a:prstDash val="solid"/>
          <a:miter lim="800000"/>
        </a:ln>
        <a:effectLst/>
      </dsp:spPr>
      <dsp:style>
        <a:lnRef idx="2">
          <a:scrgbClr r="0" g="0" b="0"/>
        </a:lnRef>
        <a:fillRef idx="0">
          <a:scrgbClr r="0" g="0" b="0"/>
        </a:fillRef>
        <a:effectRef idx="0">
          <a:scrgbClr r="0" g="0" b="0"/>
        </a:effectRef>
        <a:fontRef idx="minor"/>
      </dsp:style>
    </dsp:sp>
    <dsp:sp modelId="{2BE78437-66D5-4E08-BEF6-220A897D4A2E}">
      <dsp:nvSpPr>
        <dsp:cNvPr id="0" name=""/>
        <dsp:cNvSpPr/>
      </dsp:nvSpPr>
      <dsp:spPr>
        <a:xfrm>
          <a:off x="7778853" y="1728415"/>
          <a:ext cx="91440" cy="299724"/>
        </a:xfrm>
        <a:custGeom>
          <a:avLst/>
          <a:gdLst/>
          <a:ahLst/>
          <a:cxnLst/>
          <a:rect l="0" t="0" r="0" b="0"/>
          <a:pathLst>
            <a:path>
              <a:moveTo>
                <a:pt x="45720" y="0"/>
              </a:moveTo>
              <a:lnTo>
                <a:pt x="45720" y="299724"/>
              </a:lnTo>
            </a:path>
          </a:pathLst>
        </a:custGeom>
        <a:noFill/>
        <a:ln w="12700" cap="flat" cmpd="sng" algn="ctr">
          <a:solidFill>
            <a:schemeClr val="accent1">
              <a:shade val="80000"/>
              <a:hueOff val="0"/>
              <a:satOff val="0"/>
              <a:lumOff val="0"/>
              <a:alphaOff val="0"/>
            </a:schemeClr>
          </a:solidFill>
          <a:prstDash val="solid"/>
          <a:miter lim="800000"/>
        </a:ln>
        <a:effectLst/>
      </dsp:spPr>
      <dsp:style>
        <a:lnRef idx="2">
          <a:scrgbClr r="0" g="0" b="0"/>
        </a:lnRef>
        <a:fillRef idx="0">
          <a:scrgbClr r="0" g="0" b="0"/>
        </a:fillRef>
        <a:effectRef idx="0">
          <a:scrgbClr r="0" g="0" b="0"/>
        </a:effectRef>
        <a:fontRef idx="minor"/>
      </dsp:style>
    </dsp:sp>
    <dsp:sp modelId="{D0D3A01D-9289-4F6A-9679-4560E0BF4070}">
      <dsp:nvSpPr>
        <dsp:cNvPr id="0" name=""/>
        <dsp:cNvSpPr/>
      </dsp:nvSpPr>
      <dsp:spPr>
        <a:xfrm>
          <a:off x="6097587" y="1728415"/>
          <a:ext cx="1726986" cy="299724"/>
        </a:xfrm>
        <a:custGeom>
          <a:avLst/>
          <a:gdLst/>
          <a:ahLst/>
          <a:cxnLst/>
          <a:rect l="0" t="0" r="0" b="0"/>
          <a:pathLst>
            <a:path>
              <a:moveTo>
                <a:pt x="1726986" y="0"/>
              </a:moveTo>
              <a:lnTo>
                <a:pt x="1726986" y="149862"/>
              </a:lnTo>
              <a:lnTo>
                <a:pt x="0" y="149862"/>
              </a:lnTo>
              <a:lnTo>
                <a:pt x="0" y="299724"/>
              </a:lnTo>
            </a:path>
          </a:pathLst>
        </a:custGeom>
        <a:noFill/>
        <a:ln w="12700" cap="flat" cmpd="sng" algn="ctr">
          <a:solidFill>
            <a:schemeClr val="accent1">
              <a:shade val="80000"/>
              <a:hueOff val="0"/>
              <a:satOff val="0"/>
              <a:lumOff val="0"/>
              <a:alphaOff val="0"/>
            </a:schemeClr>
          </a:solidFill>
          <a:prstDash val="solid"/>
          <a:miter lim="800000"/>
        </a:ln>
        <a:effectLst/>
      </dsp:spPr>
      <dsp:style>
        <a:lnRef idx="2">
          <a:scrgbClr r="0" g="0" b="0"/>
        </a:lnRef>
        <a:fillRef idx="0">
          <a:scrgbClr r="0" g="0" b="0"/>
        </a:fillRef>
        <a:effectRef idx="0">
          <a:scrgbClr r="0" g="0" b="0"/>
        </a:effectRef>
        <a:fontRef idx="minor"/>
      </dsp:style>
    </dsp:sp>
    <dsp:sp modelId="{1F52C4CD-31BC-491F-B4FC-221731F03F32}">
      <dsp:nvSpPr>
        <dsp:cNvPr id="0" name=""/>
        <dsp:cNvSpPr/>
      </dsp:nvSpPr>
      <dsp:spPr>
        <a:xfrm>
          <a:off x="4370601" y="1728415"/>
          <a:ext cx="3453972" cy="299724"/>
        </a:xfrm>
        <a:custGeom>
          <a:avLst/>
          <a:gdLst/>
          <a:ahLst/>
          <a:cxnLst/>
          <a:rect l="0" t="0" r="0" b="0"/>
          <a:pathLst>
            <a:path>
              <a:moveTo>
                <a:pt x="3453972" y="0"/>
              </a:moveTo>
              <a:lnTo>
                <a:pt x="3453972" y="149862"/>
              </a:lnTo>
              <a:lnTo>
                <a:pt x="0" y="149862"/>
              </a:lnTo>
              <a:lnTo>
                <a:pt x="0" y="299724"/>
              </a:lnTo>
            </a:path>
          </a:pathLst>
        </a:custGeom>
        <a:noFill/>
        <a:ln w="12700" cap="flat" cmpd="sng" algn="ctr">
          <a:solidFill>
            <a:schemeClr val="accent1">
              <a:shade val="80000"/>
              <a:hueOff val="0"/>
              <a:satOff val="0"/>
              <a:lumOff val="0"/>
              <a:alphaOff val="0"/>
            </a:schemeClr>
          </a:solidFill>
          <a:prstDash val="solid"/>
          <a:miter lim="800000"/>
        </a:ln>
        <a:effectLst/>
      </dsp:spPr>
      <dsp:style>
        <a:lnRef idx="2">
          <a:scrgbClr r="0" g="0" b="0"/>
        </a:lnRef>
        <a:fillRef idx="0">
          <a:scrgbClr r="0" g="0" b="0"/>
        </a:fillRef>
        <a:effectRef idx="0">
          <a:scrgbClr r="0" g="0" b="0"/>
        </a:effectRef>
        <a:fontRef idx="minor"/>
      </dsp:style>
    </dsp:sp>
    <dsp:sp modelId="{0918CD91-A212-40A6-883C-71C360B0F661}">
      <dsp:nvSpPr>
        <dsp:cNvPr id="0" name=""/>
        <dsp:cNvSpPr/>
      </dsp:nvSpPr>
      <dsp:spPr>
        <a:xfrm>
          <a:off x="4802347" y="715059"/>
          <a:ext cx="3022225" cy="299724"/>
        </a:xfrm>
        <a:custGeom>
          <a:avLst/>
          <a:gdLst/>
          <a:ahLst/>
          <a:cxnLst/>
          <a:rect l="0" t="0" r="0" b="0"/>
          <a:pathLst>
            <a:path>
              <a:moveTo>
                <a:pt x="0" y="0"/>
              </a:moveTo>
              <a:lnTo>
                <a:pt x="0" y="149862"/>
              </a:lnTo>
              <a:lnTo>
                <a:pt x="3022225" y="149862"/>
              </a:lnTo>
              <a:lnTo>
                <a:pt x="3022225" y="299724"/>
              </a:lnTo>
            </a:path>
          </a:pathLst>
        </a:custGeom>
        <a:noFill/>
        <a:ln w="12700" cap="flat" cmpd="sng" algn="ctr">
          <a:solidFill>
            <a:schemeClr val="accent1">
              <a:shade val="60000"/>
              <a:hueOff val="0"/>
              <a:satOff val="0"/>
              <a:lumOff val="0"/>
              <a:alphaOff val="0"/>
            </a:schemeClr>
          </a:solidFill>
          <a:prstDash val="solid"/>
          <a:miter lim="800000"/>
        </a:ln>
        <a:effectLst/>
      </dsp:spPr>
      <dsp:style>
        <a:lnRef idx="2">
          <a:scrgbClr r="0" g="0" b="0"/>
        </a:lnRef>
        <a:fillRef idx="0">
          <a:scrgbClr r="0" g="0" b="0"/>
        </a:fillRef>
        <a:effectRef idx="0">
          <a:scrgbClr r="0" g="0" b="0"/>
        </a:effectRef>
        <a:fontRef idx="minor"/>
      </dsp:style>
    </dsp:sp>
    <dsp:sp modelId="{08C8B141-3042-45A2-AE91-A230E4A9C0E3}">
      <dsp:nvSpPr>
        <dsp:cNvPr id="0" name=""/>
        <dsp:cNvSpPr/>
      </dsp:nvSpPr>
      <dsp:spPr>
        <a:xfrm>
          <a:off x="1780122" y="1728415"/>
          <a:ext cx="863493" cy="299724"/>
        </a:xfrm>
        <a:custGeom>
          <a:avLst/>
          <a:gdLst/>
          <a:ahLst/>
          <a:cxnLst/>
          <a:rect l="0" t="0" r="0" b="0"/>
          <a:pathLst>
            <a:path>
              <a:moveTo>
                <a:pt x="0" y="0"/>
              </a:moveTo>
              <a:lnTo>
                <a:pt x="0" y="149862"/>
              </a:lnTo>
              <a:lnTo>
                <a:pt x="863493" y="149862"/>
              </a:lnTo>
              <a:lnTo>
                <a:pt x="863493" y="299724"/>
              </a:lnTo>
            </a:path>
          </a:pathLst>
        </a:custGeom>
        <a:noFill/>
        <a:ln w="12700" cap="flat" cmpd="sng" algn="ctr">
          <a:solidFill>
            <a:schemeClr val="accent1">
              <a:shade val="80000"/>
              <a:hueOff val="0"/>
              <a:satOff val="0"/>
              <a:lumOff val="0"/>
              <a:alphaOff val="0"/>
            </a:schemeClr>
          </a:solidFill>
          <a:prstDash val="solid"/>
          <a:miter lim="800000"/>
        </a:ln>
        <a:effectLst/>
      </dsp:spPr>
      <dsp:style>
        <a:lnRef idx="2">
          <a:scrgbClr r="0" g="0" b="0"/>
        </a:lnRef>
        <a:fillRef idx="0">
          <a:scrgbClr r="0" g="0" b="0"/>
        </a:fillRef>
        <a:effectRef idx="0">
          <a:scrgbClr r="0" g="0" b="0"/>
        </a:effectRef>
        <a:fontRef idx="minor"/>
      </dsp:style>
    </dsp:sp>
    <dsp:sp modelId="{4D92E58B-1128-4775-A690-942633040488}">
      <dsp:nvSpPr>
        <dsp:cNvPr id="0" name=""/>
        <dsp:cNvSpPr/>
      </dsp:nvSpPr>
      <dsp:spPr>
        <a:xfrm>
          <a:off x="916629" y="1728415"/>
          <a:ext cx="863493" cy="299724"/>
        </a:xfrm>
        <a:custGeom>
          <a:avLst/>
          <a:gdLst/>
          <a:ahLst/>
          <a:cxnLst/>
          <a:rect l="0" t="0" r="0" b="0"/>
          <a:pathLst>
            <a:path>
              <a:moveTo>
                <a:pt x="863493" y="0"/>
              </a:moveTo>
              <a:lnTo>
                <a:pt x="863493" y="149862"/>
              </a:lnTo>
              <a:lnTo>
                <a:pt x="0" y="149862"/>
              </a:lnTo>
              <a:lnTo>
                <a:pt x="0" y="299724"/>
              </a:lnTo>
            </a:path>
          </a:pathLst>
        </a:custGeom>
        <a:noFill/>
        <a:ln w="12700" cap="flat" cmpd="sng" algn="ctr">
          <a:solidFill>
            <a:schemeClr val="accent1">
              <a:shade val="80000"/>
              <a:hueOff val="0"/>
              <a:satOff val="0"/>
              <a:lumOff val="0"/>
              <a:alphaOff val="0"/>
            </a:schemeClr>
          </a:solidFill>
          <a:prstDash val="solid"/>
          <a:miter lim="800000"/>
        </a:ln>
        <a:effectLst/>
      </dsp:spPr>
      <dsp:style>
        <a:lnRef idx="2">
          <a:scrgbClr r="0" g="0" b="0"/>
        </a:lnRef>
        <a:fillRef idx="0">
          <a:scrgbClr r="0" g="0" b="0"/>
        </a:fillRef>
        <a:effectRef idx="0">
          <a:scrgbClr r="0" g="0" b="0"/>
        </a:effectRef>
        <a:fontRef idx="minor"/>
      </dsp:style>
    </dsp:sp>
    <dsp:sp modelId="{E8F8AD93-B4A2-49FE-81C3-B2DD6CAD2350}">
      <dsp:nvSpPr>
        <dsp:cNvPr id="0" name=""/>
        <dsp:cNvSpPr/>
      </dsp:nvSpPr>
      <dsp:spPr>
        <a:xfrm>
          <a:off x="1780122" y="715059"/>
          <a:ext cx="3022225" cy="299724"/>
        </a:xfrm>
        <a:custGeom>
          <a:avLst/>
          <a:gdLst/>
          <a:ahLst/>
          <a:cxnLst/>
          <a:rect l="0" t="0" r="0" b="0"/>
          <a:pathLst>
            <a:path>
              <a:moveTo>
                <a:pt x="3022225" y="0"/>
              </a:moveTo>
              <a:lnTo>
                <a:pt x="3022225" y="149862"/>
              </a:lnTo>
              <a:lnTo>
                <a:pt x="0" y="149862"/>
              </a:lnTo>
              <a:lnTo>
                <a:pt x="0" y="299724"/>
              </a:lnTo>
            </a:path>
          </a:pathLst>
        </a:custGeom>
        <a:noFill/>
        <a:ln w="12700" cap="flat" cmpd="sng" algn="ctr">
          <a:solidFill>
            <a:schemeClr val="accent1">
              <a:shade val="60000"/>
              <a:hueOff val="0"/>
              <a:satOff val="0"/>
              <a:lumOff val="0"/>
              <a:alphaOff val="0"/>
            </a:schemeClr>
          </a:solidFill>
          <a:prstDash val="solid"/>
          <a:miter lim="800000"/>
        </a:ln>
        <a:effectLst/>
      </dsp:spPr>
      <dsp:style>
        <a:lnRef idx="2">
          <a:scrgbClr r="0" g="0" b="0"/>
        </a:lnRef>
        <a:fillRef idx="0">
          <a:scrgbClr r="0" g="0" b="0"/>
        </a:fillRef>
        <a:effectRef idx="0">
          <a:scrgbClr r="0" g="0" b="0"/>
        </a:effectRef>
        <a:fontRef idx="minor"/>
      </dsp:style>
    </dsp:sp>
    <dsp:sp modelId="{67F653FB-F0A4-4092-86B2-B5CD60CEDF2B}">
      <dsp:nvSpPr>
        <dsp:cNvPr id="0" name=""/>
        <dsp:cNvSpPr/>
      </dsp:nvSpPr>
      <dsp:spPr>
        <a:xfrm>
          <a:off x="4088717" y="1429"/>
          <a:ext cx="1427261" cy="713630"/>
        </a:xfrm>
        <a:prstGeom prst="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890" tIns="8890" rIns="8890" bIns="8890" numCol="1" spcCol="1270" anchor="ctr" anchorCtr="0">
          <a:no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1400" b="1" i="0" u="none" strike="noStrike" kern="1200" cap="none" normalizeH="0" baseline="0" smtClean="0">
              <a:ln>
                <a:noFill/>
              </a:ln>
              <a:solidFill>
                <a:schemeClr val="tx2"/>
              </a:solidFill>
              <a:effectLst/>
              <a:latin typeface="Times New Roman" pitchFamily="18" charset="0"/>
              <a:cs typeface="Times New Roman" pitchFamily="18" charset="0"/>
            </a:rPr>
            <a:t>LIÊN KẾT CÂU, LIÊN KẾT ĐOẠN VĂN</a:t>
          </a:r>
        </a:p>
      </dsp:txBody>
      <dsp:txXfrm>
        <a:off x="4088717" y="1429"/>
        <a:ext cx="1427261" cy="713630"/>
      </dsp:txXfrm>
    </dsp:sp>
    <dsp:sp modelId="{246A2498-26FD-486D-800E-5B67178FE7EC}">
      <dsp:nvSpPr>
        <dsp:cNvPr id="0" name=""/>
        <dsp:cNvSpPr/>
      </dsp:nvSpPr>
      <dsp:spPr>
        <a:xfrm>
          <a:off x="1066491" y="1014784"/>
          <a:ext cx="1427261" cy="713630"/>
        </a:xfrm>
        <a:prstGeom prst="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12700" tIns="12700" rIns="12700" bIns="12700" numCol="1" spcCol="1270" anchor="ctr" anchorCtr="0">
          <a:no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2000" b="1" i="0" u="none" strike="noStrike" kern="1200" cap="none" normalizeH="0" baseline="0" smtClean="0">
              <a:ln>
                <a:noFill/>
              </a:ln>
              <a:solidFill>
                <a:srgbClr val="0000FF"/>
              </a:solidFill>
              <a:effectLst/>
              <a:latin typeface="Times New Roman" pitchFamily="18" charset="0"/>
              <a:cs typeface="Times New Roman" pitchFamily="18" charset="0"/>
            </a:rPr>
            <a:t>Liên kết nội dung</a:t>
          </a:r>
        </a:p>
      </dsp:txBody>
      <dsp:txXfrm>
        <a:off x="1066491" y="1014784"/>
        <a:ext cx="1427261" cy="713630"/>
      </dsp:txXfrm>
    </dsp:sp>
    <dsp:sp modelId="{618973C2-98C5-486C-BAA0-B1B3A49E1541}">
      <dsp:nvSpPr>
        <dsp:cNvPr id="0" name=""/>
        <dsp:cNvSpPr/>
      </dsp:nvSpPr>
      <dsp:spPr>
        <a:xfrm>
          <a:off x="202998" y="2028140"/>
          <a:ext cx="1427261" cy="713630"/>
        </a:xfrm>
        <a:prstGeom prst="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890" tIns="8890" rIns="8890" bIns="8890" numCol="1" spcCol="1270" anchor="ctr" anchorCtr="0">
          <a:noAutofit/>
        </a:bodyPr>
        <a:lstStyle/>
        <a:p>
          <a:pPr marL="0" marR="0" lvl="0" indent="0" algn="ctr" defTabSz="914400" rtl="0" eaLnBrk="1" fontAlgn="base" latinLnBrk="0" hangingPunct="1">
            <a:lnSpc>
              <a:spcPct val="100000"/>
            </a:lnSpc>
            <a:spcBef>
              <a:spcPct val="0"/>
            </a:spcBef>
            <a:spcAft>
              <a:spcPct val="0"/>
            </a:spcAft>
            <a:buClrTx/>
            <a:buSzTx/>
            <a:buFontTx/>
            <a:buNone/>
            <a:tabLst/>
          </a:pPr>
          <a:endParaRPr kumimoji="0" lang="en-US" sz="1400" b="1" i="0" u="none" strike="noStrike" kern="1200" cap="none" normalizeH="0" baseline="0" smtClean="0">
            <a:ln>
              <a:noFill/>
            </a:ln>
            <a:solidFill>
              <a:srgbClr val="0000FF"/>
            </a:solidFill>
            <a:effectLst/>
            <a:latin typeface="Times New Roman" pitchFamily="18" charset="0"/>
            <a:cs typeface="Times New Roman" pitchFamily="18" charset="0"/>
          </a:endParaRPr>
        </a:p>
      </dsp:txBody>
      <dsp:txXfrm>
        <a:off x="202998" y="2028140"/>
        <a:ext cx="1427261" cy="713630"/>
      </dsp:txXfrm>
    </dsp:sp>
    <dsp:sp modelId="{06A45F00-17FE-42BC-AEA6-8BBC7F15CDB6}">
      <dsp:nvSpPr>
        <dsp:cNvPr id="0" name=""/>
        <dsp:cNvSpPr/>
      </dsp:nvSpPr>
      <dsp:spPr>
        <a:xfrm>
          <a:off x="1929984" y="2028140"/>
          <a:ext cx="1427261" cy="713630"/>
        </a:xfrm>
        <a:prstGeom prst="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890" tIns="8890" rIns="8890" bIns="8890" numCol="1" spcCol="1270" anchor="ctr" anchorCtr="0">
          <a:noAutofit/>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1400" b="0" i="0" u="none" strike="noStrike" kern="1200" cap="none" normalizeH="0" baseline="0" smtClean="0">
              <a:ln>
                <a:noFill/>
              </a:ln>
              <a:solidFill>
                <a:schemeClr val="tx1"/>
              </a:solidFill>
              <a:effectLst/>
              <a:latin typeface="Times New Roman" pitchFamily="18" charset="0"/>
              <a:cs typeface="Times New Roman" pitchFamily="18" charset="0"/>
            </a:rPr>
            <a:t>   </a:t>
          </a:r>
        </a:p>
        <a:p>
          <a:pPr marL="0" marR="0" lvl="0" indent="0" algn="l" defTabSz="914400" rtl="0" eaLnBrk="1" fontAlgn="base" latinLnBrk="0" hangingPunct="1">
            <a:lnSpc>
              <a:spcPct val="100000"/>
            </a:lnSpc>
            <a:spcBef>
              <a:spcPct val="0"/>
            </a:spcBef>
            <a:spcAft>
              <a:spcPct val="0"/>
            </a:spcAft>
            <a:buClrTx/>
            <a:buSzTx/>
            <a:buFontTx/>
            <a:buNone/>
            <a:tabLst/>
          </a:pPr>
          <a:r>
            <a:rPr kumimoji="0" lang="en-US" sz="1400" b="0" i="0" u="none" strike="noStrike" kern="1200" cap="none" normalizeH="0" baseline="0" smtClean="0">
              <a:ln>
                <a:noFill/>
              </a:ln>
              <a:solidFill>
                <a:srgbClr val="0000FF"/>
              </a:solidFill>
              <a:effectLst/>
              <a:latin typeface="Times New Roman" pitchFamily="18" charset="0"/>
              <a:cs typeface="Times New Roman" pitchFamily="18" charset="0"/>
            </a:rPr>
            <a:t>   </a:t>
          </a:r>
        </a:p>
      </dsp:txBody>
      <dsp:txXfrm>
        <a:off x="1929984" y="2028140"/>
        <a:ext cx="1427261" cy="713630"/>
      </dsp:txXfrm>
    </dsp:sp>
    <dsp:sp modelId="{8D6C7848-33F9-4696-882D-9D23B58A6168}">
      <dsp:nvSpPr>
        <dsp:cNvPr id="0" name=""/>
        <dsp:cNvSpPr/>
      </dsp:nvSpPr>
      <dsp:spPr>
        <a:xfrm>
          <a:off x="7110942" y="1014784"/>
          <a:ext cx="1427261" cy="713630"/>
        </a:xfrm>
        <a:prstGeom prst="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15240" tIns="15240" rIns="15240" bIns="15240" numCol="1" spcCol="1270" anchor="ctr" anchorCtr="0">
          <a:no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2400" b="1" i="0" u="none" strike="noStrike" kern="1200" cap="none" normalizeH="0" baseline="0" smtClean="0">
              <a:ln>
                <a:noFill/>
              </a:ln>
              <a:solidFill>
                <a:srgbClr val="0000FF"/>
              </a:solidFill>
              <a:effectLst/>
              <a:latin typeface="Times New Roman" pitchFamily="18" charset="0"/>
              <a:cs typeface="Times New Roman" pitchFamily="18" charset="0"/>
            </a:rPr>
            <a:t>Liên kết hình thức</a:t>
          </a:r>
        </a:p>
      </dsp:txBody>
      <dsp:txXfrm>
        <a:off x="7110942" y="1014784"/>
        <a:ext cx="1427261" cy="713630"/>
      </dsp:txXfrm>
    </dsp:sp>
    <dsp:sp modelId="{667020EB-58AC-4786-BE1D-6D1B7317D028}">
      <dsp:nvSpPr>
        <dsp:cNvPr id="0" name=""/>
        <dsp:cNvSpPr/>
      </dsp:nvSpPr>
      <dsp:spPr>
        <a:xfrm>
          <a:off x="3656970" y="2028140"/>
          <a:ext cx="1427261" cy="713630"/>
        </a:xfrm>
        <a:prstGeom prst="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890" tIns="8890" rIns="8890" bIns="8890" numCol="1" spcCol="1270" anchor="ctr" anchorCtr="0">
          <a:noAutofit/>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1400" b="0" i="0" u="none" strike="noStrike" kern="1200" cap="none" normalizeH="0" baseline="0" smtClean="0">
              <a:ln>
                <a:noFill/>
              </a:ln>
              <a:solidFill>
                <a:schemeClr val="tx1"/>
              </a:solidFill>
              <a:effectLst/>
              <a:latin typeface="Times New Roman" pitchFamily="18" charset="0"/>
              <a:cs typeface="Times New Roman" pitchFamily="18" charset="0"/>
            </a:rPr>
            <a:t>   </a:t>
          </a:r>
          <a:endParaRPr kumimoji="0" lang="en-US" sz="1400" b="1" i="0" u="none" strike="noStrike" kern="1200" cap="none" normalizeH="0" baseline="0" smtClean="0">
            <a:ln>
              <a:noFill/>
            </a:ln>
            <a:solidFill>
              <a:schemeClr val="tx1"/>
            </a:solidFill>
            <a:effectLst/>
            <a:latin typeface="Times New Roman" pitchFamily="18" charset="0"/>
            <a:cs typeface="Times New Roman" pitchFamily="18" charset="0"/>
          </a:endParaRPr>
        </a:p>
      </dsp:txBody>
      <dsp:txXfrm>
        <a:off x="3656970" y="2028140"/>
        <a:ext cx="1427261" cy="713630"/>
      </dsp:txXfrm>
    </dsp:sp>
    <dsp:sp modelId="{BBDEF052-E0AD-414C-84B9-7E737E3EFD1B}">
      <dsp:nvSpPr>
        <dsp:cNvPr id="0" name=""/>
        <dsp:cNvSpPr/>
      </dsp:nvSpPr>
      <dsp:spPr>
        <a:xfrm>
          <a:off x="5383956" y="2028140"/>
          <a:ext cx="1427261" cy="713630"/>
        </a:xfrm>
        <a:prstGeom prst="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890" tIns="8890" rIns="8890" bIns="8890" numCol="1" spcCol="1270" anchor="ctr" anchorCtr="0">
          <a:noAutofit/>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1400" b="0" i="0" u="none" strike="noStrike" kern="1200" cap="none" normalizeH="0" baseline="0" smtClean="0">
              <a:ln>
                <a:noFill/>
              </a:ln>
              <a:solidFill>
                <a:schemeClr val="tx1"/>
              </a:solidFill>
              <a:effectLst/>
              <a:latin typeface="Times New Roman" pitchFamily="18" charset="0"/>
              <a:cs typeface="Times New Roman" pitchFamily="18" charset="0"/>
            </a:rPr>
            <a:t>   </a:t>
          </a:r>
          <a:endParaRPr kumimoji="0" lang="en-US" sz="1400" b="1" i="0" u="none" strike="noStrike" kern="1200" cap="none" normalizeH="0" baseline="0" smtClean="0">
            <a:ln>
              <a:noFill/>
            </a:ln>
            <a:solidFill>
              <a:schemeClr val="tx1"/>
            </a:solidFill>
            <a:effectLst/>
            <a:latin typeface="Times New Roman" pitchFamily="18" charset="0"/>
            <a:cs typeface="Times New Roman" pitchFamily="18" charset="0"/>
          </a:endParaRPr>
        </a:p>
      </dsp:txBody>
      <dsp:txXfrm>
        <a:off x="5383956" y="2028140"/>
        <a:ext cx="1427261" cy="713630"/>
      </dsp:txXfrm>
    </dsp:sp>
    <dsp:sp modelId="{F50292C8-D78B-4BF3-9A53-72955614BCE6}">
      <dsp:nvSpPr>
        <dsp:cNvPr id="0" name=""/>
        <dsp:cNvSpPr/>
      </dsp:nvSpPr>
      <dsp:spPr>
        <a:xfrm>
          <a:off x="7110942" y="2028140"/>
          <a:ext cx="1427261" cy="713630"/>
        </a:xfrm>
        <a:prstGeom prst="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890" tIns="8890" rIns="8890" bIns="8890" numCol="1" spcCol="1270" anchor="ctr" anchorCtr="0">
          <a:noAutofit/>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1400" b="0" i="0" u="none" strike="noStrike" kern="1200" cap="none" normalizeH="0" baseline="0" smtClean="0">
              <a:ln>
                <a:noFill/>
              </a:ln>
              <a:solidFill>
                <a:schemeClr val="tx1"/>
              </a:solidFill>
              <a:effectLst/>
              <a:latin typeface="Times New Roman" pitchFamily="18" charset="0"/>
              <a:cs typeface="Times New Roman" pitchFamily="18" charset="0"/>
            </a:rPr>
            <a:t>   </a:t>
          </a:r>
        </a:p>
        <a:p>
          <a:pPr marL="0" marR="0" lvl="0" indent="0" algn="l" defTabSz="914400" rtl="0" eaLnBrk="1" fontAlgn="base" latinLnBrk="0" hangingPunct="1">
            <a:lnSpc>
              <a:spcPct val="100000"/>
            </a:lnSpc>
            <a:spcBef>
              <a:spcPct val="0"/>
            </a:spcBef>
            <a:spcAft>
              <a:spcPct val="0"/>
            </a:spcAft>
            <a:buClrTx/>
            <a:buSzTx/>
            <a:buFontTx/>
            <a:buNone/>
            <a:tabLst/>
          </a:pPr>
          <a:r>
            <a:rPr kumimoji="0" lang="en-US" sz="1400" b="0" i="0" u="none" strike="noStrike" kern="1200" cap="none" normalizeH="0" baseline="0" smtClean="0">
              <a:ln>
                <a:noFill/>
              </a:ln>
              <a:solidFill>
                <a:schemeClr val="tx1"/>
              </a:solidFill>
              <a:effectLst/>
              <a:latin typeface="Times New Roman" pitchFamily="18" charset="0"/>
              <a:cs typeface="Times New Roman" pitchFamily="18" charset="0"/>
            </a:rPr>
            <a:t>  </a:t>
          </a:r>
          <a:endParaRPr kumimoji="0" lang="en-US" sz="1400" b="1" i="0" u="none" strike="noStrike" kern="1200" cap="none" normalizeH="0" baseline="0" smtClean="0">
            <a:ln>
              <a:noFill/>
            </a:ln>
            <a:solidFill>
              <a:schemeClr val="tx1"/>
            </a:solidFill>
            <a:effectLst/>
            <a:latin typeface="Times New Roman" pitchFamily="18" charset="0"/>
            <a:cs typeface="Times New Roman" pitchFamily="18" charset="0"/>
          </a:endParaRPr>
        </a:p>
      </dsp:txBody>
      <dsp:txXfrm>
        <a:off x="7110942" y="2028140"/>
        <a:ext cx="1427261" cy="713630"/>
      </dsp:txXfrm>
    </dsp:sp>
    <dsp:sp modelId="{4AE401DC-4613-4DCE-87D5-9F8C4C2133F5}">
      <dsp:nvSpPr>
        <dsp:cNvPr id="0" name=""/>
        <dsp:cNvSpPr/>
      </dsp:nvSpPr>
      <dsp:spPr>
        <a:xfrm>
          <a:off x="8837929" y="2028140"/>
          <a:ext cx="1427261" cy="713630"/>
        </a:xfrm>
        <a:prstGeom prst="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890" tIns="8890" rIns="8890" bIns="8890" numCol="1" spcCol="1270" anchor="ctr" anchorCtr="0">
          <a:noAutofit/>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1400" b="0" i="0" u="none" strike="noStrike" kern="1200" cap="none" normalizeH="0" baseline="0" smtClean="0">
              <a:ln>
                <a:noFill/>
              </a:ln>
              <a:solidFill>
                <a:schemeClr val="tx1"/>
              </a:solidFill>
              <a:effectLst/>
              <a:latin typeface="Times New Roman" pitchFamily="18" charset="0"/>
              <a:cs typeface="Times New Roman" pitchFamily="18" charset="0"/>
            </a:rPr>
            <a:t>     </a:t>
          </a:r>
          <a:endParaRPr kumimoji="0" lang="en-US" sz="1400" b="1" i="0" u="none" strike="noStrike" kern="1200" cap="none" normalizeH="0" baseline="0" smtClean="0">
            <a:ln>
              <a:noFill/>
            </a:ln>
            <a:solidFill>
              <a:schemeClr val="tx1"/>
            </a:solidFill>
            <a:effectLst/>
            <a:latin typeface="Times New Roman" pitchFamily="18" charset="0"/>
            <a:cs typeface="Times New Roman" pitchFamily="18" charset="0"/>
          </a:endParaRPr>
        </a:p>
      </dsp:txBody>
      <dsp:txXfrm>
        <a:off x="8837929" y="2028140"/>
        <a:ext cx="1427261" cy="713630"/>
      </dsp:txXfrm>
    </dsp:sp>
    <dsp:sp modelId="{32181C24-B4AC-4FB4-9DE7-22658442E261}">
      <dsp:nvSpPr>
        <dsp:cNvPr id="0" name=""/>
        <dsp:cNvSpPr/>
      </dsp:nvSpPr>
      <dsp:spPr>
        <a:xfrm>
          <a:off x="10564915" y="2028140"/>
          <a:ext cx="1427261" cy="713630"/>
        </a:xfrm>
        <a:prstGeom prst="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890" tIns="8890" rIns="8890" bIns="8890" numCol="1" spcCol="1270" anchor="ctr" anchorCtr="0">
          <a:noAutofit/>
        </a:bodyPr>
        <a:lstStyle/>
        <a:p>
          <a:pPr marL="0" marR="0" lvl="0" indent="0" algn="ctr" defTabSz="914400" rtl="0" eaLnBrk="1" fontAlgn="base" latinLnBrk="0" hangingPunct="1">
            <a:lnSpc>
              <a:spcPct val="100000"/>
            </a:lnSpc>
            <a:spcBef>
              <a:spcPct val="0"/>
            </a:spcBef>
            <a:spcAft>
              <a:spcPct val="0"/>
            </a:spcAft>
            <a:buClrTx/>
            <a:buSzTx/>
            <a:buFontTx/>
            <a:buNone/>
            <a:tabLst/>
          </a:pPr>
          <a:endParaRPr kumimoji="0" lang="en-US" sz="1400" b="1" i="0" u="none" strike="noStrike" kern="1200" cap="none" normalizeH="0" baseline="0" smtClean="0">
            <a:ln>
              <a:noFill/>
            </a:ln>
            <a:solidFill>
              <a:schemeClr val="tx1"/>
            </a:solidFill>
            <a:effectLst/>
            <a:latin typeface="Times New Roman" pitchFamily="18" charset="0"/>
            <a:cs typeface="Times New Roman" pitchFamily="18" charset="0"/>
          </a:endParaRPr>
        </a:p>
      </dsp:txBody>
      <dsp:txXfrm>
        <a:off x="10564915" y="2028140"/>
        <a:ext cx="1427261" cy="713630"/>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10C1056E-E34D-449B-8022-AF8B4147EC2B}">
      <dsp:nvSpPr>
        <dsp:cNvPr id="0" name=""/>
        <dsp:cNvSpPr/>
      </dsp:nvSpPr>
      <dsp:spPr>
        <a:xfrm>
          <a:off x="7824573" y="1728415"/>
          <a:ext cx="3453972" cy="299724"/>
        </a:xfrm>
        <a:custGeom>
          <a:avLst/>
          <a:gdLst/>
          <a:ahLst/>
          <a:cxnLst/>
          <a:rect l="0" t="0" r="0" b="0"/>
          <a:pathLst>
            <a:path>
              <a:moveTo>
                <a:pt x="0" y="0"/>
              </a:moveTo>
              <a:lnTo>
                <a:pt x="0" y="149862"/>
              </a:lnTo>
              <a:lnTo>
                <a:pt x="3453972" y="149862"/>
              </a:lnTo>
              <a:lnTo>
                <a:pt x="3453972" y="299724"/>
              </a:lnTo>
            </a:path>
          </a:pathLst>
        </a:custGeom>
        <a:noFill/>
        <a:ln w="12700" cap="flat" cmpd="sng" algn="ctr">
          <a:solidFill>
            <a:schemeClr val="accent1">
              <a:shade val="80000"/>
              <a:hueOff val="0"/>
              <a:satOff val="0"/>
              <a:lumOff val="0"/>
              <a:alphaOff val="0"/>
            </a:schemeClr>
          </a:solidFill>
          <a:prstDash val="solid"/>
          <a:miter lim="800000"/>
        </a:ln>
        <a:effectLst/>
      </dsp:spPr>
      <dsp:style>
        <a:lnRef idx="2">
          <a:scrgbClr r="0" g="0" b="0"/>
        </a:lnRef>
        <a:fillRef idx="0">
          <a:scrgbClr r="0" g="0" b="0"/>
        </a:fillRef>
        <a:effectRef idx="0">
          <a:scrgbClr r="0" g="0" b="0"/>
        </a:effectRef>
        <a:fontRef idx="minor"/>
      </dsp:style>
    </dsp:sp>
    <dsp:sp modelId="{C0E9AFDC-42DB-4600-9B41-14EFF7096CDE}">
      <dsp:nvSpPr>
        <dsp:cNvPr id="0" name=""/>
        <dsp:cNvSpPr/>
      </dsp:nvSpPr>
      <dsp:spPr>
        <a:xfrm>
          <a:off x="7824573" y="1728415"/>
          <a:ext cx="1726986" cy="299724"/>
        </a:xfrm>
        <a:custGeom>
          <a:avLst/>
          <a:gdLst/>
          <a:ahLst/>
          <a:cxnLst/>
          <a:rect l="0" t="0" r="0" b="0"/>
          <a:pathLst>
            <a:path>
              <a:moveTo>
                <a:pt x="0" y="0"/>
              </a:moveTo>
              <a:lnTo>
                <a:pt x="0" y="149862"/>
              </a:lnTo>
              <a:lnTo>
                <a:pt x="1726986" y="149862"/>
              </a:lnTo>
              <a:lnTo>
                <a:pt x="1726986" y="299724"/>
              </a:lnTo>
            </a:path>
          </a:pathLst>
        </a:custGeom>
        <a:noFill/>
        <a:ln w="12700" cap="flat" cmpd="sng" algn="ctr">
          <a:solidFill>
            <a:schemeClr val="accent1">
              <a:shade val="80000"/>
              <a:hueOff val="0"/>
              <a:satOff val="0"/>
              <a:lumOff val="0"/>
              <a:alphaOff val="0"/>
            </a:schemeClr>
          </a:solidFill>
          <a:prstDash val="solid"/>
          <a:miter lim="800000"/>
        </a:ln>
        <a:effectLst/>
      </dsp:spPr>
      <dsp:style>
        <a:lnRef idx="2">
          <a:scrgbClr r="0" g="0" b="0"/>
        </a:lnRef>
        <a:fillRef idx="0">
          <a:scrgbClr r="0" g="0" b="0"/>
        </a:fillRef>
        <a:effectRef idx="0">
          <a:scrgbClr r="0" g="0" b="0"/>
        </a:effectRef>
        <a:fontRef idx="minor"/>
      </dsp:style>
    </dsp:sp>
    <dsp:sp modelId="{78677215-4714-45DC-ACAD-0DE978ED0552}">
      <dsp:nvSpPr>
        <dsp:cNvPr id="0" name=""/>
        <dsp:cNvSpPr/>
      </dsp:nvSpPr>
      <dsp:spPr>
        <a:xfrm>
          <a:off x="7778853" y="1728415"/>
          <a:ext cx="91440" cy="299724"/>
        </a:xfrm>
        <a:custGeom>
          <a:avLst/>
          <a:gdLst/>
          <a:ahLst/>
          <a:cxnLst/>
          <a:rect l="0" t="0" r="0" b="0"/>
          <a:pathLst>
            <a:path>
              <a:moveTo>
                <a:pt x="45720" y="0"/>
              </a:moveTo>
              <a:lnTo>
                <a:pt x="45720" y="299724"/>
              </a:lnTo>
            </a:path>
          </a:pathLst>
        </a:custGeom>
        <a:noFill/>
        <a:ln w="12700" cap="flat" cmpd="sng" algn="ctr">
          <a:solidFill>
            <a:schemeClr val="accent1">
              <a:shade val="80000"/>
              <a:hueOff val="0"/>
              <a:satOff val="0"/>
              <a:lumOff val="0"/>
              <a:alphaOff val="0"/>
            </a:schemeClr>
          </a:solidFill>
          <a:prstDash val="solid"/>
          <a:miter lim="800000"/>
        </a:ln>
        <a:effectLst/>
      </dsp:spPr>
      <dsp:style>
        <a:lnRef idx="2">
          <a:scrgbClr r="0" g="0" b="0"/>
        </a:lnRef>
        <a:fillRef idx="0">
          <a:scrgbClr r="0" g="0" b="0"/>
        </a:fillRef>
        <a:effectRef idx="0">
          <a:scrgbClr r="0" g="0" b="0"/>
        </a:effectRef>
        <a:fontRef idx="minor"/>
      </dsp:style>
    </dsp:sp>
    <dsp:sp modelId="{0016D21C-7ECC-4FF4-8225-ED7ED2C59550}">
      <dsp:nvSpPr>
        <dsp:cNvPr id="0" name=""/>
        <dsp:cNvSpPr/>
      </dsp:nvSpPr>
      <dsp:spPr>
        <a:xfrm>
          <a:off x="6097587" y="1728415"/>
          <a:ext cx="1726986" cy="299724"/>
        </a:xfrm>
        <a:custGeom>
          <a:avLst/>
          <a:gdLst/>
          <a:ahLst/>
          <a:cxnLst/>
          <a:rect l="0" t="0" r="0" b="0"/>
          <a:pathLst>
            <a:path>
              <a:moveTo>
                <a:pt x="1726986" y="0"/>
              </a:moveTo>
              <a:lnTo>
                <a:pt x="1726986" y="149862"/>
              </a:lnTo>
              <a:lnTo>
                <a:pt x="0" y="149862"/>
              </a:lnTo>
              <a:lnTo>
                <a:pt x="0" y="299724"/>
              </a:lnTo>
            </a:path>
          </a:pathLst>
        </a:custGeom>
        <a:noFill/>
        <a:ln w="12700" cap="flat" cmpd="sng" algn="ctr">
          <a:solidFill>
            <a:schemeClr val="accent1">
              <a:shade val="80000"/>
              <a:hueOff val="0"/>
              <a:satOff val="0"/>
              <a:lumOff val="0"/>
              <a:alphaOff val="0"/>
            </a:schemeClr>
          </a:solidFill>
          <a:prstDash val="solid"/>
          <a:miter lim="800000"/>
        </a:ln>
        <a:effectLst/>
      </dsp:spPr>
      <dsp:style>
        <a:lnRef idx="2">
          <a:scrgbClr r="0" g="0" b="0"/>
        </a:lnRef>
        <a:fillRef idx="0">
          <a:scrgbClr r="0" g="0" b="0"/>
        </a:fillRef>
        <a:effectRef idx="0">
          <a:scrgbClr r="0" g="0" b="0"/>
        </a:effectRef>
        <a:fontRef idx="minor"/>
      </dsp:style>
    </dsp:sp>
    <dsp:sp modelId="{8EA6E568-C678-4BC0-B57D-F20DB27EF820}">
      <dsp:nvSpPr>
        <dsp:cNvPr id="0" name=""/>
        <dsp:cNvSpPr/>
      </dsp:nvSpPr>
      <dsp:spPr>
        <a:xfrm>
          <a:off x="4370601" y="1728415"/>
          <a:ext cx="3453972" cy="299724"/>
        </a:xfrm>
        <a:custGeom>
          <a:avLst/>
          <a:gdLst/>
          <a:ahLst/>
          <a:cxnLst/>
          <a:rect l="0" t="0" r="0" b="0"/>
          <a:pathLst>
            <a:path>
              <a:moveTo>
                <a:pt x="3453972" y="0"/>
              </a:moveTo>
              <a:lnTo>
                <a:pt x="3453972" y="149862"/>
              </a:lnTo>
              <a:lnTo>
                <a:pt x="0" y="149862"/>
              </a:lnTo>
              <a:lnTo>
                <a:pt x="0" y="299724"/>
              </a:lnTo>
            </a:path>
          </a:pathLst>
        </a:custGeom>
        <a:noFill/>
        <a:ln w="12700" cap="flat" cmpd="sng" algn="ctr">
          <a:solidFill>
            <a:schemeClr val="accent1">
              <a:shade val="80000"/>
              <a:hueOff val="0"/>
              <a:satOff val="0"/>
              <a:lumOff val="0"/>
              <a:alphaOff val="0"/>
            </a:schemeClr>
          </a:solidFill>
          <a:prstDash val="solid"/>
          <a:miter lim="800000"/>
        </a:ln>
        <a:effectLst/>
      </dsp:spPr>
      <dsp:style>
        <a:lnRef idx="2">
          <a:scrgbClr r="0" g="0" b="0"/>
        </a:lnRef>
        <a:fillRef idx="0">
          <a:scrgbClr r="0" g="0" b="0"/>
        </a:fillRef>
        <a:effectRef idx="0">
          <a:scrgbClr r="0" g="0" b="0"/>
        </a:effectRef>
        <a:fontRef idx="minor"/>
      </dsp:style>
    </dsp:sp>
    <dsp:sp modelId="{383BEA5D-CB5C-4CDE-BFDB-C3DB397F5F32}">
      <dsp:nvSpPr>
        <dsp:cNvPr id="0" name=""/>
        <dsp:cNvSpPr/>
      </dsp:nvSpPr>
      <dsp:spPr>
        <a:xfrm>
          <a:off x="4802347" y="715059"/>
          <a:ext cx="3022225" cy="299724"/>
        </a:xfrm>
        <a:custGeom>
          <a:avLst/>
          <a:gdLst/>
          <a:ahLst/>
          <a:cxnLst/>
          <a:rect l="0" t="0" r="0" b="0"/>
          <a:pathLst>
            <a:path>
              <a:moveTo>
                <a:pt x="0" y="0"/>
              </a:moveTo>
              <a:lnTo>
                <a:pt x="0" y="149862"/>
              </a:lnTo>
              <a:lnTo>
                <a:pt x="3022225" y="149862"/>
              </a:lnTo>
              <a:lnTo>
                <a:pt x="3022225" y="299724"/>
              </a:lnTo>
            </a:path>
          </a:pathLst>
        </a:custGeom>
        <a:noFill/>
        <a:ln w="12700" cap="flat" cmpd="sng" algn="ctr">
          <a:solidFill>
            <a:schemeClr val="accent1">
              <a:shade val="60000"/>
              <a:hueOff val="0"/>
              <a:satOff val="0"/>
              <a:lumOff val="0"/>
              <a:alphaOff val="0"/>
            </a:schemeClr>
          </a:solidFill>
          <a:prstDash val="solid"/>
          <a:miter lim="800000"/>
        </a:ln>
        <a:effectLst/>
      </dsp:spPr>
      <dsp:style>
        <a:lnRef idx="2">
          <a:scrgbClr r="0" g="0" b="0"/>
        </a:lnRef>
        <a:fillRef idx="0">
          <a:scrgbClr r="0" g="0" b="0"/>
        </a:fillRef>
        <a:effectRef idx="0">
          <a:scrgbClr r="0" g="0" b="0"/>
        </a:effectRef>
        <a:fontRef idx="minor"/>
      </dsp:style>
    </dsp:sp>
    <dsp:sp modelId="{8B691332-E0C4-4CE1-8A7E-C8D67E802AD5}">
      <dsp:nvSpPr>
        <dsp:cNvPr id="0" name=""/>
        <dsp:cNvSpPr/>
      </dsp:nvSpPr>
      <dsp:spPr>
        <a:xfrm>
          <a:off x="1780122" y="1728415"/>
          <a:ext cx="863493" cy="299724"/>
        </a:xfrm>
        <a:custGeom>
          <a:avLst/>
          <a:gdLst/>
          <a:ahLst/>
          <a:cxnLst/>
          <a:rect l="0" t="0" r="0" b="0"/>
          <a:pathLst>
            <a:path>
              <a:moveTo>
                <a:pt x="0" y="0"/>
              </a:moveTo>
              <a:lnTo>
                <a:pt x="0" y="149862"/>
              </a:lnTo>
              <a:lnTo>
                <a:pt x="863493" y="149862"/>
              </a:lnTo>
              <a:lnTo>
                <a:pt x="863493" y="299724"/>
              </a:lnTo>
            </a:path>
          </a:pathLst>
        </a:custGeom>
        <a:noFill/>
        <a:ln w="12700" cap="flat" cmpd="sng" algn="ctr">
          <a:solidFill>
            <a:schemeClr val="accent1">
              <a:shade val="80000"/>
              <a:hueOff val="0"/>
              <a:satOff val="0"/>
              <a:lumOff val="0"/>
              <a:alphaOff val="0"/>
            </a:schemeClr>
          </a:solidFill>
          <a:prstDash val="solid"/>
          <a:miter lim="800000"/>
        </a:ln>
        <a:effectLst/>
      </dsp:spPr>
      <dsp:style>
        <a:lnRef idx="2">
          <a:scrgbClr r="0" g="0" b="0"/>
        </a:lnRef>
        <a:fillRef idx="0">
          <a:scrgbClr r="0" g="0" b="0"/>
        </a:fillRef>
        <a:effectRef idx="0">
          <a:scrgbClr r="0" g="0" b="0"/>
        </a:effectRef>
        <a:fontRef idx="minor"/>
      </dsp:style>
    </dsp:sp>
    <dsp:sp modelId="{2D86B8E9-2A60-44C1-A46D-B2973238F924}">
      <dsp:nvSpPr>
        <dsp:cNvPr id="0" name=""/>
        <dsp:cNvSpPr/>
      </dsp:nvSpPr>
      <dsp:spPr>
        <a:xfrm>
          <a:off x="916629" y="1728415"/>
          <a:ext cx="863493" cy="299724"/>
        </a:xfrm>
        <a:custGeom>
          <a:avLst/>
          <a:gdLst/>
          <a:ahLst/>
          <a:cxnLst/>
          <a:rect l="0" t="0" r="0" b="0"/>
          <a:pathLst>
            <a:path>
              <a:moveTo>
                <a:pt x="863493" y="0"/>
              </a:moveTo>
              <a:lnTo>
                <a:pt x="863493" y="149862"/>
              </a:lnTo>
              <a:lnTo>
                <a:pt x="0" y="149862"/>
              </a:lnTo>
              <a:lnTo>
                <a:pt x="0" y="299724"/>
              </a:lnTo>
            </a:path>
          </a:pathLst>
        </a:custGeom>
        <a:noFill/>
        <a:ln w="12700" cap="flat" cmpd="sng" algn="ctr">
          <a:solidFill>
            <a:schemeClr val="accent1">
              <a:shade val="80000"/>
              <a:hueOff val="0"/>
              <a:satOff val="0"/>
              <a:lumOff val="0"/>
              <a:alphaOff val="0"/>
            </a:schemeClr>
          </a:solidFill>
          <a:prstDash val="solid"/>
          <a:miter lim="800000"/>
        </a:ln>
        <a:effectLst/>
      </dsp:spPr>
      <dsp:style>
        <a:lnRef idx="2">
          <a:scrgbClr r="0" g="0" b="0"/>
        </a:lnRef>
        <a:fillRef idx="0">
          <a:scrgbClr r="0" g="0" b="0"/>
        </a:fillRef>
        <a:effectRef idx="0">
          <a:scrgbClr r="0" g="0" b="0"/>
        </a:effectRef>
        <a:fontRef idx="minor"/>
      </dsp:style>
    </dsp:sp>
    <dsp:sp modelId="{68DCEC9E-A619-4440-8623-E35D03F44465}">
      <dsp:nvSpPr>
        <dsp:cNvPr id="0" name=""/>
        <dsp:cNvSpPr/>
      </dsp:nvSpPr>
      <dsp:spPr>
        <a:xfrm>
          <a:off x="1780122" y="715059"/>
          <a:ext cx="3022225" cy="299724"/>
        </a:xfrm>
        <a:custGeom>
          <a:avLst/>
          <a:gdLst/>
          <a:ahLst/>
          <a:cxnLst/>
          <a:rect l="0" t="0" r="0" b="0"/>
          <a:pathLst>
            <a:path>
              <a:moveTo>
                <a:pt x="3022225" y="0"/>
              </a:moveTo>
              <a:lnTo>
                <a:pt x="3022225" y="149862"/>
              </a:lnTo>
              <a:lnTo>
                <a:pt x="0" y="149862"/>
              </a:lnTo>
              <a:lnTo>
                <a:pt x="0" y="299724"/>
              </a:lnTo>
            </a:path>
          </a:pathLst>
        </a:custGeom>
        <a:noFill/>
        <a:ln w="12700" cap="flat" cmpd="sng" algn="ctr">
          <a:solidFill>
            <a:schemeClr val="accent1">
              <a:shade val="60000"/>
              <a:hueOff val="0"/>
              <a:satOff val="0"/>
              <a:lumOff val="0"/>
              <a:alphaOff val="0"/>
            </a:schemeClr>
          </a:solidFill>
          <a:prstDash val="solid"/>
          <a:miter lim="800000"/>
        </a:ln>
        <a:effectLst/>
      </dsp:spPr>
      <dsp:style>
        <a:lnRef idx="2">
          <a:scrgbClr r="0" g="0" b="0"/>
        </a:lnRef>
        <a:fillRef idx="0">
          <a:scrgbClr r="0" g="0" b="0"/>
        </a:fillRef>
        <a:effectRef idx="0">
          <a:scrgbClr r="0" g="0" b="0"/>
        </a:effectRef>
        <a:fontRef idx="minor"/>
      </dsp:style>
    </dsp:sp>
    <dsp:sp modelId="{D1B72FDB-2B2D-40AD-BF80-0B8A967DAEA5}">
      <dsp:nvSpPr>
        <dsp:cNvPr id="0" name=""/>
        <dsp:cNvSpPr/>
      </dsp:nvSpPr>
      <dsp:spPr>
        <a:xfrm>
          <a:off x="4088717" y="1429"/>
          <a:ext cx="1427261" cy="713630"/>
        </a:xfrm>
        <a:prstGeom prst="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890" tIns="8890" rIns="8890" bIns="8890" numCol="1" spcCol="1270" anchor="ctr" anchorCtr="0">
          <a:no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1400" b="1" i="0" u="none" strike="noStrike" kern="1200" cap="none" normalizeH="0" baseline="0" smtClean="0">
              <a:ln>
                <a:noFill/>
              </a:ln>
              <a:solidFill>
                <a:schemeClr val="tx2"/>
              </a:solidFill>
              <a:effectLst/>
              <a:latin typeface="Times New Roman" pitchFamily="18" charset="0"/>
            </a:rPr>
            <a:t>LIÊN KẾT CÂU, LIÊN KẾT ĐOẠN VĂN</a:t>
          </a:r>
          <a:endParaRPr kumimoji="0" lang="en-US" sz="1400" b="1" i="0" u="none" strike="noStrike" kern="1200" cap="none" normalizeH="0" baseline="0" smtClean="0">
            <a:ln>
              <a:noFill/>
            </a:ln>
            <a:solidFill>
              <a:schemeClr val="tx2"/>
            </a:solidFill>
            <a:effectLst/>
            <a:latin typeface="Arial" charset="0"/>
          </a:endParaRPr>
        </a:p>
      </dsp:txBody>
      <dsp:txXfrm>
        <a:off x="4088717" y="1429"/>
        <a:ext cx="1427261" cy="713630"/>
      </dsp:txXfrm>
    </dsp:sp>
    <dsp:sp modelId="{B3ECFFD7-B6EE-4B45-810D-9DE556B01A16}">
      <dsp:nvSpPr>
        <dsp:cNvPr id="0" name=""/>
        <dsp:cNvSpPr/>
      </dsp:nvSpPr>
      <dsp:spPr>
        <a:xfrm>
          <a:off x="1066491" y="1014784"/>
          <a:ext cx="1427261" cy="713630"/>
        </a:xfrm>
        <a:prstGeom prst="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15240" tIns="15240" rIns="15240" bIns="15240" numCol="1" spcCol="1270" anchor="ctr" anchorCtr="0">
          <a:no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2400" b="1" i="0" u="none" strike="noStrike" kern="1200" cap="none" normalizeH="0" baseline="0" smtClean="0">
              <a:ln>
                <a:noFill/>
              </a:ln>
              <a:solidFill>
                <a:srgbClr val="0000FF"/>
              </a:solidFill>
              <a:effectLst/>
              <a:latin typeface="Times New Roman" pitchFamily="18" charset="0"/>
              <a:cs typeface="Times New Roman" pitchFamily="18" charset="0"/>
            </a:rPr>
            <a:t>Liên kết nội dung</a:t>
          </a:r>
        </a:p>
      </dsp:txBody>
      <dsp:txXfrm>
        <a:off x="1066491" y="1014784"/>
        <a:ext cx="1427261" cy="713630"/>
      </dsp:txXfrm>
    </dsp:sp>
    <dsp:sp modelId="{A9C59E64-90AE-468C-B01C-A68A9871B1B7}">
      <dsp:nvSpPr>
        <dsp:cNvPr id="0" name=""/>
        <dsp:cNvSpPr/>
      </dsp:nvSpPr>
      <dsp:spPr>
        <a:xfrm>
          <a:off x="202998" y="2028140"/>
          <a:ext cx="1427261" cy="713630"/>
        </a:xfrm>
        <a:prstGeom prst="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15240" tIns="15240" rIns="15240" bIns="15240" numCol="1" spcCol="1270" anchor="ctr" anchorCtr="0">
          <a:no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2400" b="1" i="0" u="none" strike="noStrike" kern="1200" cap="none" normalizeH="0" baseline="0" smtClean="0">
              <a:ln>
                <a:noFill/>
              </a:ln>
              <a:solidFill>
                <a:srgbClr val="FF0000"/>
              </a:solidFill>
              <a:effectLst/>
              <a:latin typeface="Times New Roman" pitchFamily="18" charset="0"/>
            </a:rPr>
            <a:t>Liên kết chủ đề</a:t>
          </a:r>
          <a:endParaRPr kumimoji="0" lang="en-US" sz="2400" b="1" i="0" u="none" strike="noStrike" kern="1200" cap="none" normalizeH="0" baseline="0" smtClean="0">
            <a:ln>
              <a:noFill/>
            </a:ln>
            <a:solidFill>
              <a:srgbClr val="FF0000"/>
            </a:solidFill>
            <a:effectLst/>
            <a:latin typeface="Arial" charset="0"/>
          </a:endParaRPr>
        </a:p>
      </dsp:txBody>
      <dsp:txXfrm>
        <a:off x="202998" y="2028140"/>
        <a:ext cx="1427261" cy="713630"/>
      </dsp:txXfrm>
    </dsp:sp>
    <dsp:sp modelId="{4E432E4A-D26B-4DF0-9695-26609D6EC31B}">
      <dsp:nvSpPr>
        <dsp:cNvPr id="0" name=""/>
        <dsp:cNvSpPr/>
      </dsp:nvSpPr>
      <dsp:spPr>
        <a:xfrm>
          <a:off x="1929984" y="2028140"/>
          <a:ext cx="1427261" cy="713630"/>
        </a:xfrm>
        <a:prstGeom prst="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15240" tIns="15240" rIns="15240" bIns="15240" numCol="1" spcCol="1270" anchor="ctr" anchorCtr="0">
          <a:noAutofit/>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2400" b="0" i="0" u="none" strike="noStrike" kern="1200" cap="none" normalizeH="0" baseline="0" smtClean="0">
              <a:ln>
                <a:noFill/>
              </a:ln>
              <a:solidFill>
                <a:srgbClr val="FF0000"/>
              </a:solidFill>
              <a:effectLst/>
              <a:latin typeface="Arial" charset="0"/>
            </a:rPr>
            <a:t>   </a:t>
          </a:r>
        </a:p>
        <a:p>
          <a:pPr marL="0" marR="0" lvl="0" indent="0" algn="l" defTabSz="914400" rtl="0" eaLnBrk="1" fontAlgn="base" latinLnBrk="0" hangingPunct="1">
            <a:lnSpc>
              <a:spcPct val="100000"/>
            </a:lnSpc>
            <a:spcBef>
              <a:spcPct val="0"/>
            </a:spcBef>
            <a:spcAft>
              <a:spcPct val="0"/>
            </a:spcAft>
            <a:buClrTx/>
            <a:buSzTx/>
            <a:buFontTx/>
            <a:buNone/>
            <a:tabLst/>
          </a:pPr>
          <a:r>
            <a:rPr kumimoji="0" lang="en-US" sz="2400" b="0" i="0" u="none" strike="noStrike" kern="1200" cap="none" normalizeH="0" baseline="0" smtClean="0">
              <a:ln>
                <a:noFill/>
              </a:ln>
              <a:solidFill>
                <a:srgbClr val="FF0000"/>
              </a:solidFill>
              <a:effectLst/>
              <a:latin typeface="Arial" charset="0"/>
            </a:rPr>
            <a:t>   </a:t>
          </a:r>
          <a:r>
            <a:rPr kumimoji="0" lang="en-US" sz="2400" b="1" i="0" u="none" strike="noStrike" kern="1200" cap="none" normalizeH="0" baseline="0" smtClean="0">
              <a:ln>
                <a:noFill/>
              </a:ln>
              <a:solidFill>
                <a:srgbClr val="FF0000"/>
              </a:solidFill>
              <a:effectLst/>
              <a:latin typeface="Times New Roman" pitchFamily="18" charset="0"/>
            </a:rPr>
            <a:t>Liên  kết lôgic</a:t>
          </a:r>
        </a:p>
        <a:p>
          <a:pPr marL="0" marR="0" lvl="0" indent="0" algn="ctr" defTabSz="914400" rtl="0" eaLnBrk="1" fontAlgn="base" latinLnBrk="0" hangingPunct="1">
            <a:lnSpc>
              <a:spcPct val="100000"/>
            </a:lnSpc>
            <a:spcBef>
              <a:spcPct val="0"/>
            </a:spcBef>
            <a:spcAft>
              <a:spcPct val="0"/>
            </a:spcAft>
            <a:buClrTx/>
            <a:buSzTx/>
            <a:buFontTx/>
            <a:buNone/>
            <a:tabLst/>
          </a:pPr>
          <a:endParaRPr kumimoji="0" lang="en-US" sz="2400" b="1" i="0" u="none" strike="noStrike" kern="1200" cap="none" normalizeH="0" baseline="0" smtClean="0">
            <a:ln>
              <a:noFill/>
            </a:ln>
            <a:solidFill>
              <a:srgbClr val="FF0000"/>
            </a:solidFill>
            <a:effectLst/>
            <a:latin typeface="Times New Roman" pitchFamily="18" charset="0"/>
          </a:endParaRPr>
        </a:p>
      </dsp:txBody>
      <dsp:txXfrm>
        <a:off x="1929984" y="2028140"/>
        <a:ext cx="1427261" cy="713630"/>
      </dsp:txXfrm>
    </dsp:sp>
    <dsp:sp modelId="{317D44D7-F9CA-4B4F-91E2-22855C94477B}">
      <dsp:nvSpPr>
        <dsp:cNvPr id="0" name=""/>
        <dsp:cNvSpPr/>
      </dsp:nvSpPr>
      <dsp:spPr>
        <a:xfrm>
          <a:off x="7110942" y="1014784"/>
          <a:ext cx="1427261" cy="713630"/>
        </a:xfrm>
        <a:prstGeom prst="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15240" tIns="15240" rIns="15240" bIns="15240" numCol="1" spcCol="1270" anchor="ctr" anchorCtr="0">
          <a:no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2400" b="1" i="0" u="none" strike="noStrike" kern="1200" cap="none" normalizeH="0" baseline="0" smtClean="0">
              <a:ln>
                <a:noFill/>
              </a:ln>
              <a:solidFill>
                <a:srgbClr val="0000FF"/>
              </a:solidFill>
              <a:effectLst/>
              <a:latin typeface="Times New Roman" pitchFamily="18" charset="0"/>
              <a:cs typeface="Times New Roman" pitchFamily="18" charset="0"/>
            </a:rPr>
            <a:t>Liên kết hình thức</a:t>
          </a:r>
        </a:p>
      </dsp:txBody>
      <dsp:txXfrm>
        <a:off x="7110942" y="1014784"/>
        <a:ext cx="1427261" cy="713630"/>
      </dsp:txXfrm>
    </dsp:sp>
    <dsp:sp modelId="{DAC2BFCE-8A21-4935-8263-E253B3DF4332}">
      <dsp:nvSpPr>
        <dsp:cNvPr id="0" name=""/>
        <dsp:cNvSpPr/>
      </dsp:nvSpPr>
      <dsp:spPr>
        <a:xfrm>
          <a:off x="3656970" y="2028140"/>
          <a:ext cx="1427261" cy="713630"/>
        </a:xfrm>
        <a:prstGeom prst="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15240" tIns="15240" rIns="15240" bIns="15240" numCol="1" spcCol="1270" anchor="ctr" anchorCtr="0">
          <a:noAutofit/>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2400" b="0" i="0" u="none" strike="noStrike" kern="1200" cap="none" normalizeH="0" baseline="0" smtClean="0">
              <a:ln>
                <a:noFill/>
              </a:ln>
              <a:solidFill>
                <a:srgbClr val="FF0000"/>
              </a:solidFill>
              <a:effectLst/>
              <a:latin typeface="Arial" charset="0"/>
            </a:rPr>
            <a:t>   </a:t>
          </a:r>
          <a:r>
            <a:rPr kumimoji="0" lang="en-US" sz="2400" b="1" i="0" u="none" strike="noStrike" kern="1200" cap="none" normalizeH="0" baseline="0" smtClean="0">
              <a:ln>
                <a:noFill/>
              </a:ln>
              <a:solidFill>
                <a:srgbClr val="FF0000"/>
              </a:solidFill>
              <a:effectLst/>
              <a:latin typeface="Times New Roman" pitchFamily="18" charset="0"/>
            </a:rPr>
            <a:t>Phép nối</a:t>
          </a:r>
        </a:p>
      </dsp:txBody>
      <dsp:txXfrm>
        <a:off x="3656970" y="2028140"/>
        <a:ext cx="1427261" cy="713630"/>
      </dsp:txXfrm>
    </dsp:sp>
    <dsp:sp modelId="{AB595E71-C20A-42B5-BC9E-662837ABD18C}">
      <dsp:nvSpPr>
        <dsp:cNvPr id="0" name=""/>
        <dsp:cNvSpPr/>
      </dsp:nvSpPr>
      <dsp:spPr>
        <a:xfrm>
          <a:off x="5383956" y="2028140"/>
          <a:ext cx="1427261" cy="713630"/>
        </a:xfrm>
        <a:prstGeom prst="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15240" tIns="15240" rIns="15240" bIns="15240" numCol="1" spcCol="1270" anchor="ctr" anchorCtr="0">
          <a:noAutofit/>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2400" b="0" i="0" u="none" strike="noStrike" kern="1200" cap="none" normalizeH="0" baseline="0" smtClean="0">
              <a:ln>
                <a:noFill/>
              </a:ln>
              <a:solidFill>
                <a:srgbClr val="FF0000"/>
              </a:solidFill>
              <a:effectLst/>
              <a:latin typeface="Arial" charset="0"/>
            </a:rPr>
            <a:t>   </a:t>
          </a:r>
          <a:r>
            <a:rPr kumimoji="0" lang="en-US" sz="2400" b="1" i="0" u="none" strike="noStrike" kern="1200" cap="none" normalizeH="0" baseline="0" smtClean="0">
              <a:ln>
                <a:noFill/>
              </a:ln>
              <a:solidFill>
                <a:srgbClr val="FF0000"/>
              </a:solidFill>
              <a:effectLst/>
              <a:latin typeface="Times New Roman" pitchFamily="18" charset="0"/>
            </a:rPr>
            <a:t>Phép lặp</a:t>
          </a:r>
        </a:p>
      </dsp:txBody>
      <dsp:txXfrm>
        <a:off x="5383956" y="2028140"/>
        <a:ext cx="1427261" cy="713630"/>
      </dsp:txXfrm>
    </dsp:sp>
    <dsp:sp modelId="{E8045A40-4BA0-44D4-9CF9-FA8E20EE8BA8}">
      <dsp:nvSpPr>
        <dsp:cNvPr id="0" name=""/>
        <dsp:cNvSpPr/>
      </dsp:nvSpPr>
      <dsp:spPr>
        <a:xfrm>
          <a:off x="7110942" y="2028140"/>
          <a:ext cx="1427261" cy="713630"/>
        </a:xfrm>
        <a:prstGeom prst="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9525" tIns="9525" rIns="9525" bIns="9525" numCol="1" spcCol="1270" anchor="ctr" anchorCtr="0">
          <a:noAutofit/>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1500" b="0" i="0" u="none" strike="noStrike" kern="1200" cap="none" normalizeH="0" baseline="0" smtClean="0">
              <a:ln>
                <a:noFill/>
              </a:ln>
              <a:solidFill>
                <a:schemeClr val="tx1"/>
              </a:solidFill>
              <a:effectLst/>
              <a:latin typeface="Arial" charset="0"/>
            </a:rPr>
            <a:t>   </a:t>
          </a:r>
        </a:p>
        <a:p>
          <a:pPr marL="0" marR="0" lvl="0" indent="0" algn="l" defTabSz="914400" rtl="0" eaLnBrk="1" fontAlgn="base" latinLnBrk="0" hangingPunct="1">
            <a:lnSpc>
              <a:spcPct val="100000"/>
            </a:lnSpc>
            <a:spcBef>
              <a:spcPct val="0"/>
            </a:spcBef>
            <a:spcAft>
              <a:spcPct val="0"/>
            </a:spcAft>
            <a:buClrTx/>
            <a:buSzTx/>
            <a:buFontTx/>
            <a:buNone/>
            <a:tabLst/>
          </a:pPr>
          <a:r>
            <a:rPr kumimoji="0" lang="en-US" sz="2400" b="0" i="0" u="none" strike="noStrike" kern="1200" cap="none" normalizeH="0" baseline="0" smtClean="0">
              <a:ln>
                <a:noFill/>
              </a:ln>
              <a:solidFill>
                <a:srgbClr val="FF0000"/>
              </a:solidFill>
              <a:effectLst/>
              <a:latin typeface="Arial" charset="0"/>
            </a:rPr>
            <a:t>  </a:t>
          </a:r>
          <a:r>
            <a:rPr kumimoji="0" lang="en-US" sz="2400" b="1" i="0" u="none" strike="noStrike" kern="1200" cap="none" normalizeH="0" baseline="0" smtClean="0">
              <a:ln>
                <a:noFill/>
              </a:ln>
              <a:solidFill>
                <a:srgbClr val="FF0000"/>
              </a:solidFill>
              <a:effectLst/>
              <a:latin typeface="Times New Roman" pitchFamily="18" charset="0"/>
            </a:rPr>
            <a:t>Phép thế</a:t>
          </a:r>
        </a:p>
        <a:p>
          <a:pPr marL="0" marR="0" lvl="0" indent="0" algn="l" defTabSz="914400" rtl="0" eaLnBrk="1" fontAlgn="base" latinLnBrk="0" hangingPunct="1">
            <a:lnSpc>
              <a:spcPct val="100000"/>
            </a:lnSpc>
            <a:spcBef>
              <a:spcPct val="0"/>
            </a:spcBef>
            <a:spcAft>
              <a:spcPct val="0"/>
            </a:spcAft>
            <a:buClrTx/>
            <a:buSzTx/>
            <a:buFontTx/>
            <a:buNone/>
            <a:tabLst/>
          </a:pPr>
          <a:endParaRPr kumimoji="0" lang="en-US" sz="1500" b="1" i="0" u="none" strike="noStrike" kern="1200" cap="none" normalizeH="0" baseline="0" smtClean="0">
            <a:ln>
              <a:noFill/>
            </a:ln>
            <a:solidFill>
              <a:schemeClr val="tx1"/>
            </a:solidFill>
            <a:effectLst/>
            <a:latin typeface="Arial" charset="0"/>
          </a:endParaRPr>
        </a:p>
      </dsp:txBody>
      <dsp:txXfrm>
        <a:off x="7110942" y="2028140"/>
        <a:ext cx="1427261" cy="713630"/>
      </dsp:txXfrm>
    </dsp:sp>
    <dsp:sp modelId="{A8397CA6-F9F6-4BCE-9561-42F5C3502EC9}">
      <dsp:nvSpPr>
        <dsp:cNvPr id="0" name=""/>
        <dsp:cNvSpPr/>
      </dsp:nvSpPr>
      <dsp:spPr>
        <a:xfrm>
          <a:off x="8837929" y="2028140"/>
          <a:ext cx="1427261" cy="713630"/>
        </a:xfrm>
        <a:prstGeom prst="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14605" tIns="14605" rIns="14605" bIns="14605" numCol="1" spcCol="1270" anchor="ctr" anchorCtr="0">
          <a:noAutofit/>
        </a:bodyPr>
        <a:lstStyle/>
        <a:p>
          <a:pPr marL="0" marR="0" lvl="0" indent="0" algn="l" defTabSz="914400" rtl="0" eaLnBrk="1" fontAlgn="base" latinLnBrk="0" hangingPunct="1">
            <a:lnSpc>
              <a:spcPct val="100000"/>
            </a:lnSpc>
            <a:spcBef>
              <a:spcPct val="0"/>
            </a:spcBef>
            <a:spcAft>
              <a:spcPct val="0"/>
            </a:spcAft>
            <a:buClrTx/>
            <a:buSzTx/>
            <a:buFontTx/>
            <a:buNone/>
            <a:tabLst/>
          </a:pPr>
          <a:r>
            <a:rPr kumimoji="0" lang="en-US" sz="2300" b="0" i="0" u="none" strike="noStrike" kern="1200" cap="none" normalizeH="0" baseline="0" smtClean="0">
              <a:ln>
                <a:noFill/>
              </a:ln>
              <a:solidFill>
                <a:srgbClr val="FF0000"/>
              </a:solidFill>
              <a:effectLst/>
              <a:latin typeface="Arial" charset="0"/>
            </a:rPr>
            <a:t>     </a:t>
          </a:r>
          <a:r>
            <a:rPr kumimoji="0" lang="en-US" sz="2300" b="1" i="0" u="none" strike="noStrike" kern="1200" cap="none" normalizeH="0" baseline="0" smtClean="0">
              <a:ln>
                <a:noFill/>
              </a:ln>
              <a:solidFill>
                <a:srgbClr val="FF0000"/>
              </a:solidFill>
              <a:effectLst/>
              <a:latin typeface="Times New Roman" pitchFamily="18" charset="0"/>
            </a:rPr>
            <a:t>Phép </a:t>
          </a:r>
        </a:p>
        <a:p>
          <a:pPr marL="0" marR="0" lvl="0" indent="0" algn="l" defTabSz="914400" rtl="0" eaLnBrk="1" fontAlgn="base" latinLnBrk="0" hangingPunct="1">
            <a:lnSpc>
              <a:spcPct val="100000"/>
            </a:lnSpc>
            <a:spcBef>
              <a:spcPct val="0"/>
            </a:spcBef>
            <a:spcAft>
              <a:spcPct val="0"/>
            </a:spcAft>
            <a:buClrTx/>
            <a:buSzTx/>
            <a:buFontTx/>
            <a:buNone/>
            <a:tabLst/>
          </a:pPr>
          <a:r>
            <a:rPr kumimoji="0" lang="en-US" sz="2300" b="1" i="0" u="none" strike="noStrike" kern="1200" cap="none" normalizeH="0" baseline="0" smtClean="0">
              <a:ln>
                <a:noFill/>
              </a:ln>
              <a:solidFill>
                <a:srgbClr val="FF0000"/>
              </a:solidFill>
              <a:effectLst/>
              <a:latin typeface="Times New Roman" pitchFamily="18" charset="0"/>
            </a:rPr>
            <a:t> liên tưởng</a:t>
          </a:r>
        </a:p>
      </dsp:txBody>
      <dsp:txXfrm>
        <a:off x="8837929" y="2028140"/>
        <a:ext cx="1427261" cy="713630"/>
      </dsp:txXfrm>
    </dsp:sp>
    <dsp:sp modelId="{54592DBF-2A9F-4356-950C-0CC21229DBA5}">
      <dsp:nvSpPr>
        <dsp:cNvPr id="0" name=""/>
        <dsp:cNvSpPr/>
      </dsp:nvSpPr>
      <dsp:spPr>
        <a:xfrm>
          <a:off x="10564915" y="2028140"/>
          <a:ext cx="1427261" cy="713630"/>
        </a:xfrm>
        <a:prstGeom prst="rect">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11430" tIns="11430" rIns="11430" bIns="11430" numCol="1" spcCol="1270" anchor="ctr" anchorCtr="0">
          <a:no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1800" b="1" i="0" u="none" strike="noStrike" kern="1200" cap="none" normalizeH="0" baseline="0" smtClean="0">
              <a:ln>
                <a:noFill/>
              </a:ln>
              <a:solidFill>
                <a:srgbClr val="FF0000"/>
              </a:solidFill>
              <a:effectLst/>
              <a:latin typeface="Times New Roman" pitchFamily="18" charset="0"/>
            </a:rPr>
            <a:t>Phép đồng nghĩa, trái nghĩa</a:t>
          </a:r>
          <a:endParaRPr kumimoji="0" lang="en-US" sz="1800" b="1" i="0" u="none" strike="noStrike" kern="1200" cap="none" normalizeH="0" baseline="0" smtClean="0">
            <a:ln>
              <a:noFill/>
            </a:ln>
            <a:solidFill>
              <a:srgbClr val="FF0000"/>
            </a:solidFill>
            <a:effectLst/>
            <a:latin typeface="Arial" charset="0"/>
          </a:endParaRPr>
        </a:p>
      </dsp:txBody>
      <dsp:txXfrm>
        <a:off x="10564915" y="2028140"/>
        <a:ext cx="1427261" cy="713630"/>
      </dsp:txXfrm>
    </dsp:sp>
  </dsp:spTree>
</dsp:drawing>
</file>

<file path=ppt/diagrams/layout1.xml><?xml version="1.0" encoding="utf-8"?>
<dgm:layoutDef xmlns:dgm="http://schemas.openxmlformats.org/drawingml/2006/diagram" xmlns:a="http://schemas.openxmlformats.org/drawingml/2006/main" uniqueId="urn:microsoft.com/office/officeart/2005/8/layout/orgChart1">
  <dgm:title val=""/>
  <dgm:desc val=""/>
  <dgm:catLst>
    <dgm:cat type="hierarchy" pri="1000"/>
    <dgm:cat type="convert" pri="6000"/>
  </dgm:catLst>
  <dgm:sampData>
    <dgm:dataModel>
      <dgm:ptLst>
        <dgm:pt modelId="0" type="doc"/>
        <dgm:pt modelId="1">
          <dgm:prSet phldr="1"/>
        </dgm:pt>
        <dgm:pt modelId="2" type="asst">
          <dgm:prSet phldr="1"/>
        </dgm:pt>
        <dgm:pt modelId="3">
          <dgm:prSet phldr="1"/>
        </dgm:pt>
        <dgm:pt modelId="4">
          <dgm:prSet phldr="1"/>
        </dgm:pt>
        <dgm:pt modelId="5">
          <dgm:prSet phldr="1"/>
        </dgm:pt>
      </dgm:ptLst>
      <dgm:cxnLst>
        <dgm:cxn modelId="5" srcId="0" destId="1" srcOrd="0" destOrd="0"/>
        <dgm:cxn modelId="6" srcId="1" destId="2" srcOrd="0" destOrd="0"/>
        <dgm:cxn modelId="7" srcId="1" destId="3" srcOrd="1" destOrd="0"/>
        <dgm:cxn modelId="8" srcId="1" destId="4" srcOrd="2" destOrd="0"/>
        <dgm:cxn modelId="9" srcId="1" destId="5" srcOrd="3" destOrd="0"/>
      </dgm:cxnLst>
      <dgm:bg/>
      <dgm:whole/>
    </dgm:dataModel>
  </dgm:sampData>
  <dgm:styleData>
    <dgm:dataModel>
      <dgm:ptLst>
        <dgm:pt modelId="0" type="doc"/>
        <dgm:pt modelId="1"/>
        <dgm:pt modelId="12"/>
        <dgm:pt modelId="13"/>
      </dgm:ptLst>
      <dgm:cxnLst>
        <dgm:cxn modelId="2" srcId="0" destId="1" srcOrd="0" destOrd="0"/>
        <dgm:cxn modelId="16" srcId="1" destId="12" srcOrd="1" destOrd="0"/>
        <dgm:cxn modelId="17" srcId="1" destId="13" srcOrd="2" destOrd="0"/>
      </dgm:cxnLst>
      <dgm:bg/>
      <dgm:whole/>
    </dgm:dataModel>
  </dgm:styleData>
  <dgm:clrData>
    <dgm:dataModel>
      <dgm:ptLst>
        <dgm:pt modelId="0" type="doc"/>
        <dgm:pt modelId="1"/>
        <dgm:pt modelId="11" type="asst"/>
        <dgm:pt modelId="12"/>
        <dgm:pt modelId="13"/>
        <dgm:pt modelId="14"/>
      </dgm:ptLst>
      <dgm:cxnLst>
        <dgm:cxn modelId="2" srcId="0" destId="1" srcOrd="0" destOrd="0"/>
        <dgm:cxn modelId="15" srcId="1" destId="11" srcOrd="0" destOrd="0"/>
        <dgm:cxn modelId="16" srcId="1" destId="12" srcOrd="1" destOrd="0"/>
        <dgm:cxn modelId="17" srcId="1" destId="13" srcOrd="2" destOrd="0"/>
        <dgm:cxn modelId="18" srcId="1" destId="14" srcOrd="2" destOrd="0"/>
      </dgm:cxnLst>
      <dgm:bg/>
      <dgm:whole/>
    </dgm:dataModel>
  </dgm:clrData>
  <dgm:layoutNode name="hierChild1">
    <dgm:varLst>
      <dgm:orgChart val="1"/>
      <dgm:chPref val="1"/>
      <dgm:dir/>
      <dgm:animOne val="branch"/>
      <dgm:animLvl val="lvl"/>
      <dgm:resizeHandles/>
    </dgm:varLst>
    <dgm:choose name="Name0">
      <dgm:if name="Name1" func="var" arg="dir" op="equ" val="norm">
        <dgm:alg type="hierChild">
          <dgm:param type="linDir" val="fromL"/>
        </dgm:alg>
      </dgm:if>
      <dgm:else name="Name2">
        <dgm:alg type="hierChild">
          <dgm:param type="linDir" val="fromR"/>
        </dgm:alg>
      </dgm:else>
    </dgm:choose>
    <dgm:shape xmlns:r="http://schemas.openxmlformats.org/officeDocument/2006/relationships" r:blip="">
      <dgm:adjLst/>
    </dgm:shape>
    <dgm:presOf/>
    <dgm:constrLst>
      <dgm:constr type="w" for="des" forName="rootComposite1" refType="w" fact="10"/>
      <dgm:constr type="h" for="des" forName="rootComposite1" refType="w" refFor="des" refForName="rootComposite1" fact="0.5"/>
      <dgm:constr type="w" for="des" forName="rootComposite" refType="w" fact="10"/>
      <dgm:constr type="h" for="des" forName="rootComposite" refType="w" refFor="des" refForName="rootComposite1" fact="0.5"/>
      <dgm:constr type="w" for="des" forName="rootComposite3" refType="w" fact="10"/>
      <dgm:constr type="h" for="des" forName="rootComposite3" refType="w" refFor="des" refForName="rootComposite1" fact="0.5"/>
      <dgm:constr type="primFontSz" for="des" ptType="node" op="equ"/>
      <dgm:constr type="sp" for="des" op="equ"/>
      <dgm:constr type="sp" for="des" forName="hierRoot1" refType="w" refFor="des" refForName="rootComposite1" fact="0.21"/>
      <dgm:constr type="sp" for="des" forName="hierRoot2" refType="sp" refFor="des" refForName="hierRoot1"/>
      <dgm:constr type="sp" for="des" forName="hierRoot3" refType="sp" refFor="des" refForName="hierRoot1"/>
      <dgm:constr type="sibSp" refType="w" refFor="des" refForName="rootComposite1" fact="0.21"/>
      <dgm:constr type="sibSp" for="des" forName="hierChild2" refType="sibSp"/>
      <dgm:constr type="sibSp" for="des" forName="hierChild3" refType="sibSp"/>
      <dgm:constr type="sibSp" for="des" forName="hierChild4" refType="sibSp"/>
      <dgm:constr type="sibSp" for="des" forName="hierChild5" refType="sibSp"/>
      <dgm:constr type="sibSp" for="des" forName="hierChild6" refType="sibSp"/>
      <dgm:constr type="sibSp" for="des" forName="hierChild7" refType="sibSp"/>
      <dgm:constr type="secSibSp" refType="w" refFor="des" refForName="rootComposite1" fact="0.21"/>
      <dgm:constr type="secSibSp" for="des" forName="hierChild2" refType="secSibSp"/>
      <dgm:constr type="secSibSp" for="des" forName="hierChild3" refType="secSibSp"/>
      <dgm:constr type="secSibSp" for="des" forName="hierChild4" refType="secSibSp"/>
      <dgm:constr type="secSibSp" for="des" forName="hierChild5" refType="secSibSp"/>
      <dgm:constr type="secSibSp" for="des" forName="hierChild6" refType="secSibSp"/>
      <dgm:constr type="secSibSp" for="des" forName="hierChild7" refType="secSibSp"/>
    </dgm:constrLst>
    <dgm:ruleLst/>
    <dgm:forEach name="Name3" axis="ch">
      <dgm:forEach name="Name4" axis="self" ptType="node">
        <dgm:layoutNode name="hierRoot1">
          <dgm:varLst>
            <dgm:hierBranch val="init"/>
          </dgm:varLst>
          <dgm:choose name="Name5">
            <dgm:if name="Name6" func="var" arg="hierBranch" op="equ" val="l">
              <dgm:choose name="Name7">
                <dgm:if name="Name8" axis="ch" ptType="asst" func="cnt" op="gte" val="1">
                  <dgm:alg type="hierRoot">
                    <dgm:param type="hierAlign" val="tR"/>
                  </dgm:alg>
                  <dgm:constrLst>
                    <dgm:constr type="alignOff" val="0.65"/>
                  </dgm:constrLst>
                </dgm:if>
                <dgm:else name="Name9">
                  <dgm:alg type="hierRoot">
                    <dgm:param type="hierAlign" val="tR"/>
                  </dgm:alg>
                  <dgm:constrLst>
                    <dgm:constr type="alignOff" val="0.25"/>
                  </dgm:constrLst>
                </dgm:else>
              </dgm:choose>
            </dgm:if>
            <dgm:if name="Name10" func="var" arg="hierBranch" op="equ" val="r">
              <dgm:choose name="Name11">
                <dgm:if name="Name12" axis="ch" ptType="asst" func="cnt" op="gte" val="1">
                  <dgm:alg type="hierRoot">
                    <dgm:param type="hierAlign" val="tL"/>
                  </dgm:alg>
                  <dgm:constrLst>
                    <dgm:constr type="alignOff" val="0.65"/>
                  </dgm:constrLst>
                </dgm:if>
                <dgm:else name="Name13">
                  <dgm:alg type="hierRoot">
                    <dgm:param type="hierAlign" val="tL"/>
                  </dgm:alg>
                  <dgm:constrLst>
                    <dgm:constr type="alignOff" val="0.25"/>
                  </dgm:constrLst>
                </dgm:else>
              </dgm:choose>
            </dgm:if>
            <dgm:if name="Name14" func="var" arg="hierBranch" op="equ" val="hang">
              <dgm:alg type="hierRoot"/>
              <dgm:constrLst>
                <dgm:constr type="alignOff" val="0.65"/>
              </dgm:constrLst>
            </dgm:if>
            <dgm:else name="Name15">
              <dgm:alg type="hierRoot"/>
              <dgm:constrLst>
                <dgm:constr type="alignOff"/>
                <dgm:constr type="bendDist" for="des" ptType="parTrans" refType="sp" fact="0.5"/>
              </dgm:constrLst>
            </dgm:else>
          </dgm:choose>
          <dgm:shape xmlns:r="http://schemas.openxmlformats.org/officeDocument/2006/relationships" r:blip="">
            <dgm:adjLst/>
          </dgm:shape>
          <dgm:presOf/>
          <dgm:ruleLst/>
          <dgm:layoutNode name="rootComposite1">
            <dgm:alg type="composite"/>
            <dgm:shape xmlns:r="http://schemas.openxmlformats.org/officeDocument/2006/relationships" r:blip="">
              <dgm:adjLst/>
            </dgm:shape>
            <dgm:presOf axis="self" ptType="node" cnt="1"/>
            <dgm:choose name="Name16">
              <dgm:if name="Name17" func="var" arg="hierBranch" op="equ" val="init">
                <dgm:constrLst>
                  <dgm:constr type="l" for="ch" forName="rootText1"/>
                  <dgm:constr type="t" for="ch" forName="rootText1"/>
                  <dgm:constr type="w" for="ch" forName="rootText1" refType="w"/>
                  <dgm:constr type="h" for="ch" forName="rootText1" refType="h"/>
                  <dgm:constr type="l" for="ch" forName="rootConnector1"/>
                  <dgm:constr type="t" for="ch" forName="rootConnector1"/>
                  <dgm:constr type="w" for="ch" forName="rootConnector1" refType="w" refFor="ch" refForName="rootText1" fact="0.2"/>
                  <dgm:constr type="h" for="ch" forName="rootConnector1" refType="h" refFor="ch" refForName="rootText1"/>
                </dgm:constrLst>
              </dgm:if>
              <dgm:if name="Name18" func="var" arg="hierBranch" op="equ" val="l">
                <dgm:constrLst>
                  <dgm:constr type="l" for="ch" forName="rootText1"/>
                  <dgm:constr type="t" for="ch" forName="rootText1"/>
                  <dgm:constr type="w" for="ch" forName="rootText1" refType="w"/>
                  <dgm:constr type="h" for="ch" forName="rootText1" refType="h"/>
                  <dgm:constr type="r" for="ch" forName="rootConnector1" refType="w"/>
                  <dgm:constr type="t" for="ch" forName="rootConnector1"/>
                  <dgm:constr type="w" for="ch" forName="rootConnector1" refType="w" refFor="ch" refForName="rootText1" fact="0.2"/>
                  <dgm:constr type="h" for="ch" forName="rootConnector1" refType="h" refFor="ch" refForName="rootText1"/>
                </dgm:constrLst>
              </dgm:if>
              <dgm:if name="Name19" func="var" arg="hierBranch" op="equ" val="r">
                <dgm:constrLst>
                  <dgm:constr type="l" for="ch" forName="rootText1"/>
                  <dgm:constr type="t" for="ch" forName="rootText1"/>
                  <dgm:constr type="w" for="ch" forName="rootText1" refType="w"/>
                  <dgm:constr type="h" for="ch" forName="rootText1" refType="h"/>
                  <dgm:constr type="l" for="ch" forName="rootConnector1"/>
                  <dgm:constr type="t" for="ch" forName="rootConnector1"/>
                  <dgm:constr type="w" for="ch" forName="rootConnector1" refType="w" refFor="ch" refForName="rootText1" fact="0.2"/>
                  <dgm:constr type="h" for="ch" forName="rootConnector1" refType="h" refFor="ch" refForName="rootText1"/>
                </dgm:constrLst>
              </dgm:if>
              <dgm:else name="Name20">
                <dgm:constrLst>
                  <dgm:constr type="l" for="ch" forName="rootText1"/>
                  <dgm:constr type="t" for="ch" forName="rootText1"/>
                  <dgm:constr type="w" for="ch" forName="rootText1" refType="w"/>
                  <dgm:constr type="h" for="ch" forName="rootText1" refType="h"/>
                  <dgm:constr type="r" for="ch" forName="rootConnector1" refType="w"/>
                  <dgm:constr type="t" for="ch" forName="rootConnector1"/>
                  <dgm:constr type="w" for="ch" forName="rootConnector1" refType="w" refFor="ch" refForName="rootText1" fact="0.2"/>
                  <dgm:constr type="h" for="ch" forName="rootConnector1" refType="h" refFor="ch" refForName="rootText1"/>
                </dgm:constrLst>
              </dgm:else>
            </dgm:choose>
            <dgm:ruleLst/>
            <dgm:layoutNode name="rootText1" styleLbl="node0">
              <dgm:varLst>
                <dgm:chPref val="3"/>
              </dgm:varLst>
              <dgm:alg type="tx"/>
              <dgm:shape xmlns:r="http://schemas.openxmlformats.org/officeDocument/2006/relationships" type="rect" r:blip="">
                <dgm:adjLst/>
              </dgm:shape>
              <dgm:presOf axis="self" ptType="node" cnt="1"/>
              <dgm:constrLst>
                <dgm:constr type="primFontSz" val="65"/>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layoutNode name="rootConnector1" moveWith="rootText1">
              <dgm:alg type="sp"/>
              <dgm:shape xmlns:r="http://schemas.openxmlformats.org/officeDocument/2006/relationships" type="rect" r:blip="" hideGeom="1">
                <dgm:adjLst/>
              </dgm:shape>
              <dgm:presOf axis="self" ptType="node" cnt="1"/>
              <dgm:constrLst/>
              <dgm:ruleLst/>
            </dgm:layoutNode>
          </dgm:layoutNode>
          <dgm:layoutNode name="hierChild2">
            <dgm:choose name="Name21">
              <dgm:if name="Name22" func="var" arg="hierBranch" op="equ" val="l">
                <dgm:alg type="hierChild">
                  <dgm:param type="chAlign" val="r"/>
                  <dgm:param type="linDir" val="fromT"/>
                </dgm:alg>
              </dgm:if>
              <dgm:if name="Name23" func="var" arg="hierBranch" op="equ" val="r">
                <dgm:alg type="hierChild">
                  <dgm:param type="chAlign" val="l"/>
                  <dgm:param type="linDir" val="fromT"/>
                </dgm:alg>
              </dgm:if>
              <dgm:if name="Name24" func="var" arg="hierBranch" op="equ" val="hang">
                <dgm:choose name="Name25">
                  <dgm:if name="Name26" func="var" arg="dir" op="equ" val="norm">
                    <dgm:alg type="hierChild">
                      <dgm:param type="chAlign" val="l"/>
                      <dgm:param type="linDir" val="fromL"/>
                      <dgm:param type="secChAlign" val="t"/>
                      <dgm:param type="secLinDir" val="fromT"/>
                    </dgm:alg>
                  </dgm:if>
                  <dgm:else name="Name27">
                    <dgm:alg type="hierChild">
                      <dgm:param type="chAlign" val="l"/>
                      <dgm:param type="linDir" val="fromR"/>
                      <dgm:param type="secChAlign" val="t"/>
                      <dgm:param type="secLinDir" val="fromT"/>
                    </dgm:alg>
                  </dgm:else>
                </dgm:choose>
              </dgm:if>
              <dgm:else name="Name28">
                <dgm:choose name="Name29">
                  <dgm:if name="Name30" func="var" arg="dir" op="equ" val="norm">
                    <dgm:alg type="hierChild"/>
                  </dgm:if>
                  <dgm:else name="Name31">
                    <dgm:alg type="hierChild">
                      <dgm:param type="linDir" val="fromR"/>
                    </dgm:alg>
                  </dgm:else>
                </dgm:choose>
              </dgm:else>
            </dgm:choose>
            <dgm:shape xmlns:r="http://schemas.openxmlformats.org/officeDocument/2006/relationships" r:blip="">
              <dgm:adjLst/>
            </dgm:shape>
            <dgm:presOf/>
            <dgm:constrLst/>
            <dgm:ruleLst/>
            <dgm:forEach name="rep2a" axis="ch" ptType="nonAsst">
              <dgm:forEach name="Name32" axis="precedSib" ptType="parTrans" st="-1" cnt="1">
                <dgm:choose name="Name33">
                  <dgm:if name="Name34" func="var" arg="hierBranch" op="equ" val="std">
                    <dgm:layoutNode name="Name35">
                      <dgm:alg type="conn">
                        <dgm:param type="connRout" val="bend"/>
                        <dgm:param type="dim" val="1D"/>
                        <dgm:param type="endSty" val="noArr"/>
                        <dgm:param type="begPts" val="bCtr"/>
                        <dgm:param type="endPts" val="tCtr"/>
                        <dgm:param type="bendPt" val="end"/>
                      </dgm:alg>
                      <dgm:shape xmlns:r="http://schemas.openxmlformats.org/officeDocument/2006/relationships" type="conn" r:blip="" zOrderOff="-99999">
                        <dgm:adjLst/>
                      </dgm:shape>
                      <dgm:presOf axis="self"/>
                      <dgm:constrLst>
                        <dgm:constr type="begPad"/>
                        <dgm:constr type="endPad"/>
                      </dgm:constrLst>
                      <dgm:ruleLst/>
                    </dgm:layoutNode>
                  </dgm:if>
                  <dgm:if name="Name36" func="var" arg="hierBranch" op="equ" val="init">
                    <dgm:layoutNode name="Name37">
                      <dgm:choose name="Name38">
                        <dgm:if name="Name39" axis="self" func="depth" op="lte" val="2">
                          <dgm:alg type="conn">
                            <dgm:param type="connRout" val="bend"/>
                            <dgm:param type="dim" val="1D"/>
                            <dgm:param type="endSty" val="noArr"/>
                            <dgm:param type="begPts" val="bCtr"/>
                            <dgm:param type="endPts" val="tCtr"/>
                            <dgm:param type="bendPt" val="end"/>
                          </dgm:alg>
                        </dgm:if>
                        <dgm:else name="Name40">
                          <dgm:choose name="Name41">
                            <dgm:if name="Name42" axis="par des" func="maxDepth" op="lte" val="1">
                              <dgm:choose name="Name43">
                                <dgm:if name="Name44" axis="par ch" ptType="node asst" func="cnt" op="gte" val="1">
                                  <dgm:alg type="conn">
                                    <dgm:param type="connRout" val="bend"/>
                                    <dgm:param type="dim" val="1D"/>
                                    <dgm:param type="endSty" val="noArr"/>
                                    <dgm:param type="begPts" val="bCtr"/>
                                    <dgm:param type="endPts" val="midL midR"/>
                                  </dgm:alg>
                                </dgm:if>
                                <dgm:else name="Name45">
                                  <dgm:alg type="conn">
                                    <dgm:param type="connRout" val="bend"/>
                                    <dgm:param type="dim" val="1D"/>
                                    <dgm:param type="endSty" val="noArr"/>
                                    <dgm:param type="begPts" val="bCtr"/>
                                    <dgm:param type="endPts" val="midL midR"/>
                                    <dgm:param type="srcNode" val="rootConnector"/>
                                  </dgm:alg>
                                </dgm:else>
                              </dgm:choose>
                            </dgm:if>
                            <dgm:else name="Name46">
                              <dgm:alg type="conn">
                                <dgm:param type="connRout" val="bend"/>
                                <dgm:param type="dim" val="1D"/>
                                <dgm:param type="endSty" val="noArr"/>
                                <dgm:param type="begPts" val="bCtr"/>
                                <dgm:param type="endPts" val="tCtr"/>
                                <dgm:param type="bendPt" val="end"/>
                              </dgm:alg>
                            </dgm:else>
                          </dgm:choose>
                        </dgm:else>
                      </dgm:choose>
                      <dgm:shape xmlns:r="http://schemas.openxmlformats.org/officeDocument/2006/relationships" type="conn" r:blip="" zOrderOff="-99999">
                        <dgm:adjLst/>
                      </dgm:shape>
                      <dgm:presOf axis="self"/>
                      <dgm:constrLst>
                        <dgm:constr type="begPad"/>
                        <dgm:constr type="endPad"/>
                      </dgm:constrLst>
                      <dgm:ruleLst/>
                    </dgm:layoutNode>
                  </dgm:if>
                  <dgm:if name="Name47" func="var" arg="hierBranch" op="equ" val="hang">
                    <dgm:layoutNode name="Name48">
                      <dgm:alg type="conn">
                        <dgm:param type="connRout" val="bend"/>
                        <dgm:param type="dim" val="1D"/>
                        <dgm:param type="endSty" val="noArr"/>
                        <dgm:param type="begPts" val="bCtr"/>
                        <dgm:param type="endPts" val="midL midR"/>
                      </dgm:alg>
                      <dgm:shape xmlns:r="http://schemas.openxmlformats.org/officeDocument/2006/relationships" type="conn" r:blip="" zOrderOff="-99999">
                        <dgm:adjLst/>
                      </dgm:shape>
                      <dgm:presOf axis="self"/>
                      <dgm:constrLst>
                        <dgm:constr type="begPad"/>
                        <dgm:constr type="endPad"/>
                      </dgm:constrLst>
                      <dgm:ruleLst/>
                    </dgm:layoutNode>
                  </dgm:if>
                  <dgm:else name="Name49">
                    <dgm:layoutNode name="Name50">
                      <dgm:choose name="Name51">
                        <dgm:if name="Name52" axis="self" func="depth" op="lte" val="2">
                          <dgm:choose name="Name53">
                            <dgm:if name="Name54" axis="par ch" ptType="node asst" func="cnt" op="gte" val="1">
                              <dgm:alg type="conn">
                                <dgm:param type="connRout" val="bend"/>
                                <dgm:param type="dim" val="1D"/>
                                <dgm:param type="endSty" val="noArr"/>
                                <dgm:param type="begPts" val="bCtr"/>
                                <dgm:param type="endPts" val="midL midR"/>
                              </dgm:alg>
                            </dgm:if>
                            <dgm:else name="Name55">
                              <dgm:alg type="conn">
                                <dgm:param type="connRout" val="bend"/>
                                <dgm:param type="dim" val="1D"/>
                                <dgm:param type="endSty" val="noArr"/>
                                <dgm:param type="begPts" val="bCtr"/>
                                <dgm:param type="endPts" val="midL midR"/>
                                <dgm:param type="srcNode" val="rootConnector1"/>
                              </dgm:alg>
                            </dgm:else>
                          </dgm:choose>
                        </dgm:if>
                        <dgm:else name="Name56">
                          <dgm:choose name="Name57">
                            <dgm:if name="Name58" axis="par ch" ptType="node asst" func="cnt" op="gte" val="1">
                              <dgm:alg type="conn">
                                <dgm:param type="connRout" val="bend"/>
                                <dgm:param type="dim" val="1D"/>
                                <dgm:param type="endSty" val="noArr"/>
                                <dgm:param type="begPts" val="bCtr"/>
                                <dgm:param type="endPts" val="midL midR"/>
                              </dgm:alg>
                            </dgm:if>
                            <dgm:else name="Name59">
                              <dgm:alg type="conn">
                                <dgm:param type="connRout" val="bend"/>
                                <dgm:param type="dim" val="1D"/>
                                <dgm:param type="endSty" val="noArr"/>
                                <dgm:param type="begPts" val="bCtr"/>
                                <dgm:param type="endPts" val="midL midR"/>
                                <dgm:param type="srcNode" val="rootConnector"/>
                              </dgm:alg>
                            </dgm:else>
                          </dgm:choose>
                        </dgm:else>
                      </dgm:choose>
                      <dgm:shape xmlns:r="http://schemas.openxmlformats.org/officeDocument/2006/relationships" type="conn" r:blip="" zOrderOff="-99999">
                        <dgm:adjLst/>
                      </dgm:shape>
                      <dgm:presOf axis="self"/>
                      <dgm:constrLst>
                        <dgm:constr type="begPad"/>
                        <dgm:constr type="endPad"/>
                      </dgm:constrLst>
                      <dgm:ruleLst/>
                    </dgm:layoutNode>
                  </dgm:else>
                </dgm:choose>
              </dgm:forEach>
              <dgm:layoutNode name="hierRoot2">
                <dgm:varLst>
                  <dgm:hierBranch val="init"/>
                </dgm:varLst>
                <dgm:choose name="Name60">
                  <dgm:if name="Name61" func="var" arg="hierBranch" op="equ" val="l">
                    <dgm:choose name="Name62">
                      <dgm:if name="Name63" axis="ch" ptType="asst" func="cnt" op="gte" val="1">
                        <dgm:alg type="hierRoot">
                          <dgm:param type="hierAlign" val="tR"/>
                        </dgm:alg>
                        <dgm:shape xmlns:r="http://schemas.openxmlformats.org/officeDocument/2006/relationships" r:blip="">
                          <dgm:adjLst/>
                        </dgm:shape>
                        <dgm:presOf/>
                        <dgm:constrLst>
                          <dgm:constr type="alignOff" val="0.65"/>
                        </dgm:constrLst>
                      </dgm:if>
                      <dgm:else name="Name64">
                        <dgm:alg type="hierRoot">
                          <dgm:param type="hierAlign" val="tR"/>
                        </dgm:alg>
                        <dgm:shape xmlns:r="http://schemas.openxmlformats.org/officeDocument/2006/relationships" r:blip="">
                          <dgm:adjLst/>
                        </dgm:shape>
                        <dgm:presOf/>
                        <dgm:constrLst>
                          <dgm:constr type="alignOff" val="0.25"/>
                        </dgm:constrLst>
                      </dgm:else>
                    </dgm:choose>
                  </dgm:if>
                  <dgm:if name="Name65" func="var" arg="hierBranch" op="equ" val="r">
                    <dgm:choose name="Name66">
                      <dgm:if name="Name67" axis="ch" ptType="asst" func="cnt" op="gte" val="1">
                        <dgm:alg type="hierRoot">
                          <dgm:param type="hierAlign" val="tL"/>
                        </dgm:alg>
                        <dgm:shape xmlns:r="http://schemas.openxmlformats.org/officeDocument/2006/relationships" r:blip="">
                          <dgm:adjLst/>
                        </dgm:shape>
                        <dgm:presOf/>
                        <dgm:constrLst>
                          <dgm:constr type="alignOff" val="0.65"/>
                        </dgm:constrLst>
                      </dgm:if>
                      <dgm:else name="Name68">
                        <dgm:alg type="hierRoot">
                          <dgm:param type="hierAlign" val="tL"/>
                        </dgm:alg>
                        <dgm:shape xmlns:r="http://schemas.openxmlformats.org/officeDocument/2006/relationships" r:blip="">
                          <dgm:adjLst/>
                        </dgm:shape>
                        <dgm:presOf/>
                        <dgm:constrLst>
                          <dgm:constr type="alignOff" val="0.25"/>
                        </dgm:constrLst>
                      </dgm:else>
                    </dgm:choose>
                  </dgm:if>
                  <dgm:if name="Name69" func="var" arg="hierBranch" op="equ" val="std">
                    <dgm:alg type="hierRoot"/>
                    <dgm:shape xmlns:r="http://schemas.openxmlformats.org/officeDocument/2006/relationships" r:blip="">
                      <dgm:adjLst/>
                    </dgm:shape>
                    <dgm:presOf/>
                    <dgm:constrLst>
                      <dgm:constr type="alignOff"/>
                      <dgm:constr type="bendDist" for="des" ptType="parTrans" refType="sp" fact="0.5"/>
                    </dgm:constrLst>
                  </dgm:if>
                  <dgm:if name="Name70" func="var" arg="hierBranch" op="equ" val="init">
                    <dgm:choose name="Name71">
                      <dgm:if name="Name72" axis="des" func="maxDepth" op="lte" val="1">
                        <dgm:choose name="Name73">
                          <dgm:if name="Name74" axis="ch" ptType="asst" func="cnt" op="gte" val="1">
                            <dgm:alg type="hierRoot">
                              <dgm:param type="hierAlign" val="tL"/>
                            </dgm:alg>
                            <dgm:shape xmlns:r="http://schemas.openxmlformats.org/officeDocument/2006/relationships" r:blip="">
                              <dgm:adjLst/>
                            </dgm:shape>
                            <dgm:presOf/>
                            <dgm:constrLst>
                              <dgm:constr type="alignOff" val="0.65"/>
                            </dgm:constrLst>
                          </dgm:if>
                          <dgm:else name="Name75">
                            <dgm:alg type="hierRoot">
                              <dgm:param type="hierAlign" val="tL"/>
                            </dgm:alg>
                            <dgm:shape xmlns:r="http://schemas.openxmlformats.org/officeDocument/2006/relationships" r:blip="">
                              <dgm:adjLst/>
                            </dgm:shape>
                            <dgm:presOf/>
                            <dgm:constrLst>
                              <dgm:constr type="alignOff" val="0.25"/>
                            </dgm:constrLst>
                          </dgm:else>
                        </dgm:choose>
                      </dgm:if>
                      <dgm:else name="Name76">
                        <dgm:alg type="hierRoot"/>
                        <dgm:shape xmlns:r="http://schemas.openxmlformats.org/officeDocument/2006/relationships" r:blip="">
                          <dgm:adjLst/>
                        </dgm:shape>
                        <dgm:presOf/>
                        <dgm:constrLst>
                          <dgm:constr type="alignOff"/>
                          <dgm:constr type="bendDist" for="des" ptType="parTrans" refType="sp" fact="0.5"/>
                        </dgm:constrLst>
                      </dgm:else>
                    </dgm:choose>
                  </dgm:if>
                  <dgm:else name="Name77">
                    <dgm:alg type="hierRoot"/>
                    <dgm:shape xmlns:r="http://schemas.openxmlformats.org/officeDocument/2006/relationships" r:blip="">
                      <dgm:adjLst/>
                    </dgm:shape>
                    <dgm:presOf/>
                    <dgm:constrLst>
                      <dgm:constr type="alignOff" val="0.65"/>
                    </dgm:constrLst>
                  </dgm:else>
                </dgm:choose>
                <dgm:ruleLst/>
                <dgm:layoutNode name="rootComposite">
                  <dgm:alg type="composite"/>
                  <dgm:shape xmlns:r="http://schemas.openxmlformats.org/officeDocument/2006/relationships" r:blip="">
                    <dgm:adjLst/>
                  </dgm:shape>
                  <dgm:presOf axis="self" ptType="node" cnt="1"/>
                  <dgm:choose name="Name78">
                    <dgm:if name="Name79" func="var" arg="hierBranch" op="equ" val="init">
                      <dgm:constrLst>
                        <dgm:constr type="l" for="ch" forName="rootText"/>
                        <dgm:constr type="t" for="ch" forName="rootText"/>
                        <dgm:constr type="w" for="ch" forName="rootText" refType="w"/>
                        <dgm:constr type="h" for="ch" forName="rootText" refType="h"/>
                        <dgm:constr type="l" for="ch" forName="rootConnector"/>
                        <dgm:constr type="t" for="ch" forName="rootConnector"/>
                        <dgm:constr type="w" for="ch" forName="rootConnector" refType="w" refFor="ch" refForName="rootText" fact="0.2"/>
                        <dgm:constr type="h" for="ch" forName="rootConnector" refType="h" refFor="ch" refForName="rootText"/>
                      </dgm:constrLst>
                    </dgm:if>
                    <dgm:if name="Name80" func="var" arg="hierBranch" op="equ" val="l">
                      <dgm:constrLst>
                        <dgm:constr type="l" for="ch" forName="rootText"/>
                        <dgm:constr type="t" for="ch" forName="rootText"/>
                        <dgm:constr type="w" for="ch" forName="rootText" refType="w"/>
                        <dgm:constr type="h" for="ch" forName="rootText" refType="h"/>
                        <dgm:constr type="r" for="ch" forName="rootConnector" refType="w"/>
                        <dgm:constr type="t" for="ch" forName="rootConnector"/>
                        <dgm:constr type="w" for="ch" forName="rootConnector" refType="w" refFor="ch" refForName="rootText" fact="0.2"/>
                        <dgm:constr type="h" for="ch" forName="rootConnector" refType="h" refFor="ch" refForName="rootText"/>
                      </dgm:constrLst>
                    </dgm:if>
                    <dgm:if name="Name81" func="var" arg="hierBranch" op="equ" val="r">
                      <dgm:constrLst>
                        <dgm:constr type="l" for="ch" forName="rootText"/>
                        <dgm:constr type="t" for="ch" forName="rootText"/>
                        <dgm:constr type="w" for="ch" forName="rootText" refType="w"/>
                        <dgm:constr type="h" for="ch" forName="rootText" refType="h"/>
                        <dgm:constr type="l" for="ch" forName="rootConnector"/>
                        <dgm:constr type="t" for="ch" forName="rootConnector"/>
                        <dgm:constr type="w" for="ch" forName="rootConnector" refType="w" refFor="ch" refForName="rootText" fact="0.2"/>
                        <dgm:constr type="h" for="ch" forName="rootConnector" refType="h" refFor="ch" refForName="rootText"/>
                      </dgm:constrLst>
                    </dgm:if>
                    <dgm:else name="Name82">
                      <dgm:constrLst>
                        <dgm:constr type="l" for="ch" forName="rootText"/>
                        <dgm:constr type="t" for="ch" forName="rootText"/>
                        <dgm:constr type="w" for="ch" forName="rootText" refType="w"/>
                        <dgm:constr type="h" for="ch" forName="rootText" refType="h"/>
                        <dgm:constr type="r" for="ch" forName="rootConnector" refType="w"/>
                        <dgm:constr type="t" for="ch" forName="rootConnector"/>
                        <dgm:constr type="w" for="ch" forName="rootConnector" refType="w" refFor="ch" refForName="rootText" fact="0.2"/>
                        <dgm:constr type="h" for="ch" forName="rootConnector" refType="h" refFor="ch" refForName="rootText"/>
                      </dgm:constrLst>
                    </dgm:else>
                  </dgm:choose>
                  <dgm:ruleLst/>
                  <dgm:layoutNode name="rootText">
                    <dgm:varLst>
                      <dgm:chPref val="3"/>
                    </dgm:varLst>
                    <dgm:alg type="tx"/>
                    <dgm:shape xmlns:r="http://schemas.openxmlformats.org/officeDocument/2006/relationships" type="rect" r:blip="">
                      <dgm:adjLst/>
                    </dgm:shape>
                    <dgm:presOf axis="self" ptType="node" cnt="1"/>
                    <dgm:constrLst>
                      <dgm:constr type="primFontSz" val="65"/>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layoutNode name="rootConnector" moveWith="rootText">
                    <dgm:alg type="sp"/>
                    <dgm:shape xmlns:r="http://schemas.openxmlformats.org/officeDocument/2006/relationships" type="rect" r:blip="" hideGeom="1">
                      <dgm:adjLst/>
                    </dgm:shape>
                    <dgm:presOf axis="self" ptType="node" cnt="1"/>
                    <dgm:constrLst/>
                    <dgm:ruleLst/>
                  </dgm:layoutNode>
                </dgm:layoutNode>
                <dgm:layoutNode name="hierChild4">
                  <dgm:choose name="Name83">
                    <dgm:if name="Name84" func="var" arg="hierBranch" op="equ" val="l">
                      <dgm:alg type="hierChild">
                        <dgm:param type="chAlign" val="r"/>
                        <dgm:param type="linDir" val="fromT"/>
                      </dgm:alg>
                    </dgm:if>
                    <dgm:if name="Name85" func="var" arg="hierBranch" op="equ" val="r">
                      <dgm:alg type="hierChild">
                        <dgm:param type="chAlign" val="l"/>
                        <dgm:param type="linDir" val="fromT"/>
                      </dgm:alg>
                    </dgm:if>
                    <dgm:if name="Name86" func="var" arg="hierBranch" op="equ" val="hang">
                      <dgm:choose name="Name87">
                        <dgm:if name="Name88" func="var" arg="dir" op="equ" val="norm">
                          <dgm:alg type="hierChild">
                            <dgm:param type="chAlign" val="l"/>
                            <dgm:param type="linDir" val="fromL"/>
                            <dgm:param type="secChAlign" val="t"/>
                            <dgm:param type="secLinDir" val="fromT"/>
                          </dgm:alg>
                        </dgm:if>
                        <dgm:else name="Name89">
                          <dgm:alg type="hierChild">
                            <dgm:param type="chAlign" val="l"/>
                            <dgm:param type="linDir" val="fromR"/>
                            <dgm:param type="secChAlign" val="t"/>
                            <dgm:param type="secLinDir" val="fromT"/>
                          </dgm:alg>
                        </dgm:else>
                      </dgm:choose>
                    </dgm:if>
                    <dgm:if name="Name90" func="var" arg="hierBranch" op="equ" val="std">
                      <dgm:choose name="Name91">
                        <dgm:if name="Name92" func="var" arg="dir" op="equ" val="norm">
                          <dgm:alg type="hierChild"/>
                        </dgm:if>
                        <dgm:else name="Name93">
                          <dgm:alg type="hierChild">
                            <dgm:param type="linDir" val="fromR"/>
                          </dgm:alg>
                        </dgm:else>
                      </dgm:choose>
                    </dgm:if>
                    <dgm:if name="Name94" func="var" arg="hierBranch" op="equ" val="init">
                      <dgm:choose name="Name95">
                        <dgm:if name="Name96" axis="des" func="maxDepth" op="lte" val="1">
                          <dgm:alg type="hierChild">
                            <dgm:param type="chAlign" val="l"/>
                            <dgm:param type="linDir" val="fromT"/>
                          </dgm:alg>
                        </dgm:if>
                        <dgm:else name="Name97">
                          <dgm:choose name="Name98">
                            <dgm:if name="Name99" func="var" arg="dir" op="equ" val="norm">
                              <dgm:alg type="hierChild"/>
                            </dgm:if>
                            <dgm:else name="Name100">
                              <dgm:alg type="hierChild">
                                <dgm:param type="linDir" val="fromR"/>
                              </dgm:alg>
                            </dgm:else>
                          </dgm:choose>
                        </dgm:else>
                      </dgm:choose>
                    </dgm:if>
                    <dgm:else name="Name101"/>
                  </dgm:choose>
                  <dgm:shape xmlns:r="http://schemas.openxmlformats.org/officeDocument/2006/relationships" r:blip="">
                    <dgm:adjLst/>
                  </dgm:shape>
                  <dgm:presOf/>
                  <dgm:constrLst/>
                  <dgm:ruleLst/>
                  <dgm:forEach name="Name102" ref="rep2a"/>
                </dgm:layoutNode>
                <dgm:layoutNode name="hierChild5">
                  <dgm:choose name="Name103">
                    <dgm:if name="Name104" func="var" arg="dir" op="equ" val="norm">
                      <dgm:alg type="hierChild">
                        <dgm:param type="chAlign" val="l"/>
                        <dgm:param type="linDir" val="fromL"/>
                        <dgm:param type="secChAlign" val="t"/>
                        <dgm:param type="secLinDir" val="fromT"/>
                      </dgm:alg>
                    </dgm:if>
                    <dgm:else name="Name105">
                      <dgm:alg type="hierChild">
                        <dgm:param type="chAlign" val="l"/>
                        <dgm:param type="linDir" val="fromR"/>
                        <dgm:param type="secChAlign" val="t"/>
                        <dgm:param type="secLinDir" val="fromT"/>
                      </dgm:alg>
                    </dgm:else>
                  </dgm:choose>
                  <dgm:shape xmlns:r="http://schemas.openxmlformats.org/officeDocument/2006/relationships" r:blip="">
                    <dgm:adjLst/>
                  </dgm:shape>
                  <dgm:presOf/>
                  <dgm:constrLst/>
                  <dgm:ruleLst/>
                  <dgm:forEach name="Name106" ref="rep2b"/>
                </dgm:layoutNode>
              </dgm:layoutNode>
            </dgm:forEach>
          </dgm:layoutNode>
          <dgm:layoutNode name="hierChild3">
            <dgm:choose name="Name107">
              <dgm:if name="Name108" func="var" arg="dir" op="equ" val="norm">
                <dgm:alg type="hierChild">
                  <dgm:param type="chAlign" val="l"/>
                  <dgm:param type="linDir" val="fromL"/>
                  <dgm:param type="secChAlign" val="t"/>
                  <dgm:param type="secLinDir" val="fromT"/>
                </dgm:alg>
              </dgm:if>
              <dgm:else name="Name109">
                <dgm:alg type="hierChild">
                  <dgm:param type="chAlign" val="l"/>
                  <dgm:param type="linDir" val="fromR"/>
                  <dgm:param type="secChAlign" val="t"/>
                  <dgm:param type="secLinDir" val="fromT"/>
                </dgm:alg>
              </dgm:else>
            </dgm:choose>
            <dgm:shape xmlns:r="http://schemas.openxmlformats.org/officeDocument/2006/relationships" r:blip="">
              <dgm:adjLst/>
            </dgm:shape>
            <dgm:presOf/>
            <dgm:constrLst/>
            <dgm:ruleLst/>
            <dgm:forEach name="rep2b" axis="ch" ptType="asst">
              <dgm:forEach name="Name110" axis="precedSib" ptType="parTrans" st="-1" cnt="1">
                <dgm:layoutNode name="Name111">
                  <dgm:alg type="conn">
                    <dgm:param type="connRout" val="bend"/>
                    <dgm:param type="dim" val="1D"/>
                    <dgm:param type="endSty" val="noArr"/>
                    <dgm:param type="begPts" val="bCtr"/>
                    <dgm:param type="endPts" val="midL midR"/>
                  </dgm:alg>
                  <dgm:shape xmlns:r="http://schemas.openxmlformats.org/officeDocument/2006/relationships" type="conn" r:blip="" zOrderOff="-99999">
                    <dgm:adjLst/>
                  </dgm:shape>
                  <dgm:presOf axis="self"/>
                  <dgm:constrLst>
                    <dgm:constr type="begPad"/>
                    <dgm:constr type="endPad"/>
                  </dgm:constrLst>
                  <dgm:ruleLst/>
                </dgm:layoutNode>
              </dgm:forEach>
              <dgm:layoutNode name="hierRoot3">
                <dgm:varLst>
                  <dgm:hierBranch val="init"/>
                </dgm:varLst>
                <dgm:choose name="Name112">
                  <dgm:if name="Name113" func="var" arg="hierBranch" op="equ" val="l">
                    <dgm:alg type="hierRoot">
                      <dgm:param type="hierAlign" val="tR"/>
                    </dgm:alg>
                    <dgm:shape xmlns:r="http://schemas.openxmlformats.org/officeDocument/2006/relationships" r:blip="">
                      <dgm:adjLst/>
                    </dgm:shape>
                    <dgm:presOf/>
                    <dgm:constrLst>
                      <dgm:constr type="alignOff" val="0.65"/>
                    </dgm:constrLst>
                  </dgm:if>
                  <dgm:if name="Name114" func="var" arg="hierBranch" op="equ" val="r">
                    <dgm:alg type="hierRoot">
                      <dgm:param type="hierAlign" val="tL"/>
                    </dgm:alg>
                    <dgm:shape xmlns:r="http://schemas.openxmlformats.org/officeDocument/2006/relationships" r:blip="">
                      <dgm:adjLst/>
                    </dgm:shape>
                    <dgm:presOf/>
                    <dgm:constrLst>
                      <dgm:constr type="alignOff" val="0.65"/>
                    </dgm:constrLst>
                  </dgm:if>
                  <dgm:if name="Name115" func="var" arg="hierBranch" op="equ" val="hang">
                    <dgm:alg type="hierRoot"/>
                    <dgm:shape xmlns:r="http://schemas.openxmlformats.org/officeDocument/2006/relationships" r:blip="">
                      <dgm:adjLst/>
                    </dgm:shape>
                    <dgm:presOf/>
                    <dgm:constrLst>
                      <dgm:constr type="alignOff" val="0.65"/>
                    </dgm:constrLst>
                  </dgm:if>
                  <dgm:if name="Name116" func="var" arg="hierBranch" op="equ" val="std">
                    <dgm:alg type="hierRoot"/>
                    <dgm:shape xmlns:r="http://schemas.openxmlformats.org/officeDocument/2006/relationships" r:blip="">
                      <dgm:adjLst/>
                    </dgm:shape>
                    <dgm:presOf/>
                    <dgm:constrLst>
                      <dgm:constr type="alignOff"/>
                      <dgm:constr type="bendDist" for="des" ptType="parTrans" refType="sp" fact="0.5"/>
                    </dgm:constrLst>
                  </dgm:if>
                  <dgm:if name="Name117" func="var" arg="hierBranch" op="equ" val="init">
                    <dgm:choose name="Name118">
                      <dgm:if name="Name119" axis="des" func="maxDepth" op="lte" val="1">
                        <dgm:alg type="hierRoot">
                          <dgm:param type="hierAlign" val="tL"/>
                        </dgm:alg>
                        <dgm:shape xmlns:r="http://schemas.openxmlformats.org/officeDocument/2006/relationships" r:blip="">
                          <dgm:adjLst/>
                        </dgm:shape>
                        <dgm:presOf/>
                        <dgm:constrLst>
                          <dgm:constr type="alignOff" val="0.65"/>
                        </dgm:constrLst>
                      </dgm:if>
                      <dgm:else name="Name120">
                        <dgm:alg type="hierRoot"/>
                        <dgm:shape xmlns:r="http://schemas.openxmlformats.org/officeDocument/2006/relationships" r:blip="">
                          <dgm:adjLst/>
                        </dgm:shape>
                        <dgm:presOf/>
                        <dgm:constrLst>
                          <dgm:constr type="alignOff"/>
                          <dgm:constr type="bendDist" for="des" ptType="parTrans" refType="sp" fact="0.5"/>
                        </dgm:constrLst>
                      </dgm:else>
                    </dgm:choose>
                  </dgm:if>
                  <dgm:else name="Name121"/>
                </dgm:choose>
                <dgm:ruleLst/>
                <dgm:layoutNode name="rootComposite3">
                  <dgm:alg type="composite"/>
                  <dgm:shape xmlns:r="http://schemas.openxmlformats.org/officeDocument/2006/relationships" r:blip="">
                    <dgm:adjLst/>
                  </dgm:shape>
                  <dgm:presOf axis="self" ptType="node" cnt="1"/>
                  <dgm:choose name="Name122">
                    <dgm:if name="Name123" func="var" arg="hierBranch" op="equ" val="init">
                      <dgm:constrLst>
                        <dgm:constr type="l" for="ch" forName="rootText3"/>
                        <dgm:constr type="t" for="ch" forName="rootText3"/>
                        <dgm:constr type="w" for="ch" forName="rootText3" refType="w"/>
                        <dgm:constr type="h" for="ch" forName="rootText3" refType="h"/>
                        <dgm:constr type="l" for="ch" forName="rootConnector3"/>
                        <dgm:constr type="t" for="ch" forName="rootConnector3"/>
                        <dgm:constr type="w" for="ch" forName="rootConnector3" refType="w" refFor="ch" refForName="rootText3" fact="0.2"/>
                        <dgm:constr type="h" for="ch" forName="rootConnector3" refType="h" refFor="ch" refForName="rootText3"/>
                      </dgm:constrLst>
                    </dgm:if>
                    <dgm:if name="Name124" func="var" arg="hierBranch" op="equ" val="l">
                      <dgm:constrLst>
                        <dgm:constr type="l" for="ch" forName="rootText3"/>
                        <dgm:constr type="t" for="ch" forName="rootText3"/>
                        <dgm:constr type="w" for="ch" forName="rootText3" refType="w"/>
                        <dgm:constr type="h" for="ch" forName="rootText3" refType="h"/>
                        <dgm:constr type="r" for="ch" forName="rootConnector3" refType="w"/>
                        <dgm:constr type="t" for="ch" forName="rootConnector3"/>
                        <dgm:constr type="w" for="ch" forName="rootConnector3" refType="w" refFor="ch" refForName="rootText3" fact="0.2"/>
                        <dgm:constr type="h" for="ch" forName="rootConnector3" refType="h" refFor="ch" refForName="rootText3"/>
                      </dgm:constrLst>
                    </dgm:if>
                    <dgm:if name="Name125" func="var" arg="hierBranch" op="equ" val="r">
                      <dgm:constrLst>
                        <dgm:constr type="l" for="ch" forName="rootText3"/>
                        <dgm:constr type="t" for="ch" forName="rootText3"/>
                        <dgm:constr type="w" for="ch" forName="rootText3" refType="w"/>
                        <dgm:constr type="h" for="ch" forName="rootText3" refType="h"/>
                        <dgm:constr type="l" for="ch" forName="rootConnector3"/>
                        <dgm:constr type="t" for="ch" forName="rootConnector3"/>
                        <dgm:constr type="w" for="ch" forName="rootConnector3" refType="w" refFor="ch" refForName="rootText3" fact="0.2"/>
                        <dgm:constr type="h" for="ch" forName="rootConnector3" refType="h" refFor="ch" refForName="rootText3"/>
                      </dgm:constrLst>
                    </dgm:if>
                    <dgm:else name="Name126">
                      <dgm:constrLst>
                        <dgm:constr type="l" for="ch" forName="rootText3"/>
                        <dgm:constr type="t" for="ch" forName="rootText3"/>
                        <dgm:constr type="w" for="ch" forName="rootText3" refType="w"/>
                        <dgm:constr type="h" for="ch" forName="rootText3" refType="h"/>
                        <dgm:constr type="r" for="ch" forName="rootConnector3" refType="w"/>
                        <dgm:constr type="t" for="ch" forName="rootConnector3"/>
                        <dgm:constr type="w" for="ch" forName="rootConnector3" refType="w" refFor="ch" refForName="rootText3" fact="0.2"/>
                        <dgm:constr type="h" for="ch" forName="rootConnector3" refType="h" refFor="ch" refForName="rootText3"/>
                      </dgm:constrLst>
                    </dgm:else>
                  </dgm:choose>
                  <dgm:ruleLst/>
                  <dgm:layoutNode name="rootText3">
                    <dgm:varLst>
                      <dgm:chPref val="3"/>
                    </dgm:varLst>
                    <dgm:alg type="tx"/>
                    <dgm:shape xmlns:r="http://schemas.openxmlformats.org/officeDocument/2006/relationships" type="rect" r:blip="">
                      <dgm:adjLst/>
                    </dgm:shape>
                    <dgm:presOf axis="self" ptType="node" cnt="1"/>
                    <dgm:constrLst>
                      <dgm:constr type="primFontSz" val="65"/>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layoutNode name="rootConnector3" moveWith="rootText1">
                    <dgm:alg type="sp"/>
                    <dgm:shape xmlns:r="http://schemas.openxmlformats.org/officeDocument/2006/relationships" type="rect" r:blip="" hideGeom="1">
                      <dgm:adjLst/>
                    </dgm:shape>
                    <dgm:presOf axis="self" ptType="node" cnt="1"/>
                    <dgm:constrLst/>
                    <dgm:ruleLst/>
                  </dgm:layoutNode>
                </dgm:layoutNode>
                <dgm:layoutNode name="hierChild6">
                  <dgm:choose name="Name127">
                    <dgm:if name="Name128" func="var" arg="hierBranch" op="equ" val="l">
                      <dgm:alg type="hierChild">
                        <dgm:param type="chAlign" val="r"/>
                        <dgm:param type="linDir" val="fromT"/>
                      </dgm:alg>
                    </dgm:if>
                    <dgm:if name="Name129" func="var" arg="hierBranch" op="equ" val="r">
                      <dgm:alg type="hierChild">
                        <dgm:param type="chAlign" val="l"/>
                        <dgm:param type="linDir" val="fromT"/>
                      </dgm:alg>
                    </dgm:if>
                    <dgm:if name="Name130" func="var" arg="hierBranch" op="equ" val="hang">
                      <dgm:choose name="Name131">
                        <dgm:if name="Name132" func="var" arg="dir" op="equ" val="norm">
                          <dgm:alg type="hierChild">
                            <dgm:param type="chAlign" val="l"/>
                            <dgm:param type="linDir" val="fromL"/>
                            <dgm:param type="secChAlign" val="t"/>
                            <dgm:param type="secLinDir" val="fromT"/>
                          </dgm:alg>
                        </dgm:if>
                        <dgm:else name="Name133">
                          <dgm:alg type="hierChild">
                            <dgm:param type="chAlign" val="l"/>
                            <dgm:param type="linDir" val="fromR"/>
                            <dgm:param type="secChAlign" val="t"/>
                            <dgm:param type="secLinDir" val="fromT"/>
                          </dgm:alg>
                        </dgm:else>
                      </dgm:choose>
                    </dgm:if>
                    <dgm:if name="Name134" func="var" arg="hierBranch" op="equ" val="std">
                      <dgm:choose name="Name135">
                        <dgm:if name="Name136" func="var" arg="dir" op="equ" val="norm">
                          <dgm:alg type="hierChild"/>
                        </dgm:if>
                        <dgm:else name="Name137">
                          <dgm:alg type="hierChild">
                            <dgm:param type="linDir" val="fromR"/>
                          </dgm:alg>
                        </dgm:else>
                      </dgm:choose>
                    </dgm:if>
                    <dgm:if name="Name138" func="var" arg="hierBranch" op="equ" val="init">
                      <dgm:choose name="Name139">
                        <dgm:if name="Name140" axis="des" func="maxDepth" op="lte" val="1">
                          <dgm:alg type="hierChild">
                            <dgm:param type="chAlign" val="l"/>
                            <dgm:param type="linDir" val="fromT"/>
                          </dgm:alg>
                        </dgm:if>
                        <dgm:else name="Name141">
                          <dgm:alg type="hierChild"/>
                        </dgm:else>
                      </dgm:choose>
                    </dgm:if>
                    <dgm:else name="Name142"/>
                  </dgm:choose>
                  <dgm:shape xmlns:r="http://schemas.openxmlformats.org/officeDocument/2006/relationships" r:blip="">
                    <dgm:adjLst/>
                  </dgm:shape>
                  <dgm:presOf/>
                  <dgm:constrLst/>
                  <dgm:ruleLst/>
                  <dgm:forEach name="Name143" ref="rep2a"/>
                </dgm:layoutNode>
                <dgm:layoutNode name="hierChild7">
                  <dgm:choose name="Name144">
                    <dgm:if name="Name145" func="var" arg="dir" op="equ" val="norm">
                      <dgm:alg type="hierChild">
                        <dgm:param type="chAlign" val="l"/>
                        <dgm:param type="linDir" val="fromL"/>
                        <dgm:param type="secChAlign" val="t"/>
                        <dgm:param type="secLinDir" val="fromT"/>
                      </dgm:alg>
                    </dgm:if>
                    <dgm:else name="Name146">
                      <dgm:alg type="hierChild">
                        <dgm:param type="chAlign" val="l"/>
                        <dgm:param type="linDir" val="fromR"/>
                        <dgm:param type="secChAlign" val="t"/>
                        <dgm:param type="secLinDir" val="fromT"/>
                      </dgm:alg>
                    </dgm:else>
                  </dgm:choose>
                  <dgm:shape xmlns:r="http://schemas.openxmlformats.org/officeDocument/2006/relationships" r:blip="">
                    <dgm:adjLst/>
                  </dgm:shape>
                  <dgm:presOf/>
                  <dgm:constrLst/>
                  <dgm:ruleLst/>
                  <dgm:forEach name="Name147" ref="rep2b"/>
                </dgm:layoutNode>
              </dgm:layoutNode>
            </dgm:forEach>
          </dgm:layoutNode>
        </dgm:layoutNode>
      </dgm:forEach>
    </dgm:forEach>
  </dgm:layoutNode>
</dgm:layoutDef>
</file>

<file path=ppt/diagrams/layout2.xml><?xml version="1.0" encoding="utf-8"?>
<dgm:layoutDef xmlns:dgm="http://schemas.openxmlformats.org/drawingml/2006/diagram" xmlns:a="http://schemas.openxmlformats.org/drawingml/2006/main" uniqueId="urn:microsoft.com/office/officeart/2005/8/layout/orgChart1">
  <dgm:title val=""/>
  <dgm:desc val=""/>
  <dgm:catLst>
    <dgm:cat type="hierarchy" pri="1000"/>
    <dgm:cat type="convert" pri="6000"/>
  </dgm:catLst>
  <dgm:sampData>
    <dgm:dataModel>
      <dgm:ptLst>
        <dgm:pt modelId="0" type="doc"/>
        <dgm:pt modelId="1">
          <dgm:prSet phldr="1"/>
        </dgm:pt>
        <dgm:pt modelId="2" type="asst">
          <dgm:prSet phldr="1"/>
        </dgm:pt>
        <dgm:pt modelId="3">
          <dgm:prSet phldr="1"/>
        </dgm:pt>
        <dgm:pt modelId="4">
          <dgm:prSet phldr="1"/>
        </dgm:pt>
        <dgm:pt modelId="5">
          <dgm:prSet phldr="1"/>
        </dgm:pt>
      </dgm:ptLst>
      <dgm:cxnLst>
        <dgm:cxn modelId="5" srcId="0" destId="1" srcOrd="0" destOrd="0"/>
        <dgm:cxn modelId="6" srcId="1" destId="2" srcOrd="0" destOrd="0"/>
        <dgm:cxn modelId="7" srcId="1" destId="3" srcOrd="1" destOrd="0"/>
        <dgm:cxn modelId="8" srcId="1" destId="4" srcOrd="2" destOrd="0"/>
        <dgm:cxn modelId="9" srcId="1" destId="5" srcOrd="3" destOrd="0"/>
      </dgm:cxnLst>
      <dgm:bg/>
      <dgm:whole/>
    </dgm:dataModel>
  </dgm:sampData>
  <dgm:styleData>
    <dgm:dataModel>
      <dgm:ptLst>
        <dgm:pt modelId="0" type="doc"/>
        <dgm:pt modelId="1"/>
        <dgm:pt modelId="12"/>
        <dgm:pt modelId="13"/>
      </dgm:ptLst>
      <dgm:cxnLst>
        <dgm:cxn modelId="2" srcId="0" destId="1" srcOrd="0" destOrd="0"/>
        <dgm:cxn modelId="16" srcId="1" destId="12" srcOrd="1" destOrd="0"/>
        <dgm:cxn modelId="17" srcId="1" destId="13" srcOrd="2" destOrd="0"/>
      </dgm:cxnLst>
      <dgm:bg/>
      <dgm:whole/>
    </dgm:dataModel>
  </dgm:styleData>
  <dgm:clrData>
    <dgm:dataModel>
      <dgm:ptLst>
        <dgm:pt modelId="0" type="doc"/>
        <dgm:pt modelId="1"/>
        <dgm:pt modelId="11" type="asst"/>
        <dgm:pt modelId="12"/>
        <dgm:pt modelId="13"/>
        <dgm:pt modelId="14"/>
      </dgm:ptLst>
      <dgm:cxnLst>
        <dgm:cxn modelId="2" srcId="0" destId="1" srcOrd="0" destOrd="0"/>
        <dgm:cxn modelId="15" srcId="1" destId="11" srcOrd="0" destOrd="0"/>
        <dgm:cxn modelId="16" srcId="1" destId="12" srcOrd="1" destOrd="0"/>
        <dgm:cxn modelId="17" srcId="1" destId="13" srcOrd="2" destOrd="0"/>
        <dgm:cxn modelId="18" srcId="1" destId="14" srcOrd="2" destOrd="0"/>
      </dgm:cxnLst>
      <dgm:bg/>
      <dgm:whole/>
    </dgm:dataModel>
  </dgm:clrData>
  <dgm:layoutNode name="hierChild1">
    <dgm:varLst>
      <dgm:orgChart val="1"/>
      <dgm:chPref val="1"/>
      <dgm:dir/>
      <dgm:animOne val="branch"/>
      <dgm:animLvl val="lvl"/>
      <dgm:resizeHandles/>
    </dgm:varLst>
    <dgm:choose name="Name0">
      <dgm:if name="Name1" func="var" arg="dir" op="equ" val="norm">
        <dgm:alg type="hierChild">
          <dgm:param type="linDir" val="fromL"/>
        </dgm:alg>
      </dgm:if>
      <dgm:else name="Name2">
        <dgm:alg type="hierChild">
          <dgm:param type="linDir" val="fromR"/>
        </dgm:alg>
      </dgm:else>
    </dgm:choose>
    <dgm:shape xmlns:r="http://schemas.openxmlformats.org/officeDocument/2006/relationships" r:blip="">
      <dgm:adjLst/>
    </dgm:shape>
    <dgm:presOf/>
    <dgm:constrLst>
      <dgm:constr type="w" for="des" forName="rootComposite1" refType="w" fact="10"/>
      <dgm:constr type="h" for="des" forName="rootComposite1" refType="w" refFor="des" refForName="rootComposite1" fact="0.5"/>
      <dgm:constr type="w" for="des" forName="rootComposite" refType="w" fact="10"/>
      <dgm:constr type="h" for="des" forName="rootComposite" refType="w" refFor="des" refForName="rootComposite1" fact="0.5"/>
      <dgm:constr type="w" for="des" forName="rootComposite3" refType="w" fact="10"/>
      <dgm:constr type="h" for="des" forName="rootComposite3" refType="w" refFor="des" refForName="rootComposite1" fact="0.5"/>
      <dgm:constr type="primFontSz" for="des" ptType="node" op="equ"/>
      <dgm:constr type="sp" for="des" op="equ"/>
      <dgm:constr type="sp" for="des" forName="hierRoot1" refType="w" refFor="des" refForName="rootComposite1" fact="0.21"/>
      <dgm:constr type="sp" for="des" forName="hierRoot2" refType="sp" refFor="des" refForName="hierRoot1"/>
      <dgm:constr type="sp" for="des" forName="hierRoot3" refType="sp" refFor="des" refForName="hierRoot1"/>
      <dgm:constr type="sibSp" refType="w" refFor="des" refForName="rootComposite1" fact="0.21"/>
      <dgm:constr type="sibSp" for="des" forName="hierChild2" refType="sibSp"/>
      <dgm:constr type="sibSp" for="des" forName="hierChild3" refType="sibSp"/>
      <dgm:constr type="sibSp" for="des" forName="hierChild4" refType="sibSp"/>
      <dgm:constr type="sibSp" for="des" forName="hierChild5" refType="sibSp"/>
      <dgm:constr type="sibSp" for="des" forName="hierChild6" refType="sibSp"/>
      <dgm:constr type="sibSp" for="des" forName="hierChild7" refType="sibSp"/>
      <dgm:constr type="secSibSp" refType="w" refFor="des" refForName="rootComposite1" fact="0.21"/>
      <dgm:constr type="secSibSp" for="des" forName="hierChild2" refType="secSibSp"/>
      <dgm:constr type="secSibSp" for="des" forName="hierChild3" refType="secSibSp"/>
      <dgm:constr type="secSibSp" for="des" forName="hierChild4" refType="secSibSp"/>
      <dgm:constr type="secSibSp" for="des" forName="hierChild5" refType="secSibSp"/>
      <dgm:constr type="secSibSp" for="des" forName="hierChild6" refType="secSibSp"/>
      <dgm:constr type="secSibSp" for="des" forName="hierChild7" refType="secSibSp"/>
    </dgm:constrLst>
    <dgm:ruleLst/>
    <dgm:forEach name="Name3" axis="ch">
      <dgm:forEach name="Name4" axis="self" ptType="node">
        <dgm:layoutNode name="hierRoot1">
          <dgm:varLst>
            <dgm:hierBranch val="init"/>
          </dgm:varLst>
          <dgm:choose name="Name5">
            <dgm:if name="Name6" func="var" arg="hierBranch" op="equ" val="l">
              <dgm:choose name="Name7">
                <dgm:if name="Name8" axis="ch" ptType="asst" func="cnt" op="gte" val="1">
                  <dgm:alg type="hierRoot">
                    <dgm:param type="hierAlign" val="tR"/>
                  </dgm:alg>
                  <dgm:constrLst>
                    <dgm:constr type="alignOff" val="0.65"/>
                  </dgm:constrLst>
                </dgm:if>
                <dgm:else name="Name9">
                  <dgm:alg type="hierRoot">
                    <dgm:param type="hierAlign" val="tR"/>
                  </dgm:alg>
                  <dgm:constrLst>
                    <dgm:constr type="alignOff" val="0.25"/>
                  </dgm:constrLst>
                </dgm:else>
              </dgm:choose>
            </dgm:if>
            <dgm:if name="Name10" func="var" arg="hierBranch" op="equ" val="r">
              <dgm:choose name="Name11">
                <dgm:if name="Name12" axis="ch" ptType="asst" func="cnt" op="gte" val="1">
                  <dgm:alg type="hierRoot">
                    <dgm:param type="hierAlign" val="tL"/>
                  </dgm:alg>
                  <dgm:constrLst>
                    <dgm:constr type="alignOff" val="0.65"/>
                  </dgm:constrLst>
                </dgm:if>
                <dgm:else name="Name13">
                  <dgm:alg type="hierRoot">
                    <dgm:param type="hierAlign" val="tL"/>
                  </dgm:alg>
                  <dgm:constrLst>
                    <dgm:constr type="alignOff" val="0.25"/>
                  </dgm:constrLst>
                </dgm:else>
              </dgm:choose>
            </dgm:if>
            <dgm:if name="Name14" func="var" arg="hierBranch" op="equ" val="hang">
              <dgm:alg type="hierRoot"/>
              <dgm:constrLst>
                <dgm:constr type="alignOff" val="0.65"/>
              </dgm:constrLst>
            </dgm:if>
            <dgm:else name="Name15">
              <dgm:alg type="hierRoot"/>
              <dgm:constrLst>
                <dgm:constr type="alignOff"/>
                <dgm:constr type="bendDist" for="des" ptType="parTrans" refType="sp" fact="0.5"/>
              </dgm:constrLst>
            </dgm:else>
          </dgm:choose>
          <dgm:shape xmlns:r="http://schemas.openxmlformats.org/officeDocument/2006/relationships" r:blip="">
            <dgm:adjLst/>
          </dgm:shape>
          <dgm:presOf/>
          <dgm:ruleLst/>
          <dgm:layoutNode name="rootComposite1">
            <dgm:alg type="composite"/>
            <dgm:shape xmlns:r="http://schemas.openxmlformats.org/officeDocument/2006/relationships" r:blip="">
              <dgm:adjLst/>
            </dgm:shape>
            <dgm:presOf axis="self" ptType="node" cnt="1"/>
            <dgm:choose name="Name16">
              <dgm:if name="Name17" func="var" arg="hierBranch" op="equ" val="init">
                <dgm:constrLst>
                  <dgm:constr type="l" for="ch" forName="rootText1"/>
                  <dgm:constr type="t" for="ch" forName="rootText1"/>
                  <dgm:constr type="w" for="ch" forName="rootText1" refType="w"/>
                  <dgm:constr type="h" for="ch" forName="rootText1" refType="h"/>
                  <dgm:constr type="l" for="ch" forName="rootConnector1"/>
                  <dgm:constr type="t" for="ch" forName="rootConnector1"/>
                  <dgm:constr type="w" for="ch" forName="rootConnector1" refType="w" refFor="ch" refForName="rootText1" fact="0.2"/>
                  <dgm:constr type="h" for="ch" forName="rootConnector1" refType="h" refFor="ch" refForName="rootText1"/>
                </dgm:constrLst>
              </dgm:if>
              <dgm:if name="Name18" func="var" arg="hierBranch" op="equ" val="l">
                <dgm:constrLst>
                  <dgm:constr type="l" for="ch" forName="rootText1"/>
                  <dgm:constr type="t" for="ch" forName="rootText1"/>
                  <dgm:constr type="w" for="ch" forName="rootText1" refType="w"/>
                  <dgm:constr type="h" for="ch" forName="rootText1" refType="h"/>
                  <dgm:constr type="r" for="ch" forName="rootConnector1" refType="w"/>
                  <dgm:constr type="t" for="ch" forName="rootConnector1"/>
                  <dgm:constr type="w" for="ch" forName="rootConnector1" refType="w" refFor="ch" refForName="rootText1" fact="0.2"/>
                  <dgm:constr type="h" for="ch" forName="rootConnector1" refType="h" refFor="ch" refForName="rootText1"/>
                </dgm:constrLst>
              </dgm:if>
              <dgm:if name="Name19" func="var" arg="hierBranch" op="equ" val="r">
                <dgm:constrLst>
                  <dgm:constr type="l" for="ch" forName="rootText1"/>
                  <dgm:constr type="t" for="ch" forName="rootText1"/>
                  <dgm:constr type="w" for="ch" forName="rootText1" refType="w"/>
                  <dgm:constr type="h" for="ch" forName="rootText1" refType="h"/>
                  <dgm:constr type="l" for="ch" forName="rootConnector1"/>
                  <dgm:constr type="t" for="ch" forName="rootConnector1"/>
                  <dgm:constr type="w" for="ch" forName="rootConnector1" refType="w" refFor="ch" refForName="rootText1" fact="0.2"/>
                  <dgm:constr type="h" for="ch" forName="rootConnector1" refType="h" refFor="ch" refForName="rootText1"/>
                </dgm:constrLst>
              </dgm:if>
              <dgm:else name="Name20">
                <dgm:constrLst>
                  <dgm:constr type="l" for="ch" forName="rootText1"/>
                  <dgm:constr type="t" for="ch" forName="rootText1"/>
                  <dgm:constr type="w" for="ch" forName="rootText1" refType="w"/>
                  <dgm:constr type="h" for="ch" forName="rootText1" refType="h"/>
                  <dgm:constr type="r" for="ch" forName="rootConnector1" refType="w"/>
                  <dgm:constr type="t" for="ch" forName="rootConnector1"/>
                  <dgm:constr type="w" for="ch" forName="rootConnector1" refType="w" refFor="ch" refForName="rootText1" fact="0.2"/>
                  <dgm:constr type="h" for="ch" forName="rootConnector1" refType="h" refFor="ch" refForName="rootText1"/>
                </dgm:constrLst>
              </dgm:else>
            </dgm:choose>
            <dgm:ruleLst/>
            <dgm:layoutNode name="rootText1" styleLbl="node0">
              <dgm:varLst>
                <dgm:chPref val="3"/>
              </dgm:varLst>
              <dgm:alg type="tx"/>
              <dgm:shape xmlns:r="http://schemas.openxmlformats.org/officeDocument/2006/relationships" type="rect" r:blip="">
                <dgm:adjLst/>
              </dgm:shape>
              <dgm:presOf axis="self" ptType="node" cnt="1"/>
              <dgm:constrLst>
                <dgm:constr type="primFontSz" val="65"/>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layoutNode name="rootConnector1" moveWith="rootText1">
              <dgm:alg type="sp"/>
              <dgm:shape xmlns:r="http://schemas.openxmlformats.org/officeDocument/2006/relationships" type="rect" r:blip="" hideGeom="1">
                <dgm:adjLst/>
              </dgm:shape>
              <dgm:presOf axis="self" ptType="node" cnt="1"/>
              <dgm:constrLst/>
              <dgm:ruleLst/>
            </dgm:layoutNode>
          </dgm:layoutNode>
          <dgm:layoutNode name="hierChild2">
            <dgm:choose name="Name21">
              <dgm:if name="Name22" func="var" arg="hierBranch" op="equ" val="l">
                <dgm:alg type="hierChild">
                  <dgm:param type="chAlign" val="r"/>
                  <dgm:param type="linDir" val="fromT"/>
                </dgm:alg>
              </dgm:if>
              <dgm:if name="Name23" func="var" arg="hierBranch" op="equ" val="r">
                <dgm:alg type="hierChild">
                  <dgm:param type="chAlign" val="l"/>
                  <dgm:param type="linDir" val="fromT"/>
                </dgm:alg>
              </dgm:if>
              <dgm:if name="Name24" func="var" arg="hierBranch" op="equ" val="hang">
                <dgm:choose name="Name25">
                  <dgm:if name="Name26" func="var" arg="dir" op="equ" val="norm">
                    <dgm:alg type="hierChild">
                      <dgm:param type="chAlign" val="l"/>
                      <dgm:param type="linDir" val="fromL"/>
                      <dgm:param type="secChAlign" val="t"/>
                      <dgm:param type="secLinDir" val="fromT"/>
                    </dgm:alg>
                  </dgm:if>
                  <dgm:else name="Name27">
                    <dgm:alg type="hierChild">
                      <dgm:param type="chAlign" val="l"/>
                      <dgm:param type="linDir" val="fromR"/>
                      <dgm:param type="secChAlign" val="t"/>
                      <dgm:param type="secLinDir" val="fromT"/>
                    </dgm:alg>
                  </dgm:else>
                </dgm:choose>
              </dgm:if>
              <dgm:else name="Name28">
                <dgm:choose name="Name29">
                  <dgm:if name="Name30" func="var" arg="dir" op="equ" val="norm">
                    <dgm:alg type="hierChild"/>
                  </dgm:if>
                  <dgm:else name="Name31">
                    <dgm:alg type="hierChild">
                      <dgm:param type="linDir" val="fromR"/>
                    </dgm:alg>
                  </dgm:else>
                </dgm:choose>
              </dgm:else>
            </dgm:choose>
            <dgm:shape xmlns:r="http://schemas.openxmlformats.org/officeDocument/2006/relationships" r:blip="">
              <dgm:adjLst/>
            </dgm:shape>
            <dgm:presOf/>
            <dgm:constrLst/>
            <dgm:ruleLst/>
            <dgm:forEach name="rep2a" axis="ch" ptType="nonAsst">
              <dgm:forEach name="Name32" axis="precedSib" ptType="parTrans" st="-1" cnt="1">
                <dgm:choose name="Name33">
                  <dgm:if name="Name34" func="var" arg="hierBranch" op="equ" val="std">
                    <dgm:layoutNode name="Name35">
                      <dgm:alg type="conn">
                        <dgm:param type="connRout" val="bend"/>
                        <dgm:param type="dim" val="1D"/>
                        <dgm:param type="endSty" val="noArr"/>
                        <dgm:param type="begPts" val="bCtr"/>
                        <dgm:param type="endPts" val="tCtr"/>
                        <dgm:param type="bendPt" val="end"/>
                      </dgm:alg>
                      <dgm:shape xmlns:r="http://schemas.openxmlformats.org/officeDocument/2006/relationships" type="conn" r:blip="" zOrderOff="-99999">
                        <dgm:adjLst/>
                      </dgm:shape>
                      <dgm:presOf axis="self"/>
                      <dgm:constrLst>
                        <dgm:constr type="begPad"/>
                        <dgm:constr type="endPad"/>
                      </dgm:constrLst>
                      <dgm:ruleLst/>
                    </dgm:layoutNode>
                  </dgm:if>
                  <dgm:if name="Name36" func="var" arg="hierBranch" op="equ" val="init">
                    <dgm:layoutNode name="Name37">
                      <dgm:choose name="Name38">
                        <dgm:if name="Name39" axis="self" func="depth" op="lte" val="2">
                          <dgm:alg type="conn">
                            <dgm:param type="connRout" val="bend"/>
                            <dgm:param type="dim" val="1D"/>
                            <dgm:param type="endSty" val="noArr"/>
                            <dgm:param type="begPts" val="bCtr"/>
                            <dgm:param type="endPts" val="tCtr"/>
                            <dgm:param type="bendPt" val="end"/>
                          </dgm:alg>
                        </dgm:if>
                        <dgm:else name="Name40">
                          <dgm:choose name="Name41">
                            <dgm:if name="Name42" axis="par des" func="maxDepth" op="lte" val="1">
                              <dgm:choose name="Name43">
                                <dgm:if name="Name44" axis="par ch" ptType="node asst" func="cnt" op="gte" val="1">
                                  <dgm:alg type="conn">
                                    <dgm:param type="connRout" val="bend"/>
                                    <dgm:param type="dim" val="1D"/>
                                    <dgm:param type="endSty" val="noArr"/>
                                    <dgm:param type="begPts" val="bCtr"/>
                                    <dgm:param type="endPts" val="midL midR"/>
                                  </dgm:alg>
                                </dgm:if>
                                <dgm:else name="Name45">
                                  <dgm:alg type="conn">
                                    <dgm:param type="connRout" val="bend"/>
                                    <dgm:param type="dim" val="1D"/>
                                    <dgm:param type="endSty" val="noArr"/>
                                    <dgm:param type="begPts" val="bCtr"/>
                                    <dgm:param type="endPts" val="midL midR"/>
                                    <dgm:param type="srcNode" val="rootConnector"/>
                                  </dgm:alg>
                                </dgm:else>
                              </dgm:choose>
                            </dgm:if>
                            <dgm:else name="Name46">
                              <dgm:alg type="conn">
                                <dgm:param type="connRout" val="bend"/>
                                <dgm:param type="dim" val="1D"/>
                                <dgm:param type="endSty" val="noArr"/>
                                <dgm:param type="begPts" val="bCtr"/>
                                <dgm:param type="endPts" val="tCtr"/>
                                <dgm:param type="bendPt" val="end"/>
                              </dgm:alg>
                            </dgm:else>
                          </dgm:choose>
                        </dgm:else>
                      </dgm:choose>
                      <dgm:shape xmlns:r="http://schemas.openxmlformats.org/officeDocument/2006/relationships" type="conn" r:blip="" zOrderOff="-99999">
                        <dgm:adjLst/>
                      </dgm:shape>
                      <dgm:presOf axis="self"/>
                      <dgm:constrLst>
                        <dgm:constr type="begPad"/>
                        <dgm:constr type="endPad"/>
                      </dgm:constrLst>
                      <dgm:ruleLst/>
                    </dgm:layoutNode>
                  </dgm:if>
                  <dgm:if name="Name47" func="var" arg="hierBranch" op="equ" val="hang">
                    <dgm:layoutNode name="Name48">
                      <dgm:alg type="conn">
                        <dgm:param type="connRout" val="bend"/>
                        <dgm:param type="dim" val="1D"/>
                        <dgm:param type="endSty" val="noArr"/>
                        <dgm:param type="begPts" val="bCtr"/>
                        <dgm:param type="endPts" val="midL midR"/>
                      </dgm:alg>
                      <dgm:shape xmlns:r="http://schemas.openxmlformats.org/officeDocument/2006/relationships" type="conn" r:blip="" zOrderOff="-99999">
                        <dgm:adjLst/>
                      </dgm:shape>
                      <dgm:presOf axis="self"/>
                      <dgm:constrLst>
                        <dgm:constr type="begPad"/>
                        <dgm:constr type="endPad"/>
                      </dgm:constrLst>
                      <dgm:ruleLst/>
                    </dgm:layoutNode>
                  </dgm:if>
                  <dgm:else name="Name49">
                    <dgm:layoutNode name="Name50">
                      <dgm:choose name="Name51">
                        <dgm:if name="Name52" axis="self" func="depth" op="lte" val="2">
                          <dgm:choose name="Name53">
                            <dgm:if name="Name54" axis="par ch" ptType="node asst" func="cnt" op="gte" val="1">
                              <dgm:alg type="conn">
                                <dgm:param type="connRout" val="bend"/>
                                <dgm:param type="dim" val="1D"/>
                                <dgm:param type="endSty" val="noArr"/>
                                <dgm:param type="begPts" val="bCtr"/>
                                <dgm:param type="endPts" val="midL midR"/>
                              </dgm:alg>
                            </dgm:if>
                            <dgm:else name="Name55">
                              <dgm:alg type="conn">
                                <dgm:param type="connRout" val="bend"/>
                                <dgm:param type="dim" val="1D"/>
                                <dgm:param type="endSty" val="noArr"/>
                                <dgm:param type="begPts" val="bCtr"/>
                                <dgm:param type="endPts" val="midL midR"/>
                                <dgm:param type="srcNode" val="rootConnector1"/>
                              </dgm:alg>
                            </dgm:else>
                          </dgm:choose>
                        </dgm:if>
                        <dgm:else name="Name56">
                          <dgm:choose name="Name57">
                            <dgm:if name="Name58" axis="par ch" ptType="node asst" func="cnt" op="gte" val="1">
                              <dgm:alg type="conn">
                                <dgm:param type="connRout" val="bend"/>
                                <dgm:param type="dim" val="1D"/>
                                <dgm:param type="endSty" val="noArr"/>
                                <dgm:param type="begPts" val="bCtr"/>
                                <dgm:param type="endPts" val="midL midR"/>
                              </dgm:alg>
                            </dgm:if>
                            <dgm:else name="Name59">
                              <dgm:alg type="conn">
                                <dgm:param type="connRout" val="bend"/>
                                <dgm:param type="dim" val="1D"/>
                                <dgm:param type="endSty" val="noArr"/>
                                <dgm:param type="begPts" val="bCtr"/>
                                <dgm:param type="endPts" val="midL midR"/>
                                <dgm:param type="srcNode" val="rootConnector"/>
                              </dgm:alg>
                            </dgm:else>
                          </dgm:choose>
                        </dgm:else>
                      </dgm:choose>
                      <dgm:shape xmlns:r="http://schemas.openxmlformats.org/officeDocument/2006/relationships" type="conn" r:blip="" zOrderOff="-99999">
                        <dgm:adjLst/>
                      </dgm:shape>
                      <dgm:presOf axis="self"/>
                      <dgm:constrLst>
                        <dgm:constr type="begPad"/>
                        <dgm:constr type="endPad"/>
                      </dgm:constrLst>
                      <dgm:ruleLst/>
                    </dgm:layoutNode>
                  </dgm:else>
                </dgm:choose>
              </dgm:forEach>
              <dgm:layoutNode name="hierRoot2">
                <dgm:varLst>
                  <dgm:hierBranch val="init"/>
                </dgm:varLst>
                <dgm:choose name="Name60">
                  <dgm:if name="Name61" func="var" arg="hierBranch" op="equ" val="l">
                    <dgm:choose name="Name62">
                      <dgm:if name="Name63" axis="ch" ptType="asst" func="cnt" op="gte" val="1">
                        <dgm:alg type="hierRoot">
                          <dgm:param type="hierAlign" val="tR"/>
                        </dgm:alg>
                        <dgm:shape xmlns:r="http://schemas.openxmlformats.org/officeDocument/2006/relationships" r:blip="">
                          <dgm:adjLst/>
                        </dgm:shape>
                        <dgm:presOf/>
                        <dgm:constrLst>
                          <dgm:constr type="alignOff" val="0.65"/>
                        </dgm:constrLst>
                      </dgm:if>
                      <dgm:else name="Name64">
                        <dgm:alg type="hierRoot">
                          <dgm:param type="hierAlign" val="tR"/>
                        </dgm:alg>
                        <dgm:shape xmlns:r="http://schemas.openxmlformats.org/officeDocument/2006/relationships" r:blip="">
                          <dgm:adjLst/>
                        </dgm:shape>
                        <dgm:presOf/>
                        <dgm:constrLst>
                          <dgm:constr type="alignOff" val="0.25"/>
                        </dgm:constrLst>
                      </dgm:else>
                    </dgm:choose>
                  </dgm:if>
                  <dgm:if name="Name65" func="var" arg="hierBranch" op="equ" val="r">
                    <dgm:choose name="Name66">
                      <dgm:if name="Name67" axis="ch" ptType="asst" func="cnt" op="gte" val="1">
                        <dgm:alg type="hierRoot">
                          <dgm:param type="hierAlign" val="tL"/>
                        </dgm:alg>
                        <dgm:shape xmlns:r="http://schemas.openxmlformats.org/officeDocument/2006/relationships" r:blip="">
                          <dgm:adjLst/>
                        </dgm:shape>
                        <dgm:presOf/>
                        <dgm:constrLst>
                          <dgm:constr type="alignOff" val="0.65"/>
                        </dgm:constrLst>
                      </dgm:if>
                      <dgm:else name="Name68">
                        <dgm:alg type="hierRoot">
                          <dgm:param type="hierAlign" val="tL"/>
                        </dgm:alg>
                        <dgm:shape xmlns:r="http://schemas.openxmlformats.org/officeDocument/2006/relationships" r:blip="">
                          <dgm:adjLst/>
                        </dgm:shape>
                        <dgm:presOf/>
                        <dgm:constrLst>
                          <dgm:constr type="alignOff" val="0.25"/>
                        </dgm:constrLst>
                      </dgm:else>
                    </dgm:choose>
                  </dgm:if>
                  <dgm:if name="Name69" func="var" arg="hierBranch" op="equ" val="std">
                    <dgm:alg type="hierRoot"/>
                    <dgm:shape xmlns:r="http://schemas.openxmlformats.org/officeDocument/2006/relationships" r:blip="">
                      <dgm:adjLst/>
                    </dgm:shape>
                    <dgm:presOf/>
                    <dgm:constrLst>
                      <dgm:constr type="alignOff"/>
                      <dgm:constr type="bendDist" for="des" ptType="parTrans" refType="sp" fact="0.5"/>
                    </dgm:constrLst>
                  </dgm:if>
                  <dgm:if name="Name70" func="var" arg="hierBranch" op="equ" val="init">
                    <dgm:choose name="Name71">
                      <dgm:if name="Name72" axis="des" func="maxDepth" op="lte" val="1">
                        <dgm:choose name="Name73">
                          <dgm:if name="Name74" axis="ch" ptType="asst" func="cnt" op="gte" val="1">
                            <dgm:alg type="hierRoot">
                              <dgm:param type="hierAlign" val="tL"/>
                            </dgm:alg>
                            <dgm:shape xmlns:r="http://schemas.openxmlformats.org/officeDocument/2006/relationships" r:blip="">
                              <dgm:adjLst/>
                            </dgm:shape>
                            <dgm:presOf/>
                            <dgm:constrLst>
                              <dgm:constr type="alignOff" val="0.65"/>
                            </dgm:constrLst>
                          </dgm:if>
                          <dgm:else name="Name75">
                            <dgm:alg type="hierRoot">
                              <dgm:param type="hierAlign" val="tL"/>
                            </dgm:alg>
                            <dgm:shape xmlns:r="http://schemas.openxmlformats.org/officeDocument/2006/relationships" r:blip="">
                              <dgm:adjLst/>
                            </dgm:shape>
                            <dgm:presOf/>
                            <dgm:constrLst>
                              <dgm:constr type="alignOff" val="0.25"/>
                            </dgm:constrLst>
                          </dgm:else>
                        </dgm:choose>
                      </dgm:if>
                      <dgm:else name="Name76">
                        <dgm:alg type="hierRoot"/>
                        <dgm:shape xmlns:r="http://schemas.openxmlformats.org/officeDocument/2006/relationships" r:blip="">
                          <dgm:adjLst/>
                        </dgm:shape>
                        <dgm:presOf/>
                        <dgm:constrLst>
                          <dgm:constr type="alignOff"/>
                          <dgm:constr type="bendDist" for="des" ptType="parTrans" refType="sp" fact="0.5"/>
                        </dgm:constrLst>
                      </dgm:else>
                    </dgm:choose>
                  </dgm:if>
                  <dgm:else name="Name77">
                    <dgm:alg type="hierRoot"/>
                    <dgm:shape xmlns:r="http://schemas.openxmlformats.org/officeDocument/2006/relationships" r:blip="">
                      <dgm:adjLst/>
                    </dgm:shape>
                    <dgm:presOf/>
                    <dgm:constrLst>
                      <dgm:constr type="alignOff" val="0.65"/>
                    </dgm:constrLst>
                  </dgm:else>
                </dgm:choose>
                <dgm:ruleLst/>
                <dgm:layoutNode name="rootComposite">
                  <dgm:alg type="composite"/>
                  <dgm:shape xmlns:r="http://schemas.openxmlformats.org/officeDocument/2006/relationships" r:blip="">
                    <dgm:adjLst/>
                  </dgm:shape>
                  <dgm:presOf axis="self" ptType="node" cnt="1"/>
                  <dgm:choose name="Name78">
                    <dgm:if name="Name79" func="var" arg="hierBranch" op="equ" val="init">
                      <dgm:constrLst>
                        <dgm:constr type="l" for="ch" forName="rootText"/>
                        <dgm:constr type="t" for="ch" forName="rootText"/>
                        <dgm:constr type="w" for="ch" forName="rootText" refType="w"/>
                        <dgm:constr type="h" for="ch" forName="rootText" refType="h"/>
                        <dgm:constr type="l" for="ch" forName="rootConnector"/>
                        <dgm:constr type="t" for="ch" forName="rootConnector"/>
                        <dgm:constr type="w" for="ch" forName="rootConnector" refType="w" refFor="ch" refForName="rootText" fact="0.2"/>
                        <dgm:constr type="h" for="ch" forName="rootConnector" refType="h" refFor="ch" refForName="rootText"/>
                      </dgm:constrLst>
                    </dgm:if>
                    <dgm:if name="Name80" func="var" arg="hierBranch" op="equ" val="l">
                      <dgm:constrLst>
                        <dgm:constr type="l" for="ch" forName="rootText"/>
                        <dgm:constr type="t" for="ch" forName="rootText"/>
                        <dgm:constr type="w" for="ch" forName="rootText" refType="w"/>
                        <dgm:constr type="h" for="ch" forName="rootText" refType="h"/>
                        <dgm:constr type="r" for="ch" forName="rootConnector" refType="w"/>
                        <dgm:constr type="t" for="ch" forName="rootConnector"/>
                        <dgm:constr type="w" for="ch" forName="rootConnector" refType="w" refFor="ch" refForName="rootText" fact="0.2"/>
                        <dgm:constr type="h" for="ch" forName="rootConnector" refType="h" refFor="ch" refForName="rootText"/>
                      </dgm:constrLst>
                    </dgm:if>
                    <dgm:if name="Name81" func="var" arg="hierBranch" op="equ" val="r">
                      <dgm:constrLst>
                        <dgm:constr type="l" for="ch" forName="rootText"/>
                        <dgm:constr type="t" for="ch" forName="rootText"/>
                        <dgm:constr type="w" for="ch" forName="rootText" refType="w"/>
                        <dgm:constr type="h" for="ch" forName="rootText" refType="h"/>
                        <dgm:constr type="l" for="ch" forName="rootConnector"/>
                        <dgm:constr type="t" for="ch" forName="rootConnector"/>
                        <dgm:constr type="w" for="ch" forName="rootConnector" refType="w" refFor="ch" refForName="rootText" fact="0.2"/>
                        <dgm:constr type="h" for="ch" forName="rootConnector" refType="h" refFor="ch" refForName="rootText"/>
                      </dgm:constrLst>
                    </dgm:if>
                    <dgm:else name="Name82">
                      <dgm:constrLst>
                        <dgm:constr type="l" for="ch" forName="rootText"/>
                        <dgm:constr type="t" for="ch" forName="rootText"/>
                        <dgm:constr type="w" for="ch" forName="rootText" refType="w"/>
                        <dgm:constr type="h" for="ch" forName="rootText" refType="h"/>
                        <dgm:constr type="r" for="ch" forName="rootConnector" refType="w"/>
                        <dgm:constr type="t" for="ch" forName="rootConnector"/>
                        <dgm:constr type="w" for="ch" forName="rootConnector" refType="w" refFor="ch" refForName="rootText" fact="0.2"/>
                        <dgm:constr type="h" for="ch" forName="rootConnector" refType="h" refFor="ch" refForName="rootText"/>
                      </dgm:constrLst>
                    </dgm:else>
                  </dgm:choose>
                  <dgm:ruleLst/>
                  <dgm:layoutNode name="rootText">
                    <dgm:varLst>
                      <dgm:chPref val="3"/>
                    </dgm:varLst>
                    <dgm:alg type="tx"/>
                    <dgm:shape xmlns:r="http://schemas.openxmlformats.org/officeDocument/2006/relationships" type="rect" r:blip="">
                      <dgm:adjLst/>
                    </dgm:shape>
                    <dgm:presOf axis="self" ptType="node" cnt="1"/>
                    <dgm:constrLst>
                      <dgm:constr type="primFontSz" val="65"/>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layoutNode name="rootConnector" moveWith="rootText">
                    <dgm:alg type="sp"/>
                    <dgm:shape xmlns:r="http://schemas.openxmlformats.org/officeDocument/2006/relationships" type="rect" r:blip="" hideGeom="1">
                      <dgm:adjLst/>
                    </dgm:shape>
                    <dgm:presOf axis="self" ptType="node" cnt="1"/>
                    <dgm:constrLst/>
                    <dgm:ruleLst/>
                  </dgm:layoutNode>
                </dgm:layoutNode>
                <dgm:layoutNode name="hierChild4">
                  <dgm:choose name="Name83">
                    <dgm:if name="Name84" func="var" arg="hierBranch" op="equ" val="l">
                      <dgm:alg type="hierChild">
                        <dgm:param type="chAlign" val="r"/>
                        <dgm:param type="linDir" val="fromT"/>
                      </dgm:alg>
                    </dgm:if>
                    <dgm:if name="Name85" func="var" arg="hierBranch" op="equ" val="r">
                      <dgm:alg type="hierChild">
                        <dgm:param type="chAlign" val="l"/>
                        <dgm:param type="linDir" val="fromT"/>
                      </dgm:alg>
                    </dgm:if>
                    <dgm:if name="Name86" func="var" arg="hierBranch" op="equ" val="hang">
                      <dgm:choose name="Name87">
                        <dgm:if name="Name88" func="var" arg="dir" op="equ" val="norm">
                          <dgm:alg type="hierChild">
                            <dgm:param type="chAlign" val="l"/>
                            <dgm:param type="linDir" val="fromL"/>
                            <dgm:param type="secChAlign" val="t"/>
                            <dgm:param type="secLinDir" val="fromT"/>
                          </dgm:alg>
                        </dgm:if>
                        <dgm:else name="Name89">
                          <dgm:alg type="hierChild">
                            <dgm:param type="chAlign" val="l"/>
                            <dgm:param type="linDir" val="fromR"/>
                            <dgm:param type="secChAlign" val="t"/>
                            <dgm:param type="secLinDir" val="fromT"/>
                          </dgm:alg>
                        </dgm:else>
                      </dgm:choose>
                    </dgm:if>
                    <dgm:if name="Name90" func="var" arg="hierBranch" op="equ" val="std">
                      <dgm:choose name="Name91">
                        <dgm:if name="Name92" func="var" arg="dir" op="equ" val="norm">
                          <dgm:alg type="hierChild"/>
                        </dgm:if>
                        <dgm:else name="Name93">
                          <dgm:alg type="hierChild">
                            <dgm:param type="linDir" val="fromR"/>
                          </dgm:alg>
                        </dgm:else>
                      </dgm:choose>
                    </dgm:if>
                    <dgm:if name="Name94" func="var" arg="hierBranch" op="equ" val="init">
                      <dgm:choose name="Name95">
                        <dgm:if name="Name96" axis="des" func="maxDepth" op="lte" val="1">
                          <dgm:alg type="hierChild">
                            <dgm:param type="chAlign" val="l"/>
                            <dgm:param type="linDir" val="fromT"/>
                          </dgm:alg>
                        </dgm:if>
                        <dgm:else name="Name97">
                          <dgm:choose name="Name98">
                            <dgm:if name="Name99" func="var" arg="dir" op="equ" val="norm">
                              <dgm:alg type="hierChild"/>
                            </dgm:if>
                            <dgm:else name="Name100">
                              <dgm:alg type="hierChild">
                                <dgm:param type="linDir" val="fromR"/>
                              </dgm:alg>
                            </dgm:else>
                          </dgm:choose>
                        </dgm:else>
                      </dgm:choose>
                    </dgm:if>
                    <dgm:else name="Name101"/>
                  </dgm:choose>
                  <dgm:shape xmlns:r="http://schemas.openxmlformats.org/officeDocument/2006/relationships" r:blip="">
                    <dgm:adjLst/>
                  </dgm:shape>
                  <dgm:presOf/>
                  <dgm:constrLst/>
                  <dgm:ruleLst/>
                  <dgm:forEach name="Name102" ref="rep2a"/>
                </dgm:layoutNode>
                <dgm:layoutNode name="hierChild5">
                  <dgm:choose name="Name103">
                    <dgm:if name="Name104" func="var" arg="dir" op="equ" val="norm">
                      <dgm:alg type="hierChild">
                        <dgm:param type="chAlign" val="l"/>
                        <dgm:param type="linDir" val="fromL"/>
                        <dgm:param type="secChAlign" val="t"/>
                        <dgm:param type="secLinDir" val="fromT"/>
                      </dgm:alg>
                    </dgm:if>
                    <dgm:else name="Name105">
                      <dgm:alg type="hierChild">
                        <dgm:param type="chAlign" val="l"/>
                        <dgm:param type="linDir" val="fromR"/>
                        <dgm:param type="secChAlign" val="t"/>
                        <dgm:param type="secLinDir" val="fromT"/>
                      </dgm:alg>
                    </dgm:else>
                  </dgm:choose>
                  <dgm:shape xmlns:r="http://schemas.openxmlformats.org/officeDocument/2006/relationships" r:blip="">
                    <dgm:adjLst/>
                  </dgm:shape>
                  <dgm:presOf/>
                  <dgm:constrLst/>
                  <dgm:ruleLst/>
                  <dgm:forEach name="Name106" ref="rep2b"/>
                </dgm:layoutNode>
              </dgm:layoutNode>
            </dgm:forEach>
          </dgm:layoutNode>
          <dgm:layoutNode name="hierChild3">
            <dgm:choose name="Name107">
              <dgm:if name="Name108" func="var" arg="dir" op="equ" val="norm">
                <dgm:alg type="hierChild">
                  <dgm:param type="chAlign" val="l"/>
                  <dgm:param type="linDir" val="fromL"/>
                  <dgm:param type="secChAlign" val="t"/>
                  <dgm:param type="secLinDir" val="fromT"/>
                </dgm:alg>
              </dgm:if>
              <dgm:else name="Name109">
                <dgm:alg type="hierChild">
                  <dgm:param type="chAlign" val="l"/>
                  <dgm:param type="linDir" val="fromR"/>
                  <dgm:param type="secChAlign" val="t"/>
                  <dgm:param type="secLinDir" val="fromT"/>
                </dgm:alg>
              </dgm:else>
            </dgm:choose>
            <dgm:shape xmlns:r="http://schemas.openxmlformats.org/officeDocument/2006/relationships" r:blip="">
              <dgm:adjLst/>
            </dgm:shape>
            <dgm:presOf/>
            <dgm:constrLst/>
            <dgm:ruleLst/>
            <dgm:forEach name="rep2b" axis="ch" ptType="asst">
              <dgm:forEach name="Name110" axis="precedSib" ptType="parTrans" st="-1" cnt="1">
                <dgm:layoutNode name="Name111">
                  <dgm:alg type="conn">
                    <dgm:param type="connRout" val="bend"/>
                    <dgm:param type="dim" val="1D"/>
                    <dgm:param type="endSty" val="noArr"/>
                    <dgm:param type="begPts" val="bCtr"/>
                    <dgm:param type="endPts" val="midL midR"/>
                  </dgm:alg>
                  <dgm:shape xmlns:r="http://schemas.openxmlformats.org/officeDocument/2006/relationships" type="conn" r:blip="" zOrderOff="-99999">
                    <dgm:adjLst/>
                  </dgm:shape>
                  <dgm:presOf axis="self"/>
                  <dgm:constrLst>
                    <dgm:constr type="begPad"/>
                    <dgm:constr type="endPad"/>
                  </dgm:constrLst>
                  <dgm:ruleLst/>
                </dgm:layoutNode>
              </dgm:forEach>
              <dgm:layoutNode name="hierRoot3">
                <dgm:varLst>
                  <dgm:hierBranch val="init"/>
                </dgm:varLst>
                <dgm:choose name="Name112">
                  <dgm:if name="Name113" func="var" arg="hierBranch" op="equ" val="l">
                    <dgm:alg type="hierRoot">
                      <dgm:param type="hierAlign" val="tR"/>
                    </dgm:alg>
                    <dgm:shape xmlns:r="http://schemas.openxmlformats.org/officeDocument/2006/relationships" r:blip="">
                      <dgm:adjLst/>
                    </dgm:shape>
                    <dgm:presOf/>
                    <dgm:constrLst>
                      <dgm:constr type="alignOff" val="0.65"/>
                    </dgm:constrLst>
                  </dgm:if>
                  <dgm:if name="Name114" func="var" arg="hierBranch" op="equ" val="r">
                    <dgm:alg type="hierRoot">
                      <dgm:param type="hierAlign" val="tL"/>
                    </dgm:alg>
                    <dgm:shape xmlns:r="http://schemas.openxmlformats.org/officeDocument/2006/relationships" r:blip="">
                      <dgm:adjLst/>
                    </dgm:shape>
                    <dgm:presOf/>
                    <dgm:constrLst>
                      <dgm:constr type="alignOff" val="0.65"/>
                    </dgm:constrLst>
                  </dgm:if>
                  <dgm:if name="Name115" func="var" arg="hierBranch" op="equ" val="hang">
                    <dgm:alg type="hierRoot"/>
                    <dgm:shape xmlns:r="http://schemas.openxmlformats.org/officeDocument/2006/relationships" r:blip="">
                      <dgm:adjLst/>
                    </dgm:shape>
                    <dgm:presOf/>
                    <dgm:constrLst>
                      <dgm:constr type="alignOff" val="0.65"/>
                    </dgm:constrLst>
                  </dgm:if>
                  <dgm:if name="Name116" func="var" arg="hierBranch" op="equ" val="std">
                    <dgm:alg type="hierRoot"/>
                    <dgm:shape xmlns:r="http://schemas.openxmlformats.org/officeDocument/2006/relationships" r:blip="">
                      <dgm:adjLst/>
                    </dgm:shape>
                    <dgm:presOf/>
                    <dgm:constrLst>
                      <dgm:constr type="alignOff"/>
                      <dgm:constr type="bendDist" for="des" ptType="parTrans" refType="sp" fact="0.5"/>
                    </dgm:constrLst>
                  </dgm:if>
                  <dgm:if name="Name117" func="var" arg="hierBranch" op="equ" val="init">
                    <dgm:choose name="Name118">
                      <dgm:if name="Name119" axis="des" func="maxDepth" op="lte" val="1">
                        <dgm:alg type="hierRoot">
                          <dgm:param type="hierAlign" val="tL"/>
                        </dgm:alg>
                        <dgm:shape xmlns:r="http://schemas.openxmlformats.org/officeDocument/2006/relationships" r:blip="">
                          <dgm:adjLst/>
                        </dgm:shape>
                        <dgm:presOf/>
                        <dgm:constrLst>
                          <dgm:constr type="alignOff" val="0.65"/>
                        </dgm:constrLst>
                      </dgm:if>
                      <dgm:else name="Name120">
                        <dgm:alg type="hierRoot"/>
                        <dgm:shape xmlns:r="http://schemas.openxmlformats.org/officeDocument/2006/relationships" r:blip="">
                          <dgm:adjLst/>
                        </dgm:shape>
                        <dgm:presOf/>
                        <dgm:constrLst>
                          <dgm:constr type="alignOff"/>
                          <dgm:constr type="bendDist" for="des" ptType="parTrans" refType="sp" fact="0.5"/>
                        </dgm:constrLst>
                      </dgm:else>
                    </dgm:choose>
                  </dgm:if>
                  <dgm:else name="Name121"/>
                </dgm:choose>
                <dgm:ruleLst/>
                <dgm:layoutNode name="rootComposite3">
                  <dgm:alg type="composite"/>
                  <dgm:shape xmlns:r="http://schemas.openxmlformats.org/officeDocument/2006/relationships" r:blip="">
                    <dgm:adjLst/>
                  </dgm:shape>
                  <dgm:presOf axis="self" ptType="node" cnt="1"/>
                  <dgm:choose name="Name122">
                    <dgm:if name="Name123" func="var" arg="hierBranch" op="equ" val="init">
                      <dgm:constrLst>
                        <dgm:constr type="l" for="ch" forName="rootText3"/>
                        <dgm:constr type="t" for="ch" forName="rootText3"/>
                        <dgm:constr type="w" for="ch" forName="rootText3" refType="w"/>
                        <dgm:constr type="h" for="ch" forName="rootText3" refType="h"/>
                        <dgm:constr type="l" for="ch" forName="rootConnector3"/>
                        <dgm:constr type="t" for="ch" forName="rootConnector3"/>
                        <dgm:constr type="w" for="ch" forName="rootConnector3" refType="w" refFor="ch" refForName="rootText3" fact="0.2"/>
                        <dgm:constr type="h" for="ch" forName="rootConnector3" refType="h" refFor="ch" refForName="rootText3"/>
                      </dgm:constrLst>
                    </dgm:if>
                    <dgm:if name="Name124" func="var" arg="hierBranch" op="equ" val="l">
                      <dgm:constrLst>
                        <dgm:constr type="l" for="ch" forName="rootText3"/>
                        <dgm:constr type="t" for="ch" forName="rootText3"/>
                        <dgm:constr type="w" for="ch" forName="rootText3" refType="w"/>
                        <dgm:constr type="h" for="ch" forName="rootText3" refType="h"/>
                        <dgm:constr type="r" for="ch" forName="rootConnector3" refType="w"/>
                        <dgm:constr type="t" for="ch" forName="rootConnector3"/>
                        <dgm:constr type="w" for="ch" forName="rootConnector3" refType="w" refFor="ch" refForName="rootText3" fact="0.2"/>
                        <dgm:constr type="h" for="ch" forName="rootConnector3" refType="h" refFor="ch" refForName="rootText3"/>
                      </dgm:constrLst>
                    </dgm:if>
                    <dgm:if name="Name125" func="var" arg="hierBranch" op="equ" val="r">
                      <dgm:constrLst>
                        <dgm:constr type="l" for="ch" forName="rootText3"/>
                        <dgm:constr type="t" for="ch" forName="rootText3"/>
                        <dgm:constr type="w" for="ch" forName="rootText3" refType="w"/>
                        <dgm:constr type="h" for="ch" forName="rootText3" refType="h"/>
                        <dgm:constr type="l" for="ch" forName="rootConnector3"/>
                        <dgm:constr type="t" for="ch" forName="rootConnector3"/>
                        <dgm:constr type="w" for="ch" forName="rootConnector3" refType="w" refFor="ch" refForName="rootText3" fact="0.2"/>
                        <dgm:constr type="h" for="ch" forName="rootConnector3" refType="h" refFor="ch" refForName="rootText3"/>
                      </dgm:constrLst>
                    </dgm:if>
                    <dgm:else name="Name126">
                      <dgm:constrLst>
                        <dgm:constr type="l" for="ch" forName="rootText3"/>
                        <dgm:constr type="t" for="ch" forName="rootText3"/>
                        <dgm:constr type="w" for="ch" forName="rootText3" refType="w"/>
                        <dgm:constr type="h" for="ch" forName="rootText3" refType="h"/>
                        <dgm:constr type="r" for="ch" forName="rootConnector3" refType="w"/>
                        <dgm:constr type="t" for="ch" forName="rootConnector3"/>
                        <dgm:constr type="w" for="ch" forName="rootConnector3" refType="w" refFor="ch" refForName="rootText3" fact="0.2"/>
                        <dgm:constr type="h" for="ch" forName="rootConnector3" refType="h" refFor="ch" refForName="rootText3"/>
                      </dgm:constrLst>
                    </dgm:else>
                  </dgm:choose>
                  <dgm:ruleLst/>
                  <dgm:layoutNode name="rootText3">
                    <dgm:varLst>
                      <dgm:chPref val="3"/>
                    </dgm:varLst>
                    <dgm:alg type="tx"/>
                    <dgm:shape xmlns:r="http://schemas.openxmlformats.org/officeDocument/2006/relationships" type="rect" r:blip="">
                      <dgm:adjLst/>
                    </dgm:shape>
                    <dgm:presOf axis="self" ptType="node" cnt="1"/>
                    <dgm:constrLst>
                      <dgm:constr type="primFontSz" val="65"/>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layoutNode name="rootConnector3" moveWith="rootText1">
                    <dgm:alg type="sp"/>
                    <dgm:shape xmlns:r="http://schemas.openxmlformats.org/officeDocument/2006/relationships" type="rect" r:blip="" hideGeom="1">
                      <dgm:adjLst/>
                    </dgm:shape>
                    <dgm:presOf axis="self" ptType="node" cnt="1"/>
                    <dgm:constrLst/>
                    <dgm:ruleLst/>
                  </dgm:layoutNode>
                </dgm:layoutNode>
                <dgm:layoutNode name="hierChild6">
                  <dgm:choose name="Name127">
                    <dgm:if name="Name128" func="var" arg="hierBranch" op="equ" val="l">
                      <dgm:alg type="hierChild">
                        <dgm:param type="chAlign" val="r"/>
                        <dgm:param type="linDir" val="fromT"/>
                      </dgm:alg>
                    </dgm:if>
                    <dgm:if name="Name129" func="var" arg="hierBranch" op="equ" val="r">
                      <dgm:alg type="hierChild">
                        <dgm:param type="chAlign" val="l"/>
                        <dgm:param type="linDir" val="fromT"/>
                      </dgm:alg>
                    </dgm:if>
                    <dgm:if name="Name130" func="var" arg="hierBranch" op="equ" val="hang">
                      <dgm:choose name="Name131">
                        <dgm:if name="Name132" func="var" arg="dir" op="equ" val="norm">
                          <dgm:alg type="hierChild">
                            <dgm:param type="chAlign" val="l"/>
                            <dgm:param type="linDir" val="fromL"/>
                            <dgm:param type="secChAlign" val="t"/>
                            <dgm:param type="secLinDir" val="fromT"/>
                          </dgm:alg>
                        </dgm:if>
                        <dgm:else name="Name133">
                          <dgm:alg type="hierChild">
                            <dgm:param type="chAlign" val="l"/>
                            <dgm:param type="linDir" val="fromR"/>
                            <dgm:param type="secChAlign" val="t"/>
                            <dgm:param type="secLinDir" val="fromT"/>
                          </dgm:alg>
                        </dgm:else>
                      </dgm:choose>
                    </dgm:if>
                    <dgm:if name="Name134" func="var" arg="hierBranch" op="equ" val="std">
                      <dgm:choose name="Name135">
                        <dgm:if name="Name136" func="var" arg="dir" op="equ" val="norm">
                          <dgm:alg type="hierChild"/>
                        </dgm:if>
                        <dgm:else name="Name137">
                          <dgm:alg type="hierChild">
                            <dgm:param type="linDir" val="fromR"/>
                          </dgm:alg>
                        </dgm:else>
                      </dgm:choose>
                    </dgm:if>
                    <dgm:if name="Name138" func="var" arg="hierBranch" op="equ" val="init">
                      <dgm:choose name="Name139">
                        <dgm:if name="Name140" axis="des" func="maxDepth" op="lte" val="1">
                          <dgm:alg type="hierChild">
                            <dgm:param type="chAlign" val="l"/>
                            <dgm:param type="linDir" val="fromT"/>
                          </dgm:alg>
                        </dgm:if>
                        <dgm:else name="Name141">
                          <dgm:alg type="hierChild"/>
                        </dgm:else>
                      </dgm:choose>
                    </dgm:if>
                    <dgm:else name="Name142"/>
                  </dgm:choose>
                  <dgm:shape xmlns:r="http://schemas.openxmlformats.org/officeDocument/2006/relationships" r:blip="">
                    <dgm:adjLst/>
                  </dgm:shape>
                  <dgm:presOf/>
                  <dgm:constrLst/>
                  <dgm:ruleLst/>
                  <dgm:forEach name="Name143" ref="rep2a"/>
                </dgm:layoutNode>
                <dgm:layoutNode name="hierChild7">
                  <dgm:choose name="Name144">
                    <dgm:if name="Name145" func="var" arg="dir" op="equ" val="norm">
                      <dgm:alg type="hierChild">
                        <dgm:param type="chAlign" val="l"/>
                        <dgm:param type="linDir" val="fromL"/>
                        <dgm:param type="secChAlign" val="t"/>
                        <dgm:param type="secLinDir" val="fromT"/>
                      </dgm:alg>
                    </dgm:if>
                    <dgm:else name="Name146">
                      <dgm:alg type="hierChild">
                        <dgm:param type="chAlign" val="l"/>
                        <dgm:param type="linDir" val="fromR"/>
                        <dgm:param type="secChAlign" val="t"/>
                        <dgm:param type="secLinDir" val="fromT"/>
                      </dgm:alg>
                    </dgm:else>
                  </dgm:choose>
                  <dgm:shape xmlns:r="http://schemas.openxmlformats.org/officeDocument/2006/relationships" r:blip="">
                    <dgm:adjLst/>
                  </dgm:shape>
                  <dgm:presOf/>
                  <dgm:constrLst/>
                  <dgm:ruleLst/>
                  <dgm:forEach name="Name147" ref="rep2b"/>
                </dgm:layoutNode>
              </dgm:layoutNode>
            </dgm:forEach>
          </dgm:layoutNode>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页眉占位符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zh-CN" altLang="en-US"/>
          </a:p>
        </p:txBody>
      </p:sp>
      <p:sp>
        <p:nvSpPr>
          <p:cNvPr id="3" name="日期占位符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5686139A-A79B-4645-92A0-09FBA3C9B72F}" type="datetimeFigureOut">
              <a:rPr lang="zh-CN" altLang="en-US" smtClean="0"/>
              <a:t>2021/11/27</a:t>
            </a:fld>
            <a:endParaRPr lang="zh-CN" altLang="en-US"/>
          </a:p>
        </p:txBody>
      </p:sp>
      <p:sp>
        <p:nvSpPr>
          <p:cNvPr id="4" name="幻灯片图像占位符 3"/>
          <p:cNvSpPr>
            <a:spLocks noGrp="1" noRot="1" noChangeAspect="1"/>
          </p:cNvSpPr>
          <p:nvPr>
            <p:ph type="sldImg" idx="2"/>
          </p:nvPr>
        </p:nvSpPr>
        <p:spPr>
          <a:xfrm>
            <a:off x="381000" y="685800"/>
            <a:ext cx="6096000" cy="3429000"/>
          </a:xfrm>
          <a:prstGeom prst="rect">
            <a:avLst/>
          </a:prstGeom>
          <a:noFill/>
          <a:ln w="12700">
            <a:solidFill>
              <a:prstClr val="black"/>
            </a:solidFill>
          </a:ln>
        </p:spPr>
        <p:txBody>
          <a:bodyPr vert="horz" lIns="91440" tIns="45720" rIns="91440" bIns="45720" rtlCol="0" anchor="ctr"/>
          <a:lstStyle/>
          <a:p>
            <a:endParaRPr lang="zh-CN" altLang="en-US"/>
          </a:p>
        </p:txBody>
      </p:sp>
      <p:sp>
        <p:nvSpPr>
          <p:cNvPr id="5" name="备注占位符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zh-CN" altLang="en-US"/>
              <a:t>单击此处编辑母版文本样式</a:t>
            </a:r>
          </a:p>
          <a:p>
            <a:pPr lvl="1"/>
            <a:r>
              <a:rPr lang="zh-CN" altLang="en-US"/>
              <a:t>第二级</a:t>
            </a:r>
          </a:p>
          <a:p>
            <a:pPr lvl="2"/>
            <a:r>
              <a:rPr lang="zh-CN" altLang="en-US"/>
              <a:t>第三级</a:t>
            </a:r>
          </a:p>
          <a:p>
            <a:pPr lvl="3"/>
            <a:r>
              <a:rPr lang="zh-CN" altLang="en-US"/>
              <a:t>第四级</a:t>
            </a:r>
          </a:p>
          <a:p>
            <a:pPr lvl="4"/>
            <a:r>
              <a:rPr lang="zh-CN" altLang="en-US"/>
              <a:t>第五级</a:t>
            </a:r>
          </a:p>
        </p:txBody>
      </p:sp>
      <p:sp>
        <p:nvSpPr>
          <p:cNvPr id="6" name="页脚占位符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zh-CN" altLang="en-US"/>
          </a:p>
        </p:txBody>
      </p:sp>
      <p:sp>
        <p:nvSpPr>
          <p:cNvPr id="7" name="灯片编号占位符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DA906AC1-A2C3-49E6-95F4-01B67F45C1C1}" type="slidenum">
              <a:rPr lang="zh-CN" altLang="en-US" smtClean="0"/>
              <a:t>‹#›</a:t>
            </a:fld>
            <a:endParaRPr lang="zh-CN" altLang="en-US"/>
          </a:p>
        </p:txBody>
      </p:sp>
    </p:spTree>
    <p:extLst>
      <p:ext uri="{BB962C8B-B14F-4D97-AF65-F5344CB8AC3E}">
        <p14:creationId xmlns:p14="http://schemas.microsoft.com/office/powerpoint/2010/main" val="4282036230"/>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D34C0232-94FA-4EBE-BB9B-79FBE486032D}" type="slidenum">
              <a:rPr lang="zh-CN" altLang="en-US" smtClean="0">
                <a:solidFill>
                  <a:prstClr val="black"/>
                </a:solidFill>
              </a:rPr>
              <a:pPr/>
              <a:t>1</a:t>
            </a:fld>
            <a:endParaRPr lang="zh-CN" altLang="en-US">
              <a:solidFill>
                <a:prstClr val="black"/>
              </a:solidFill>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D34C0232-94FA-4EBE-BB9B-79FBE486032D}" type="slidenum">
              <a:rPr lang="zh-CN" altLang="en-US" smtClean="0">
                <a:solidFill>
                  <a:prstClr val="black"/>
                </a:solidFill>
              </a:rPr>
              <a:pPr/>
              <a:t>2</a:t>
            </a:fld>
            <a:endParaRPr lang="zh-CN" altLang="en-US">
              <a:solidFill>
                <a:prstClr val="black"/>
              </a:solidFill>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D34C0232-94FA-4EBE-BB9B-79FBE486032D}" type="slidenum">
              <a:rPr lang="zh-CN" altLang="en-US" smtClean="0">
                <a:solidFill>
                  <a:prstClr val="black"/>
                </a:solidFill>
              </a:rPr>
              <a:pPr/>
              <a:t>3</a:t>
            </a:fld>
            <a:endParaRPr lang="zh-CN" altLang="en-US">
              <a:solidFill>
                <a:prstClr val="black"/>
              </a:solidFill>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D34C0232-94FA-4EBE-BB9B-79FBE486032D}" type="slidenum">
              <a:rPr lang="zh-CN" altLang="en-US" smtClean="0">
                <a:solidFill>
                  <a:prstClr val="black"/>
                </a:solidFill>
              </a:rPr>
              <a:pPr/>
              <a:t>4</a:t>
            </a:fld>
            <a:endParaRPr lang="zh-CN" altLang="en-US">
              <a:solidFill>
                <a:prstClr val="black"/>
              </a:solidFill>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D34C0232-94FA-4EBE-BB9B-79FBE486032D}" type="slidenum">
              <a:rPr lang="zh-CN" altLang="en-US" smtClean="0">
                <a:solidFill>
                  <a:prstClr val="black"/>
                </a:solidFill>
              </a:rPr>
              <a:pPr/>
              <a:t>5</a:t>
            </a:fld>
            <a:endParaRPr lang="zh-CN" altLang="en-US">
              <a:solidFill>
                <a:prstClr val="black"/>
              </a:solidFill>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D34C0232-94FA-4EBE-BB9B-79FBE486032D}" type="slidenum">
              <a:rPr lang="zh-CN" altLang="en-US" smtClean="0">
                <a:solidFill>
                  <a:prstClr val="black"/>
                </a:solidFill>
              </a:rPr>
              <a:pPr/>
              <a:t>6</a:t>
            </a:fld>
            <a:endParaRPr lang="zh-CN" altLang="en-US">
              <a:solidFill>
                <a:prstClr val="black"/>
              </a:solidFill>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D34C0232-94FA-4EBE-BB9B-79FBE486032D}" type="slidenum">
              <a:rPr lang="zh-CN" altLang="en-US" smtClean="0">
                <a:solidFill>
                  <a:prstClr val="black"/>
                </a:solidFill>
              </a:rPr>
              <a:pPr/>
              <a:t>7</a:t>
            </a:fld>
            <a:endParaRPr lang="zh-CN" altLang="en-US">
              <a:solidFill>
                <a:prstClr val="black"/>
              </a:solidFill>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D34C0232-94FA-4EBE-BB9B-79FBE486032D}" type="slidenum">
              <a:rPr lang="zh-CN" altLang="en-US" smtClean="0">
                <a:solidFill>
                  <a:prstClr val="black"/>
                </a:solidFill>
              </a:rPr>
              <a:pPr/>
              <a:t>8</a:t>
            </a:fld>
            <a:endParaRPr lang="zh-CN" altLang="en-US">
              <a:solidFill>
                <a:prstClr val="black"/>
              </a:solidFill>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D34C0232-94FA-4EBE-BB9B-79FBE486032D}" type="slidenum">
              <a:rPr lang="zh-CN" altLang="en-US" smtClean="0">
                <a:solidFill>
                  <a:prstClr val="black"/>
                </a:solidFill>
              </a:rPr>
              <a:pPr/>
              <a:t>9</a:t>
            </a:fld>
            <a:endParaRPr lang="zh-CN" altLang="en-US">
              <a:solidFill>
                <a:prstClr val="black"/>
              </a:solidFill>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D34C0232-94FA-4EBE-BB9B-79FBE486032D}" type="slidenum">
              <a:rPr lang="zh-CN" altLang="en-US" smtClean="0">
                <a:solidFill>
                  <a:prstClr val="black"/>
                </a:solidFill>
              </a:rPr>
              <a:pPr/>
              <a:t>10</a:t>
            </a:fld>
            <a:endParaRPr lang="zh-CN" altLang="en-US">
              <a:solidFill>
                <a:prstClr val="black"/>
              </a:solidFill>
            </a:endParaRPr>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D34C0232-94FA-4EBE-BB9B-79FBE486032D}" type="slidenum">
              <a:rPr lang="zh-CN" altLang="en-US" smtClean="0">
                <a:solidFill>
                  <a:prstClr val="black"/>
                </a:solidFill>
              </a:rPr>
              <a:pPr/>
              <a:t>11</a:t>
            </a:fld>
            <a:endParaRPr lang="zh-CN" altLang="en-US">
              <a:solidFill>
                <a:prstClr val="black"/>
              </a:solidFill>
            </a:endParaRPr>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D34C0232-94FA-4EBE-BB9B-79FBE486032D}" type="slidenum">
              <a:rPr lang="zh-CN" altLang="en-US" smtClean="0">
                <a:solidFill>
                  <a:prstClr val="black"/>
                </a:solidFill>
              </a:rPr>
              <a:pPr/>
              <a:t>12</a:t>
            </a:fld>
            <a:endParaRPr lang="zh-CN" altLang="en-US">
              <a:solidFill>
                <a:prstClr val="black"/>
              </a:solidFill>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D34C0232-94FA-4EBE-BB9B-79FBE486032D}" type="slidenum">
              <a:rPr lang="zh-CN" altLang="en-US" smtClean="0">
                <a:solidFill>
                  <a:prstClr val="black"/>
                </a:solidFill>
              </a:rPr>
              <a:pPr/>
              <a:t>13</a:t>
            </a:fld>
            <a:endParaRPr lang="zh-CN" altLang="en-US">
              <a:solidFill>
                <a:prstClr val="black"/>
              </a:solidFill>
            </a:endParaRPr>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D34C0232-94FA-4EBE-BB9B-79FBE486032D}" type="slidenum">
              <a:rPr lang="zh-CN" altLang="en-US" smtClean="0">
                <a:solidFill>
                  <a:prstClr val="black"/>
                </a:solidFill>
              </a:rPr>
              <a:pPr/>
              <a:t>14</a:t>
            </a:fld>
            <a:endParaRPr lang="zh-CN" altLang="en-US">
              <a:solidFill>
                <a:prstClr val="black"/>
              </a:solidFill>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D34C0232-94FA-4EBE-BB9B-79FBE486032D}" type="slidenum">
              <a:rPr lang="zh-CN" altLang="en-US" smtClean="0">
                <a:solidFill>
                  <a:prstClr val="black"/>
                </a:solidFill>
              </a:rPr>
              <a:pPr/>
              <a:t>16</a:t>
            </a:fld>
            <a:endParaRPr lang="zh-CN" altLang="en-US">
              <a:solidFill>
                <a:prstClr val="black"/>
              </a:solidFill>
            </a:endParaRPr>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D34C0232-94FA-4EBE-BB9B-79FBE486032D}" type="slidenum">
              <a:rPr lang="zh-CN" altLang="en-US" smtClean="0">
                <a:solidFill>
                  <a:prstClr val="black"/>
                </a:solidFill>
              </a:rPr>
              <a:pPr/>
              <a:t>17</a:t>
            </a:fld>
            <a:endParaRPr lang="zh-CN" altLang="en-US">
              <a:solidFill>
                <a:prstClr val="black"/>
              </a:solidFill>
            </a:endParaRPr>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D34C0232-94FA-4EBE-BB9B-79FBE486032D}" type="slidenum">
              <a:rPr lang="zh-CN" altLang="en-US" smtClean="0">
                <a:solidFill>
                  <a:prstClr val="black"/>
                </a:solidFill>
              </a:rPr>
              <a:pPr/>
              <a:t>18</a:t>
            </a:fld>
            <a:endParaRPr lang="zh-CN" altLang="en-US">
              <a:solidFill>
                <a:prstClr val="black"/>
              </a:solidFill>
            </a:endParaRPr>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D34C0232-94FA-4EBE-BB9B-79FBE486032D}" type="slidenum">
              <a:rPr lang="zh-CN" altLang="en-US" smtClean="0">
                <a:solidFill>
                  <a:prstClr val="black"/>
                </a:solidFill>
              </a:rPr>
              <a:pPr/>
              <a:t>19</a:t>
            </a:fld>
            <a:endParaRPr lang="zh-CN" altLang="en-US">
              <a:solidFill>
                <a:prstClr val="black"/>
              </a:solidFill>
            </a:endParaRPr>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D34C0232-94FA-4EBE-BB9B-79FBE486032D}" type="slidenum">
              <a:rPr lang="zh-CN" altLang="en-US" smtClean="0">
                <a:solidFill>
                  <a:prstClr val="black"/>
                </a:solidFill>
              </a:rPr>
              <a:pPr/>
              <a:t>20</a:t>
            </a:fld>
            <a:endParaRPr lang="zh-CN" altLang="en-US">
              <a:solidFill>
                <a:prstClr val="black"/>
              </a:solidFill>
            </a:endParaRPr>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a:p>
        </p:txBody>
      </p:sp>
      <p:sp>
        <p:nvSpPr>
          <p:cNvPr id="4" name="灯片编号占位符 3"/>
          <p:cNvSpPr>
            <a:spLocks noGrp="1"/>
          </p:cNvSpPr>
          <p:nvPr>
            <p:ph type="sldNum" sz="quarter" idx="10"/>
          </p:nvPr>
        </p:nvSpPr>
        <p:spPr/>
        <p:txBody>
          <a:bodyPr/>
          <a:lstStyle/>
          <a:p>
            <a:fld id="{D34C0232-94FA-4EBE-BB9B-79FBE486032D}" type="slidenum">
              <a:rPr lang="zh-CN" altLang="en-US" smtClean="0">
                <a:solidFill>
                  <a:prstClr val="black"/>
                </a:solidFill>
              </a:rPr>
              <a:pPr/>
              <a:t>21</a:t>
            </a:fld>
            <a:endParaRPr lang="zh-CN" altLang="en-US">
              <a:solidFill>
                <a:prstClr val="black"/>
              </a:solidFill>
            </a:endParaRPr>
          </a:p>
        </p:txBody>
      </p:sp>
    </p:spTree>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首页">
    <p:spTree>
      <p:nvGrpSpPr>
        <p:cNvPr id="1" name=""/>
        <p:cNvGrpSpPr/>
        <p:nvPr/>
      </p:nvGrpSpPr>
      <p:grpSpPr>
        <a:xfrm>
          <a:off x="0" y="0"/>
          <a:ext cx="0" cy="0"/>
          <a:chOff x="0" y="0"/>
          <a:chExt cx="0" cy="0"/>
        </a:xfrm>
      </p:grpSpPr>
      <p:pic>
        <p:nvPicPr>
          <p:cNvPr id="6" name="图片 5"/>
          <p:cNvPicPr>
            <a:picLocks noChangeAspect="1"/>
          </p:cNvPicPr>
          <p:nvPr userDrawn="1"/>
        </p:nvPicPr>
        <p:blipFill rotWithShape="1">
          <a:blip r:embed="rId2" cstate="screen">
            <a:extLst>
              <a:ext uri="{28A0092B-C50C-407E-A947-70E740481C1C}">
                <a14:useLocalDpi xmlns:a14="http://schemas.microsoft.com/office/drawing/2010/main" val="0"/>
              </a:ext>
            </a:extLst>
          </a:blip>
          <a:srcRect t="6524" b="6524"/>
          <a:stretch>
            <a:fillRect/>
          </a:stretch>
        </p:blipFill>
        <p:spPr>
          <a:xfrm>
            <a:off x="0" y="0"/>
            <a:ext cx="12195175" cy="6858000"/>
          </a:xfrm>
          <a:prstGeom prst="rect">
            <a:avLst/>
          </a:prstGeom>
        </p:spPr>
      </p:pic>
    </p:spTree>
    <p:extLst>
      <p:ext uri="{BB962C8B-B14F-4D97-AF65-F5344CB8AC3E}">
        <p14:creationId xmlns:p14="http://schemas.microsoft.com/office/powerpoint/2010/main" val="2684629167"/>
      </p:ext>
    </p:extLst>
  </p:cSld>
  <p:clrMapOvr>
    <a:masterClrMapping/>
  </p:clrMapOvr>
  <mc:AlternateContent xmlns:mc="http://schemas.openxmlformats.org/markup-compatibility/2006" xmlns:p14="http://schemas.microsoft.com/office/powerpoint/2010/main">
    <mc:Choice Requires="p14">
      <p:transition spd="slow" p14:dur="1400" advClick="0" advTm="5000">
        <p14:ripple/>
      </p:transition>
    </mc:Choice>
    <mc:Fallback xmlns="">
      <p:transition spd="slow" advClick="0" advTm="5000">
        <p:fade/>
      </p:transition>
    </mc:Fallback>
  </mc:AlternateContent>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目录页">
    <p:spTree>
      <p:nvGrpSpPr>
        <p:cNvPr id="1" name=""/>
        <p:cNvGrpSpPr/>
        <p:nvPr/>
      </p:nvGrpSpPr>
      <p:grpSpPr>
        <a:xfrm>
          <a:off x="0" y="0"/>
          <a:ext cx="0" cy="0"/>
          <a:chOff x="0" y="0"/>
          <a:chExt cx="0" cy="0"/>
        </a:xfrm>
      </p:grpSpPr>
      <p:pic>
        <p:nvPicPr>
          <p:cNvPr id="7" name="图片 6"/>
          <p:cNvPicPr>
            <a:picLocks noChangeAspect="1"/>
          </p:cNvPicPr>
          <p:nvPr userDrawn="1"/>
        </p:nvPicPr>
        <p:blipFill rotWithShape="1">
          <a:blip r:embed="rId2" cstate="screen">
            <a:extLst>
              <a:ext uri="{28A0092B-C50C-407E-A947-70E740481C1C}">
                <a14:useLocalDpi xmlns:a14="http://schemas.microsoft.com/office/drawing/2010/main" val="0"/>
              </a:ext>
            </a:extLst>
          </a:blip>
          <a:srcRect t="1524" b="11524"/>
          <a:stretch>
            <a:fillRect/>
          </a:stretch>
        </p:blipFill>
        <p:spPr>
          <a:xfrm>
            <a:off x="0" y="0"/>
            <a:ext cx="12195175" cy="6858000"/>
          </a:xfrm>
          <a:prstGeom prst="rect">
            <a:avLst/>
          </a:prstGeom>
        </p:spPr>
      </p:pic>
    </p:spTree>
    <p:extLst>
      <p:ext uri="{BB962C8B-B14F-4D97-AF65-F5344CB8AC3E}">
        <p14:creationId xmlns:p14="http://schemas.microsoft.com/office/powerpoint/2010/main" val="1798220841"/>
      </p:ext>
    </p:extLst>
  </p:cSld>
  <p:clrMapOvr>
    <a:masterClrMapping/>
  </p:clrMapOvr>
  <mc:AlternateContent xmlns:mc="http://schemas.openxmlformats.org/markup-compatibility/2006" xmlns:p14="http://schemas.microsoft.com/office/powerpoint/2010/main">
    <mc:Choice Requires="p14">
      <p:transition spd="slow" p14:dur="1400" advClick="0" advTm="5000">
        <p14:doors dir="vert"/>
      </p:transition>
    </mc:Choice>
    <mc:Fallback xmlns="">
      <p:transition spd="slow" advClick="0" advTm="5000">
        <p:fade/>
      </p:transition>
    </mc:Fallback>
  </mc:AlternateContent>
</p:sldLayout>
</file>

<file path=ppt/slideLayouts/slideLayout3.xml><?xml version="1.0" encoding="utf-8"?>
<p:sldLayout xmlns:a="http://schemas.openxmlformats.org/drawingml/2006/main" xmlns:r="http://schemas.openxmlformats.org/officeDocument/2006/relationships" xmlns:p="http://schemas.openxmlformats.org/presentationml/2006/main" type="blank" preserve="1">
  <p:cSld name="过度页1">
    <p:spTree>
      <p:nvGrpSpPr>
        <p:cNvPr id="1" name=""/>
        <p:cNvGrpSpPr/>
        <p:nvPr/>
      </p:nvGrpSpPr>
      <p:grpSpPr>
        <a:xfrm>
          <a:off x="0" y="0"/>
          <a:ext cx="0" cy="0"/>
          <a:chOff x="0" y="0"/>
          <a:chExt cx="0" cy="0"/>
        </a:xfrm>
      </p:grpSpPr>
      <p:pic>
        <p:nvPicPr>
          <p:cNvPr id="3" name="图片 2"/>
          <p:cNvPicPr>
            <a:picLocks noChangeAspect="1"/>
          </p:cNvPicPr>
          <p:nvPr userDrawn="1"/>
        </p:nvPicPr>
        <p:blipFill rotWithShape="1">
          <a:blip r:embed="rId2" cstate="screen">
            <a:extLst>
              <a:ext uri="{28A0092B-C50C-407E-A947-70E740481C1C}">
                <a14:useLocalDpi xmlns:a14="http://schemas.microsoft.com/office/drawing/2010/main" val="0"/>
              </a:ext>
            </a:extLst>
          </a:blip>
          <a:srcRect t="6524" b="6524"/>
          <a:stretch>
            <a:fillRect/>
          </a:stretch>
        </p:blipFill>
        <p:spPr>
          <a:xfrm>
            <a:off x="0" y="0"/>
            <a:ext cx="12195175" cy="6858000"/>
          </a:xfrm>
          <a:prstGeom prst="rect">
            <a:avLst/>
          </a:prstGeom>
        </p:spPr>
      </p:pic>
    </p:spTree>
    <p:extLst>
      <p:ext uri="{BB962C8B-B14F-4D97-AF65-F5344CB8AC3E}">
        <p14:creationId xmlns:p14="http://schemas.microsoft.com/office/powerpoint/2010/main" val="613722469"/>
      </p:ext>
    </p:extLst>
  </p:cSld>
  <p:clrMapOvr>
    <a:masterClrMapping/>
  </p:clrMapOvr>
  <mc:AlternateContent xmlns:mc="http://schemas.openxmlformats.org/markup-compatibility/2006" xmlns:p14="http://schemas.microsoft.com/office/powerpoint/2010/main">
    <mc:Choice Requires="p14">
      <p:transition spd="slow" p14:dur="900" advClick="0" advTm="5000">
        <p14:warp dir="in"/>
      </p:transition>
    </mc:Choice>
    <mc:Fallback xmlns="">
      <p:transition spd="slow" advClick="0" advTm="5000">
        <p:fade/>
      </p:transition>
    </mc:Fallback>
  </mc:AlternateContent>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内页-1">
    <p:spTree>
      <p:nvGrpSpPr>
        <p:cNvPr id="1" name=""/>
        <p:cNvGrpSpPr/>
        <p:nvPr/>
      </p:nvGrpSpPr>
      <p:grpSpPr>
        <a:xfrm>
          <a:off x="0" y="0"/>
          <a:ext cx="0" cy="0"/>
          <a:chOff x="0" y="0"/>
          <a:chExt cx="0" cy="0"/>
        </a:xfrm>
      </p:grpSpPr>
    </p:spTree>
    <p:extLst>
      <p:ext uri="{BB962C8B-B14F-4D97-AF65-F5344CB8AC3E}">
        <p14:creationId xmlns:p14="http://schemas.microsoft.com/office/powerpoint/2010/main" val="1984603093"/>
      </p:ext>
    </p:extLst>
  </p:cSld>
  <p:clrMapOvr>
    <a:masterClrMapping/>
  </p:clrMapOvr>
  <mc:AlternateContent xmlns:mc="http://schemas.openxmlformats.org/markup-compatibility/2006" xmlns:p14="http://schemas.microsoft.com/office/powerpoint/2010/main">
    <mc:Choice Requires="p14">
      <p:transition spd="slow" p14:dur="1600" advClick="0" advTm="5000">
        <p14:prism isInverted="1"/>
      </p:transition>
    </mc:Choice>
    <mc:Fallback xmlns="">
      <p:transition spd="slow" advClick="0" advTm="5000">
        <p:fade/>
      </p:transition>
    </mc:Fallback>
  </mc:AlternateContent>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1_内页-1">
    <p:spTree>
      <p:nvGrpSpPr>
        <p:cNvPr id="1" name=""/>
        <p:cNvGrpSpPr/>
        <p:nvPr/>
      </p:nvGrpSpPr>
      <p:grpSpPr>
        <a:xfrm>
          <a:off x="0" y="0"/>
          <a:ext cx="0" cy="0"/>
          <a:chOff x="0" y="0"/>
          <a:chExt cx="0" cy="0"/>
        </a:xfrm>
      </p:grpSpPr>
    </p:spTree>
    <p:extLst>
      <p:ext uri="{BB962C8B-B14F-4D97-AF65-F5344CB8AC3E}">
        <p14:creationId xmlns:p14="http://schemas.microsoft.com/office/powerpoint/2010/main" val="3589369713"/>
      </p:ext>
    </p:extLst>
  </p:cSld>
  <p:clrMapOvr>
    <a:masterClrMapping/>
  </p:clrMapOvr>
  <mc:AlternateContent xmlns:mc="http://schemas.openxmlformats.org/markup-compatibility/2006" xmlns:p14="http://schemas.microsoft.com/office/powerpoint/2010/main">
    <mc:Choice Requires="p14">
      <p:transition spd="slow" p14:dur="1250" advClick="0" advTm="5000">
        <p14:switch dir="r"/>
      </p:transition>
    </mc:Choice>
    <mc:Fallback xmlns="">
      <p:transition spd="slow" advClick="0" advTm="5000">
        <p:fade/>
      </p:transition>
    </mc:Fallback>
  </mc:AlternateContent>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2_内页-1">
    <p:spTree>
      <p:nvGrpSpPr>
        <p:cNvPr id="1" name=""/>
        <p:cNvGrpSpPr/>
        <p:nvPr/>
      </p:nvGrpSpPr>
      <p:grpSpPr>
        <a:xfrm>
          <a:off x="0" y="0"/>
          <a:ext cx="0" cy="0"/>
          <a:chOff x="0" y="0"/>
          <a:chExt cx="0" cy="0"/>
        </a:xfrm>
      </p:grpSpPr>
    </p:spTree>
    <p:extLst>
      <p:ext uri="{BB962C8B-B14F-4D97-AF65-F5344CB8AC3E}">
        <p14:creationId xmlns:p14="http://schemas.microsoft.com/office/powerpoint/2010/main" val="2308117875"/>
      </p:ext>
    </p:extLst>
  </p:cSld>
  <p:clrMapOvr>
    <a:masterClrMapping/>
  </p:clrMapOvr>
  <mc:AlternateContent xmlns:mc="http://schemas.openxmlformats.org/markup-compatibility/2006" xmlns:p14="http://schemas.microsoft.com/office/powerpoint/2010/main">
    <mc:Choice Requires="p14">
      <p:transition spd="slow" p14:dur="1250" advClick="0" advTm="5000">
        <p14:flip dir="r"/>
      </p:transition>
    </mc:Choice>
    <mc:Fallback xmlns="">
      <p:transition spd="slow" advClick="0" advTm="5000">
        <p:fade/>
      </p:transition>
    </mc:Fallback>
  </mc:AlternateContent>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3_内页-1">
    <p:spTree>
      <p:nvGrpSpPr>
        <p:cNvPr id="1" name=""/>
        <p:cNvGrpSpPr/>
        <p:nvPr/>
      </p:nvGrpSpPr>
      <p:grpSpPr>
        <a:xfrm>
          <a:off x="0" y="0"/>
          <a:ext cx="0" cy="0"/>
          <a:chOff x="0" y="0"/>
          <a:chExt cx="0" cy="0"/>
        </a:xfrm>
      </p:grpSpPr>
    </p:spTree>
    <p:extLst>
      <p:ext uri="{BB962C8B-B14F-4D97-AF65-F5344CB8AC3E}">
        <p14:creationId xmlns:p14="http://schemas.microsoft.com/office/powerpoint/2010/main" val="743621428"/>
      </p:ext>
    </p:extLst>
  </p:cSld>
  <p:clrMapOvr>
    <a:masterClrMapping/>
  </p:clrMapOvr>
  <mc:AlternateContent xmlns:mc="http://schemas.openxmlformats.org/markup-compatibility/2006" xmlns:p14="http://schemas.microsoft.com/office/powerpoint/2010/main">
    <mc:Choice Requires="p14">
      <p:transition spd="slow" p14:dur="1600" advClick="0" advTm="5000">
        <p14:gallery dir="l"/>
      </p:transition>
    </mc:Choice>
    <mc:Fallback xmlns="">
      <p:transition spd="slow" advClick="0" advTm="5000">
        <p:fade/>
      </p:transition>
    </mc:Fallback>
  </mc:AlternateContent>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版权页">
    <p:spTree>
      <p:nvGrpSpPr>
        <p:cNvPr id="1" name=""/>
        <p:cNvGrpSpPr/>
        <p:nvPr/>
      </p:nvGrpSpPr>
      <p:grpSpPr>
        <a:xfrm>
          <a:off x="0" y="0"/>
          <a:ext cx="0" cy="0"/>
          <a:chOff x="0" y="0"/>
          <a:chExt cx="0" cy="0"/>
        </a:xfrm>
      </p:grpSpPr>
      <p:pic>
        <p:nvPicPr>
          <p:cNvPr id="3" name="图片 2"/>
          <p:cNvPicPr>
            <a:picLocks noChangeAspect="1"/>
          </p:cNvPicPr>
          <p:nvPr userDrawn="1"/>
        </p:nvPicPr>
        <p:blipFill rotWithShape="1">
          <a:blip r:embed="rId2" cstate="screen">
            <a:extLst>
              <a:ext uri="{28A0092B-C50C-407E-A947-70E740481C1C}">
                <a14:useLocalDpi xmlns:a14="http://schemas.microsoft.com/office/drawing/2010/main" val="0"/>
              </a:ext>
            </a:extLst>
          </a:blip>
          <a:srcRect t="1524" b="11524"/>
          <a:stretch>
            <a:fillRect/>
          </a:stretch>
        </p:blipFill>
        <p:spPr>
          <a:xfrm>
            <a:off x="0" y="0"/>
            <a:ext cx="12195175" cy="6858000"/>
          </a:xfrm>
          <a:prstGeom prst="rect">
            <a:avLst/>
          </a:prstGeom>
        </p:spPr>
      </p:pic>
    </p:spTree>
    <p:extLst>
      <p:ext uri="{BB962C8B-B14F-4D97-AF65-F5344CB8AC3E}">
        <p14:creationId xmlns:p14="http://schemas.microsoft.com/office/powerpoint/2010/main" val="1475439079"/>
      </p:ext>
    </p:extLst>
  </p:cSld>
  <p:clrMapOvr>
    <a:masterClrMapping/>
  </p:clrMapOvr>
  <mc:AlternateContent xmlns:mc="http://schemas.openxmlformats.org/markup-compatibility/2006" xmlns:p14="http://schemas.microsoft.com/office/powerpoint/2010/main">
    <mc:Choice Requires="p14">
      <p:transition spd="slow" p14:dur="1600" advClick="0" advTm="5000">
        <p:blinds dir="vert"/>
      </p:transition>
    </mc:Choice>
    <mc:Fallback xmlns="">
      <p:transition spd="slow" advClick="0" advTm="5000">
        <p:blinds dir="vert"/>
      </p:transition>
    </mc:Fallback>
  </mc:AlternateContent>
</p:sldLayout>
</file>

<file path=ppt/slideLayouts/slideLayout9.xml><?xml version="1.0" encoding="utf-8"?>
<p:sldLayout xmlns:a="http://schemas.openxmlformats.org/drawingml/2006/main" xmlns:r="http://schemas.openxmlformats.org/officeDocument/2006/relationships" xmlns:p="http://schemas.openxmlformats.org/presentationml/2006/main" preserve="1">
  <p:cSld name="封面/封底">
    <p:spTree>
      <p:nvGrpSpPr>
        <p:cNvPr id="1" name=""/>
        <p:cNvGrpSpPr/>
        <p:nvPr/>
      </p:nvGrpSpPr>
      <p:grpSpPr>
        <a:xfrm>
          <a:off x="0" y="0"/>
          <a:ext cx="0" cy="0"/>
          <a:chOff x="0" y="0"/>
          <a:chExt cx="0" cy="0"/>
        </a:xfrm>
      </p:grpSpPr>
      <p:sp>
        <p:nvSpPr>
          <p:cNvPr id="4" name="日期占位符 3"/>
          <p:cNvSpPr>
            <a:spLocks noGrp="1"/>
          </p:cNvSpPr>
          <p:nvPr>
            <p:ph type="dt" sz="half" idx="10"/>
          </p:nvPr>
        </p:nvSpPr>
        <p:spPr/>
        <p:txBody>
          <a:bodyPr/>
          <a:lstStyle/>
          <a:p>
            <a:fld id="{9EED846A-C2B8-4BC2-9A06-03E8590D579F}" type="datetimeFigureOut">
              <a:rPr lang="zh-CN" altLang="en-US" smtClean="0">
                <a:solidFill>
                  <a:prstClr val="black">
                    <a:tint val="75000"/>
                  </a:prstClr>
                </a:solidFill>
              </a:rPr>
              <a:pPr/>
              <a:t>2021/11/27</a:t>
            </a:fld>
            <a:endParaRPr lang="zh-CN" altLang="en-US">
              <a:solidFill>
                <a:prstClr val="black">
                  <a:tint val="75000"/>
                </a:prstClr>
              </a:solidFill>
            </a:endParaRPr>
          </a:p>
        </p:txBody>
      </p:sp>
      <p:sp>
        <p:nvSpPr>
          <p:cNvPr id="5" name="页脚占位符 4"/>
          <p:cNvSpPr>
            <a:spLocks noGrp="1"/>
          </p:cNvSpPr>
          <p:nvPr>
            <p:ph type="ftr" sz="quarter" idx="11"/>
          </p:nvPr>
        </p:nvSpPr>
        <p:spPr/>
        <p:txBody>
          <a:bodyPr/>
          <a:lstStyle/>
          <a:p>
            <a:endParaRPr lang="zh-CN" altLang="en-US">
              <a:solidFill>
                <a:prstClr val="black">
                  <a:tint val="75000"/>
                </a:prstClr>
              </a:solidFill>
            </a:endParaRPr>
          </a:p>
        </p:txBody>
      </p:sp>
      <p:sp>
        <p:nvSpPr>
          <p:cNvPr id="6" name="灯片编号占位符 5"/>
          <p:cNvSpPr>
            <a:spLocks noGrp="1"/>
          </p:cNvSpPr>
          <p:nvPr>
            <p:ph type="sldNum" sz="quarter" idx="12"/>
          </p:nvPr>
        </p:nvSpPr>
        <p:spPr/>
        <p:txBody>
          <a:bodyPr/>
          <a:lstStyle/>
          <a:p>
            <a:fld id="{7554767B-66C2-4BD5-9A17-FA6C68861D81}" type="slidenum">
              <a:rPr lang="zh-CN" altLang="en-US" smtClean="0">
                <a:solidFill>
                  <a:prstClr val="black">
                    <a:tint val="75000"/>
                  </a:prstClr>
                </a:solidFill>
              </a:rPr>
              <a:pPr/>
              <a:t>‹#›</a:t>
            </a:fld>
            <a:endParaRPr lang="zh-CN" altLang="en-US">
              <a:solidFill>
                <a:prstClr val="black">
                  <a:tint val="75000"/>
                </a:prstClr>
              </a:solidFill>
            </a:endParaRPr>
          </a:p>
        </p:txBody>
      </p:sp>
    </p:spTree>
    <p:extLst>
      <p:ext uri="{BB962C8B-B14F-4D97-AF65-F5344CB8AC3E}">
        <p14:creationId xmlns:p14="http://schemas.microsoft.com/office/powerpoint/2010/main" val="119201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目录/过渡">
    <p:spTree>
      <p:nvGrpSpPr>
        <p:cNvPr id="1" name=""/>
        <p:cNvGrpSpPr/>
        <p:nvPr/>
      </p:nvGrpSpPr>
      <p:grpSpPr>
        <a:xfrm>
          <a:off x="0" y="0"/>
          <a:ext cx="0" cy="0"/>
          <a:chOff x="0" y="0"/>
          <a:chExt cx="0" cy="0"/>
        </a:xfrm>
      </p:grpSpPr>
      <p:sp>
        <p:nvSpPr>
          <p:cNvPr id="3" name="日期占位符 2"/>
          <p:cNvSpPr>
            <a:spLocks noGrp="1"/>
          </p:cNvSpPr>
          <p:nvPr>
            <p:ph type="dt" sz="half" idx="10"/>
          </p:nvPr>
        </p:nvSpPr>
        <p:spPr/>
        <p:txBody>
          <a:bodyPr/>
          <a:lstStyle/>
          <a:p>
            <a:fld id="{9EED846A-C2B8-4BC2-9A06-03E8590D579F}" type="datetimeFigureOut">
              <a:rPr lang="zh-CN" altLang="en-US" smtClean="0">
                <a:solidFill>
                  <a:prstClr val="black">
                    <a:tint val="75000"/>
                  </a:prstClr>
                </a:solidFill>
              </a:rPr>
              <a:pPr/>
              <a:t>2021/11/27</a:t>
            </a:fld>
            <a:endParaRPr lang="zh-CN" altLang="en-US">
              <a:solidFill>
                <a:prstClr val="black">
                  <a:tint val="75000"/>
                </a:prstClr>
              </a:solidFill>
            </a:endParaRPr>
          </a:p>
        </p:txBody>
      </p:sp>
      <p:sp>
        <p:nvSpPr>
          <p:cNvPr id="4" name="页脚占位符 3"/>
          <p:cNvSpPr>
            <a:spLocks noGrp="1"/>
          </p:cNvSpPr>
          <p:nvPr>
            <p:ph type="ftr" sz="quarter" idx="11"/>
          </p:nvPr>
        </p:nvSpPr>
        <p:spPr/>
        <p:txBody>
          <a:bodyPr/>
          <a:lstStyle/>
          <a:p>
            <a:endParaRPr lang="zh-CN" altLang="en-US">
              <a:solidFill>
                <a:prstClr val="black">
                  <a:tint val="75000"/>
                </a:prstClr>
              </a:solidFill>
            </a:endParaRPr>
          </a:p>
        </p:txBody>
      </p:sp>
      <p:sp>
        <p:nvSpPr>
          <p:cNvPr id="5" name="灯片编号占位符 4"/>
          <p:cNvSpPr>
            <a:spLocks noGrp="1"/>
          </p:cNvSpPr>
          <p:nvPr>
            <p:ph type="sldNum" sz="quarter" idx="12"/>
          </p:nvPr>
        </p:nvSpPr>
        <p:spPr/>
        <p:txBody>
          <a:bodyPr/>
          <a:lstStyle/>
          <a:p>
            <a:fld id="{7554767B-66C2-4BD5-9A17-FA6C68861D81}" type="slidenum">
              <a:rPr lang="zh-CN" altLang="en-US" smtClean="0">
                <a:solidFill>
                  <a:prstClr val="black">
                    <a:tint val="75000"/>
                  </a:prstClr>
                </a:solidFill>
              </a:rPr>
              <a:pPr/>
              <a:t>‹#›</a:t>
            </a:fld>
            <a:endParaRPr lang="zh-CN" altLang="en-US">
              <a:solidFill>
                <a:prstClr val="black">
                  <a:tint val="75000"/>
                </a:prstClr>
              </a:solidFill>
            </a:endParaRPr>
          </a:p>
        </p:txBody>
      </p:sp>
    </p:spTree>
    <p:extLst>
      <p:ext uri="{BB962C8B-B14F-4D97-AF65-F5344CB8AC3E}">
        <p14:creationId xmlns:p14="http://schemas.microsoft.com/office/powerpoint/2010/main" val="375159461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内页">
    <p:spTree>
      <p:nvGrpSpPr>
        <p:cNvPr id="1" name=""/>
        <p:cNvGrpSpPr/>
        <p:nvPr/>
      </p:nvGrpSpPr>
      <p:grpSpPr>
        <a:xfrm>
          <a:off x="0" y="0"/>
          <a:ext cx="0" cy="0"/>
          <a:chOff x="0" y="0"/>
          <a:chExt cx="0" cy="0"/>
        </a:xfrm>
      </p:grpSpPr>
      <p:sp>
        <p:nvSpPr>
          <p:cNvPr id="3" name="日期占位符 2"/>
          <p:cNvSpPr>
            <a:spLocks noGrp="1"/>
          </p:cNvSpPr>
          <p:nvPr>
            <p:ph type="dt" sz="half" idx="10"/>
          </p:nvPr>
        </p:nvSpPr>
        <p:spPr/>
        <p:txBody>
          <a:bodyPr/>
          <a:lstStyle/>
          <a:p>
            <a:fld id="{9EED846A-C2B8-4BC2-9A06-03E8590D579F}" type="datetimeFigureOut">
              <a:rPr lang="zh-CN" altLang="en-US" smtClean="0">
                <a:solidFill>
                  <a:prstClr val="black">
                    <a:tint val="75000"/>
                  </a:prstClr>
                </a:solidFill>
              </a:rPr>
              <a:pPr/>
              <a:t>2021/11/27</a:t>
            </a:fld>
            <a:endParaRPr lang="zh-CN" altLang="en-US">
              <a:solidFill>
                <a:prstClr val="black">
                  <a:tint val="75000"/>
                </a:prstClr>
              </a:solidFill>
            </a:endParaRPr>
          </a:p>
        </p:txBody>
      </p:sp>
      <p:sp>
        <p:nvSpPr>
          <p:cNvPr id="4" name="页脚占位符 3"/>
          <p:cNvSpPr>
            <a:spLocks noGrp="1"/>
          </p:cNvSpPr>
          <p:nvPr>
            <p:ph type="ftr" sz="quarter" idx="11"/>
          </p:nvPr>
        </p:nvSpPr>
        <p:spPr/>
        <p:txBody>
          <a:bodyPr/>
          <a:lstStyle/>
          <a:p>
            <a:endParaRPr lang="zh-CN" altLang="en-US">
              <a:solidFill>
                <a:prstClr val="black">
                  <a:tint val="75000"/>
                </a:prstClr>
              </a:solidFill>
            </a:endParaRPr>
          </a:p>
        </p:txBody>
      </p:sp>
      <p:sp>
        <p:nvSpPr>
          <p:cNvPr id="5" name="灯片编号占位符 4"/>
          <p:cNvSpPr>
            <a:spLocks noGrp="1"/>
          </p:cNvSpPr>
          <p:nvPr>
            <p:ph type="sldNum" sz="quarter" idx="12"/>
          </p:nvPr>
        </p:nvSpPr>
        <p:spPr/>
        <p:txBody>
          <a:bodyPr/>
          <a:lstStyle/>
          <a:p>
            <a:fld id="{7554767B-66C2-4BD5-9A17-FA6C68861D81}" type="slidenum">
              <a:rPr lang="zh-CN" altLang="en-US" smtClean="0">
                <a:solidFill>
                  <a:prstClr val="black">
                    <a:tint val="75000"/>
                  </a:prstClr>
                </a:solidFill>
              </a:rPr>
              <a:pPr/>
              <a:t>‹#›</a:t>
            </a:fld>
            <a:endParaRPr lang="zh-CN" altLang="en-US">
              <a:solidFill>
                <a:prstClr val="black">
                  <a:tint val="75000"/>
                </a:prstClr>
              </a:solidFill>
            </a:endParaRPr>
          </a:p>
        </p:txBody>
      </p:sp>
    </p:spTree>
    <p:extLst>
      <p:ext uri="{BB962C8B-B14F-4D97-AF65-F5344CB8AC3E}">
        <p14:creationId xmlns:p14="http://schemas.microsoft.com/office/powerpoint/2010/main" val="123168530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5" Type="http://schemas.openxmlformats.org/officeDocument/2006/relationships/slideLayout" Target="../slideLayouts/slideLayout5.xml"/><Relationship Id="rId4" Type="http://schemas.openxmlformats.org/officeDocument/2006/relationships/slideLayout" Target="../slideLayouts/slideLayout4.xml"/><Relationship Id="rId9" Type="http://schemas.openxmlformats.org/officeDocument/2006/relationships/theme" Target="../theme/theme1.xml"/></Relationships>
</file>

<file path=ppt/slideMasters/_rels/slideMaster2.xml.rels><?xml version="1.0" encoding="UTF-8" standalone="yes"?>
<Relationships xmlns="http://schemas.openxmlformats.org/package/2006/relationships"><Relationship Id="rId3" Type="http://schemas.openxmlformats.org/officeDocument/2006/relationships/slideLayout" Target="../slideLayouts/slideLayout11.xml"/><Relationship Id="rId2" Type="http://schemas.openxmlformats.org/officeDocument/2006/relationships/slideLayout" Target="../slideLayouts/slideLayout10.xml"/><Relationship Id="rId1" Type="http://schemas.openxmlformats.org/officeDocument/2006/relationships/slideLayout" Target="../slideLayouts/slideLayout9.xml"/><Relationship Id="rId4" Type="http://schemas.openxmlformats.org/officeDocument/2006/relationships/theme" Target="../theme/theme2.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3249489570"/>
      </p:ext>
    </p:extLst>
  </p:cSld>
  <p:clrMap bg1="lt1" tx1="dk1" bg2="lt2" tx2="dk2" accent1="accent1" accent2="accent2" accent3="accent3" accent4="accent4" accent5="accent5" accent6="accent6" hlink="hlink" folHlink="folHlink"/>
  <p:sldLayoutIdLst>
    <p:sldLayoutId id="2147483760" r:id="rId1"/>
    <p:sldLayoutId id="2147483761" r:id="rId2"/>
    <p:sldLayoutId id="2147483762" r:id="rId3"/>
    <p:sldLayoutId id="2147483763" r:id="rId4"/>
    <p:sldLayoutId id="2147483764" r:id="rId5"/>
    <p:sldLayoutId id="2147483765" r:id="rId6"/>
    <p:sldLayoutId id="2147483766" r:id="rId7"/>
    <p:sldLayoutId id="2147483767" r:id="rId8"/>
  </p:sldLayoutIdLst>
  <mc:AlternateContent xmlns:mc="http://schemas.openxmlformats.org/markup-compatibility/2006" xmlns:p14="http://schemas.microsoft.com/office/powerpoint/2010/main">
    <mc:Choice Requires="p14">
      <p:transition p14:dur="10" advClick="0" advTm="5000"/>
    </mc:Choice>
    <mc:Fallback xmlns="">
      <p:transition advClick="0" advTm="5000"/>
    </mc:Fallback>
  </mc:AlternateConten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4" name="日期占位符 3"/>
          <p:cNvSpPr>
            <a:spLocks noGrp="1"/>
          </p:cNvSpPr>
          <p:nvPr>
            <p:ph type="dt" sz="half" idx="2"/>
          </p:nvPr>
        </p:nvSpPr>
        <p:spPr>
          <a:xfrm>
            <a:off x="838418" y="6356359"/>
            <a:ext cx="2743914"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9EED846A-C2B8-4BC2-9A06-03E8590D579F}" type="datetimeFigureOut">
              <a:rPr lang="zh-CN" altLang="en-US" smtClean="0">
                <a:solidFill>
                  <a:prstClr val="black">
                    <a:tint val="75000"/>
                  </a:prstClr>
                </a:solidFill>
              </a:rPr>
              <a:pPr/>
              <a:t>2021/11/27</a:t>
            </a:fld>
            <a:endParaRPr lang="zh-CN" altLang="en-US">
              <a:solidFill>
                <a:prstClr val="black">
                  <a:tint val="75000"/>
                </a:prstClr>
              </a:solidFill>
            </a:endParaRPr>
          </a:p>
        </p:txBody>
      </p:sp>
      <p:sp>
        <p:nvSpPr>
          <p:cNvPr id="5" name="页脚占位符 4"/>
          <p:cNvSpPr>
            <a:spLocks noGrp="1"/>
          </p:cNvSpPr>
          <p:nvPr>
            <p:ph type="ftr" sz="quarter" idx="3"/>
          </p:nvPr>
        </p:nvSpPr>
        <p:spPr>
          <a:xfrm>
            <a:off x="4039652" y="6356359"/>
            <a:ext cx="4115872"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zh-CN" altLang="en-US">
              <a:solidFill>
                <a:prstClr val="black">
                  <a:tint val="75000"/>
                </a:prstClr>
              </a:solidFill>
            </a:endParaRPr>
          </a:p>
        </p:txBody>
      </p:sp>
      <p:sp>
        <p:nvSpPr>
          <p:cNvPr id="6" name="灯片编号占位符 5"/>
          <p:cNvSpPr>
            <a:spLocks noGrp="1"/>
          </p:cNvSpPr>
          <p:nvPr>
            <p:ph type="sldNum" sz="quarter" idx="4"/>
          </p:nvPr>
        </p:nvSpPr>
        <p:spPr>
          <a:xfrm>
            <a:off x="8612843" y="6356359"/>
            <a:ext cx="2743914"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7554767B-66C2-4BD5-9A17-FA6C68861D81}" type="slidenum">
              <a:rPr lang="zh-CN" altLang="en-US" smtClean="0">
                <a:solidFill>
                  <a:prstClr val="black">
                    <a:tint val="75000"/>
                  </a:prstClr>
                </a:solidFill>
              </a:rPr>
              <a:pPr/>
              <a:t>‹#›</a:t>
            </a:fld>
            <a:endParaRPr lang="zh-CN" altLang="en-US">
              <a:solidFill>
                <a:prstClr val="black">
                  <a:tint val="75000"/>
                </a:prstClr>
              </a:solidFill>
            </a:endParaRPr>
          </a:p>
        </p:txBody>
      </p:sp>
    </p:spTree>
    <p:extLst>
      <p:ext uri="{BB962C8B-B14F-4D97-AF65-F5344CB8AC3E}">
        <p14:creationId xmlns:p14="http://schemas.microsoft.com/office/powerpoint/2010/main" val="2648419157"/>
      </p:ext>
    </p:extLst>
  </p:cSld>
  <p:clrMap bg1="lt1" tx1="dk1" bg2="lt2" tx2="dk2" accent1="accent1" accent2="accent2" accent3="accent3" accent4="accent4" accent5="accent5" accent6="accent6" hlink="hlink" folHlink="folHlink"/>
  <p:sldLayoutIdLst>
    <p:sldLayoutId id="2147483769" r:id="rId1"/>
    <p:sldLayoutId id="2147483770" r:id="rId2"/>
    <p:sldLayoutId id="2147483771" r:id="rId3"/>
  </p:sldLayoutIdLst>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3.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3.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3.xml"/></Relationships>
</file>

<file path=ppt/slides/_rels/slide5.xml.rels><?xml version="1.0" encoding="UTF-8" standalone="yes"?>
<Relationships xmlns="http://schemas.openxmlformats.org/package/2006/relationships"><Relationship Id="rId3" Type="http://schemas.openxmlformats.org/officeDocument/2006/relationships/notesSlide" Target="../notesSlides/notesSlide5.xml"/><Relationship Id="rId2" Type="http://schemas.openxmlformats.org/officeDocument/2006/relationships/slideLayout" Target="../slideLayouts/slideLayout3.xml"/><Relationship Id="rId1" Type="http://schemas.openxmlformats.org/officeDocument/2006/relationships/tags" Target="../tags/tag2.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3.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3.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3.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3.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3.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3.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3.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3.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3.xml"/></Relationships>
</file>

<file path=ppt/slides/_rels/slide15.xml.rels><?xml version="1.0" encoding="UTF-8" standalone="yes"?>
<Relationships xmlns="http://schemas.openxmlformats.org/package/2006/relationships"><Relationship Id="rId8" Type="http://schemas.openxmlformats.org/officeDocument/2006/relationships/diagramData" Target="../diagrams/data2.xml"/><Relationship Id="rId3" Type="http://schemas.openxmlformats.org/officeDocument/2006/relationships/diagramData" Target="../diagrams/data1.xml"/><Relationship Id="rId7" Type="http://schemas.microsoft.com/office/2007/relationships/diagramDrawing" Target="../diagrams/drawing1.xml"/><Relationship Id="rId12" Type="http://schemas.microsoft.com/office/2007/relationships/diagramDrawing" Target="../diagrams/drawing2.xml"/><Relationship Id="rId2" Type="http://schemas.openxmlformats.org/officeDocument/2006/relationships/image" Target="../media/image4.png"/><Relationship Id="rId1" Type="http://schemas.openxmlformats.org/officeDocument/2006/relationships/slideLayout" Target="../slideLayouts/slideLayout10.xml"/><Relationship Id="rId6" Type="http://schemas.openxmlformats.org/officeDocument/2006/relationships/diagramColors" Target="../diagrams/colors1.xml"/><Relationship Id="rId11" Type="http://schemas.openxmlformats.org/officeDocument/2006/relationships/diagramColors" Target="../diagrams/colors2.xml"/><Relationship Id="rId5" Type="http://schemas.openxmlformats.org/officeDocument/2006/relationships/diagramQuickStyle" Target="../diagrams/quickStyle1.xml"/><Relationship Id="rId10" Type="http://schemas.openxmlformats.org/officeDocument/2006/relationships/diagramQuickStyle" Target="../diagrams/quickStyle2.xml"/><Relationship Id="rId4" Type="http://schemas.openxmlformats.org/officeDocument/2006/relationships/diagramLayout" Target="../diagrams/layout1.xml"/><Relationship Id="rId9" Type="http://schemas.openxmlformats.org/officeDocument/2006/relationships/diagramLayout" Target="../diagrams/layout2.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3.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3.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3.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3.xml"/></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3.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3.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Oval 3"/>
          <p:cNvSpPr/>
          <p:nvPr/>
        </p:nvSpPr>
        <p:spPr>
          <a:xfrm>
            <a:off x="3937347" y="992067"/>
            <a:ext cx="4456091" cy="4237149"/>
          </a:xfrm>
          <a:prstGeom prst="ellipse">
            <a:avLst/>
          </a:prstGeom>
          <a:solidFill>
            <a:schemeClr val="accent2">
              <a:lumMod val="75000"/>
            </a:schemeClr>
          </a:solidFill>
          <a:ln>
            <a:noFill/>
          </a:ln>
          <a:effectLst>
            <a:outerShdw blurRad="76200" dir="13500000" sy="23000" kx="1200000" algn="br" rotWithShape="0">
              <a:prstClr val="black">
                <a:alpha val="20000"/>
              </a:prstClr>
            </a:outerShdw>
          </a:effectLst>
        </p:spPr>
        <p:style>
          <a:lnRef idx="2">
            <a:schemeClr val="accent1">
              <a:shade val="50000"/>
            </a:schemeClr>
          </a:lnRef>
          <a:fillRef idx="1">
            <a:schemeClr val="accent1"/>
          </a:fillRef>
          <a:effectRef idx="0">
            <a:schemeClr val="accent1"/>
          </a:effectRef>
          <a:fontRef idx="minor">
            <a:schemeClr val="lt1"/>
          </a:fontRef>
        </p:style>
        <p:txBody>
          <a:bodyPr lIns="91436" tIns="45718" rIns="91436" bIns="45718" spcCol="0" rtlCol="0" anchor="ctr"/>
          <a:lstStyle/>
          <a:p>
            <a:pPr algn="ctr"/>
            <a:endParaRPr lang="en-US">
              <a:solidFill>
                <a:schemeClr val="bg1"/>
              </a:solidFill>
            </a:endParaRPr>
          </a:p>
        </p:txBody>
      </p:sp>
      <p:sp>
        <p:nvSpPr>
          <p:cNvPr id="5" name="TextBox 4"/>
          <p:cNvSpPr txBox="1"/>
          <p:nvPr/>
        </p:nvSpPr>
        <p:spPr>
          <a:xfrm>
            <a:off x="4398660" y="1617490"/>
            <a:ext cx="3453865" cy="3139317"/>
          </a:xfrm>
          <a:prstGeom prst="rect">
            <a:avLst/>
          </a:prstGeom>
          <a:noFill/>
        </p:spPr>
        <p:txBody>
          <a:bodyPr wrap="square" lIns="91436" tIns="45718" rIns="91436" bIns="45718" rtlCol="0">
            <a:spAutoFit/>
          </a:bodyPr>
          <a:lstStyle/>
          <a:p>
            <a:pPr algn="ctr"/>
            <a:r>
              <a:rPr lang="en-US" sz="6600" b="1" smtClean="0">
                <a:solidFill>
                  <a:schemeClr val="bg1"/>
                </a:solidFill>
                <a:latin typeface="Times New Roman" pitchFamily="18" charset="0"/>
                <a:cs typeface="Times New Roman" pitchFamily="18" charset="0"/>
              </a:rPr>
              <a:t>ÔN TẬP TIẾNG VIỆT</a:t>
            </a:r>
            <a:endParaRPr lang="en-US" sz="6600" b="1">
              <a:solidFill>
                <a:schemeClr val="bg1"/>
              </a:solidFill>
              <a:latin typeface="Times New Roman" pitchFamily="18" charset="0"/>
              <a:cs typeface="Times New Roman" pitchFamily="18" charset="0"/>
            </a:endParaRPr>
          </a:p>
        </p:txBody>
      </p:sp>
    </p:spTree>
    <p:extLst>
      <p:ext uri="{BB962C8B-B14F-4D97-AF65-F5344CB8AC3E}">
        <p14:creationId xmlns:p14="http://schemas.microsoft.com/office/powerpoint/2010/main" val="1590017454"/>
      </p:ext>
    </p:extLst>
  </p:cSld>
  <p:clrMapOvr>
    <a:masterClrMapping/>
  </p:clrMapOvr>
  <mc:AlternateContent xmlns:mc="http://schemas.openxmlformats.org/markup-compatibility/2006" xmlns:p14="http://schemas.microsoft.com/office/powerpoint/2010/main">
    <mc:Choice Requires="p14">
      <p:transition spd="slow" p14:dur="900" advClick="0" advTm="5000">
        <p14:warp dir="in"/>
      </p:transition>
    </mc:Choice>
    <mc:Fallback xmlns="">
      <p:transition spd="slow" advClick="0" advTm="5000">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1" presetClass="entr" presetSubtype="1"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wheel(1)">
                                      <p:cBhvr>
                                        <p:cTn id="7" dur="2000"/>
                                        <p:tgtEl>
                                          <p:spTgt spid="4"/>
                                        </p:tgtEl>
                                      </p:cBhvr>
                                    </p:animEffect>
                                  </p:childTnLst>
                                </p:cTn>
                              </p:par>
                              <p:par>
                                <p:cTn id="8" presetID="21" presetClass="entr" presetSubtype="1" fill="hold" grpId="0" nodeType="withEffect">
                                  <p:stCondLst>
                                    <p:cond delay="0"/>
                                  </p:stCondLst>
                                  <p:childTnLst>
                                    <p:set>
                                      <p:cBhvr>
                                        <p:cTn id="9" dur="1" fill="hold">
                                          <p:stCondLst>
                                            <p:cond delay="0"/>
                                          </p:stCondLst>
                                        </p:cTn>
                                        <p:tgtEl>
                                          <p:spTgt spid="5"/>
                                        </p:tgtEl>
                                        <p:attrNameLst>
                                          <p:attrName>style.visibility</p:attrName>
                                        </p:attrNameLst>
                                      </p:cBhvr>
                                      <p:to>
                                        <p:strVal val="visible"/>
                                      </p:to>
                                    </p:set>
                                    <p:animEffect transition="in" filter="wheel(1)">
                                      <p:cBhvr>
                                        <p:cTn id="10" dur="20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P spid="5" grpId="0"/>
    </p:bld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文本框 4"/>
          <p:cNvSpPr txBox="1"/>
          <p:nvPr/>
        </p:nvSpPr>
        <p:spPr>
          <a:xfrm>
            <a:off x="8732671" y="3717048"/>
            <a:ext cx="677284" cy="2062103"/>
          </a:xfrm>
          <a:prstGeom prst="rect">
            <a:avLst/>
          </a:prstGeom>
          <a:solidFill>
            <a:schemeClr val="accent5">
              <a:lumMod val="75000"/>
            </a:schemeClr>
          </a:solidFill>
          <a:ln>
            <a:solidFill>
              <a:schemeClr val="tx1"/>
            </a:solidFill>
          </a:ln>
        </p:spPr>
        <p:txBody>
          <a:bodyPr wrap="square" rtlCol="0">
            <a:spAutoFit/>
          </a:bodyPr>
          <a:lstStyle>
            <a:defPPr>
              <a:defRPr lang="zh-CN"/>
            </a:defPPr>
            <a:lvl1pPr algn="dist">
              <a:defRPr sz="3200">
                <a:latin typeface="方正清刻本悦宋简体" panose="02000000000000000000" pitchFamily="2" charset="-122"/>
                <a:ea typeface="方正清刻本悦宋简体" panose="02000000000000000000" pitchFamily="2" charset="-122"/>
              </a:defRPr>
            </a:lvl1pPr>
          </a:lstStyle>
          <a:p>
            <a:pPr algn="ctr"/>
            <a:endParaRPr lang="en-US" altLang="zh-CN" smtClean="0">
              <a:solidFill>
                <a:srgbClr val="000000"/>
              </a:solidFill>
              <a:latin typeface="腾祥铁山楷书简繁合集" panose="01010104010101010101" pitchFamily="2" charset="-122"/>
              <a:ea typeface="腾祥铁山楷书简繁合集" panose="01010104010101010101" pitchFamily="2" charset="-122"/>
              <a:cs typeface="+mn-ea"/>
              <a:sym typeface="Arial" panose="020B0604020202020204"/>
            </a:endParaRPr>
          </a:p>
          <a:p>
            <a:pPr algn="ctr"/>
            <a:endParaRPr lang="en-US" altLang="zh-CN">
              <a:solidFill>
                <a:srgbClr val="000000"/>
              </a:solidFill>
              <a:latin typeface="腾祥铁山楷书简繁合集" panose="01010104010101010101" pitchFamily="2" charset="-122"/>
              <a:ea typeface="腾祥铁山楷书简繁合集" panose="01010104010101010101" pitchFamily="2" charset="-122"/>
              <a:cs typeface="+mn-ea"/>
              <a:sym typeface="Arial" panose="020B0604020202020204"/>
            </a:endParaRPr>
          </a:p>
          <a:p>
            <a:pPr algn="ctr"/>
            <a:endParaRPr lang="en-US" altLang="zh-CN" smtClean="0">
              <a:solidFill>
                <a:srgbClr val="000000"/>
              </a:solidFill>
              <a:latin typeface="腾祥铁山楷书简繁合集" panose="01010104010101010101" pitchFamily="2" charset="-122"/>
              <a:ea typeface="腾祥铁山楷书简繁合集" panose="01010104010101010101" pitchFamily="2" charset="-122"/>
              <a:cs typeface="+mn-ea"/>
              <a:sym typeface="Arial" panose="020B0604020202020204"/>
            </a:endParaRPr>
          </a:p>
          <a:p>
            <a:pPr algn="ctr"/>
            <a:endParaRPr lang="zh-CN" altLang="en-US" dirty="0">
              <a:solidFill>
                <a:srgbClr val="000000"/>
              </a:solidFill>
              <a:latin typeface="腾祥铁山楷书简繁合集" panose="01010104010101010101" pitchFamily="2" charset="-122"/>
              <a:ea typeface="腾祥铁山楷书简繁合集" panose="01010104010101010101" pitchFamily="2" charset="-122"/>
              <a:cs typeface="+mn-ea"/>
              <a:sym typeface="Arial" panose="020B0604020202020204"/>
            </a:endParaRPr>
          </a:p>
        </p:txBody>
      </p:sp>
      <p:cxnSp>
        <p:nvCxnSpPr>
          <p:cNvPr id="6" name="直接连接符 5"/>
          <p:cNvCxnSpPr/>
          <p:nvPr/>
        </p:nvCxnSpPr>
        <p:spPr>
          <a:xfrm>
            <a:off x="8581721" y="3986355"/>
            <a:ext cx="1" cy="2511879"/>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8" name="文本框 7"/>
          <p:cNvSpPr txBox="1"/>
          <p:nvPr/>
        </p:nvSpPr>
        <p:spPr>
          <a:xfrm>
            <a:off x="6090200" y="3717048"/>
            <a:ext cx="677284" cy="2062103"/>
          </a:xfrm>
          <a:prstGeom prst="rect">
            <a:avLst/>
          </a:prstGeom>
          <a:solidFill>
            <a:schemeClr val="accent5">
              <a:lumMod val="75000"/>
            </a:schemeClr>
          </a:solidFill>
          <a:ln>
            <a:solidFill>
              <a:schemeClr val="tx1"/>
            </a:solidFill>
          </a:ln>
        </p:spPr>
        <p:txBody>
          <a:bodyPr wrap="square" rtlCol="0">
            <a:spAutoFit/>
          </a:bodyPr>
          <a:lstStyle>
            <a:defPPr>
              <a:defRPr lang="zh-CN"/>
            </a:defPPr>
            <a:lvl1pPr algn="dist">
              <a:defRPr sz="3200">
                <a:latin typeface="方正清刻本悦宋简体" panose="02000000000000000000" pitchFamily="2" charset="-122"/>
                <a:ea typeface="方正清刻本悦宋简体" panose="02000000000000000000" pitchFamily="2" charset="-122"/>
              </a:defRPr>
            </a:lvl1pPr>
          </a:lstStyle>
          <a:p>
            <a:pPr algn="ctr"/>
            <a:endParaRPr lang="en-US" altLang="zh-CN" smtClean="0">
              <a:solidFill>
                <a:srgbClr val="000000"/>
              </a:solidFill>
              <a:latin typeface="腾祥铁山楷书简繁合集" panose="01010104010101010101" pitchFamily="2" charset="-122"/>
              <a:ea typeface="腾祥铁山楷书简繁合集" panose="01010104010101010101" pitchFamily="2" charset="-122"/>
              <a:cs typeface="+mn-ea"/>
              <a:sym typeface="Arial" panose="020B0604020202020204"/>
            </a:endParaRPr>
          </a:p>
          <a:p>
            <a:pPr algn="ctr"/>
            <a:endParaRPr lang="en-US" altLang="zh-CN">
              <a:solidFill>
                <a:srgbClr val="000000"/>
              </a:solidFill>
              <a:latin typeface="腾祥铁山楷书简繁合集" panose="01010104010101010101" pitchFamily="2" charset="-122"/>
              <a:ea typeface="腾祥铁山楷书简繁合集" panose="01010104010101010101" pitchFamily="2" charset="-122"/>
              <a:cs typeface="+mn-ea"/>
              <a:sym typeface="Arial" panose="020B0604020202020204"/>
            </a:endParaRPr>
          </a:p>
          <a:p>
            <a:pPr algn="ctr"/>
            <a:endParaRPr lang="en-US" altLang="zh-CN" smtClean="0">
              <a:solidFill>
                <a:srgbClr val="000000"/>
              </a:solidFill>
              <a:latin typeface="腾祥铁山楷书简繁合集" panose="01010104010101010101" pitchFamily="2" charset="-122"/>
              <a:ea typeface="腾祥铁山楷书简繁合集" panose="01010104010101010101" pitchFamily="2" charset="-122"/>
              <a:cs typeface="+mn-ea"/>
              <a:sym typeface="Arial" panose="020B0604020202020204"/>
            </a:endParaRPr>
          </a:p>
          <a:p>
            <a:pPr algn="ctr"/>
            <a:endParaRPr lang="zh-CN" altLang="en-US" dirty="0">
              <a:solidFill>
                <a:srgbClr val="000000"/>
              </a:solidFill>
              <a:latin typeface="腾祥铁山楷书简繁合集" panose="01010104010101010101" pitchFamily="2" charset="-122"/>
              <a:ea typeface="腾祥铁山楷书简繁合集" panose="01010104010101010101" pitchFamily="2" charset="-122"/>
              <a:cs typeface="+mn-ea"/>
              <a:sym typeface="Arial" panose="020B0604020202020204"/>
            </a:endParaRPr>
          </a:p>
        </p:txBody>
      </p:sp>
      <p:cxnSp>
        <p:nvCxnSpPr>
          <p:cNvPr id="9" name="直接连接符 8"/>
          <p:cNvCxnSpPr/>
          <p:nvPr/>
        </p:nvCxnSpPr>
        <p:spPr>
          <a:xfrm>
            <a:off x="5930859" y="3986355"/>
            <a:ext cx="1" cy="2511879"/>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11" name="文本框 10"/>
          <p:cNvSpPr txBox="1"/>
          <p:nvPr/>
        </p:nvSpPr>
        <p:spPr>
          <a:xfrm>
            <a:off x="10852037" y="3608009"/>
            <a:ext cx="677284" cy="1446550"/>
          </a:xfrm>
          <a:prstGeom prst="rect">
            <a:avLst/>
          </a:prstGeom>
          <a:noFill/>
          <a:ln>
            <a:noFill/>
          </a:ln>
        </p:spPr>
        <p:txBody>
          <a:bodyPr wrap="square" rtlCol="0">
            <a:spAutoFit/>
          </a:bodyPr>
          <a:lstStyle>
            <a:defPPr>
              <a:defRPr lang="zh-CN"/>
            </a:defPPr>
            <a:lvl1pPr algn="dist">
              <a:defRPr sz="3200">
                <a:latin typeface="方正清刻本悦宋简体" panose="02000000000000000000" pitchFamily="2" charset="-122"/>
                <a:ea typeface="方正清刻本悦宋简体" panose="02000000000000000000" pitchFamily="2" charset="-122"/>
              </a:defRPr>
            </a:lvl1pPr>
          </a:lstStyle>
          <a:p>
            <a:r>
              <a:rPr lang="zh-CN" altLang="en-US" sz="4400" b="1" dirty="0">
                <a:solidFill>
                  <a:srgbClr val="000000"/>
                </a:solidFill>
                <a:latin typeface="腾祥铁山楷书简繁合集" panose="01010104010101010101" pitchFamily="2" charset="-122"/>
                <a:ea typeface="腾祥铁山楷书简繁合集" panose="01010104010101010101" pitchFamily="2" charset="-122"/>
                <a:cs typeface="+mn-ea"/>
                <a:sym typeface="Arial" panose="020B0604020202020204"/>
              </a:rPr>
              <a:t>目录</a:t>
            </a:r>
          </a:p>
        </p:txBody>
      </p:sp>
      <p:sp>
        <p:nvSpPr>
          <p:cNvPr id="12" name="文本框 11"/>
          <p:cNvSpPr txBox="1"/>
          <p:nvPr/>
        </p:nvSpPr>
        <p:spPr>
          <a:xfrm>
            <a:off x="3592641" y="3717048"/>
            <a:ext cx="677284" cy="2062103"/>
          </a:xfrm>
          <a:prstGeom prst="rect">
            <a:avLst/>
          </a:prstGeom>
          <a:solidFill>
            <a:schemeClr val="accent5">
              <a:lumMod val="75000"/>
            </a:schemeClr>
          </a:solidFill>
          <a:ln>
            <a:solidFill>
              <a:schemeClr val="tx1"/>
            </a:solidFill>
          </a:ln>
        </p:spPr>
        <p:txBody>
          <a:bodyPr wrap="square" rtlCol="0">
            <a:spAutoFit/>
          </a:bodyPr>
          <a:lstStyle>
            <a:defPPr>
              <a:defRPr lang="zh-CN"/>
            </a:defPPr>
            <a:lvl1pPr algn="dist">
              <a:defRPr sz="3200">
                <a:latin typeface="方正清刻本悦宋简体" panose="02000000000000000000" pitchFamily="2" charset="-122"/>
                <a:ea typeface="方正清刻本悦宋简体" panose="02000000000000000000" pitchFamily="2" charset="-122"/>
              </a:defRPr>
            </a:lvl1pPr>
          </a:lstStyle>
          <a:p>
            <a:pPr algn="ctr"/>
            <a:endParaRPr lang="en-US" altLang="zh-CN" smtClean="0">
              <a:solidFill>
                <a:srgbClr val="000000"/>
              </a:solidFill>
              <a:latin typeface="腾祥铁山楷书简繁合集" panose="01010104010101010101" pitchFamily="2" charset="-122"/>
              <a:ea typeface="腾祥铁山楷书简繁合集" panose="01010104010101010101" pitchFamily="2" charset="-122"/>
              <a:cs typeface="+mn-ea"/>
              <a:sym typeface="Arial" panose="020B0604020202020204"/>
            </a:endParaRPr>
          </a:p>
          <a:p>
            <a:pPr algn="ctr"/>
            <a:endParaRPr lang="en-US" altLang="zh-CN">
              <a:solidFill>
                <a:srgbClr val="000000"/>
              </a:solidFill>
              <a:latin typeface="腾祥铁山楷书简繁合集" panose="01010104010101010101" pitchFamily="2" charset="-122"/>
              <a:ea typeface="腾祥铁山楷书简繁合集" panose="01010104010101010101" pitchFamily="2" charset="-122"/>
              <a:cs typeface="+mn-ea"/>
              <a:sym typeface="Arial" panose="020B0604020202020204"/>
            </a:endParaRPr>
          </a:p>
          <a:p>
            <a:pPr algn="ctr"/>
            <a:endParaRPr lang="en-US" altLang="zh-CN" smtClean="0">
              <a:solidFill>
                <a:srgbClr val="000000"/>
              </a:solidFill>
              <a:latin typeface="腾祥铁山楷书简繁合集" panose="01010104010101010101" pitchFamily="2" charset="-122"/>
              <a:ea typeface="腾祥铁山楷书简繁合集" panose="01010104010101010101" pitchFamily="2" charset="-122"/>
              <a:cs typeface="+mn-ea"/>
              <a:sym typeface="Arial" panose="020B0604020202020204"/>
            </a:endParaRPr>
          </a:p>
          <a:p>
            <a:pPr algn="ctr"/>
            <a:endParaRPr lang="zh-CN" altLang="en-US" dirty="0">
              <a:solidFill>
                <a:srgbClr val="000000"/>
              </a:solidFill>
              <a:latin typeface="腾祥铁山楷书简繁合集" panose="01010104010101010101" pitchFamily="2" charset="-122"/>
              <a:ea typeface="腾祥铁山楷书简繁合集" panose="01010104010101010101" pitchFamily="2" charset="-122"/>
              <a:cs typeface="+mn-ea"/>
              <a:sym typeface="Arial" panose="020B0604020202020204"/>
            </a:endParaRPr>
          </a:p>
        </p:txBody>
      </p:sp>
      <p:cxnSp>
        <p:nvCxnSpPr>
          <p:cNvPr id="13" name="直接连接符 12"/>
          <p:cNvCxnSpPr/>
          <p:nvPr/>
        </p:nvCxnSpPr>
        <p:spPr>
          <a:xfrm>
            <a:off x="3433299" y="3986355"/>
            <a:ext cx="1" cy="2511879"/>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15" name="TextBox 14"/>
          <p:cNvSpPr txBox="1"/>
          <p:nvPr/>
        </p:nvSpPr>
        <p:spPr>
          <a:xfrm>
            <a:off x="3721330" y="4091235"/>
            <a:ext cx="341849" cy="904863"/>
          </a:xfrm>
          <a:prstGeom prst="rect">
            <a:avLst/>
          </a:prstGeom>
          <a:noFill/>
        </p:spPr>
        <p:txBody>
          <a:bodyPr wrap="none" rtlCol="0" anchor="ctr">
            <a:spAutoFit/>
          </a:bodyPr>
          <a:lstStyle/>
          <a:p>
            <a:pPr>
              <a:lnSpc>
                <a:spcPct val="120000"/>
              </a:lnSpc>
            </a:pPr>
            <a:r>
              <a:rPr lang="en-US" sz="4400" b="1" smtClean="0">
                <a:solidFill>
                  <a:schemeClr val="bg1"/>
                </a:solidFill>
              </a:rPr>
              <a:t>I</a:t>
            </a:r>
            <a:endParaRPr lang="en-US" sz="4400" b="1" dirty="0" smtClean="0">
              <a:solidFill>
                <a:schemeClr val="bg1"/>
              </a:solidFill>
            </a:endParaRPr>
          </a:p>
        </p:txBody>
      </p:sp>
      <p:sp>
        <p:nvSpPr>
          <p:cNvPr id="16" name="TextBox 15"/>
          <p:cNvSpPr txBox="1"/>
          <p:nvPr/>
        </p:nvSpPr>
        <p:spPr>
          <a:xfrm>
            <a:off x="6169603" y="4111746"/>
            <a:ext cx="498985" cy="904863"/>
          </a:xfrm>
          <a:prstGeom prst="rect">
            <a:avLst/>
          </a:prstGeom>
          <a:noFill/>
        </p:spPr>
        <p:txBody>
          <a:bodyPr wrap="none" rtlCol="0" anchor="ctr">
            <a:spAutoFit/>
          </a:bodyPr>
          <a:lstStyle/>
          <a:p>
            <a:pPr>
              <a:lnSpc>
                <a:spcPct val="120000"/>
              </a:lnSpc>
            </a:pPr>
            <a:r>
              <a:rPr lang="en-US" sz="4400" b="1" smtClean="0">
                <a:solidFill>
                  <a:schemeClr val="bg1"/>
                </a:solidFill>
              </a:rPr>
              <a:t>II</a:t>
            </a:r>
            <a:endParaRPr lang="en-US" sz="4400" b="1" dirty="0" smtClean="0">
              <a:solidFill>
                <a:schemeClr val="bg1"/>
              </a:solidFill>
            </a:endParaRPr>
          </a:p>
        </p:txBody>
      </p:sp>
      <p:sp>
        <p:nvSpPr>
          <p:cNvPr id="17" name="TextBox 16"/>
          <p:cNvSpPr txBox="1"/>
          <p:nvPr/>
        </p:nvSpPr>
        <p:spPr>
          <a:xfrm>
            <a:off x="8732679" y="4111746"/>
            <a:ext cx="656120" cy="904863"/>
          </a:xfrm>
          <a:prstGeom prst="rect">
            <a:avLst/>
          </a:prstGeom>
          <a:noFill/>
        </p:spPr>
        <p:txBody>
          <a:bodyPr wrap="none" rtlCol="0" anchor="ctr">
            <a:spAutoFit/>
          </a:bodyPr>
          <a:lstStyle/>
          <a:p>
            <a:pPr>
              <a:lnSpc>
                <a:spcPct val="120000"/>
              </a:lnSpc>
            </a:pPr>
            <a:r>
              <a:rPr lang="en-US" sz="4400" b="1" smtClean="0">
                <a:solidFill>
                  <a:schemeClr val="bg1"/>
                </a:solidFill>
              </a:rPr>
              <a:t>III</a:t>
            </a:r>
            <a:endParaRPr lang="en-US" sz="4400" b="1" dirty="0" smtClean="0">
              <a:solidFill>
                <a:schemeClr val="bg1"/>
              </a:solidFill>
            </a:endParaRPr>
          </a:p>
        </p:txBody>
      </p:sp>
      <p:sp>
        <p:nvSpPr>
          <p:cNvPr id="18" name="Rectangle 17"/>
          <p:cNvSpPr/>
          <p:nvPr/>
        </p:nvSpPr>
        <p:spPr>
          <a:xfrm>
            <a:off x="1921123" y="3986339"/>
            <a:ext cx="1259532" cy="2677656"/>
          </a:xfrm>
          <a:prstGeom prst="rect">
            <a:avLst/>
          </a:prstGeom>
        </p:spPr>
        <p:txBody>
          <a:bodyPr wrap="square">
            <a:spAutoFit/>
          </a:bodyPr>
          <a:lstStyle/>
          <a:p>
            <a:pPr algn="r" defTabSz="1218999"/>
            <a:r>
              <a:rPr lang="en-US" sz="2800" b="1" i="1" smtClean="0">
                <a:latin typeface="Times New Roman" pitchFamily="18" charset="0"/>
                <a:cs typeface="Times New Roman" pitchFamily="18" charset="0"/>
              </a:rPr>
              <a:t>Khởi ngữ và các thành phần biệt lập</a:t>
            </a:r>
            <a:endParaRPr lang="en-US" sz="2800" b="1" i="1" dirty="0">
              <a:latin typeface="Times New Roman" pitchFamily="18" charset="0"/>
              <a:cs typeface="Times New Roman" pitchFamily="18" charset="0"/>
            </a:endParaRPr>
          </a:p>
        </p:txBody>
      </p:sp>
      <p:sp>
        <p:nvSpPr>
          <p:cNvPr id="19" name="Rectangle 18"/>
          <p:cNvSpPr/>
          <p:nvPr/>
        </p:nvSpPr>
        <p:spPr>
          <a:xfrm>
            <a:off x="4406007" y="3991704"/>
            <a:ext cx="1259532" cy="2677656"/>
          </a:xfrm>
          <a:prstGeom prst="rect">
            <a:avLst/>
          </a:prstGeom>
        </p:spPr>
        <p:txBody>
          <a:bodyPr wrap="square">
            <a:spAutoFit/>
          </a:bodyPr>
          <a:lstStyle/>
          <a:p>
            <a:pPr algn="r" defTabSz="1218999"/>
            <a:r>
              <a:rPr lang="en-US" sz="2800" b="1" i="1" smtClean="0">
                <a:latin typeface="Times New Roman" pitchFamily="18" charset="0"/>
                <a:cs typeface="Times New Roman" pitchFamily="18" charset="0"/>
              </a:rPr>
              <a:t>Liên kết câu và liên kết đoạn văn</a:t>
            </a:r>
            <a:endParaRPr lang="en-US" sz="2800" b="1" i="1" dirty="0">
              <a:latin typeface="Times New Roman" pitchFamily="18" charset="0"/>
              <a:cs typeface="Times New Roman" pitchFamily="18" charset="0"/>
            </a:endParaRPr>
          </a:p>
        </p:txBody>
      </p:sp>
      <p:sp>
        <p:nvSpPr>
          <p:cNvPr id="20" name="Rectangle 19"/>
          <p:cNvSpPr/>
          <p:nvPr/>
        </p:nvSpPr>
        <p:spPr>
          <a:xfrm>
            <a:off x="7033691" y="3991720"/>
            <a:ext cx="1259532" cy="2246769"/>
          </a:xfrm>
          <a:prstGeom prst="rect">
            <a:avLst/>
          </a:prstGeom>
        </p:spPr>
        <p:txBody>
          <a:bodyPr wrap="square">
            <a:spAutoFit/>
          </a:bodyPr>
          <a:lstStyle/>
          <a:p>
            <a:pPr algn="r" defTabSz="1218999"/>
            <a:r>
              <a:rPr lang="en-US" sz="2800" b="1" i="1" smtClean="0">
                <a:latin typeface="Times New Roman" pitchFamily="18" charset="0"/>
                <a:cs typeface="Times New Roman" pitchFamily="18" charset="0"/>
              </a:rPr>
              <a:t>Nghĩa tường minh và hàm ý</a:t>
            </a:r>
            <a:endParaRPr lang="en-US" sz="2800" b="1" i="1" dirty="0">
              <a:latin typeface="Times New Roman" pitchFamily="18" charset="0"/>
              <a:cs typeface="Times New Roman" pitchFamily="18" charset="0"/>
            </a:endParaRPr>
          </a:p>
        </p:txBody>
      </p:sp>
    </p:spTree>
    <p:extLst>
      <p:ext uri="{BB962C8B-B14F-4D97-AF65-F5344CB8AC3E}">
        <p14:creationId xmlns:p14="http://schemas.microsoft.com/office/powerpoint/2010/main" val="88170971"/>
      </p:ext>
    </p:extLst>
  </p:cSld>
  <p:clrMapOvr>
    <a:masterClrMapping/>
  </p:clrMapOvr>
  <mc:AlternateContent xmlns:mc="http://schemas.openxmlformats.org/markup-compatibility/2006" xmlns:p14="http://schemas.microsoft.com/office/powerpoint/2010/main">
    <mc:Choice Requires="p14">
      <p:transition spd="slow" p14:dur="1400" advClick="0" advTm="5000">
        <p14:doors dir="vert"/>
      </p:transition>
    </mc:Choice>
    <mc:Fallback xmlns="">
      <p:transition spd="slow" advClick="0" advTm="5000">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13"/>
                                        </p:tgtEl>
                                        <p:attrNameLst>
                                          <p:attrName>style.visibility</p:attrName>
                                        </p:attrNameLst>
                                      </p:cBhvr>
                                      <p:to>
                                        <p:strVal val="visible"/>
                                      </p:to>
                                    </p:set>
                                    <p:animEffect transition="in" filter="fade">
                                      <p:cBhvr>
                                        <p:cTn id="7" dur="1000"/>
                                        <p:tgtEl>
                                          <p:spTgt spid="13"/>
                                        </p:tgtEl>
                                      </p:cBhvr>
                                    </p:animEffect>
                                    <p:anim calcmode="lin" valueType="num">
                                      <p:cBhvr>
                                        <p:cTn id="8" dur="1000" fill="hold"/>
                                        <p:tgtEl>
                                          <p:spTgt spid="13"/>
                                        </p:tgtEl>
                                        <p:attrNameLst>
                                          <p:attrName>ppt_x</p:attrName>
                                        </p:attrNameLst>
                                      </p:cBhvr>
                                      <p:tavLst>
                                        <p:tav tm="0">
                                          <p:val>
                                            <p:strVal val="#ppt_x"/>
                                          </p:val>
                                        </p:tav>
                                        <p:tav tm="100000">
                                          <p:val>
                                            <p:strVal val="#ppt_x"/>
                                          </p:val>
                                        </p:tav>
                                      </p:tavLst>
                                    </p:anim>
                                    <p:anim calcmode="lin" valueType="num">
                                      <p:cBhvr>
                                        <p:cTn id="9" dur="1000" fill="hold"/>
                                        <p:tgtEl>
                                          <p:spTgt spid="13"/>
                                        </p:tgtEl>
                                        <p:attrNameLst>
                                          <p:attrName>ppt_y</p:attrName>
                                        </p:attrNameLst>
                                      </p:cBhvr>
                                      <p:tavLst>
                                        <p:tav tm="0">
                                          <p:val>
                                            <p:strVal val="#ppt_y+.1"/>
                                          </p:val>
                                        </p:tav>
                                        <p:tav tm="100000">
                                          <p:val>
                                            <p:strVal val="#ppt_y"/>
                                          </p:val>
                                        </p:tav>
                                      </p:tavLst>
                                    </p:anim>
                                  </p:childTnLst>
                                </p:cTn>
                              </p:par>
                              <p:par>
                                <p:cTn id="10" presetID="42" presetClass="entr" presetSubtype="0" fill="hold" grpId="0" nodeType="withEffect">
                                  <p:stCondLst>
                                    <p:cond delay="0"/>
                                  </p:stCondLst>
                                  <p:childTnLst>
                                    <p:set>
                                      <p:cBhvr>
                                        <p:cTn id="11" dur="1" fill="hold">
                                          <p:stCondLst>
                                            <p:cond delay="0"/>
                                          </p:stCondLst>
                                        </p:cTn>
                                        <p:tgtEl>
                                          <p:spTgt spid="15"/>
                                        </p:tgtEl>
                                        <p:attrNameLst>
                                          <p:attrName>style.visibility</p:attrName>
                                        </p:attrNameLst>
                                      </p:cBhvr>
                                      <p:to>
                                        <p:strVal val="visible"/>
                                      </p:to>
                                    </p:set>
                                    <p:animEffect transition="in" filter="fade">
                                      <p:cBhvr>
                                        <p:cTn id="12" dur="1000"/>
                                        <p:tgtEl>
                                          <p:spTgt spid="15"/>
                                        </p:tgtEl>
                                      </p:cBhvr>
                                    </p:animEffect>
                                    <p:anim calcmode="lin" valueType="num">
                                      <p:cBhvr>
                                        <p:cTn id="13" dur="1000" fill="hold"/>
                                        <p:tgtEl>
                                          <p:spTgt spid="15"/>
                                        </p:tgtEl>
                                        <p:attrNameLst>
                                          <p:attrName>ppt_x</p:attrName>
                                        </p:attrNameLst>
                                      </p:cBhvr>
                                      <p:tavLst>
                                        <p:tav tm="0">
                                          <p:val>
                                            <p:strVal val="#ppt_x"/>
                                          </p:val>
                                        </p:tav>
                                        <p:tav tm="100000">
                                          <p:val>
                                            <p:strVal val="#ppt_x"/>
                                          </p:val>
                                        </p:tav>
                                      </p:tavLst>
                                    </p:anim>
                                    <p:anim calcmode="lin" valueType="num">
                                      <p:cBhvr>
                                        <p:cTn id="14" dur="1000" fill="hold"/>
                                        <p:tgtEl>
                                          <p:spTgt spid="15"/>
                                        </p:tgtEl>
                                        <p:attrNameLst>
                                          <p:attrName>ppt_y</p:attrName>
                                        </p:attrNameLst>
                                      </p:cBhvr>
                                      <p:tavLst>
                                        <p:tav tm="0">
                                          <p:val>
                                            <p:strVal val="#ppt_y+.1"/>
                                          </p:val>
                                        </p:tav>
                                        <p:tav tm="100000">
                                          <p:val>
                                            <p:strVal val="#ppt_y"/>
                                          </p:val>
                                        </p:tav>
                                      </p:tavLst>
                                    </p:anim>
                                  </p:childTnLst>
                                </p:cTn>
                              </p:par>
                              <p:par>
                                <p:cTn id="15" presetID="42" presetClass="entr" presetSubtype="0" fill="hold" grpId="0" nodeType="withEffect">
                                  <p:stCondLst>
                                    <p:cond delay="0"/>
                                  </p:stCondLst>
                                  <p:childTnLst>
                                    <p:set>
                                      <p:cBhvr>
                                        <p:cTn id="16" dur="1" fill="hold">
                                          <p:stCondLst>
                                            <p:cond delay="0"/>
                                          </p:stCondLst>
                                        </p:cTn>
                                        <p:tgtEl>
                                          <p:spTgt spid="12"/>
                                        </p:tgtEl>
                                        <p:attrNameLst>
                                          <p:attrName>style.visibility</p:attrName>
                                        </p:attrNameLst>
                                      </p:cBhvr>
                                      <p:to>
                                        <p:strVal val="visible"/>
                                      </p:to>
                                    </p:set>
                                    <p:animEffect transition="in" filter="fade">
                                      <p:cBhvr>
                                        <p:cTn id="17" dur="1000"/>
                                        <p:tgtEl>
                                          <p:spTgt spid="12"/>
                                        </p:tgtEl>
                                      </p:cBhvr>
                                    </p:animEffect>
                                    <p:anim calcmode="lin" valueType="num">
                                      <p:cBhvr>
                                        <p:cTn id="18" dur="1000" fill="hold"/>
                                        <p:tgtEl>
                                          <p:spTgt spid="12"/>
                                        </p:tgtEl>
                                        <p:attrNameLst>
                                          <p:attrName>ppt_x</p:attrName>
                                        </p:attrNameLst>
                                      </p:cBhvr>
                                      <p:tavLst>
                                        <p:tav tm="0">
                                          <p:val>
                                            <p:strVal val="#ppt_x"/>
                                          </p:val>
                                        </p:tav>
                                        <p:tav tm="100000">
                                          <p:val>
                                            <p:strVal val="#ppt_x"/>
                                          </p:val>
                                        </p:tav>
                                      </p:tavLst>
                                    </p:anim>
                                    <p:anim calcmode="lin" valueType="num">
                                      <p:cBhvr>
                                        <p:cTn id="19" dur="1000" fill="hold"/>
                                        <p:tgtEl>
                                          <p:spTgt spid="12"/>
                                        </p:tgtEl>
                                        <p:attrNameLst>
                                          <p:attrName>ppt_y</p:attrName>
                                        </p:attrNameLst>
                                      </p:cBhvr>
                                      <p:tavLst>
                                        <p:tav tm="0">
                                          <p:val>
                                            <p:strVal val="#ppt_y+.1"/>
                                          </p:val>
                                        </p:tav>
                                        <p:tav tm="100000">
                                          <p:val>
                                            <p:strVal val="#ppt_y"/>
                                          </p:val>
                                        </p:tav>
                                      </p:tavLst>
                                    </p:anim>
                                  </p:childTnLst>
                                </p:cTn>
                              </p:par>
                              <p:par>
                                <p:cTn id="20" presetID="42" presetClass="entr" presetSubtype="0" fill="hold" grpId="0" nodeType="withEffect">
                                  <p:stCondLst>
                                    <p:cond delay="0"/>
                                  </p:stCondLst>
                                  <p:childTnLst>
                                    <p:set>
                                      <p:cBhvr>
                                        <p:cTn id="21" dur="1" fill="hold">
                                          <p:stCondLst>
                                            <p:cond delay="0"/>
                                          </p:stCondLst>
                                        </p:cTn>
                                        <p:tgtEl>
                                          <p:spTgt spid="18"/>
                                        </p:tgtEl>
                                        <p:attrNameLst>
                                          <p:attrName>style.visibility</p:attrName>
                                        </p:attrNameLst>
                                      </p:cBhvr>
                                      <p:to>
                                        <p:strVal val="visible"/>
                                      </p:to>
                                    </p:set>
                                    <p:animEffect transition="in" filter="fade">
                                      <p:cBhvr>
                                        <p:cTn id="22" dur="1000"/>
                                        <p:tgtEl>
                                          <p:spTgt spid="18"/>
                                        </p:tgtEl>
                                      </p:cBhvr>
                                    </p:animEffect>
                                    <p:anim calcmode="lin" valueType="num">
                                      <p:cBhvr>
                                        <p:cTn id="23" dur="1000" fill="hold"/>
                                        <p:tgtEl>
                                          <p:spTgt spid="18"/>
                                        </p:tgtEl>
                                        <p:attrNameLst>
                                          <p:attrName>ppt_x</p:attrName>
                                        </p:attrNameLst>
                                      </p:cBhvr>
                                      <p:tavLst>
                                        <p:tav tm="0">
                                          <p:val>
                                            <p:strVal val="#ppt_x"/>
                                          </p:val>
                                        </p:tav>
                                        <p:tav tm="100000">
                                          <p:val>
                                            <p:strVal val="#ppt_x"/>
                                          </p:val>
                                        </p:tav>
                                      </p:tavLst>
                                    </p:anim>
                                    <p:anim calcmode="lin" valueType="num">
                                      <p:cBhvr>
                                        <p:cTn id="24" dur="1000" fill="hold"/>
                                        <p:tgtEl>
                                          <p:spTgt spid="18"/>
                                        </p:tgtEl>
                                        <p:attrNameLst>
                                          <p:attrName>ppt_y</p:attrName>
                                        </p:attrNameLst>
                                      </p:cBhvr>
                                      <p:tavLst>
                                        <p:tav tm="0">
                                          <p:val>
                                            <p:strVal val="#ppt_y+.1"/>
                                          </p:val>
                                        </p:tav>
                                        <p:tav tm="100000">
                                          <p:val>
                                            <p:strVal val="#ppt_y"/>
                                          </p:val>
                                        </p:tav>
                                      </p:tavLst>
                                    </p:anim>
                                  </p:childTnLst>
                                </p:cTn>
                              </p:par>
                            </p:childTnLst>
                          </p:cTn>
                        </p:par>
                      </p:childTnLst>
                    </p:cTn>
                  </p:par>
                  <p:par>
                    <p:cTn id="25" fill="hold">
                      <p:stCondLst>
                        <p:cond delay="indefinite"/>
                      </p:stCondLst>
                      <p:childTnLst>
                        <p:par>
                          <p:cTn id="26" fill="hold">
                            <p:stCondLst>
                              <p:cond delay="0"/>
                            </p:stCondLst>
                            <p:childTnLst>
                              <p:par>
                                <p:cTn id="27" presetID="42" presetClass="entr" presetSubtype="0" fill="hold" grpId="0" nodeType="clickEffect">
                                  <p:stCondLst>
                                    <p:cond delay="0"/>
                                  </p:stCondLst>
                                  <p:childTnLst>
                                    <p:set>
                                      <p:cBhvr>
                                        <p:cTn id="28" dur="1" fill="hold">
                                          <p:stCondLst>
                                            <p:cond delay="0"/>
                                          </p:stCondLst>
                                        </p:cTn>
                                        <p:tgtEl>
                                          <p:spTgt spid="19"/>
                                        </p:tgtEl>
                                        <p:attrNameLst>
                                          <p:attrName>style.visibility</p:attrName>
                                        </p:attrNameLst>
                                      </p:cBhvr>
                                      <p:to>
                                        <p:strVal val="visible"/>
                                      </p:to>
                                    </p:set>
                                    <p:animEffect transition="in" filter="fade">
                                      <p:cBhvr>
                                        <p:cTn id="29" dur="1000"/>
                                        <p:tgtEl>
                                          <p:spTgt spid="19"/>
                                        </p:tgtEl>
                                      </p:cBhvr>
                                    </p:animEffect>
                                    <p:anim calcmode="lin" valueType="num">
                                      <p:cBhvr>
                                        <p:cTn id="30" dur="1000" fill="hold"/>
                                        <p:tgtEl>
                                          <p:spTgt spid="19"/>
                                        </p:tgtEl>
                                        <p:attrNameLst>
                                          <p:attrName>ppt_x</p:attrName>
                                        </p:attrNameLst>
                                      </p:cBhvr>
                                      <p:tavLst>
                                        <p:tav tm="0">
                                          <p:val>
                                            <p:strVal val="#ppt_x"/>
                                          </p:val>
                                        </p:tav>
                                        <p:tav tm="100000">
                                          <p:val>
                                            <p:strVal val="#ppt_x"/>
                                          </p:val>
                                        </p:tav>
                                      </p:tavLst>
                                    </p:anim>
                                    <p:anim calcmode="lin" valueType="num">
                                      <p:cBhvr>
                                        <p:cTn id="31" dur="1000" fill="hold"/>
                                        <p:tgtEl>
                                          <p:spTgt spid="19"/>
                                        </p:tgtEl>
                                        <p:attrNameLst>
                                          <p:attrName>ppt_y</p:attrName>
                                        </p:attrNameLst>
                                      </p:cBhvr>
                                      <p:tavLst>
                                        <p:tav tm="0">
                                          <p:val>
                                            <p:strVal val="#ppt_y+.1"/>
                                          </p:val>
                                        </p:tav>
                                        <p:tav tm="100000">
                                          <p:val>
                                            <p:strVal val="#ppt_y"/>
                                          </p:val>
                                        </p:tav>
                                      </p:tavLst>
                                    </p:anim>
                                  </p:childTnLst>
                                </p:cTn>
                              </p:par>
                              <p:par>
                                <p:cTn id="32" presetID="42" presetClass="entr" presetSubtype="0" fill="hold" nodeType="withEffect">
                                  <p:stCondLst>
                                    <p:cond delay="0"/>
                                  </p:stCondLst>
                                  <p:childTnLst>
                                    <p:set>
                                      <p:cBhvr>
                                        <p:cTn id="33" dur="1" fill="hold">
                                          <p:stCondLst>
                                            <p:cond delay="0"/>
                                          </p:stCondLst>
                                        </p:cTn>
                                        <p:tgtEl>
                                          <p:spTgt spid="9"/>
                                        </p:tgtEl>
                                        <p:attrNameLst>
                                          <p:attrName>style.visibility</p:attrName>
                                        </p:attrNameLst>
                                      </p:cBhvr>
                                      <p:to>
                                        <p:strVal val="visible"/>
                                      </p:to>
                                    </p:set>
                                    <p:animEffect transition="in" filter="fade">
                                      <p:cBhvr>
                                        <p:cTn id="34" dur="1000"/>
                                        <p:tgtEl>
                                          <p:spTgt spid="9"/>
                                        </p:tgtEl>
                                      </p:cBhvr>
                                    </p:animEffect>
                                    <p:anim calcmode="lin" valueType="num">
                                      <p:cBhvr>
                                        <p:cTn id="35" dur="1000" fill="hold"/>
                                        <p:tgtEl>
                                          <p:spTgt spid="9"/>
                                        </p:tgtEl>
                                        <p:attrNameLst>
                                          <p:attrName>ppt_x</p:attrName>
                                        </p:attrNameLst>
                                      </p:cBhvr>
                                      <p:tavLst>
                                        <p:tav tm="0">
                                          <p:val>
                                            <p:strVal val="#ppt_x"/>
                                          </p:val>
                                        </p:tav>
                                        <p:tav tm="100000">
                                          <p:val>
                                            <p:strVal val="#ppt_x"/>
                                          </p:val>
                                        </p:tav>
                                      </p:tavLst>
                                    </p:anim>
                                    <p:anim calcmode="lin" valueType="num">
                                      <p:cBhvr>
                                        <p:cTn id="36" dur="1000" fill="hold"/>
                                        <p:tgtEl>
                                          <p:spTgt spid="9"/>
                                        </p:tgtEl>
                                        <p:attrNameLst>
                                          <p:attrName>ppt_y</p:attrName>
                                        </p:attrNameLst>
                                      </p:cBhvr>
                                      <p:tavLst>
                                        <p:tav tm="0">
                                          <p:val>
                                            <p:strVal val="#ppt_y+.1"/>
                                          </p:val>
                                        </p:tav>
                                        <p:tav tm="100000">
                                          <p:val>
                                            <p:strVal val="#ppt_y"/>
                                          </p:val>
                                        </p:tav>
                                      </p:tavLst>
                                    </p:anim>
                                  </p:childTnLst>
                                </p:cTn>
                              </p:par>
                              <p:par>
                                <p:cTn id="37" presetID="42" presetClass="entr" presetSubtype="0" fill="hold" grpId="0" nodeType="withEffect">
                                  <p:stCondLst>
                                    <p:cond delay="0"/>
                                  </p:stCondLst>
                                  <p:childTnLst>
                                    <p:set>
                                      <p:cBhvr>
                                        <p:cTn id="38" dur="1" fill="hold">
                                          <p:stCondLst>
                                            <p:cond delay="0"/>
                                          </p:stCondLst>
                                        </p:cTn>
                                        <p:tgtEl>
                                          <p:spTgt spid="8"/>
                                        </p:tgtEl>
                                        <p:attrNameLst>
                                          <p:attrName>style.visibility</p:attrName>
                                        </p:attrNameLst>
                                      </p:cBhvr>
                                      <p:to>
                                        <p:strVal val="visible"/>
                                      </p:to>
                                    </p:set>
                                    <p:animEffect transition="in" filter="fade">
                                      <p:cBhvr>
                                        <p:cTn id="39" dur="1000"/>
                                        <p:tgtEl>
                                          <p:spTgt spid="8"/>
                                        </p:tgtEl>
                                      </p:cBhvr>
                                    </p:animEffect>
                                    <p:anim calcmode="lin" valueType="num">
                                      <p:cBhvr>
                                        <p:cTn id="40" dur="1000" fill="hold"/>
                                        <p:tgtEl>
                                          <p:spTgt spid="8"/>
                                        </p:tgtEl>
                                        <p:attrNameLst>
                                          <p:attrName>ppt_x</p:attrName>
                                        </p:attrNameLst>
                                      </p:cBhvr>
                                      <p:tavLst>
                                        <p:tav tm="0">
                                          <p:val>
                                            <p:strVal val="#ppt_x"/>
                                          </p:val>
                                        </p:tav>
                                        <p:tav tm="100000">
                                          <p:val>
                                            <p:strVal val="#ppt_x"/>
                                          </p:val>
                                        </p:tav>
                                      </p:tavLst>
                                    </p:anim>
                                    <p:anim calcmode="lin" valueType="num">
                                      <p:cBhvr>
                                        <p:cTn id="41" dur="1000" fill="hold"/>
                                        <p:tgtEl>
                                          <p:spTgt spid="8"/>
                                        </p:tgtEl>
                                        <p:attrNameLst>
                                          <p:attrName>ppt_y</p:attrName>
                                        </p:attrNameLst>
                                      </p:cBhvr>
                                      <p:tavLst>
                                        <p:tav tm="0">
                                          <p:val>
                                            <p:strVal val="#ppt_y+.1"/>
                                          </p:val>
                                        </p:tav>
                                        <p:tav tm="100000">
                                          <p:val>
                                            <p:strVal val="#ppt_y"/>
                                          </p:val>
                                        </p:tav>
                                      </p:tavLst>
                                    </p:anim>
                                  </p:childTnLst>
                                </p:cTn>
                              </p:par>
                              <p:par>
                                <p:cTn id="42" presetID="42" presetClass="entr" presetSubtype="0" fill="hold" grpId="0" nodeType="withEffect">
                                  <p:stCondLst>
                                    <p:cond delay="0"/>
                                  </p:stCondLst>
                                  <p:childTnLst>
                                    <p:set>
                                      <p:cBhvr>
                                        <p:cTn id="43" dur="1" fill="hold">
                                          <p:stCondLst>
                                            <p:cond delay="0"/>
                                          </p:stCondLst>
                                        </p:cTn>
                                        <p:tgtEl>
                                          <p:spTgt spid="16"/>
                                        </p:tgtEl>
                                        <p:attrNameLst>
                                          <p:attrName>style.visibility</p:attrName>
                                        </p:attrNameLst>
                                      </p:cBhvr>
                                      <p:to>
                                        <p:strVal val="visible"/>
                                      </p:to>
                                    </p:set>
                                    <p:animEffect transition="in" filter="fade">
                                      <p:cBhvr>
                                        <p:cTn id="44" dur="1000"/>
                                        <p:tgtEl>
                                          <p:spTgt spid="16"/>
                                        </p:tgtEl>
                                      </p:cBhvr>
                                    </p:animEffect>
                                    <p:anim calcmode="lin" valueType="num">
                                      <p:cBhvr>
                                        <p:cTn id="45" dur="1000" fill="hold"/>
                                        <p:tgtEl>
                                          <p:spTgt spid="16"/>
                                        </p:tgtEl>
                                        <p:attrNameLst>
                                          <p:attrName>ppt_x</p:attrName>
                                        </p:attrNameLst>
                                      </p:cBhvr>
                                      <p:tavLst>
                                        <p:tav tm="0">
                                          <p:val>
                                            <p:strVal val="#ppt_x"/>
                                          </p:val>
                                        </p:tav>
                                        <p:tav tm="100000">
                                          <p:val>
                                            <p:strVal val="#ppt_x"/>
                                          </p:val>
                                        </p:tav>
                                      </p:tavLst>
                                    </p:anim>
                                    <p:anim calcmode="lin" valueType="num">
                                      <p:cBhvr>
                                        <p:cTn id="46" dur="1000" fill="hold"/>
                                        <p:tgtEl>
                                          <p:spTgt spid="16"/>
                                        </p:tgtEl>
                                        <p:attrNameLst>
                                          <p:attrName>ppt_y</p:attrName>
                                        </p:attrNameLst>
                                      </p:cBhvr>
                                      <p:tavLst>
                                        <p:tav tm="0">
                                          <p:val>
                                            <p:strVal val="#ppt_y+.1"/>
                                          </p:val>
                                        </p:tav>
                                        <p:tav tm="100000">
                                          <p:val>
                                            <p:strVal val="#ppt_y"/>
                                          </p:val>
                                        </p:tav>
                                      </p:tavLst>
                                    </p:anim>
                                  </p:childTnLst>
                                </p:cTn>
                              </p:par>
                            </p:childTnLst>
                          </p:cTn>
                        </p:par>
                      </p:childTnLst>
                    </p:cTn>
                  </p:par>
                  <p:par>
                    <p:cTn id="47" fill="hold">
                      <p:stCondLst>
                        <p:cond delay="indefinite"/>
                      </p:stCondLst>
                      <p:childTnLst>
                        <p:par>
                          <p:cTn id="48" fill="hold">
                            <p:stCondLst>
                              <p:cond delay="0"/>
                            </p:stCondLst>
                            <p:childTnLst>
                              <p:par>
                                <p:cTn id="49" presetID="42" presetClass="entr" presetSubtype="0" fill="hold" grpId="0" nodeType="clickEffect">
                                  <p:stCondLst>
                                    <p:cond delay="0"/>
                                  </p:stCondLst>
                                  <p:childTnLst>
                                    <p:set>
                                      <p:cBhvr>
                                        <p:cTn id="50" dur="1" fill="hold">
                                          <p:stCondLst>
                                            <p:cond delay="0"/>
                                          </p:stCondLst>
                                        </p:cTn>
                                        <p:tgtEl>
                                          <p:spTgt spid="20"/>
                                        </p:tgtEl>
                                        <p:attrNameLst>
                                          <p:attrName>style.visibility</p:attrName>
                                        </p:attrNameLst>
                                      </p:cBhvr>
                                      <p:to>
                                        <p:strVal val="visible"/>
                                      </p:to>
                                    </p:set>
                                    <p:animEffect transition="in" filter="fade">
                                      <p:cBhvr>
                                        <p:cTn id="51" dur="1000"/>
                                        <p:tgtEl>
                                          <p:spTgt spid="20"/>
                                        </p:tgtEl>
                                      </p:cBhvr>
                                    </p:animEffect>
                                    <p:anim calcmode="lin" valueType="num">
                                      <p:cBhvr>
                                        <p:cTn id="52" dur="1000" fill="hold"/>
                                        <p:tgtEl>
                                          <p:spTgt spid="20"/>
                                        </p:tgtEl>
                                        <p:attrNameLst>
                                          <p:attrName>ppt_x</p:attrName>
                                        </p:attrNameLst>
                                      </p:cBhvr>
                                      <p:tavLst>
                                        <p:tav tm="0">
                                          <p:val>
                                            <p:strVal val="#ppt_x"/>
                                          </p:val>
                                        </p:tav>
                                        <p:tav tm="100000">
                                          <p:val>
                                            <p:strVal val="#ppt_x"/>
                                          </p:val>
                                        </p:tav>
                                      </p:tavLst>
                                    </p:anim>
                                    <p:anim calcmode="lin" valueType="num">
                                      <p:cBhvr>
                                        <p:cTn id="53" dur="1000" fill="hold"/>
                                        <p:tgtEl>
                                          <p:spTgt spid="20"/>
                                        </p:tgtEl>
                                        <p:attrNameLst>
                                          <p:attrName>ppt_y</p:attrName>
                                        </p:attrNameLst>
                                      </p:cBhvr>
                                      <p:tavLst>
                                        <p:tav tm="0">
                                          <p:val>
                                            <p:strVal val="#ppt_y+.1"/>
                                          </p:val>
                                        </p:tav>
                                        <p:tav tm="100000">
                                          <p:val>
                                            <p:strVal val="#ppt_y"/>
                                          </p:val>
                                        </p:tav>
                                      </p:tavLst>
                                    </p:anim>
                                  </p:childTnLst>
                                </p:cTn>
                              </p:par>
                              <p:par>
                                <p:cTn id="54" presetID="42" presetClass="entr" presetSubtype="0" fill="hold" nodeType="withEffect">
                                  <p:stCondLst>
                                    <p:cond delay="0"/>
                                  </p:stCondLst>
                                  <p:childTnLst>
                                    <p:set>
                                      <p:cBhvr>
                                        <p:cTn id="55" dur="1" fill="hold">
                                          <p:stCondLst>
                                            <p:cond delay="0"/>
                                          </p:stCondLst>
                                        </p:cTn>
                                        <p:tgtEl>
                                          <p:spTgt spid="6"/>
                                        </p:tgtEl>
                                        <p:attrNameLst>
                                          <p:attrName>style.visibility</p:attrName>
                                        </p:attrNameLst>
                                      </p:cBhvr>
                                      <p:to>
                                        <p:strVal val="visible"/>
                                      </p:to>
                                    </p:set>
                                    <p:animEffect transition="in" filter="fade">
                                      <p:cBhvr>
                                        <p:cTn id="56" dur="1000"/>
                                        <p:tgtEl>
                                          <p:spTgt spid="6"/>
                                        </p:tgtEl>
                                      </p:cBhvr>
                                    </p:animEffect>
                                    <p:anim calcmode="lin" valueType="num">
                                      <p:cBhvr>
                                        <p:cTn id="57" dur="1000" fill="hold"/>
                                        <p:tgtEl>
                                          <p:spTgt spid="6"/>
                                        </p:tgtEl>
                                        <p:attrNameLst>
                                          <p:attrName>ppt_x</p:attrName>
                                        </p:attrNameLst>
                                      </p:cBhvr>
                                      <p:tavLst>
                                        <p:tav tm="0">
                                          <p:val>
                                            <p:strVal val="#ppt_x"/>
                                          </p:val>
                                        </p:tav>
                                        <p:tav tm="100000">
                                          <p:val>
                                            <p:strVal val="#ppt_x"/>
                                          </p:val>
                                        </p:tav>
                                      </p:tavLst>
                                    </p:anim>
                                    <p:anim calcmode="lin" valueType="num">
                                      <p:cBhvr>
                                        <p:cTn id="58" dur="1000" fill="hold"/>
                                        <p:tgtEl>
                                          <p:spTgt spid="6"/>
                                        </p:tgtEl>
                                        <p:attrNameLst>
                                          <p:attrName>ppt_y</p:attrName>
                                        </p:attrNameLst>
                                      </p:cBhvr>
                                      <p:tavLst>
                                        <p:tav tm="0">
                                          <p:val>
                                            <p:strVal val="#ppt_y+.1"/>
                                          </p:val>
                                        </p:tav>
                                        <p:tav tm="100000">
                                          <p:val>
                                            <p:strVal val="#ppt_y"/>
                                          </p:val>
                                        </p:tav>
                                      </p:tavLst>
                                    </p:anim>
                                  </p:childTnLst>
                                </p:cTn>
                              </p:par>
                              <p:par>
                                <p:cTn id="59" presetID="42" presetClass="entr" presetSubtype="0" fill="hold" grpId="0" nodeType="withEffect">
                                  <p:stCondLst>
                                    <p:cond delay="0"/>
                                  </p:stCondLst>
                                  <p:childTnLst>
                                    <p:set>
                                      <p:cBhvr>
                                        <p:cTn id="60" dur="1" fill="hold">
                                          <p:stCondLst>
                                            <p:cond delay="0"/>
                                          </p:stCondLst>
                                        </p:cTn>
                                        <p:tgtEl>
                                          <p:spTgt spid="17"/>
                                        </p:tgtEl>
                                        <p:attrNameLst>
                                          <p:attrName>style.visibility</p:attrName>
                                        </p:attrNameLst>
                                      </p:cBhvr>
                                      <p:to>
                                        <p:strVal val="visible"/>
                                      </p:to>
                                    </p:set>
                                    <p:animEffect transition="in" filter="fade">
                                      <p:cBhvr>
                                        <p:cTn id="61" dur="1000"/>
                                        <p:tgtEl>
                                          <p:spTgt spid="17"/>
                                        </p:tgtEl>
                                      </p:cBhvr>
                                    </p:animEffect>
                                    <p:anim calcmode="lin" valueType="num">
                                      <p:cBhvr>
                                        <p:cTn id="62" dur="1000" fill="hold"/>
                                        <p:tgtEl>
                                          <p:spTgt spid="17"/>
                                        </p:tgtEl>
                                        <p:attrNameLst>
                                          <p:attrName>ppt_x</p:attrName>
                                        </p:attrNameLst>
                                      </p:cBhvr>
                                      <p:tavLst>
                                        <p:tav tm="0">
                                          <p:val>
                                            <p:strVal val="#ppt_x"/>
                                          </p:val>
                                        </p:tav>
                                        <p:tav tm="100000">
                                          <p:val>
                                            <p:strVal val="#ppt_x"/>
                                          </p:val>
                                        </p:tav>
                                      </p:tavLst>
                                    </p:anim>
                                    <p:anim calcmode="lin" valueType="num">
                                      <p:cBhvr>
                                        <p:cTn id="63" dur="1000" fill="hold"/>
                                        <p:tgtEl>
                                          <p:spTgt spid="17"/>
                                        </p:tgtEl>
                                        <p:attrNameLst>
                                          <p:attrName>ppt_y</p:attrName>
                                        </p:attrNameLst>
                                      </p:cBhvr>
                                      <p:tavLst>
                                        <p:tav tm="0">
                                          <p:val>
                                            <p:strVal val="#ppt_y+.1"/>
                                          </p:val>
                                        </p:tav>
                                        <p:tav tm="100000">
                                          <p:val>
                                            <p:strVal val="#ppt_y"/>
                                          </p:val>
                                        </p:tav>
                                      </p:tavLst>
                                    </p:anim>
                                  </p:childTnLst>
                                </p:cTn>
                              </p:par>
                              <p:par>
                                <p:cTn id="64" presetID="42" presetClass="entr" presetSubtype="0" fill="hold" grpId="0" nodeType="withEffect">
                                  <p:stCondLst>
                                    <p:cond delay="0"/>
                                  </p:stCondLst>
                                  <p:childTnLst>
                                    <p:set>
                                      <p:cBhvr>
                                        <p:cTn id="65" dur="1" fill="hold">
                                          <p:stCondLst>
                                            <p:cond delay="0"/>
                                          </p:stCondLst>
                                        </p:cTn>
                                        <p:tgtEl>
                                          <p:spTgt spid="5"/>
                                        </p:tgtEl>
                                        <p:attrNameLst>
                                          <p:attrName>style.visibility</p:attrName>
                                        </p:attrNameLst>
                                      </p:cBhvr>
                                      <p:to>
                                        <p:strVal val="visible"/>
                                      </p:to>
                                    </p:set>
                                    <p:animEffect transition="in" filter="fade">
                                      <p:cBhvr>
                                        <p:cTn id="66" dur="1000"/>
                                        <p:tgtEl>
                                          <p:spTgt spid="5"/>
                                        </p:tgtEl>
                                      </p:cBhvr>
                                    </p:animEffect>
                                    <p:anim calcmode="lin" valueType="num">
                                      <p:cBhvr>
                                        <p:cTn id="67" dur="1000" fill="hold"/>
                                        <p:tgtEl>
                                          <p:spTgt spid="5"/>
                                        </p:tgtEl>
                                        <p:attrNameLst>
                                          <p:attrName>ppt_x</p:attrName>
                                        </p:attrNameLst>
                                      </p:cBhvr>
                                      <p:tavLst>
                                        <p:tav tm="0">
                                          <p:val>
                                            <p:strVal val="#ppt_x"/>
                                          </p:val>
                                        </p:tav>
                                        <p:tav tm="100000">
                                          <p:val>
                                            <p:strVal val="#ppt_x"/>
                                          </p:val>
                                        </p:tav>
                                      </p:tavLst>
                                    </p:anim>
                                    <p:anim calcmode="lin" valueType="num">
                                      <p:cBhvr>
                                        <p:cTn id="68" dur="1000" fill="hold"/>
                                        <p:tgtEl>
                                          <p:spTgt spid="5"/>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animBg="1"/>
      <p:bldP spid="8" grpId="0" animBg="1"/>
      <p:bldP spid="12" grpId="0" animBg="1"/>
      <p:bldP spid="15" grpId="0"/>
      <p:bldP spid="16" grpId="0"/>
      <p:bldP spid="17" grpId="0"/>
      <p:bldP spid="18" grpId="0"/>
      <p:bldP spid="19" grpId="0"/>
      <p:bldP spid="20" grpId="0"/>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p:cNvSpPr/>
          <p:nvPr/>
        </p:nvSpPr>
        <p:spPr>
          <a:xfrm>
            <a:off x="0" y="2276872"/>
            <a:ext cx="12195175" cy="2376264"/>
          </a:xfrm>
          <a:prstGeom prst="rect">
            <a:avLst/>
          </a:prstGeom>
          <a:solidFill>
            <a:schemeClr val="accent6">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Rectangle 5"/>
          <p:cNvSpPr/>
          <p:nvPr/>
        </p:nvSpPr>
        <p:spPr>
          <a:xfrm>
            <a:off x="3049596" y="2492896"/>
            <a:ext cx="6096000" cy="1754326"/>
          </a:xfrm>
          <a:prstGeom prst="rect">
            <a:avLst/>
          </a:prstGeom>
        </p:spPr>
        <p:txBody>
          <a:bodyPr>
            <a:spAutoFit/>
          </a:bodyPr>
          <a:lstStyle/>
          <a:p>
            <a:pPr algn="ctr"/>
            <a:r>
              <a:rPr lang="en-US" altLang="zh-CN" sz="3600" b="1" i="1">
                <a:solidFill>
                  <a:schemeClr val="accent5">
                    <a:lumMod val="75000"/>
                  </a:schemeClr>
                </a:solidFill>
                <a:latin typeface="Times New Roman" pitchFamily="18" charset="0"/>
                <a:cs typeface="Times New Roman" pitchFamily="18" charset="0"/>
              </a:rPr>
              <a:t>I.</a:t>
            </a:r>
          </a:p>
          <a:p>
            <a:pPr algn="ctr"/>
            <a:r>
              <a:rPr lang="en-US" altLang="zh-CN" sz="3600" b="1" i="1" smtClean="0">
                <a:solidFill>
                  <a:schemeClr val="accent5">
                    <a:lumMod val="75000"/>
                  </a:schemeClr>
                </a:solidFill>
                <a:latin typeface="Times New Roman" pitchFamily="18" charset="0"/>
                <a:cs typeface="Times New Roman" pitchFamily="18" charset="0"/>
              </a:rPr>
              <a:t>KHỞI NGỮ VÀ CÁC THÀNH PHẦN BIỆT LẬP</a:t>
            </a:r>
            <a:endParaRPr lang="zh-CN" altLang="en-US" sz="3600" b="1" i="1">
              <a:solidFill>
                <a:schemeClr val="accent5">
                  <a:lumMod val="75000"/>
                </a:schemeClr>
              </a:solidFill>
              <a:latin typeface="Times New Roman" pitchFamily="18" charset="0"/>
              <a:cs typeface="Times New Roman" pitchFamily="18" charset="0"/>
            </a:endParaRPr>
          </a:p>
        </p:txBody>
      </p:sp>
    </p:spTree>
    <p:extLst>
      <p:ext uri="{BB962C8B-B14F-4D97-AF65-F5344CB8AC3E}">
        <p14:creationId xmlns:p14="http://schemas.microsoft.com/office/powerpoint/2010/main" val="3167953787"/>
      </p:ext>
    </p:extLst>
  </p:cSld>
  <p:clrMapOvr>
    <a:masterClrMapping/>
  </p:clrMapOvr>
  <mc:AlternateContent xmlns:mc="http://schemas.openxmlformats.org/markup-compatibility/2006" xmlns:p14="http://schemas.microsoft.com/office/powerpoint/2010/main">
    <mc:Choice Requires="p14">
      <p:transition spd="slow" p14:dur="900" advClick="0" advTm="5000">
        <p14:warp dir="in"/>
      </p:transition>
    </mc:Choice>
    <mc:Fallback xmlns="">
      <p:transition spd="slow" advClick="0" advTm="5000">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barn(inVertical)">
                                      <p:cBhvr>
                                        <p:cTn id="7" dur="500"/>
                                        <p:tgtEl>
                                          <p:spTgt spid="6"/>
                                        </p:tgtEl>
                                      </p:cBhvr>
                                    </p:animEffect>
                                  </p:childTnLst>
                                </p:cTn>
                              </p:par>
                              <p:par>
                                <p:cTn id="8" presetID="16" presetClass="entr" presetSubtype="21" fill="hold" grpId="0" nodeType="withEffect">
                                  <p:stCondLst>
                                    <p:cond delay="0"/>
                                  </p:stCondLst>
                                  <p:childTnLst>
                                    <p:set>
                                      <p:cBhvr>
                                        <p:cTn id="9" dur="1" fill="hold">
                                          <p:stCondLst>
                                            <p:cond delay="0"/>
                                          </p:stCondLst>
                                        </p:cTn>
                                        <p:tgtEl>
                                          <p:spTgt spid="3"/>
                                        </p:tgtEl>
                                        <p:attrNameLst>
                                          <p:attrName>style.visibility</p:attrName>
                                        </p:attrNameLst>
                                      </p:cBhvr>
                                      <p:to>
                                        <p:strVal val="visible"/>
                                      </p:to>
                                    </p:set>
                                    <p:animEffect transition="in" filter="barn(inVertical)">
                                      <p:cBhvr>
                                        <p:cTn id="10"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P spid="6" grpId="0"/>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p:cNvSpPr/>
          <p:nvPr/>
        </p:nvSpPr>
        <p:spPr>
          <a:xfrm>
            <a:off x="264941" y="476672"/>
            <a:ext cx="11665296" cy="5904656"/>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endParaRPr>
          </a:p>
        </p:txBody>
      </p:sp>
      <p:sp>
        <p:nvSpPr>
          <p:cNvPr id="2" name="Rectangle 1"/>
          <p:cNvSpPr/>
          <p:nvPr/>
        </p:nvSpPr>
        <p:spPr>
          <a:xfrm>
            <a:off x="408956" y="544253"/>
            <a:ext cx="9410525" cy="584775"/>
          </a:xfrm>
          <a:prstGeom prst="rect">
            <a:avLst/>
          </a:prstGeom>
        </p:spPr>
        <p:txBody>
          <a:bodyPr wrap="none">
            <a:spAutoFit/>
          </a:bodyPr>
          <a:lstStyle/>
          <a:p>
            <a:r>
              <a:rPr lang="en-US" sz="3200" b="1">
                <a:latin typeface="Times New Roman" panose="02020603050405020304" pitchFamily="18" charset="0"/>
                <a:cs typeface="Times New Roman" panose="02020603050405020304" pitchFamily="18" charset="0"/>
              </a:rPr>
              <a:t>I. KHỞI NGỮ VÀ CÁC THÀNH PHẦN BIỆT LẬP:</a:t>
            </a:r>
            <a:endParaRPr lang="vi-VN" sz="3200" b="1" dirty="0">
              <a:latin typeface="Times New Roman" panose="02020603050405020304" pitchFamily="18" charset="0"/>
              <a:cs typeface="Times New Roman" panose="02020603050405020304" pitchFamily="18" charset="0"/>
            </a:endParaRPr>
          </a:p>
        </p:txBody>
      </p:sp>
      <p:sp>
        <p:nvSpPr>
          <p:cNvPr id="5" name="Straight Connector 3"/>
          <p:cNvSpPr/>
          <p:nvPr/>
        </p:nvSpPr>
        <p:spPr>
          <a:xfrm>
            <a:off x="4393315" y="3532996"/>
            <a:ext cx="1997588" cy="693377"/>
          </a:xfrm>
          <a:custGeom>
            <a:avLst/>
            <a:gdLst/>
            <a:ahLst/>
            <a:cxnLst/>
            <a:rect l="0" t="0" r="0" b="0"/>
            <a:pathLst>
              <a:path>
                <a:moveTo>
                  <a:pt x="0" y="0"/>
                </a:moveTo>
                <a:lnTo>
                  <a:pt x="0" y="346688"/>
                </a:lnTo>
                <a:lnTo>
                  <a:pt x="1997588" y="346688"/>
                </a:lnTo>
                <a:lnTo>
                  <a:pt x="1997588" y="693377"/>
                </a:lnTo>
              </a:path>
            </a:pathLst>
          </a:custGeom>
          <a:noFill/>
        </p:spPr>
        <p:style>
          <a:lnRef idx="2">
            <a:schemeClr val="accent1">
              <a:shade val="60000"/>
              <a:hueOff val="0"/>
              <a:satOff val="0"/>
              <a:lumOff val="0"/>
              <a:alphaOff val="0"/>
            </a:schemeClr>
          </a:lnRef>
          <a:fillRef idx="0">
            <a:scrgbClr r="0" g="0" b="0"/>
          </a:fillRef>
          <a:effectRef idx="0">
            <a:schemeClr val="accent1">
              <a:hueOff val="0"/>
              <a:satOff val="0"/>
              <a:lumOff val="0"/>
              <a:alphaOff val="0"/>
            </a:schemeClr>
          </a:effectRef>
          <a:fontRef idx="minor">
            <a:schemeClr val="tx1">
              <a:hueOff val="0"/>
              <a:satOff val="0"/>
              <a:lumOff val="0"/>
              <a:alphaOff val="0"/>
            </a:schemeClr>
          </a:fontRef>
        </p:style>
      </p:sp>
      <p:sp>
        <p:nvSpPr>
          <p:cNvPr id="7" name="Straight Connector 4"/>
          <p:cNvSpPr/>
          <p:nvPr/>
        </p:nvSpPr>
        <p:spPr>
          <a:xfrm>
            <a:off x="2395726" y="3532996"/>
            <a:ext cx="1997588" cy="693377"/>
          </a:xfrm>
          <a:custGeom>
            <a:avLst/>
            <a:gdLst/>
            <a:ahLst/>
            <a:cxnLst/>
            <a:rect l="0" t="0" r="0" b="0"/>
            <a:pathLst>
              <a:path>
                <a:moveTo>
                  <a:pt x="1997588" y="0"/>
                </a:moveTo>
                <a:lnTo>
                  <a:pt x="1997588" y="346688"/>
                </a:lnTo>
                <a:lnTo>
                  <a:pt x="0" y="346688"/>
                </a:lnTo>
                <a:lnTo>
                  <a:pt x="0" y="693377"/>
                </a:lnTo>
              </a:path>
            </a:pathLst>
          </a:custGeom>
          <a:noFill/>
        </p:spPr>
        <p:style>
          <a:lnRef idx="2">
            <a:schemeClr val="accent1">
              <a:shade val="60000"/>
              <a:hueOff val="0"/>
              <a:satOff val="0"/>
              <a:lumOff val="0"/>
              <a:alphaOff val="0"/>
            </a:schemeClr>
          </a:lnRef>
          <a:fillRef idx="0">
            <a:scrgbClr r="0" g="0" b="0"/>
          </a:fillRef>
          <a:effectRef idx="0">
            <a:schemeClr val="accent1">
              <a:hueOff val="0"/>
              <a:satOff val="0"/>
              <a:lumOff val="0"/>
              <a:alphaOff val="0"/>
            </a:schemeClr>
          </a:effectRef>
          <a:fontRef idx="minor">
            <a:schemeClr val="tx1">
              <a:hueOff val="0"/>
              <a:satOff val="0"/>
              <a:lumOff val="0"/>
              <a:alphaOff val="0"/>
            </a:schemeClr>
          </a:fontRef>
        </p:style>
      </p:sp>
      <p:grpSp>
        <p:nvGrpSpPr>
          <p:cNvPr id="8" name="Group 7"/>
          <p:cNvGrpSpPr/>
          <p:nvPr/>
        </p:nvGrpSpPr>
        <p:grpSpPr>
          <a:xfrm>
            <a:off x="2742416" y="1882096"/>
            <a:ext cx="3301799" cy="1650899"/>
            <a:chOff x="1999348" y="250311"/>
            <a:chExt cx="3301799" cy="1650899"/>
          </a:xfrm>
        </p:grpSpPr>
        <p:sp>
          <p:nvSpPr>
            <p:cNvPr id="15" name="Rectangle 14"/>
            <p:cNvSpPr/>
            <p:nvPr/>
          </p:nvSpPr>
          <p:spPr>
            <a:xfrm>
              <a:off x="1999348" y="250311"/>
              <a:ext cx="3301799" cy="1650899"/>
            </a:xfrm>
            <a:prstGeom prst="rect">
              <a:avLst/>
            </a:prstGeom>
            <a:noFill/>
          </p:spPr>
          <p:style>
            <a:lnRef idx="2">
              <a:schemeClr val="lt1">
                <a:hueOff val="0"/>
                <a:satOff val="0"/>
                <a:lumOff val="0"/>
                <a:alphaOff val="0"/>
              </a:schemeClr>
            </a:lnRef>
            <a:fillRef idx="1">
              <a:scrgbClr r="0" g="0" b="0"/>
            </a:fillRef>
            <a:effectRef idx="0">
              <a:schemeClr val="accent1">
                <a:hueOff val="0"/>
                <a:satOff val="0"/>
                <a:lumOff val="0"/>
                <a:alphaOff val="0"/>
              </a:schemeClr>
            </a:effectRef>
            <a:fontRef idx="minor">
              <a:schemeClr val="lt1"/>
            </a:fontRef>
          </p:style>
        </p:sp>
        <p:sp>
          <p:nvSpPr>
            <p:cNvPr id="16" name="Rectangle 15"/>
            <p:cNvSpPr/>
            <p:nvPr/>
          </p:nvSpPr>
          <p:spPr>
            <a:xfrm>
              <a:off x="1999348" y="250311"/>
              <a:ext cx="3301799" cy="1650899"/>
            </a:xfrm>
            <a:prstGeom prst="rect">
              <a:avLst/>
            </a:prstGeom>
            <a:solidFill>
              <a:schemeClr val="accent5">
                <a:lumMod val="75000"/>
              </a:schemeClr>
            </a:solidFill>
          </p:spPr>
          <p:style>
            <a:lnRef idx="0">
              <a:scrgbClr r="0" g="0" b="0"/>
            </a:lnRef>
            <a:fillRef idx="0">
              <a:scrgbClr r="0" g="0" b="0"/>
            </a:fillRef>
            <a:effectRef idx="0">
              <a:scrgbClr r="0" g="0" b="0"/>
            </a:effectRef>
            <a:fontRef idx="minor">
              <a:schemeClr val="lt1"/>
            </a:fontRef>
          </p:style>
          <p:txBody>
            <a:bodyPr spcFirstLastPara="0" vert="horz" wrap="square" lIns="30480" tIns="30480" rIns="30480" bIns="30480" numCol="1" spcCol="1270" anchor="ctr" anchorCtr="0">
              <a:noAutofit/>
            </a:bodyPr>
            <a:lstStyle/>
            <a:p>
              <a:pPr lvl="0" algn="ctr" defTabSz="2133600">
                <a:lnSpc>
                  <a:spcPct val="90000"/>
                </a:lnSpc>
                <a:spcBef>
                  <a:spcPct val="0"/>
                </a:spcBef>
                <a:spcAft>
                  <a:spcPct val="35000"/>
                </a:spcAft>
              </a:pPr>
              <a:r>
                <a:rPr lang="en-US" sz="4800" b="1" kern="1200" dirty="0" smtClean="0">
                  <a:solidFill>
                    <a:schemeClr val="bg1"/>
                  </a:solidFill>
                  <a:effectLst>
                    <a:outerShdw blurRad="38100" dist="38100" dir="2700000" algn="tl">
                      <a:srgbClr val="000000">
                        <a:alpha val="43137"/>
                      </a:srgbClr>
                    </a:outerShdw>
                  </a:effectLst>
                  <a:latin typeface="Times New Roman" panose="02020603050405020304" pitchFamily="18" charset="0"/>
                  <a:cs typeface="Times New Roman" panose="02020603050405020304" pitchFamily="18" charset="0"/>
                </a:rPr>
                <a:t>KHỞI NGỮ </a:t>
              </a:r>
              <a:endParaRPr lang="en-US" sz="4800" b="1" kern="1200" dirty="0">
                <a:solidFill>
                  <a:schemeClr val="bg1"/>
                </a:solidFill>
              </a:endParaRPr>
            </a:p>
          </p:txBody>
        </p:sp>
      </p:grpSp>
      <p:grpSp>
        <p:nvGrpSpPr>
          <p:cNvPr id="9" name="Group 8"/>
          <p:cNvGrpSpPr/>
          <p:nvPr/>
        </p:nvGrpSpPr>
        <p:grpSpPr>
          <a:xfrm>
            <a:off x="744828" y="4226373"/>
            <a:ext cx="3301799" cy="1650899"/>
            <a:chOff x="1760" y="2594588"/>
            <a:chExt cx="3301799" cy="1650899"/>
          </a:xfrm>
        </p:grpSpPr>
        <p:sp>
          <p:nvSpPr>
            <p:cNvPr id="13" name="Rectangle 12"/>
            <p:cNvSpPr/>
            <p:nvPr/>
          </p:nvSpPr>
          <p:spPr>
            <a:xfrm>
              <a:off x="1760" y="2594588"/>
              <a:ext cx="3301799" cy="1650899"/>
            </a:xfrm>
            <a:prstGeom prst="rect">
              <a:avLst/>
            </a:prstGeom>
            <a:noFill/>
          </p:spPr>
          <p:style>
            <a:lnRef idx="2">
              <a:schemeClr val="lt1">
                <a:hueOff val="0"/>
                <a:satOff val="0"/>
                <a:lumOff val="0"/>
                <a:alphaOff val="0"/>
              </a:schemeClr>
            </a:lnRef>
            <a:fillRef idx="1">
              <a:scrgbClr r="0" g="0" b="0"/>
            </a:fillRef>
            <a:effectRef idx="0">
              <a:schemeClr val="accent1">
                <a:hueOff val="0"/>
                <a:satOff val="0"/>
                <a:lumOff val="0"/>
                <a:alphaOff val="0"/>
              </a:schemeClr>
            </a:effectRef>
            <a:fontRef idx="minor">
              <a:schemeClr val="lt1"/>
            </a:fontRef>
          </p:style>
        </p:sp>
        <p:sp>
          <p:nvSpPr>
            <p:cNvPr id="14" name="Rectangle 13"/>
            <p:cNvSpPr/>
            <p:nvPr/>
          </p:nvSpPr>
          <p:spPr>
            <a:xfrm>
              <a:off x="1760" y="2594588"/>
              <a:ext cx="3301799" cy="1650899"/>
            </a:xfrm>
            <a:prstGeom prst="rect">
              <a:avLst/>
            </a:prstGeom>
            <a:solidFill>
              <a:schemeClr val="accent6">
                <a:lumMod val="60000"/>
                <a:lumOff val="40000"/>
              </a:schemeClr>
            </a:solidFill>
          </p:spPr>
          <p:style>
            <a:lnRef idx="0">
              <a:scrgbClr r="0" g="0" b="0"/>
            </a:lnRef>
            <a:fillRef idx="0">
              <a:scrgbClr r="0" g="0" b="0"/>
            </a:fillRef>
            <a:effectRef idx="0">
              <a:scrgbClr r="0" g="0" b="0"/>
            </a:effectRef>
            <a:fontRef idx="minor">
              <a:schemeClr val="lt1"/>
            </a:fontRef>
          </p:style>
          <p:txBody>
            <a:bodyPr spcFirstLastPara="0" vert="horz" wrap="square" lIns="30480" tIns="30480" rIns="30480" bIns="30480" numCol="1" spcCol="1270" anchor="ctr" anchorCtr="0">
              <a:noAutofit/>
            </a:bodyPr>
            <a:lstStyle/>
            <a:p>
              <a:pPr lvl="0" algn="ctr" defTabSz="2133600">
                <a:lnSpc>
                  <a:spcPct val="90000"/>
                </a:lnSpc>
                <a:spcBef>
                  <a:spcPct val="0"/>
                </a:spcBef>
                <a:spcAft>
                  <a:spcPct val="35000"/>
                </a:spcAft>
              </a:pPr>
              <a:r>
                <a:rPr lang="en-US" sz="4800" b="1" kern="1200" dirty="0" smtClean="0">
                  <a:solidFill>
                    <a:schemeClr val="tx1"/>
                  </a:solidFill>
                  <a:latin typeface="Times New Roman" pitchFamily="18" charset="0"/>
                  <a:cs typeface="Times New Roman" pitchFamily="18" charset="0"/>
                </a:rPr>
                <a:t>đứng trước chủ ngữ</a:t>
              </a:r>
              <a:endParaRPr lang="en-US" sz="4800" b="1" kern="1200" dirty="0">
                <a:solidFill>
                  <a:schemeClr val="tx1"/>
                </a:solidFill>
              </a:endParaRPr>
            </a:p>
          </p:txBody>
        </p:sp>
      </p:grpSp>
      <p:grpSp>
        <p:nvGrpSpPr>
          <p:cNvPr id="10" name="Group 9"/>
          <p:cNvGrpSpPr/>
          <p:nvPr/>
        </p:nvGrpSpPr>
        <p:grpSpPr>
          <a:xfrm>
            <a:off x="4740004" y="4226373"/>
            <a:ext cx="3301799" cy="1650899"/>
            <a:chOff x="3996936" y="2594588"/>
            <a:chExt cx="3301799" cy="1650899"/>
          </a:xfrm>
        </p:grpSpPr>
        <p:sp>
          <p:nvSpPr>
            <p:cNvPr id="11" name="Rectangle 10"/>
            <p:cNvSpPr/>
            <p:nvPr/>
          </p:nvSpPr>
          <p:spPr>
            <a:xfrm>
              <a:off x="3996936" y="2594588"/>
              <a:ext cx="3301799" cy="1650899"/>
            </a:xfrm>
            <a:prstGeom prst="rect">
              <a:avLst/>
            </a:prstGeom>
            <a:noFill/>
          </p:spPr>
          <p:style>
            <a:lnRef idx="2">
              <a:schemeClr val="lt1">
                <a:hueOff val="0"/>
                <a:satOff val="0"/>
                <a:lumOff val="0"/>
                <a:alphaOff val="0"/>
              </a:schemeClr>
            </a:lnRef>
            <a:fillRef idx="1">
              <a:scrgbClr r="0" g="0" b="0"/>
            </a:fillRef>
            <a:effectRef idx="0">
              <a:schemeClr val="accent1">
                <a:hueOff val="0"/>
                <a:satOff val="0"/>
                <a:lumOff val="0"/>
                <a:alphaOff val="0"/>
              </a:schemeClr>
            </a:effectRef>
            <a:fontRef idx="minor">
              <a:schemeClr val="lt1"/>
            </a:fontRef>
          </p:style>
        </p:sp>
        <p:sp>
          <p:nvSpPr>
            <p:cNvPr id="12" name="Rectangle 11"/>
            <p:cNvSpPr/>
            <p:nvPr/>
          </p:nvSpPr>
          <p:spPr>
            <a:xfrm>
              <a:off x="3996936" y="2594588"/>
              <a:ext cx="3301799" cy="1650899"/>
            </a:xfrm>
            <a:prstGeom prst="rect">
              <a:avLst/>
            </a:prstGeom>
            <a:solidFill>
              <a:schemeClr val="accent6">
                <a:lumMod val="60000"/>
                <a:lumOff val="40000"/>
              </a:schemeClr>
            </a:solidFill>
          </p:spPr>
          <p:style>
            <a:lnRef idx="0">
              <a:scrgbClr r="0" g="0" b="0"/>
            </a:lnRef>
            <a:fillRef idx="0">
              <a:scrgbClr r="0" g="0" b="0"/>
            </a:fillRef>
            <a:effectRef idx="0">
              <a:scrgbClr r="0" g="0" b="0"/>
            </a:effectRef>
            <a:fontRef idx="minor">
              <a:schemeClr val="lt1"/>
            </a:fontRef>
          </p:style>
          <p:txBody>
            <a:bodyPr spcFirstLastPara="0" vert="horz" wrap="square" lIns="30480" tIns="30480" rIns="30480" bIns="30480" numCol="1" spcCol="1270" anchor="ctr" anchorCtr="0">
              <a:noAutofit/>
            </a:bodyPr>
            <a:lstStyle/>
            <a:p>
              <a:pPr lvl="0" algn="ctr" defTabSz="2133600">
                <a:lnSpc>
                  <a:spcPct val="90000"/>
                </a:lnSpc>
                <a:spcBef>
                  <a:spcPct val="0"/>
                </a:spcBef>
                <a:spcAft>
                  <a:spcPct val="35000"/>
                </a:spcAft>
              </a:pPr>
              <a:r>
                <a:rPr lang="en-US" sz="4800" b="1" kern="1200" dirty="0" smtClean="0">
                  <a:solidFill>
                    <a:schemeClr val="tx1"/>
                  </a:solidFill>
                  <a:latin typeface="Times New Roman" pitchFamily="18" charset="0"/>
                  <a:cs typeface="Times New Roman" pitchFamily="18" charset="0"/>
                </a:rPr>
                <a:t>nêu lên đề tài </a:t>
              </a:r>
              <a:endParaRPr lang="en-US" sz="4800" b="1" kern="1200" dirty="0">
                <a:solidFill>
                  <a:schemeClr val="tx1"/>
                </a:solidFill>
              </a:endParaRPr>
            </a:p>
          </p:txBody>
        </p:sp>
      </p:grpSp>
      <p:sp>
        <p:nvSpPr>
          <p:cNvPr id="17" name="文本框 13">
            <a:extLst>
              <a:ext uri="{FF2B5EF4-FFF2-40B4-BE49-F238E27FC236}">
                <a16:creationId xmlns="" xmlns:a16="http://schemas.microsoft.com/office/drawing/2014/main" id="{44BA0021-28D2-4AD7-9E9A-941A2967A3CD}"/>
              </a:ext>
            </a:extLst>
          </p:cNvPr>
          <p:cNvSpPr txBox="1"/>
          <p:nvPr/>
        </p:nvSpPr>
        <p:spPr>
          <a:xfrm>
            <a:off x="8143420" y="1556794"/>
            <a:ext cx="3543772" cy="954107"/>
          </a:xfrm>
          <a:prstGeom prst="rect">
            <a:avLst/>
          </a:prstGeom>
          <a:noFill/>
        </p:spPr>
        <p:txBody>
          <a:bodyPr wrap="square" rtlCol="0">
            <a:spAutoFit/>
          </a:bodyPr>
          <a:lstStyle/>
          <a:p>
            <a:pPr marL="457200" indent="-457200" algn="just">
              <a:buFont typeface="Wingdings" panose="05000000000000000000" pitchFamily="2" charset="2"/>
              <a:buChar char="ü"/>
            </a:pPr>
            <a:r>
              <a:rPr lang="en-US" altLang="en-US" sz="2800" i="1" dirty="0" err="1">
                <a:solidFill>
                  <a:srgbClr val="FF0000"/>
                </a:solidFill>
                <a:latin typeface="Times New Roman" pitchFamily="18" charset="0"/>
                <a:cs typeface="Times New Roman" pitchFamily="18" charset="0"/>
              </a:rPr>
              <a:t>Không</a:t>
            </a:r>
            <a:r>
              <a:rPr lang="en-US" altLang="en-US" sz="2800" i="1" dirty="0">
                <a:solidFill>
                  <a:srgbClr val="FF0000"/>
                </a:solidFill>
                <a:latin typeface="Times New Roman" pitchFamily="18" charset="0"/>
                <a:cs typeface="Times New Roman" pitchFamily="18" charset="0"/>
              </a:rPr>
              <a:t> </a:t>
            </a:r>
            <a:r>
              <a:rPr lang="en-US" altLang="en-US" sz="2800" i="1" dirty="0" err="1">
                <a:solidFill>
                  <a:srgbClr val="FF0000"/>
                </a:solidFill>
                <a:latin typeface="Times New Roman" pitchFamily="18" charset="0"/>
                <a:cs typeface="Times New Roman" pitchFamily="18" charset="0"/>
              </a:rPr>
              <a:t>tham</a:t>
            </a:r>
            <a:r>
              <a:rPr lang="en-US" altLang="en-US" sz="2800" i="1" dirty="0">
                <a:solidFill>
                  <a:srgbClr val="FF0000"/>
                </a:solidFill>
                <a:latin typeface="Times New Roman" pitchFamily="18" charset="0"/>
                <a:cs typeface="Times New Roman" pitchFamily="18" charset="0"/>
              </a:rPr>
              <a:t> </a:t>
            </a:r>
            <a:r>
              <a:rPr lang="en-US" altLang="en-US" sz="2800" i="1" dirty="0" err="1">
                <a:solidFill>
                  <a:srgbClr val="FF0000"/>
                </a:solidFill>
                <a:latin typeface="Times New Roman" pitchFamily="18" charset="0"/>
                <a:cs typeface="Times New Roman" pitchFamily="18" charset="0"/>
              </a:rPr>
              <a:t>gia</a:t>
            </a:r>
            <a:r>
              <a:rPr lang="en-US" altLang="en-US" sz="2800" i="1" dirty="0">
                <a:solidFill>
                  <a:srgbClr val="FF0000"/>
                </a:solidFill>
                <a:latin typeface="Times New Roman" pitchFamily="18" charset="0"/>
                <a:cs typeface="Times New Roman" pitchFamily="18" charset="0"/>
              </a:rPr>
              <a:t> </a:t>
            </a:r>
            <a:r>
              <a:rPr lang="en-US" altLang="en-US" sz="2800" i="1" dirty="0" err="1">
                <a:solidFill>
                  <a:srgbClr val="FF0000"/>
                </a:solidFill>
                <a:latin typeface="Times New Roman" pitchFamily="18" charset="0"/>
                <a:cs typeface="Times New Roman" pitchFamily="18" charset="0"/>
              </a:rPr>
              <a:t>cấu</a:t>
            </a:r>
            <a:r>
              <a:rPr lang="en-US" altLang="en-US" sz="2800" i="1" dirty="0">
                <a:solidFill>
                  <a:srgbClr val="FF0000"/>
                </a:solidFill>
                <a:latin typeface="Times New Roman" pitchFamily="18" charset="0"/>
                <a:cs typeface="Times New Roman" pitchFamily="18" charset="0"/>
              </a:rPr>
              <a:t> </a:t>
            </a:r>
            <a:r>
              <a:rPr lang="en-US" altLang="en-US" sz="2800" i="1" dirty="0" err="1">
                <a:solidFill>
                  <a:srgbClr val="FF0000"/>
                </a:solidFill>
                <a:latin typeface="Times New Roman" pitchFamily="18" charset="0"/>
                <a:cs typeface="Times New Roman" pitchFamily="18" charset="0"/>
              </a:rPr>
              <a:t>trúc</a:t>
            </a:r>
            <a:r>
              <a:rPr lang="en-US" altLang="en-US" sz="2800" i="1" dirty="0">
                <a:solidFill>
                  <a:srgbClr val="FF0000"/>
                </a:solidFill>
                <a:latin typeface="Times New Roman" pitchFamily="18" charset="0"/>
                <a:cs typeface="Times New Roman" pitchFamily="18" charset="0"/>
              </a:rPr>
              <a:t> </a:t>
            </a:r>
            <a:r>
              <a:rPr lang="en-US" altLang="en-US" sz="2800" i="1" dirty="0" err="1">
                <a:solidFill>
                  <a:srgbClr val="FF0000"/>
                </a:solidFill>
                <a:latin typeface="Times New Roman" pitchFamily="18" charset="0"/>
                <a:cs typeface="Times New Roman" pitchFamily="18" charset="0"/>
              </a:rPr>
              <a:t>chủ</a:t>
            </a:r>
            <a:r>
              <a:rPr lang="en-US" altLang="en-US" sz="2800" i="1" dirty="0">
                <a:solidFill>
                  <a:srgbClr val="FF0000"/>
                </a:solidFill>
                <a:latin typeface="Times New Roman" pitchFamily="18" charset="0"/>
                <a:cs typeface="Times New Roman" pitchFamily="18" charset="0"/>
              </a:rPr>
              <a:t> </a:t>
            </a:r>
            <a:r>
              <a:rPr lang="en-US" altLang="en-US" sz="2800" i="1" dirty="0" err="1">
                <a:solidFill>
                  <a:srgbClr val="FF0000"/>
                </a:solidFill>
                <a:latin typeface="Times New Roman" pitchFamily="18" charset="0"/>
                <a:cs typeface="Times New Roman" pitchFamily="18" charset="0"/>
              </a:rPr>
              <a:t>ngữ</a:t>
            </a:r>
            <a:r>
              <a:rPr lang="en-US" altLang="en-US" sz="2800" i="1" dirty="0">
                <a:solidFill>
                  <a:srgbClr val="FF0000"/>
                </a:solidFill>
                <a:latin typeface="Times New Roman" pitchFamily="18" charset="0"/>
                <a:cs typeface="Times New Roman" pitchFamily="18" charset="0"/>
              </a:rPr>
              <a:t>, </a:t>
            </a:r>
            <a:r>
              <a:rPr lang="en-US" altLang="en-US" sz="2800" i="1" dirty="0" err="1">
                <a:solidFill>
                  <a:srgbClr val="FF0000"/>
                </a:solidFill>
                <a:latin typeface="Times New Roman" pitchFamily="18" charset="0"/>
                <a:cs typeface="Times New Roman" pitchFamily="18" charset="0"/>
              </a:rPr>
              <a:t>vị</a:t>
            </a:r>
            <a:r>
              <a:rPr lang="en-US" altLang="en-US" sz="2800" i="1" dirty="0">
                <a:solidFill>
                  <a:srgbClr val="FF0000"/>
                </a:solidFill>
                <a:latin typeface="Times New Roman" pitchFamily="18" charset="0"/>
                <a:cs typeface="Times New Roman" pitchFamily="18" charset="0"/>
              </a:rPr>
              <a:t> </a:t>
            </a:r>
            <a:r>
              <a:rPr lang="en-US" altLang="en-US" sz="2800" i="1" dirty="0" err="1">
                <a:solidFill>
                  <a:srgbClr val="FF0000"/>
                </a:solidFill>
                <a:latin typeface="Times New Roman" pitchFamily="18" charset="0"/>
                <a:cs typeface="Times New Roman" pitchFamily="18" charset="0"/>
              </a:rPr>
              <a:t>ngữ</a:t>
            </a:r>
            <a:endParaRPr lang="en-US" altLang="en-US" sz="2800" i="1" dirty="0">
              <a:solidFill>
                <a:srgbClr val="FF0000"/>
              </a:solidFill>
              <a:latin typeface="Times New Roman" pitchFamily="18" charset="0"/>
              <a:cs typeface="Times New Roman" pitchFamily="18" charset="0"/>
            </a:endParaRPr>
          </a:p>
        </p:txBody>
      </p:sp>
      <p:sp>
        <p:nvSpPr>
          <p:cNvPr id="18" name="文本框 13">
            <a:extLst>
              <a:ext uri="{FF2B5EF4-FFF2-40B4-BE49-F238E27FC236}">
                <a16:creationId xmlns="" xmlns:a16="http://schemas.microsoft.com/office/drawing/2014/main" id="{3A4482C2-6D75-49BC-9E54-41BB808F8F1B}"/>
              </a:ext>
            </a:extLst>
          </p:cNvPr>
          <p:cNvSpPr txBox="1"/>
          <p:nvPr/>
        </p:nvSpPr>
        <p:spPr>
          <a:xfrm>
            <a:off x="8143419" y="2765246"/>
            <a:ext cx="3543772" cy="1815882"/>
          </a:xfrm>
          <a:prstGeom prst="rect">
            <a:avLst/>
          </a:prstGeom>
          <a:noFill/>
        </p:spPr>
        <p:txBody>
          <a:bodyPr wrap="square" rtlCol="0">
            <a:spAutoFit/>
          </a:bodyPr>
          <a:lstStyle/>
          <a:p>
            <a:pPr marL="457200" indent="-457200" algn="just">
              <a:buFont typeface="Wingdings" panose="05000000000000000000" pitchFamily="2" charset="2"/>
              <a:buChar char="ü"/>
            </a:pPr>
            <a:r>
              <a:rPr lang="en-US" altLang="en-US" sz="2800" i="1" dirty="0" err="1">
                <a:solidFill>
                  <a:srgbClr val="FF0000"/>
                </a:solidFill>
                <a:latin typeface="Times New Roman" pitchFamily="18" charset="0"/>
                <a:cs typeface="Times New Roman" pitchFamily="18" charset="0"/>
              </a:rPr>
              <a:t>Trước</a:t>
            </a:r>
            <a:r>
              <a:rPr lang="en-US" altLang="en-US" sz="2800" i="1" dirty="0">
                <a:solidFill>
                  <a:srgbClr val="FF0000"/>
                </a:solidFill>
                <a:latin typeface="Times New Roman" pitchFamily="18" charset="0"/>
                <a:cs typeface="Times New Roman" pitchFamily="18" charset="0"/>
              </a:rPr>
              <a:t> </a:t>
            </a:r>
            <a:r>
              <a:rPr lang="en-US" altLang="en-US" sz="2800" i="1" dirty="0" err="1">
                <a:solidFill>
                  <a:srgbClr val="FF0000"/>
                </a:solidFill>
                <a:latin typeface="Times New Roman" pitchFamily="18" charset="0"/>
                <a:cs typeface="Times New Roman" pitchFamily="18" charset="0"/>
              </a:rPr>
              <a:t>khởi</a:t>
            </a:r>
            <a:r>
              <a:rPr lang="en-US" altLang="en-US" sz="2800" i="1" dirty="0">
                <a:solidFill>
                  <a:srgbClr val="FF0000"/>
                </a:solidFill>
                <a:latin typeface="Times New Roman" pitchFamily="18" charset="0"/>
                <a:cs typeface="Times New Roman" pitchFamily="18" charset="0"/>
              </a:rPr>
              <a:t> </a:t>
            </a:r>
            <a:r>
              <a:rPr lang="en-US" altLang="en-US" sz="2800" i="1" dirty="0" err="1">
                <a:solidFill>
                  <a:srgbClr val="FF0000"/>
                </a:solidFill>
                <a:latin typeface="Times New Roman" pitchFamily="18" charset="0"/>
                <a:cs typeface="Times New Roman" pitchFamily="18" charset="0"/>
              </a:rPr>
              <a:t>ngữ</a:t>
            </a:r>
            <a:r>
              <a:rPr lang="en-US" altLang="en-US" sz="2800" i="1" dirty="0">
                <a:solidFill>
                  <a:srgbClr val="FF0000"/>
                </a:solidFill>
                <a:latin typeface="Times New Roman" pitchFamily="18" charset="0"/>
                <a:cs typeface="Times New Roman" pitchFamily="18" charset="0"/>
              </a:rPr>
              <a:t> </a:t>
            </a:r>
            <a:r>
              <a:rPr lang="en-US" altLang="en-US" sz="2800" i="1" dirty="0" err="1">
                <a:solidFill>
                  <a:srgbClr val="FF0000"/>
                </a:solidFill>
                <a:latin typeface="Times New Roman" pitchFamily="18" charset="0"/>
                <a:cs typeface="Times New Roman" pitchFamily="18" charset="0"/>
              </a:rPr>
              <a:t>thường</a:t>
            </a:r>
            <a:r>
              <a:rPr lang="en-US" altLang="en-US" sz="2800" i="1" dirty="0">
                <a:solidFill>
                  <a:srgbClr val="FF0000"/>
                </a:solidFill>
                <a:latin typeface="Times New Roman" pitchFamily="18" charset="0"/>
                <a:cs typeface="Times New Roman" pitchFamily="18" charset="0"/>
              </a:rPr>
              <a:t> </a:t>
            </a:r>
            <a:r>
              <a:rPr lang="en-US" altLang="en-US" sz="2800" i="1" dirty="0" err="1">
                <a:solidFill>
                  <a:srgbClr val="FF0000"/>
                </a:solidFill>
                <a:latin typeface="Times New Roman" pitchFamily="18" charset="0"/>
                <a:cs typeface="Times New Roman" pitchFamily="18" charset="0"/>
              </a:rPr>
              <a:t>có</a:t>
            </a:r>
            <a:r>
              <a:rPr lang="en-US" altLang="en-US" sz="2800" i="1" dirty="0">
                <a:solidFill>
                  <a:srgbClr val="FF0000"/>
                </a:solidFill>
                <a:latin typeface="Times New Roman" pitchFamily="18" charset="0"/>
                <a:cs typeface="Times New Roman" pitchFamily="18" charset="0"/>
              </a:rPr>
              <a:t> </a:t>
            </a:r>
            <a:r>
              <a:rPr lang="en-US" altLang="en-US" sz="2800" i="1" dirty="0" err="1">
                <a:solidFill>
                  <a:srgbClr val="FF0000"/>
                </a:solidFill>
                <a:latin typeface="Times New Roman" pitchFamily="18" charset="0"/>
                <a:cs typeface="Times New Roman" pitchFamily="18" charset="0"/>
              </a:rPr>
              <a:t>thể</a:t>
            </a:r>
            <a:r>
              <a:rPr lang="en-US" altLang="en-US" sz="2800" i="1" dirty="0">
                <a:solidFill>
                  <a:srgbClr val="FF0000"/>
                </a:solidFill>
                <a:latin typeface="Times New Roman" pitchFamily="18" charset="0"/>
                <a:cs typeface="Times New Roman" pitchFamily="18" charset="0"/>
              </a:rPr>
              <a:t> </a:t>
            </a:r>
            <a:r>
              <a:rPr lang="en-US" altLang="en-US" sz="2800" i="1" dirty="0" err="1">
                <a:solidFill>
                  <a:srgbClr val="FF0000"/>
                </a:solidFill>
                <a:latin typeface="Times New Roman" pitchFamily="18" charset="0"/>
                <a:cs typeface="Times New Roman" pitchFamily="18" charset="0"/>
              </a:rPr>
              <a:t>thêm</a:t>
            </a:r>
            <a:r>
              <a:rPr lang="en-US" altLang="en-US" sz="2800" i="1" dirty="0">
                <a:solidFill>
                  <a:srgbClr val="FF0000"/>
                </a:solidFill>
                <a:latin typeface="Times New Roman" pitchFamily="18" charset="0"/>
                <a:cs typeface="Times New Roman" pitchFamily="18" charset="0"/>
              </a:rPr>
              <a:t> </a:t>
            </a:r>
            <a:r>
              <a:rPr lang="en-US" altLang="en-US" sz="2800" i="1" dirty="0" err="1">
                <a:solidFill>
                  <a:srgbClr val="FF0000"/>
                </a:solidFill>
                <a:latin typeface="Times New Roman" pitchFamily="18" charset="0"/>
                <a:cs typeface="Times New Roman" pitchFamily="18" charset="0"/>
              </a:rPr>
              <a:t>các</a:t>
            </a:r>
            <a:r>
              <a:rPr lang="en-US" altLang="en-US" sz="2800" i="1" dirty="0">
                <a:solidFill>
                  <a:srgbClr val="FF0000"/>
                </a:solidFill>
                <a:latin typeface="Times New Roman" pitchFamily="18" charset="0"/>
                <a:cs typeface="Times New Roman" pitchFamily="18" charset="0"/>
              </a:rPr>
              <a:t> </a:t>
            </a:r>
            <a:r>
              <a:rPr lang="en-US" altLang="en-US" sz="2800" i="1" dirty="0" err="1">
                <a:solidFill>
                  <a:srgbClr val="FF0000"/>
                </a:solidFill>
                <a:latin typeface="Times New Roman" pitchFamily="18" charset="0"/>
                <a:cs typeface="Times New Roman" pitchFamily="18" charset="0"/>
              </a:rPr>
              <a:t>quan</a:t>
            </a:r>
            <a:r>
              <a:rPr lang="en-US" altLang="en-US" sz="2800" i="1" dirty="0">
                <a:solidFill>
                  <a:srgbClr val="FF0000"/>
                </a:solidFill>
                <a:latin typeface="Times New Roman" pitchFamily="18" charset="0"/>
                <a:cs typeface="Times New Roman" pitchFamily="18" charset="0"/>
              </a:rPr>
              <a:t> </a:t>
            </a:r>
            <a:r>
              <a:rPr lang="en-US" altLang="en-US" sz="2800" i="1" dirty="0" err="1">
                <a:solidFill>
                  <a:srgbClr val="FF0000"/>
                </a:solidFill>
                <a:latin typeface="Times New Roman" pitchFamily="18" charset="0"/>
                <a:cs typeface="Times New Roman" pitchFamily="18" charset="0"/>
              </a:rPr>
              <a:t>hệ</a:t>
            </a:r>
            <a:r>
              <a:rPr lang="en-US" altLang="en-US" sz="2800" i="1" dirty="0">
                <a:solidFill>
                  <a:srgbClr val="FF0000"/>
                </a:solidFill>
                <a:latin typeface="Times New Roman" pitchFamily="18" charset="0"/>
                <a:cs typeface="Times New Roman" pitchFamily="18" charset="0"/>
              </a:rPr>
              <a:t> </a:t>
            </a:r>
            <a:r>
              <a:rPr lang="en-US" altLang="en-US" sz="2800" i="1" dirty="0" err="1">
                <a:solidFill>
                  <a:srgbClr val="FF0000"/>
                </a:solidFill>
                <a:latin typeface="Times New Roman" pitchFamily="18" charset="0"/>
                <a:cs typeface="Times New Roman" pitchFamily="18" charset="0"/>
              </a:rPr>
              <a:t>từ</a:t>
            </a:r>
            <a:r>
              <a:rPr lang="en-US" altLang="en-US" sz="2800" i="1" dirty="0">
                <a:solidFill>
                  <a:srgbClr val="FF0000"/>
                </a:solidFill>
                <a:latin typeface="Times New Roman" pitchFamily="18" charset="0"/>
                <a:cs typeface="Times New Roman" pitchFamily="18" charset="0"/>
              </a:rPr>
              <a:t> </a:t>
            </a:r>
            <a:r>
              <a:rPr lang="en-US" altLang="en-US" sz="2800" i="1" dirty="0" err="1">
                <a:solidFill>
                  <a:srgbClr val="FF0000"/>
                </a:solidFill>
                <a:latin typeface="Times New Roman" pitchFamily="18" charset="0"/>
                <a:cs typeface="Times New Roman" pitchFamily="18" charset="0"/>
              </a:rPr>
              <a:t>như</a:t>
            </a:r>
            <a:r>
              <a:rPr lang="en-US" altLang="en-US" sz="2800" i="1" dirty="0">
                <a:solidFill>
                  <a:srgbClr val="FF0000"/>
                </a:solidFill>
                <a:latin typeface="Times New Roman" pitchFamily="18" charset="0"/>
                <a:cs typeface="Times New Roman" pitchFamily="18" charset="0"/>
              </a:rPr>
              <a:t>: </a:t>
            </a:r>
            <a:r>
              <a:rPr lang="en-US" altLang="en-US" sz="2800" i="1" dirty="0" err="1">
                <a:solidFill>
                  <a:srgbClr val="FF0000"/>
                </a:solidFill>
                <a:latin typeface="Times New Roman" pitchFamily="18" charset="0"/>
                <a:cs typeface="Times New Roman" pitchFamily="18" charset="0"/>
              </a:rPr>
              <a:t>còn</a:t>
            </a:r>
            <a:r>
              <a:rPr lang="en-US" altLang="en-US" sz="2800" i="1" dirty="0">
                <a:solidFill>
                  <a:srgbClr val="FF0000"/>
                </a:solidFill>
                <a:latin typeface="Times New Roman" pitchFamily="18" charset="0"/>
                <a:cs typeface="Times New Roman" pitchFamily="18" charset="0"/>
              </a:rPr>
              <a:t>, </a:t>
            </a:r>
            <a:r>
              <a:rPr lang="en-US" altLang="en-US" sz="2800" i="1" dirty="0" err="1">
                <a:solidFill>
                  <a:srgbClr val="FF0000"/>
                </a:solidFill>
                <a:latin typeface="Times New Roman" pitchFamily="18" charset="0"/>
                <a:cs typeface="Times New Roman" pitchFamily="18" charset="0"/>
              </a:rPr>
              <a:t>về</a:t>
            </a:r>
            <a:r>
              <a:rPr lang="en-US" altLang="en-US" sz="2800" i="1" dirty="0">
                <a:solidFill>
                  <a:srgbClr val="FF0000"/>
                </a:solidFill>
                <a:latin typeface="Times New Roman" pitchFamily="18" charset="0"/>
                <a:cs typeface="Times New Roman" pitchFamily="18" charset="0"/>
              </a:rPr>
              <a:t>, </a:t>
            </a:r>
            <a:r>
              <a:rPr lang="en-US" altLang="en-US" sz="2800" i="1" dirty="0" err="1">
                <a:solidFill>
                  <a:srgbClr val="FF0000"/>
                </a:solidFill>
                <a:latin typeface="Times New Roman" pitchFamily="18" charset="0"/>
                <a:cs typeface="Times New Roman" pitchFamily="18" charset="0"/>
              </a:rPr>
              <a:t>đối</a:t>
            </a:r>
            <a:r>
              <a:rPr lang="en-US" altLang="en-US" sz="2800" i="1" dirty="0">
                <a:solidFill>
                  <a:srgbClr val="FF0000"/>
                </a:solidFill>
                <a:latin typeface="Times New Roman" pitchFamily="18" charset="0"/>
                <a:cs typeface="Times New Roman" pitchFamily="18" charset="0"/>
              </a:rPr>
              <a:t> </a:t>
            </a:r>
            <a:r>
              <a:rPr lang="en-US" altLang="en-US" sz="2800" i="1" dirty="0" err="1">
                <a:solidFill>
                  <a:srgbClr val="FF0000"/>
                </a:solidFill>
                <a:latin typeface="Times New Roman" pitchFamily="18" charset="0"/>
                <a:cs typeface="Times New Roman" pitchFamily="18" charset="0"/>
              </a:rPr>
              <a:t>với</a:t>
            </a:r>
            <a:r>
              <a:rPr lang="en-US" altLang="en-US" sz="2800" i="1" dirty="0">
                <a:solidFill>
                  <a:srgbClr val="FF0000"/>
                </a:solidFill>
                <a:latin typeface="Times New Roman" pitchFamily="18" charset="0"/>
                <a:cs typeface="Times New Roman" pitchFamily="18" charset="0"/>
              </a:rPr>
              <a:t>…</a:t>
            </a:r>
          </a:p>
        </p:txBody>
      </p:sp>
      <p:sp>
        <p:nvSpPr>
          <p:cNvPr id="4" name="Rectangle 3"/>
          <p:cNvSpPr/>
          <p:nvPr/>
        </p:nvSpPr>
        <p:spPr>
          <a:xfrm>
            <a:off x="8446731" y="4667652"/>
            <a:ext cx="3555512" cy="1569660"/>
          </a:xfrm>
          <a:prstGeom prst="rect">
            <a:avLst/>
          </a:prstGeom>
        </p:spPr>
        <p:txBody>
          <a:bodyPr wrap="square">
            <a:spAutoFit/>
          </a:bodyPr>
          <a:lstStyle/>
          <a:p>
            <a:pPr>
              <a:spcBef>
                <a:spcPct val="50000"/>
              </a:spcBef>
            </a:pPr>
            <a:r>
              <a:rPr lang="en-US" altLang="en-US" sz="3200" i="1" smtClean="0">
                <a:latin typeface="Times New Roman" pitchFamily="18" charset="0"/>
                <a:cs typeface="Times New Roman" pitchFamily="18" charset="0"/>
              </a:rPr>
              <a:t>Ví dụ: </a:t>
            </a:r>
            <a:r>
              <a:rPr lang="en-US" altLang="en-US" sz="3200" b="1" i="1" smtClean="0">
                <a:latin typeface="Times New Roman" pitchFamily="18" charset="0"/>
                <a:cs typeface="Times New Roman" pitchFamily="18" charset="0"/>
              </a:rPr>
              <a:t>Bảo </a:t>
            </a:r>
            <a:r>
              <a:rPr lang="en-US" altLang="en-US" sz="3200" b="1" i="1">
                <a:latin typeface="Times New Roman" pitchFamily="18" charset="0"/>
                <a:cs typeface="Times New Roman" pitchFamily="18" charset="0"/>
              </a:rPr>
              <a:t>vệ môi trường</a:t>
            </a:r>
            <a:r>
              <a:rPr lang="en-US" altLang="en-US" sz="3200" i="1">
                <a:latin typeface="Times New Roman" pitchFamily="18" charset="0"/>
                <a:cs typeface="Times New Roman" pitchFamily="18" charset="0"/>
              </a:rPr>
              <a:t>, đó là việc chúng ta phải làm.</a:t>
            </a:r>
            <a:endParaRPr lang="en-US" altLang="en-US" sz="3200" i="1" dirty="0">
              <a:latin typeface="Times New Roman" pitchFamily="18" charset="0"/>
              <a:cs typeface="Times New Roman" pitchFamily="18" charset="0"/>
            </a:endParaRPr>
          </a:p>
        </p:txBody>
      </p:sp>
      <p:sp>
        <p:nvSpPr>
          <p:cNvPr id="19" name="Rectangle 18"/>
          <p:cNvSpPr/>
          <p:nvPr/>
        </p:nvSpPr>
        <p:spPr>
          <a:xfrm>
            <a:off x="646365" y="1136609"/>
            <a:ext cx="2210862" cy="584775"/>
          </a:xfrm>
          <a:prstGeom prst="rect">
            <a:avLst/>
          </a:prstGeom>
        </p:spPr>
        <p:txBody>
          <a:bodyPr wrap="none">
            <a:spAutoFit/>
          </a:bodyPr>
          <a:lstStyle/>
          <a:p>
            <a:pPr algn="just">
              <a:spcBef>
                <a:spcPts val="200"/>
              </a:spcBef>
              <a:spcAft>
                <a:spcPts val="200"/>
              </a:spcAft>
            </a:pPr>
            <a:r>
              <a:rPr lang="en-US" sz="3200" b="1" i="1" smtClean="0">
                <a:latin typeface="Times New Roman" pitchFamily="18" charset="0"/>
                <a:cs typeface="Times New Roman" pitchFamily="18" charset="0"/>
              </a:rPr>
              <a:t>1. Khởi ngữ</a:t>
            </a:r>
            <a:endParaRPr lang="en-US" sz="3200" b="1" i="1" dirty="0">
              <a:latin typeface="Times New Roman" pitchFamily="18" charset="0"/>
              <a:cs typeface="Times New Roman" pitchFamily="18" charset="0"/>
            </a:endParaRPr>
          </a:p>
        </p:txBody>
      </p:sp>
    </p:spTree>
    <p:extLst>
      <p:ext uri="{BB962C8B-B14F-4D97-AF65-F5344CB8AC3E}">
        <p14:creationId xmlns:p14="http://schemas.microsoft.com/office/powerpoint/2010/main" val="3181911194"/>
      </p:ext>
    </p:extLst>
  </p:cSld>
  <p:clrMapOvr>
    <a:masterClrMapping/>
  </p:clrMapOvr>
  <mc:AlternateContent xmlns:mc="http://schemas.openxmlformats.org/markup-compatibility/2006" xmlns:p14="http://schemas.microsoft.com/office/powerpoint/2010/main">
    <mc:Choice Requires="p14">
      <p:transition spd="slow" p14:dur="900" advClick="0" advTm="5000">
        <p14:warp dir="in"/>
      </p:transition>
    </mc:Choice>
    <mc:Fallback xmlns="">
      <p:transition spd="slow" advClick="0" advTm="5000">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1000"/>
                                        <p:tgtEl>
                                          <p:spTgt spid="2"/>
                                        </p:tgtEl>
                                      </p:cBhvr>
                                    </p:animEffect>
                                    <p:anim calcmode="lin" valueType="num">
                                      <p:cBhvr>
                                        <p:cTn id="8" dur="1000" fill="hold"/>
                                        <p:tgtEl>
                                          <p:spTgt spid="2"/>
                                        </p:tgtEl>
                                        <p:attrNameLst>
                                          <p:attrName>ppt_x</p:attrName>
                                        </p:attrNameLst>
                                      </p:cBhvr>
                                      <p:tavLst>
                                        <p:tav tm="0">
                                          <p:val>
                                            <p:strVal val="#ppt_x"/>
                                          </p:val>
                                        </p:tav>
                                        <p:tav tm="100000">
                                          <p:val>
                                            <p:strVal val="#ppt_x"/>
                                          </p:val>
                                        </p:tav>
                                      </p:tavLst>
                                    </p:anim>
                                    <p:anim calcmode="lin" valueType="num">
                                      <p:cBhvr>
                                        <p:cTn id="9" dur="1000" fill="hold"/>
                                        <p:tgtEl>
                                          <p:spTgt spid="2"/>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42" presetClass="entr" presetSubtype="0" fill="hold" grpId="0" nodeType="clickEffect">
                                  <p:stCondLst>
                                    <p:cond delay="0"/>
                                  </p:stCondLst>
                                  <p:childTnLst>
                                    <p:set>
                                      <p:cBhvr>
                                        <p:cTn id="13" dur="1" fill="hold">
                                          <p:stCondLst>
                                            <p:cond delay="0"/>
                                          </p:stCondLst>
                                        </p:cTn>
                                        <p:tgtEl>
                                          <p:spTgt spid="19"/>
                                        </p:tgtEl>
                                        <p:attrNameLst>
                                          <p:attrName>style.visibility</p:attrName>
                                        </p:attrNameLst>
                                      </p:cBhvr>
                                      <p:to>
                                        <p:strVal val="visible"/>
                                      </p:to>
                                    </p:set>
                                    <p:animEffect transition="in" filter="fade">
                                      <p:cBhvr>
                                        <p:cTn id="14" dur="1000"/>
                                        <p:tgtEl>
                                          <p:spTgt spid="19"/>
                                        </p:tgtEl>
                                      </p:cBhvr>
                                    </p:animEffect>
                                    <p:anim calcmode="lin" valueType="num">
                                      <p:cBhvr>
                                        <p:cTn id="15" dur="1000" fill="hold"/>
                                        <p:tgtEl>
                                          <p:spTgt spid="19"/>
                                        </p:tgtEl>
                                        <p:attrNameLst>
                                          <p:attrName>ppt_x</p:attrName>
                                        </p:attrNameLst>
                                      </p:cBhvr>
                                      <p:tavLst>
                                        <p:tav tm="0">
                                          <p:val>
                                            <p:strVal val="#ppt_x"/>
                                          </p:val>
                                        </p:tav>
                                        <p:tav tm="100000">
                                          <p:val>
                                            <p:strVal val="#ppt_x"/>
                                          </p:val>
                                        </p:tav>
                                      </p:tavLst>
                                    </p:anim>
                                    <p:anim calcmode="lin" valueType="num">
                                      <p:cBhvr>
                                        <p:cTn id="16" dur="1000" fill="hold"/>
                                        <p:tgtEl>
                                          <p:spTgt spid="19"/>
                                        </p:tgtEl>
                                        <p:attrNameLst>
                                          <p:attrName>ppt_y</p:attrName>
                                        </p:attrNameLst>
                                      </p:cBhvr>
                                      <p:tavLst>
                                        <p:tav tm="0">
                                          <p:val>
                                            <p:strVal val="#ppt_y+.1"/>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16" presetClass="entr" presetSubtype="21" fill="hold" nodeType="clickEffect">
                                  <p:stCondLst>
                                    <p:cond delay="0"/>
                                  </p:stCondLst>
                                  <p:childTnLst>
                                    <p:set>
                                      <p:cBhvr>
                                        <p:cTn id="20" dur="1" fill="hold">
                                          <p:stCondLst>
                                            <p:cond delay="0"/>
                                          </p:stCondLst>
                                        </p:cTn>
                                        <p:tgtEl>
                                          <p:spTgt spid="8"/>
                                        </p:tgtEl>
                                        <p:attrNameLst>
                                          <p:attrName>style.visibility</p:attrName>
                                        </p:attrNameLst>
                                      </p:cBhvr>
                                      <p:to>
                                        <p:strVal val="visible"/>
                                      </p:to>
                                    </p:set>
                                    <p:animEffect transition="in" filter="barn(inVertical)">
                                      <p:cBhvr>
                                        <p:cTn id="21" dur="500"/>
                                        <p:tgtEl>
                                          <p:spTgt spid="8"/>
                                        </p:tgtEl>
                                      </p:cBhvr>
                                    </p:animEffect>
                                  </p:childTnLst>
                                </p:cTn>
                              </p:par>
                              <p:par>
                                <p:cTn id="22" presetID="16" presetClass="entr" presetSubtype="21" fill="hold" nodeType="withEffect">
                                  <p:stCondLst>
                                    <p:cond delay="0"/>
                                  </p:stCondLst>
                                  <p:childTnLst>
                                    <p:set>
                                      <p:cBhvr>
                                        <p:cTn id="23" dur="1" fill="hold">
                                          <p:stCondLst>
                                            <p:cond delay="0"/>
                                          </p:stCondLst>
                                        </p:cTn>
                                        <p:tgtEl>
                                          <p:spTgt spid="7"/>
                                        </p:tgtEl>
                                        <p:attrNameLst>
                                          <p:attrName>style.visibility</p:attrName>
                                        </p:attrNameLst>
                                      </p:cBhvr>
                                      <p:to>
                                        <p:strVal val="visible"/>
                                      </p:to>
                                    </p:set>
                                    <p:animEffect transition="in" filter="barn(inVertical)">
                                      <p:cBhvr>
                                        <p:cTn id="24" dur="500"/>
                                        <p:tgtEl>
                                          <p:spTgt spid="7"/>
                                        </p:tgtEl>
                                      </p:cBhvr>
                                    </p:animEffect>
                                  </p:childTnLst>
                                </p:cTn>
                              </p:par>
                              <p:par>
                                <p:cTn id="25" presetID="16" presetClass="entr" presetSubtype="21" fill="hold" nodeType="withEffect">
                                  <p:stCondLst>
                                    <p:cond delay="0"/>
                                  </p:stCondLst>
                                  <p:childTnLst>
                                    <p:set>
                                      <p:cBhvr>
                                        <p:cTn id="26" dur="1" fill="hold">
                                          <p:stCondLst>
                                            <p:cond delay="0"/>
                                          </p:stCondLst>
                                        </p:cTn>
                                        <p:tgtEl>
                                          <p:spTgt spid="5"/>
                                        </p:tgtEl>
                                        <p:attrNameLst>
                                          <p:attrName>style.visibility</p:attrName>
                                        </p:attrNameLst>
                                      </p:cBhvr>
                                      <p:to>
                                        <p:strVal val="visible"/>
                                      </p:to>
                                    </p:set>
                                    <p:animEffect transition="in" filter="barn(inVertical)">
                                      <p:cBhvr>
                                        <p:cTn id="27" dur="500"/>
                                        <p:tgtEl>
                                          <p:spTgt spid="5"/>
                                        </p:tgtEl>
                                      </p:cBhvr>
                                    </p:animEffect>
                                  </p:childTnLst>
                                </p:cTn>
                              </p:par>
                              <p:par>
                                <p:cTn id="28" presetID="16" presetClass="entr" presetSubtype="21" fill="hold" nodeType="withEffect">
                                  <p:stCondLst>
                                    <p:cond delay="0"/>
                                  </p:stCondLst>
                                  <p:childTnLst>
                                    <p:set>
                                      <p:cBhvr>
                                        <p:cTn id="29" dur="1" fill="hold">
                                          <p:stCondLst>
                                            <p:cond delay="0"/>
                                          </p:stCondLst>
                                        </p:cTn>
                                        <p:tgtEl>
                                          <p:spTgt spid="10"/>
                                        </p:tgtEl>
                                        <p:attrNameLst>
                                          <p:attrName>style.visibility</p:attrName>
                                        </p:attrNameLst>
                                      </p:cBhvr>
                                      <p:to>
                                        <p:strVal val="visible"/>
                                      </p:to>
                                    </p:set>
                                    <p:animEffect transition="in" filter="barn(inVertical)">
                                      <p:cBhvr>
                                        <p:cTn id="30" dur="500"/>
                                        <p:tgtEl>
                                          <p:spTgt spid="10"/>
                                        </p:tgtEl>
                                      </p:cBhvr>
                                    </p:animEffect>
                                  </p:childTnLst>
                                </p:cTn>
                              </p:par>
                              <p:par>
                                <p:cTn id="31" presetID="16" presetClass="entr" presetSubtype="21" fill="hold" nodeType="withEffect">
                                  <p:stCondLst>
                                    <p:cond delay="0"/>
                                  </p:stCondLst>
                                  <p:childTnLst>
                                    <p:set>
                                      <p:cBhvr>
                                        <p:cTn id="32" dur="1" fill="hold">
                                          <p:stCondLst>
                                            <p:cond delay="0"/>
                                          </p:stCondLst>
                                        </p:cTn>
                                        <p:tgtEl>
                                          <p:spTgt spid="9"/>
                                        </p:tgtEl>
                                        <p:attrNameLst>
                                          <p:attrName>style.visibility</p:attrName>
                                        </p:attrNameLst>
                                      </p:cBhvr>
                                      <p:to>
                                        <p:strVal val="visible"/>
                                      </p:to>
                                    </p:set>
                                    <p:animEffect transition="in" filter="barn(inVertical)">
                                      <p:cBhvr>
                                        <p:cTn id="33" dur="500"/>
                                        <p:tgtEl>
                                          <p:spTgt spid="9"/>
                                        </p:tgtEl>
                                      </p:cBhvr>
                                    </p:animEffect>
                                  </p:childTnLst>
                                </p:cTn>
                              </p:par>
                            </p:childTnLst>
                          </p:cTn>
                        </p:par>
                      </p:childTnLst>
                    </p:cTn>
                  </p:par>
                  <p:par>
                    <p:cTn id="34" fill="hold">
                      <p:stCondLst>
                        <p:cond delay="indefinite"/>
                      </p:stCondLst>
                      <p:childTnLst>
                        <p:par>
                          <p:cTn id="35" fill="hold">
                            <p:stCondLst>
                              <p:cond delay="0"/>
                            </p:stCondLst>
                            <p:childTnLst>
                              <p:par>
                                <p:cTn id="36" presetID="21" presetClass="entr" presetSubtype="1" fill="hold" grpId="0" nodeType="clickEffect">
                                  <p:stCondLst>
                                    <p:cond delay="0"/>
                                  </p:stCondLst>
                                  <p:childTnLst>
                                    <p:set>
                                      <p:cBhvr>
                                        <p:cTn id="37" dur="1" fill="hold">
                                          <p:stCondLst>
                                            <p:cond delay="0"/>
                                          </p:stCondLst>
                                        </p:cTn>
                                        <p:tgtEl>
                                          <p:spTgt spid="17"/>
                                        </p:tgtEl>
                                        <p:attrNameLst>
                                          <p:attrName>style.visibility</p:attrName>
                                        </p:attrNameLst>
                                      </p:cBhvr>
                                      <p:to>
                                        <p:strVal val="visible"/>
                                      </p:to>
                                    </p:set>
                                    <p:animEffect transition="in" filter="wheel(1)">
                                      <p:cBhvr>
                                        <p:cTn id="38" dur="2000"/>
                                        <p:tgtEl>
                                          <p:spTgt spid="17"/>
                                        </p:tgtEl>
                                      </p:cBhvr>
                                    </p:animEffect>
                                  </p:childTnLst>
                                </p:cTn>
                              </p:par>
                            </p:childTnLst>
                          </p:cTn>
                        </p:par>
                      </p:childTnLst>
                    </p:cTn>
                  </p:par>
                  <p:par>
                    <p:cTn id="39" fill="hold">
                      <p:stCondLst>
                        <p:cond delay="indefinite"/>
                      </p:stCondLst>
                      <p:childTnLst>
                        <p:par>
                          <p:cTn id="40" fill="hold">
                            <p:stCondLst>
                              <p:cond delay="0"/>
                            </p:stCondLst>
                            <p:childTnLst>
                              <p:par>
                                <p:cTn id="41" presetID="6" presetClass="entr" presetSubtype="16" fill="hold" grpId="0" nodeType="clickEffect">
                                  <p:stCondLst>
                                    <p:cond delay="0"/>
                                  </p:stCondLst>
                                  <p:childTnLst>
                                    <p:set>
                                      <p:cBhvr>
                                        <p:cTn id="42" dur="1" fill="hold">
                                          <p:stCondLst>
                                            <p:cond delay="0"/>
                                          </p:stCondLst>
                                        </p:cTn>
                                        <p:tgtEl>
                                          <p:spTgt spid="18"/>
                                        </p:tgtEl>
                                        <p:attrNameLst>
                                          <p:attrName>style.visibility</p:attrName>
                                        </p:attrNameLst>
                                      </p:cBhvr>
                                      <p:to>
                                        <p:strVal val="visible"/>
                                      </p:to>
                                    </p:set>
                                    <p:animEffect transition="in" filter="circle(in)">
                                      <p:cBhvr>
                                        <p:cTn id="43" dur="2000"/>
                                        <p:tgtEl>
                                          <p:spTgt spid="18"/>
                                        </p:tgtEl>
                                      </p:cBhvr>
                                    </p:animEffect>
                                  </p:childTnLst>
                                </p:cTn>
                              </p:par>
                            </p:childTnLst>
                          </p:cTn>
                        </p:par>
                      </p:childTnLst>
                    </p:cTn>
                  </p:par>
                  <p:par>
                    <p:cTn id="44" fill="hold">
                      <p:stCondLst>
                        <p:cond delay="indefinite"/>
                      </p:stCondLst>
                      <p:childTnLst>
                        <p:par>
                          <p:cTn id="45" fill="hold">
                            <p:stCondLst>
                              <p:cond delay="0"/>
                            </p:stCondLst>
                            <p:childTnLst>
                              <p:par>
                                <p:cTn id="46" presetID="22" presetClass="entr" presetSubtype="4" fill="hold" grpId="0" nodeType="clickEffect">
                                  <p:stCondLst>
                                    <p:cond delay="0"/>
                                  </p:stCondLst>
                                  <p:childTnLst>
                                    <p:set>
                                      <p:cBhvr>
                                        <p:cTn id="47" dur="1" fill="hold">
                                          <p:stCondLst>
                                            <p:cond delay="0"/>
                                          </p:stCondLst>
                                        </p:cTn>
                                        <p:tgtEl>
                                          <p:spTgt spid="4"/>
                                        </p:tgtEl>
                                        <p:attrNameLst>
                                          <p:attrName>style.visibility</p:attrName>
                                        </p:attrNameLst>
                                      </p:cBhvr>
                                      <p:to>
                                        <p:strVal val="visible"/>
                                      </p:to>
                                    </p:set>
                                    <p:animEffect transition="in" filter="wipe(down)">
                                      <p:cBhvr>
                                        <p:cTn id="48"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17" grpId="0"/>
      <p:bldP spid="18" grpId="0"/>
      <p:bldP spid="4" grpId="0"/>
      <p:bldP spid="19" grpId="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p:cNvSpPr/>
          <p:nvPr/>
        </p:nvSpPr>
        <p:spPr>
          <a:xfrm>
            <a:off x="264941" y="476672"/>
            <a:ext cx="11665296" cy="5904656"/>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endParaRPr>
          </a:p>
        </p:txBody>
      </p:sp>
      <p:sp>
        <p:nvSpPr>
          <p:cNvPr id="2" name="Rectangle 1"/>
          <p:cNvSpPr/>
          <p:nvPr/>
        </p:nvSpPr>
        <p:spPr>
          <a:xfrm>
            <a:off x="408956" y="544253"/>
            <a:ext cx="9410525" cy="584775"/>
          </a:xfrm>
          <a:prstGeom prst="rect">
            <a:avLst/>
          </a:prstGeom>
        </p:spPr>
        <p:txBody>
          <a:bodyPr wrap="none">
            <a:spAutoFit/>
          </a:bodyPr>
          <a:lstStyle/>
          <a:p>
            <a:r>
              <a:rPr lang="en-US" sz="3200" b="1">
                <a:solidFill>
                  <a:srgbClr val="000000"/>
                </a:solidFill>
                <a:latin typeface="Times New Roman" panose="02020603050405020304" pitchFamily="18" charset="0"/>
                <a:cs typeface="Times New Roman" panose="02020603050405020304" pitchFamily="18" charset="0"/>
              </a:rPr>
              <a:t>I. KHỞI NGỮ VÀ CÁC THÀNH PHẦN BIỆT LẬP:</a:t>
            </a:r>
            <a:endParaRPr lang="vi-VN" sz="3200" b="1" dirty="0">
              <a:solidFill>
                <a:srgbClr val="000000"/>
              </a:solidFill>
              <a:latin typeface="Times New Roman" panose="02020603050405020304" pitchFamily="18" charset="0"/>
              <a:cs typeface="Times New Roman" panose="02020603050405020304" pitchFamily="18" charset="0"/>
            </a:endParaRPr>
          </a:p>
        </p:txBody>
      </p:sp>
      <p:grpSp>
        <p:nvGrpSpPr>
          <p:cNvPr id="19" name="千图PPT彼岸天：ID 8661124库_组合 2"/>
          <p:cNvGrpSpPr/>
          <p:nvPr>
            <p:custDataLst>
              <p:tags r:id="rId1"/>
            </p:custDataLst>
          </p:nvPr>
        </p:nvGrpSpPr>
        <p:grpSpPr>
          <a:xfrm>
            <a:off x="3073252" y="2355220"/>
            <a:ext cx="3258165" cy="3257680"/>
            <a:chOff x="3985198" y="1789259"/>
            <a:chExt cx="4204647" cy="4205113"/>
          </a:xfrm>
        </p:grpSpPr>
        <p:sp>
          <p:nvSpPr>
            <p:cNvPr id="20" name="Circle: Hollow 1"/>
            <p:cNvSpPr/>
            <p:nvPr/>
          </p:nvSpPr>
          <p:spPr>
            <a:xfrm>
              <a:off x="4375516" y="2199862"/>
              <a:ext cx="3403723" cy="3403719"/>
            </a:xfrm>
            <a:prstGeom prst="donut">
              <a:avLst>
                <a:gd name="adj" fmla="val 1772"/>
              </a:avLst>
            </a:prstGeom>
            <a:solidFill>
              <a:schemeClr val="bg1">
                <a:lumMod val="65000"/>
              </a:schemeClr>
            </a:solidFill>
            <a:ln w="3175">
              <a:noFill/>
            </a:ln>
          </p:spPr>
          <p:style>
            <a:lnRef idx="2">
              <a:schemeClr val="accent1">
                <a:shade val="50000"/>
              </a:schemeClr>
            </a:lnRef>
            <a:fillRef idx="1">
              <a:schemeClr val="accent1"/>
            </a:fillRef>
            <a:effectRef idx="0">
              <a:schemeClr val="accent1"/>
            </a:effectRef>
            <a:fontRef idx="minor">
              <a:schemeClr val="lt1"/>
            </a:fontRef>
          </p:style>
          <p:txBody>
            <a:bodyPr wrap="none" anchor="ctr">
              <a:normAutofit/>
            </a:bodyPr>
            <a:lstStyle/>
            <a:p>
              <a:pPr algn="ctr"/>
              <a:endParaRPr lang="zh-CN" altLang="en-US" sz="2400" b="1">
                <a:solidFill>
                  <a:srgbClr val="000000">
                    <a:lumMod val="75000"/>
                    <a:lumOff val="25000"/>
                  </a:srgbClr>
                </a:solidFill>
              </a:endParaRPr>
            </a:p>
          </p:txBody>
        </p:sp>
        <p:sp>
          <p:nvSpPr>
            <p:cNvPr id="21" name="Oval 16"/>
            <p:cNvSpPr/>
            <p:nvPr/>
          </p:nvSpPr>
          <p:spPr>
            <a:xfrm>
              <a:off x="5669091" y="1789259"/>
              <a:ext cx="816573" cy="816571"/>
            </a:xfrm>
            <a:prstGeom prst="ellipse">
              <a:avLst/>
            </a:prstGeom>
            <a:solidFill>
              <a:schemeClr val="accent1"/>
            </a:solidFill>
            <a:ln w="3175">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endParaRPr>
                <a:solidFill>
                  <a:srgbClr val="FFFFFF"/>
                </a:solidFill>
              </a:endParaRPr>
            </a:p>
          </p:txBody>
        </p:sp>
        <p:sp>
          <p:nvSpPr>
            <p:cNvPr id="22" name="Oval 19"/>
            <p:cNvSpPr/>
            <p:nvPr/>
          </p:nvSpPr>
          <p:spPr>
            <a:xfrm>
              <a:off x="3985198" y="3493440"/>
              <a:ext cx="816573" cy="816571"/>
            </a:xfrm>
            <a:prstGeom prst="ellipse">
              <a:avLst/>
            </a:prstGeom>
            <a:solidFill>
              <a:schemeClr val="accent4"/>
            </a:solidFill>
            <a:ln w="3175">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endParaRPr>
                <a:solidFill>
                  <a:srgbClr val="FFFFFF"/>
                </a:solidFill>
              </a:endParaRPr>
            </a:p>
          </p:txBody>
        </p:sp>
        <p:sp>
          <p:nvSpPr>
            <p:cNvPr id="23" name="Oval 22"/>
            <p:cNvSpPr/>
            <p:nvPr/>
          </p:nvSpPr>
          <p:spPr>
            <a:xfrm>
              <a:off x="5669091" y="5177801"/>
              <a:ext cx="816573" cy="816571"/>
            </a:xfrm>
            <a:prstGeom prst="ellipse">
              <a:avLst/>
            </a:prstGeom>
            <a:solidFill>
              <a:schemeClr val="accent3"/>
            </a:solidFill>
            <a:ln w="3175">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endParaRPr>
                <a:solidFill>
                  <a:srgbClr val="FFFFFF"/>
                </a:solidFill>
              </a:endParaRPr>
            </a:p>
          </p:txBody>
        </p:sp>
        <p:sp>
          <p:nvSpPr>
            <p:cNvPr id="24" name="Oval 25"/>
            <p:cNvSpPr/>
            <p:nvPr/>
          </p:nvSpPr>
          <p:spPr>
            <a:xfrm>
              <a:off x="7373272" y="3493440"/>
              <a:ext cx="816573" cy="816571"/>
            </a:xfrm>
            <a:prstGeom prst="ellipse">
              <a:avLst/>
            </a:prstGeom>
            <a:solidFill>
              <a:schemeClr val="accent2"/>
            </a:solidFill>
            <a:ln w="3175">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endParaRPr>
                <a:solidFill>
                  <a:srgbClr val="FFFFFF"/>
                </a:solidFill>
              </a:endParaRPr>
            </a:p>
          </p:txBody>
        </p:sp>
      </p:grpSp>
      <p:sp>
        <p:nvSpPr>
          <p:cNvPr id="6" name="Rectangle 5"/>
          <p:cNvSpPr/>
          <p:nvPr/>
        </p:nvSpPr>
        <p:spPr>
          <a:xfrm>
            <a:off x="3577307" y="3076938"/>
            <a:ext cx="2309026" cy="1815882"/>
          </a:xfrm>
          <a:prstGeom prst="rect">
            <a:avLst/>
          </a:prstGeom>
        </p:spPr>
        <p:txBody>
          <a:bodyPr wrap="square">
            <a:spAutoFit/>
          </a:bodyPr>
          <a:lstStyle/>
          <a:p>
            <a:pPr lvl="0" algn="ctr"/>
            <a:r>
              <a:rPr lang="en-US" sz="2800" b="1">
                <a:solidFill>
                  <a:srgbClr val="FF0000"/>
                </a:solidFill>
                <a:latin typeface="Times New Roman" panose="02020603050405020304" pitchFamily="18" charset="0"/>
                <a:cs typeface="Times New Roman" panose="02020603050405020304" pitchFamily="18" charset="0"/>
              </a:rPr>
              <a:t>CÁC THÀNH PHẦN BIỆT LẬP</a:t>
            </a:r>
            <a:endParaRPr lang="en-US" sz="2800" b="1" dirty="0">
              <a:solidFill>
                <a:srgbClr val="FF0000"/>
              </a:solidFill>
              <a:latin typeface="Times New Roman" panose="02020603050405020304" pitchFamily="18" charset="0"/>
              <a:cs typeface="Times New Roman" panose="02020603050405020304" pitchFamily="18" charset="0"/>
            </a:endParaRPr>
          </a:p>
        </p:txBody>
      </p:sp>
      <p:sp>
        <p:nvSpPr>
          <p:cNvPr id="25" name="Rectangle 24"/>
          <p:cNvSpPr/>
          <p:nvPr/>
        </p:nvSpPr>
        <p:spPr>
          <a:xfrm>
            <a:off x="3505299" y="1787767"/>
            <a:ext cx="2387192" cy="584775"/>
          </a:xfrm>
          <a:prstGeom prst="rect">
            <a:avLst/>
          </a:prstGeom>
        </p:spPr>
        <p:txBody>
          <a:bodyPr wrap="none">
            <a:spAutoFit/>
          </a:bodyPr>
          <a:lstStyle/>
          <a:p>
            <a:pPr lvl="0"/>
            <a:r>
              <a:rPr lang="en-US" sz="3200" b="1">
                <a:solidFill>
                  <a:schemeClr val="accent5">
                    <a:lumMod val="75000"/>
                  </a:schemeClr>
                </a:solidFill>
                <a:latin typeface="Times New Roman" pitchFamily="18" charset="0"/>
                <a:cs typeface="Times New Roman" pitchFamily="18" charset="0"/>
              </a:rPr>
              <a:t>TÌNH THÁI</a:t>
            </a:r>
            <a:endParaRPr lang="en-US" sz="3200" b="1" dirty="0">
              <a:solidFill>
                <a:schemeClr val="accent5">
                  <a:lumMod val="75000"/>
                </a:schemeClr>
              </a:solidFill>
            </a:endParaRPr>
          </a:p>
        </p:txBody>
      </p:sp>
      <p:sp>
        <p:nvSpPr>
          <p:cNvPr id="26" name="Rectangle 25"/>
          <p:cNvSpPr/>
          <p:nvPr/>
        </p:nvSpPr>
        <p:spPr>
          <a:xfrm>
            <a:off x="1201043" y="3524668"/>
            <a:ext cx="2375072" cy="1077218"/>
          </a:xfrm>
          <a:prstGeom prst="rect">
            <a:avLst/>
          </a:prstGeom>
        </p:spPr>
        <p:txBody>
          <a:bodyPr wrap="square">
            <a:spAutoFit/>
          </a:bodyPr>
          <a:lstStyle/>
          <a:p>
            <a:pPr lvl="0" algn="ctr"/>
            <a:r>
              <a:rPr lang="en-US" sz="3200" b="1" smtClean="0">
                <a:solidFill>
                  <a:schemeClr val="accent5">
                    <a:lumMod val="75000"/>
                  </a:schemeClr>
                </a:solidFill>
                <a:latin typeface="Times New Roman" pitchFamily="18" charset="0"/>
                <a:cs typeface="Times New Roman" pitchFamily="18" charset="0"/>
              </a:rPr>
              <a:t>CẢM THÁN</a:t>
            </a:r>
            <a:endParaRPr lang="en-US" sz="3200" b="1" dirty="0">
              <a:solidFill>
                <a:schemeClr val="accent5">
                  <a:lumMod val="75000"/>
                </a:schemeClr>
              </a:solidFill>
            </a:endParaRPr>
          </a:p>
        </p:txBody>
      </p:sp>
      <p:sp>
        <p:nvSpPr>
          <p:cNvPr id="27" name="Rectangle 26"/>
          <p:cNvSpPr/>
          <p:nvPr/>
        </p:nvSpPr>
        <p:spPr>
          <a:xfrm>
            <a:off x="6401103" y="3524668"/>
            <a:ext cx="1136645" cy="1077218"/>
          </a:xfrm>
          <a:prstGeom prst="rect">
            <a:avLst/>
          </a:prstGeom>
        </p:spPr>
        <p:txBody>
          <a:bodyPr wrap="square">
            <a:spAutoFit/>
          </a:bodyPr>
          <a:lstStyle/>
          <a:p>
            <a:pPr lvl="0"/>
            <a:r>
              <a:rPr lang="en-US" sz="3200" b="1" smtClean="0">
                <a:solidFill>
                  <a:schemeClr val="accent5">
                    <a:lumMod val="75000"/>
                  </a:schemeClr>
                </a:solidFill>
                <a:latin typeface="Times New Roman" pitchFamily="18" charset="0"/>
                <a:cs typeface="Times New Roman" pitchFamily="18" charset="0"/>
              </a:rPr>
              <a:t>GỌI ĐÁP</a:t>
            </a:r>
            <a:endParaRPr lang="en-US" sz="3200" b="1" dirty="0">
              <a:solidFill>
                <a:schemeClr val="accent5">
                  <a:lumMod val="75000"/>
                </a:schemeClr>
              </a:solidFill>
            </a:endParaRPr>
          </a:p>
        </p:txBody>
      </p:sp>
      <p:sp>
        <p:nvSpPr>
          <p:cNvPr id="28" name="Rectangle 27"/>
          <p:cNvSpPr/>
          <p:nvPr/>
        </p:nvSpPr>
        <p:spPr>
          <a:xfrm>
            <a:off x="3672559" y="5652537"/>
            <a:ext cx="2064989" cy="584775"/>
          </a:xfrm>
          <a:prstGeom prst="rect">
            <a:avLst/>
          </a:prstGeom>
        </p:spPr>
        <p:txBody>
          <a:bodyPr wrap="none">
            <a:spAutoFit/>
          </a:bodyPr>
          <a:lstStyle/>
          <a:p>
            <a:pPr lvl="0"/>
            <a:r>
              <a:rPr lang="en-US" sz="3200" b="1" smtClean="0">
                <a:solidFill>
                  <a:schemeClr val="accent5">
                    <a:lumMod val="75000"/>
                  </a:schemeClr>
                </a:solidFill>
                <a:latin typeface="Times New Roman" pitchFamily="18" charset="0"/>
                <a:cs typeface="Times New Roman" pitchFamily="18" charset="0"/>
              </a:rPr>
              <a:t>PHỤ CHÚ</a:t>
            </a:r>
            <a:endParaRPr lang="en-US" sz="3200" b="1" dirty="0">
              <a:solidFill>
                <a:schemeClr val="accent5">
                  <a:lumMod val="75000"/>
                </a:schemeClr>
              </a:solidFill>
            </a:endParaRPr>
          </a:p>
        </p:txBody>
      </p:sp>
      <p:sp>
        <p:nvSpPr>
          <p:cNvPr id="29" name="Rectangle 28"/>
          <p:cNvSpPr/>
          <p:nvPr/>
        </p:nvSpPr>
        <p:spPr>
          <a:xfrm>
            <a:off x="7897787" y="2798926"/>
            <a:ext cx="3384377" cy="2862322"/>
          </a:xfrm>
          <a:prstGeom prst="rect">
            <a:avLst/>
          </a:prstGeom>
        </p:spPr>
        <p:txBody>
          <a:bodyPr wrap="square">
            <a:spAutoFit/>
          </a:bodyPr>
          <a:lstStyle/>
          <a:p>
            <a:pPr algn="just">
              <a:spcBef>
                <a:spcPts val="200"/>
              </a:spcBef>
              <a:spcAft>
                <a:spcPts val="200"/>
              </a:spcAft>
            </a:pPr>
            <a:r>
              <a:rPr lang="vi-VN" sz="3600" i="1">
                <a:solidFill>
                  <a:srgbClr val="FF0000"/>
                </a:solidFill>
                <a:latin typeface="Times New Roman" pitchFamily="18" charset="0"/>
                <a:cs typeface="Times New Roman" pitchFamily="18" charset="0"/>
              </a:rPr>
              <a:t> Là những bộ phận không tham gia vào việc diễn đạt nghĩa sự việc của câu.</a:t>
            </a:r>
            <a:endParaRPr lang="en-US" sz="3600" i="1" dirty="0">
              <a:solidFill>
                <a:srgbClr val="FF0000"/>
              </a:solidFill>
              <a:latin typeface="Times New Roman" pitchFamily="18" charset="0"/>
              <a:cs typeface="Times New Roman" pitchFamily="18" charset="0"/>
            </a:endParaRPr>
          </a:p>
        </p:txBody>
      </p:sp>
      <p:sp>
        <p:nvSpPr>
          <p:cNvPr id="30" name="Rectangle 29"/>
          <p:cNvSpPr/>
          <p:nvPr/>
        </p:nvSpPr>
        <p:spPr>
          <a:xfrm>
            <a:off x="893969" y="1136609"/>
            <a:ext cx="4046301" cy="584775"/>
          </a:xfrm>
          <a:prstGeom prst="rect">
            <a:avLst/>
          </a:prstGeom>
        </p:spPr>
        <p:txBody>
          <a:bodyPr wrap="none">
            <a:spAutoFit/>
          </a:bodyPr>
          <a:lstStyle/>
          <a:p>
            <a:pPr algn="just">
              <a:spcBef>
                <a:spcPts val="200"/>
              </a:spcBef>
              <a:spcAft>
                <a:spcPts val="200"/>
              </a:spcAft>
            </a:pPr>
            <a:r>
              <a:rPr lang="en-US" sz="3200" b="1" i="1" smtClean="0">
                <a:latin typeface="Times New Roman" pitchFamily="18" charset="0"/>
                <a:cs typeface="Times New Roman" pitchFamily="18" charset="0"/>
              </a:rPr>
              <a:t>2.</a:t>
            </a:r>
            <a:r>
              <a:rPr lang="vi-VN" sz="3200" b="1" i="1" smtClean="0">
                <a:latin typeface="Times New Roman" pitchFamily="18" charset="0"/>
                <a:cs typeface="Times New Roman" pitchFamily="18" charset="0"/>
              </a:rPr>
              <a:t> </a:t>
            </a:r>
            <a:r>
              <a:rPr lang="vi-VN" sz="3200" b="1" i="1">
                <a:latin typeface="Times New Roman" pitchFamily="18" charset="0"/>
                <a:cs typeface="Times New Roman" pitchFamily="18" charset="0"/>
              </a:rPr>
              <a:t>Thành </a:t>
            </a:r>
            <a:r>
              <a:rPr lang="vi-VN" sz="3200" b="1" i="1">
                <a:latin typeface="Times New Roman" pitchFamily="18" charset="0"/>
                <a:cs typeface="Times New Roman" pitchFamily="18" charset="0"/>
              </a:rPr>
              <a:t>phần </a:t>
            </a:r>
            <a:r>
              <a:rPr lang="en-US" sz="3200" b="1" i="1" smtClean="0">
                <a:latin typeface="Times New Roman" pitchFamily="18" charset="0"/>
                <a:cs typeface="Times New Roman" pitchFamily="18" charset="0"/>
              </a:rPr>
              <a:t>biệt lập</a:t>
            </a:r>
            <a:endParaRPr lang="en-US" sz="3200" b="1" i="1" dirty="0">
              <a:latin typeface="Times New Roman" pitchFamily="18" charset="0"/>
              <a:cs typeface="Times New Roman" pitchFamily="18" charset="0"/>
            </a:endParaRPr>
          </a:p>
        </p:txBody>
      </p:sp>
    </p:spTree>
    <p:extLst>
      <p:ext uri="{BB962C8B-B14F-4D97-AF65-F5344CB8AC3E}">
        <p14:creationId xmlns:p14="http://schemas.microsoft.com/office/powerpoint/2010/main" val="4058520639"/>
      </p:ext>
    </p:extLst>
  </p:cSld>
  <p:clrMapOvr>
    <a:masterClrMapping/>
  </p:clrMapOvr>
  <mc:AlternateContent xmlns:mc="http://schemas.openxmlformats.org/markup-compatibility/2006" xmlns:p14="http://schemas.microsoft.com/office/powerpoint/2010/main">
    <mc:Choice Requires="p14">
      <p:transition spd="slow" p14:dur="900" advClick="0" advTm="5000">
        <p14:warp dir="in"/>
      </p:transition>
    </mc:Choice>
    <mc:Fallback xmlns="">
      <p:transition spd="slow" advClick="0" advTm="5000">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30"/>
                                        </p:tgtEl>
                                        <p:attrNameLst>
                                          <p:attrName>style.visibility</p:attrName>
                                        </p:attrNameLst>
                                      </p:cBhvr>
                                      <p:to>
                                        <p:strVal val="visible"/>
                                      </p:to>
                                    </p:set>
                                    <p:animEffect transition="in" filter="fade">
                                      <p:cBhvr>
                                        <p:cTn id="7" dur="1000"/>
                                        <p:tgtEl>
                                          <p:spTgt spid="30"/>
                                        </p:tgtEl>
                                      </p:cBhvr>
                                    </p:animEffect>
                                    <p:anim calcmode="lin" valueType="num">
                                      <p:cBhvr>
                                        <p:cTn id="8" dur="1000" fill="hold"/>
                                        <p:tgtEl>
                                          <p:spTgt spid="30"/>
                                        </p:tgtEl>
                                        <p:attrNameLst>
                                          <p:attrName>ppt_x</p:attrName>
                                        </p:attrNameLst>
                                      </p:cBhvr>
                                      <p:tavLst>
                                        <p:tav tm="0">
                                          <p:val>
                                            <p:strVal val="#ppt_x"/>
                                          </p:val>
                                        </p:tav>
                                        <p:tav tm="100000">
                                          <p:val>
                                            <p:strVal val="#ppt_x"/>
                                          </p:val>
                                        </p:tav>
                                      </p:tavLst>
                                    </p:anim>
                                    <p:anim calcmode="lin" valueType="num">
                                      <p:cBhvr>
                                        <p:cTn id="9" dur="1000" fill="hold"/>
                                        <p:tgtEl>
                                          <p:spTgt spid="30"/>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21" presetClass="entr" presetSubtype="1" fill="hold" nodeType="clickEffect">
                                  <p:stCondLst>
                                    <p:cond delay="0"/>
                                  </p:stCondLst>
                                  <p:childTnLst>
                                    <p:set>
                                      <p:cBhvr>
                                        <p:cTn id="13" dur="1" fill="hold">
                                          <p:stCondLst>
                                            <p:cond delay="0"/>
                                          </p:stCondLst>
                                        </p:cTn>
                                        <p:tgtEl>
                                          <p:spTgt spid="19"/>
                                        </p:tgtEl>
                                        <p:attrNameLst>
                                          <p:attrName>style.visibility</p:attrName>
                                        </p:attrNameLst>
                                      </p:cBhvr>
                                      <p:to>
                                        <p:strVal val="visible"/>
                                      </p:to>
                                    </p:set>
                                    <p:animEffect transition="in" filter="wheel(1)">
                                      <p:cBhvr>
                                        <p:cTn id="14" dur="2000"/>
                                        <p:tgtEl>
                                          <p:spTgt spid="19"/>
                                        </p:tgtEl>
                                      </p:cBhvr>
                                    </p:animEffect>
                                  </p:childTnLst>
                                </p:cTn>
                              </p:par>
                            </p:childTnLst>
                          </p:cTn>
                        </p:par>
                      </p:childTnLst>
                    </p:cTn>
                  </p:par>
                  <p:par>
                    <p:cTn id="15" fill="hold">
                      <p:stCondLst>
                        <p:cond delay="indefinite"/>
                      </p:stCondLst>
                      <p:childTnLst>
                        <p:par>
                          <p:cTn id="16" fill="hold">
                            <p:stCondLst>
                              <p:cond delay="0"/>
                            </p:stCondLst>
                            <p:childTnLst>
                              <p:par>
                                <p:cTn id="17" presetID="16" presetClass="entr" presetSubtype="21" fill="hold" grpId="0" nodeType="clickEffect">
                                  <p:stCondLst>
                                    <p:cond delay="0"/>
                                  </p:stCondLst>
                                  <p:childTnLst>
                                    <p:set>
                                      <p:cBhvr>
                                        <p:cTn id="18" dur="1" fill="hold">
                                          <p:stCondLst>
                                            <p:cond delay="0"/>
                                          </p:stCondLst>
                                        </p:cTn>
                                        <p:tgtEl>
                                          <p:spTgt spid="6"/>
                                        </p:tgtEl>
                                        <p:attrNameLst>
                                          <p:attrName>style.visibility</p:attrName>
                                        </p:attrNameLst>
                                      </p:cBhvr>
                                      <p:to>
                                        <p:strVal val="visible"/>
                                      </p:to>
                                    </p:set>
                                    <p:animEffect transition="in" filter="barn(inVertical)">
                                      <p:cBhvr>
                                        <p:cTn id="19" dur="500"/>
                                        <p:tgtEl>
                                          <p:spTgt spid="6"/>
                                        </p:tgtEl>
                                      </p:cBhvr>
                                    </p:animEffect>
                                  </p:childTnLst>
                                </p:cTn>
                              </p:par>
                            </p:childTnLst>
                          </p:cTn>
                        </p:par>
                      </p:childTnLst>
                    </p:cTn>
                  </p:par>
                  <p:par>
                    <p:cTn id="20" fill="hold">
                      <p:stCondLst>
                        <p:cond delay="indefinite"/>
                      </p:stCondLst>
                      <p:childTnLst>
                        <p:par>
                          <p:cTn id="21" fill="hold">
                            <p:stCondLst>
                              <p:cond delay="0"/>
                            </p:stCondLst>
                            <p:childTnLst>
                              <p:par>
                                <p:cTn id="22" presetID="16" presetClass="entr" presetSubtype="21" fill="hold" grpId="0" nodeType="clickEffect">
                                  <p:stCondLst>
                                    <p:cond delay="0"/>
                                  </p:stCondLst>
                                  <p:childTnLst>
                                    <p:set>
                                      <p:cBhvr>
                                        <p:cTn id="23" dur="1" fill="hold">
                                          <p:stCondLst>
                                            <p:cond delay="0"/>
                                          </p:stCondLst>
                                        </p:cTn>
                                        <p:tgtEl>
                                          <p:spTgt spid="25"/>
                                        </p:tgtEl>
                                        <p:attrNameLst>
                                          <p:attrName>style.visibility</p:attrName>
                                        </p:attrNameLst>
                                      </p:cBhvr>
                                      <p:to>
                                        <p:strVal val="visible"/>
                                      </p:to>
                                    </p:set>
                                    <p:animEffect transition="in" filter="barn(inVertical)">
                                      <p:cBhvr>
                                        <p:cTn id="24" dur="500"/>
                                        <p:tgtEl>
                                          <p:spTgt spid="25"/>
                                        </p:tgtEl>
                                      </p:cBhvr>
                                    </p:animEffect>
                                  </p:childTnLst>
                                </p:cTn>
                              </p:par>
                            </p:childTnLst>
                          </p:cTn>
                        </p:par>
                      </p:childTnLst>
                    </p:cTn>
                  </p:par>
                  <p:par>
                    <p:cTn id="25" fill="hold">
                      <p:stCondLst>
                        <p:cond delay="indefinite"/>
                      </p:stCondLst>
                      <p:childTnLst>
                        <p:par>
                          <p:cTn id="26" fill="hold">
                            <p:stCondLst>
                              <p:cond delay="0"/>
                            </p:stCondLst>
                            <p:childTnLst>
                              <p:par>
                                <p:cTn id="27" presetID="16" presetClass="entr" presetSubtype="21" fill="hold" grpId="0" nodeType="clickEffect">
                                  <p:stCondLst>
                                    <p:cond delay="0"/>
                                  </p:stCondLst>
                                  <p:childTnLst>
                                    <p:set>
                                      <p:cBhvr>
                                        <p:cTn id="28" dur="1" fill="hold">
                                          <p:stCondLst>
                                            <p:cond delay="0"/>
                                          </p:stCondLst>
                                        </p:cTn>
                                        <p:tgtEl>
                                          <p:spTgt spid="26"/>
                                        </p:tgtEl>
                                        <p:attrNameLst>
                                          <p:attrName>style.visibility</p:attrName>
                                        </p:attrNameLst>
                                      </p:cBhvr>
                                      <p:to>
                                        <p:strVal val="visible"/>
                                      </p:to>
                                    </p:set>
                                    <p:animEffect transition="in" filter="barn(inVertical)">
                                      <p:cBhvr>
                                        <p:cTn id="29" dur="500"/>
                                        <p:tgtEl>
                                          <p:spTgt spid="26"/>
                                        </p:tgtEl>
                                      </p:cBhvr>
                                    </p:animEffect>
                                  </p:childTnLst>
                                </p:cTn>
                              </p:par>
                            </p:childTnLst>
                          </p:cTn>
                        </p:par>
                      </p:childTnLst>
                    </p:cTn>
                  </p:par>
                  <p:par>
                    <p:cTn id="30" fill="hold">
                      <p:stCondLst>
                        <p:cond delay="indefinite"/>
                      </p:stCondLst>
                      <p:childTnLst>
                        <p:par>
                          <p:cTn id="31" fill="hold">
                            <p:stCondLst>
                              <p:cond delay="0"/>
                            </p:stCondLst>
                            <p:childTnLst>
                              <p:par>
                                <p:cTn id="32" presetID="16" presetClass="entr" presetSubtype="21" fill="hold" grpId="0" nodeType="clickEffect">
                                  <p:stCondLst>
                                    <p:cond delay="0"/>
                                  </p:stCondLst>
                                  <p:childTnLst>
                                    <p:set>
                                      <p:cBhvr>
                                        <p:cTn id="33" dur="1" fill="hold">
                                          <p:stCondLst>
                                            <p:cond delay="0"/>
                                          </p:stCondLst>
                                        </p:cTn>
                                        <p:tgtEl>
                                          <p:spTgt spid="27"/>
                                        </p:tgtEl>
                                        <p:attrNameLst>
                                          <p:attrName>style.visibility</p:attrName>
                                        </p:attrNameLst>
                                      </p:cBhvr>
                                      <p:to>
                                        <p:strVal val="visible"/>
                                      </p:to>
                                    </p:set>
                                    <p:animEffect transition="in" filter="barn(inVertical)">
                                      <p:cBhvr>
                                        <p:cTn id="34" dur="500"/>
                                        <p:tgtEl>
                                          <p:spTgt spid="27"/>
                                        </p:tgtEl>
                                      </p:cBhvr>
                                    </p:animEffect>
                                  </p:childTnLst>
                                </p:cTn>
                              </p:par>
                            </p:childTnLst>
                          </p:cTn>
                        </p:par>
                      </p:childTnLst>
                    </p:cTn>
                  </p:par>
                  <p:par>
                    <p:cTn id="35" fill="hold">
                      <p:stCondLst>
                        <p:cond delay="indefinite"/>
                      </p:stCondLst>
                      <p:childTnLst>
                        <p:par>
                          <p:cTn id="36" fill="hold">
                            <p:stCondLst>
                              <p:cond delay="0"/>
                            </p:stCondLst>
                            <p:childTnLst>
                              <p:par>
                                <p:cTn id="37" presetID="16" presetClass="entr" presetSubtype="21" fill="hold" grpId="0" nodeType="clickEffect">
                                  <p:stCondLst>
                                    <p:cond delay="0"/>
                                  </p:stCondLst>
                                  <p:childTnLst>
                                    <p:set>
                                      <p:cBhvr>
                                        <p:cTn id="38" dur="1" fill="hold">
                                          <p:stCondLst>
                                            <p:cond delay="0"/>
                                          </p:stCondLst>
                                        </p:cTn>
                                        <p:tgtEl>
                                          <p:spTgt spid="28"/>
                                        </p:tgtEl>
                                        <p:attrNameLst>
                                          <p:attrName>style.visibility</p:attrName>
                                        </p:attrNameLst>
                                      </p:cBhvr>
                                      <p:to>
                                        <p:strVal val="visible"/>
                                      </p:to>
                                    </p:set>
                                    <p:animEffect transition="in" filter="barn(inVertical)">
                                      <p:cBhvr>
                                        <p:cTn id="39" dur="500"/>
                                        <p:tgtEl>
                                          <p:spTgt spid="28"/>
                                        </p:tgtEl>
                                      </p:cBhvr>
                                    </p:animEffect>
                                  </p:childTnLst>
                                </p:cTn>
                              </p:par>
                            </p:childTnLst>
                          </p:cTn>
                        </p:par>
                      </p:childTnLst>
                    </p:cTn>
                  </p:par>
                  <p:par>
                    <p:cTn id="40" fill="hold">
                      <p:stCondLst>
                        <p:cond delay="indefinite"/>
                      </p:stCondLst>
                      <p:childTnLst>
                        <p:par>
                          <p:cTn id="41" fill="hold">
                            <p:stCondLst>
                              <p:cond delay="0"/>
                            </p:stCondLst>
                            <p:childTnLst>
                              <p:par>
                                <p:cTn id="42" presetID="16" presetClass="entr" presetSubtype="21" fill="hold" grpId="0" nodeType="clickEffect">
                                  <p:stCondLst>
                                    <p:cond delay="0"/>
                                  </p:stCondLst>
                                  <p:childTnLst>
                                    <p:set>
                                      <p:cBhvr>
                                        <p:cTn id="43" dur="1" fill="hold">
                                          <p:stCondLst>
                                            <p:cond delay="0"/>
                                          </p:stCondLst>
                                        </p:cTn>
                                        <p:tgtEl>
                                          <p:spTgt spid="29"/>
                                        </p:tgtEl>
                                        <p:attrNameLst>
                                          <p:attrName>style.visibility</p:attrName>
                                        </p:attrNameLst>
                                      </p:cBhvr>
                                      <p:to>
                                        <p:strVal val="visible"/>
                                      </p:to>
                                    </p:set>
                                    <p:animEffect transition="in" filter="barn(inVertical)">
                                      <p:cBhvr>
                                        <p:cTn id="44" dur="500"/>
                                        <p:tgtEl>
                                          <p:spTgt spid="2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P spid="25" grpId="0"/>
      <p:bldP spid="26" grpId="0"/>
      <p:bldP spid="27" grpId="0"/>
      <p:bldP spid="28" grpId="0"/>
      <p:bldP spid="29" grpId="0"/>
      <p:bldP spid="30" grpId="0"/>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p:cNvSpPr/>
          <p:nvPr/>
        </p:nvSpPr>
        <p:spPr>
          <a:xfrm>
            <a:off x="289080" y="415019"/>
            <a:ext cx="11665296" cy="5904656"/>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endParaRPr>
          </a:p>
        </p:txBody>
      </p:sp>
      <p:sp>
        <p:nvSpPr>
          <p:cNvPr id="2" name="Rectangle 1"/>
          <p:cNvSpPr/>
          <p:nvPr/>
        </p:nvSpPr>
        <p:spPr>
          <a:xfrm>
            <a:off x="408956" y="544253"/>
            <a:ext cx="9410525" cy="584775"/>
          </a:xfrm>
          <a:prstGeom prst="rect">
            <a:avLst/>
          </a:prstGeom>
        </p:spPr>
        <p:txBody>
          <a:bodyPr wrap="none">
            <a:spAutoFit/>
          </a:bodyPr>
          <a:lstStyle/>
          <a:p>
            <a:r>
              <a:rPr lang="en-US" sz="3200" b="1">
                <a:solidFill>
                  <a:srgbClr val="000000"/>
                </a:solidFill>
                <a:latin typeface="Times New Roman" panose="02020603050405020304" pitchFamily="18" charset="0"/>
                <a:cs typeface="Times New Roman" panose="02020603050405020304" pitchFamily="18" charset="0"/>
              </a:rPr>
              <a:t>I. KHỞI NGỮ VÀ CÁC THÀNH PHẦN BIỆT LẬP:</a:t>
            </a:r>
            <a:endParaRPr lang="vi-VN" sz="3200" b="1" dirty="0">
              <a:solidFill>
                <a:srgbClr val="000000"/>
              </a:solidFill>
              <a:latin typeface="Times New Roman" panose="02020603050405020304" pitchFamily="18" charset="0"/>
              <a:cs typeface="Times New Roman" panose="02020603050405020304" pitchFamily="18" charset="0"/>
            </a:endParaRPr>
          </a:p>
        </p:txBody>
      </p:sp>
      <p:sp>
        <p:nvSpPr>
          <p:cNvPr id="5" name="Rectangle 4"/>
          <p:cNvSpPr/>
          <p:nvPr/>
        </p:nvSpPr>
        <p:spPr>
          <a:xfrm>
            <a:off x="724051" y="1136609"/>
            <a:ext cx="4386137" cy="584775"/>
          </a:xfrm>
          <a:prstGeom prst="rect">
            <a:avLst/>
          </a:prstGeom>
        </p:spPr>
        <p:txBody>
          <a:bodyPr wrap="none">
            <a:spAutoFit/>
          </a:bodyPr>
          <a:lstStyle/>
          <a:p>
            <a:pPr algn="just">
              <a:spcBef>
                <a:spcPts val="200"/>
              </a:spcBef>
              <a:spcAft>
                <a:spcPts val="200"/>
              </a:spcAft>
            </a:pPr>
            <a:r>
              <a:rPr lang="en-US" sz="3200" b="1" i="1">
                <a:latin typeface="Times New Roman" pitchFamily="18" charset="0"/>
                <a:cs typeface="Times New Roman" pitchFamily="18" charset="0"/>
              </a:rPr>
              <a:t>a</a:t>
            </a:r>
            <a:r>
              <a:rPr lang="en-US" sz="3200" b="1" i="1" smtClean="0">
                <a:latin typeface="Times New Roman" pitchFamily="18" charset="0"/>
                <a:cs typeface="Times New Roman" pitchFamily="18" charset="0"/>
              </a:rPr>
              <a:t>.</a:t>
            </a:r>
            <a:r>
              <a:rPr lang="vi-VN" sz="3200" b="1" i="1" smtClean="0">
                <a:latin typeface="Times New Roman" pitchFamily="18" charset="0"/>
                <a:cs typeface="Times New Roman" pitchFamily="18" charset="0"/>
              </a:rPr>
              <a:t> </a:t>
            </a:r>
            <a:r>
              <a:rPr lang="vi-VN" sz="3200" b="1" i="1">
                <a:latin typeface="Times New Roman" pitchFamily="18" charset="0"/>
                <a:cs typeface="Times New Roman" pitchFamily="18" charset="0"/>
              </a:rPr>
              <a:t>Thành </a:t>
            </a:r>
            <a:r>
              <a:rPr lang="vi-VN" sz="3200" b="1" i="1">
                <a:latin typeface="Times New Roman" pitchFamily="18" charset="0"/>
                <a:cs typeface="Times New Roman" pitchFamily="18" charset="0"/>
              </a:rPr>
              <a:t>phần </a:t>
            </a:r>
            <a:r>
              <a:rPr lang="vi-VN" sz="3200" b="1" i="1" smtClean="0">
                <a:latin typeface="Times New Roman" pitchFamily="18" charset="0"/>
                <a:cs typeface="Times New Roman" pitchFamily="18" charset="0"/>
              </a:rPr>
              <a:t>tình thái:</a:t>
            </a:r>
            <a:endParaRPr lang="en-US" sz="3200" b="1" i="1" dirty="0">
              <a:latin typeface="Times New Roman" pitchFamily="18" charset="0"/>
              <a:cs typeface="Times New Roman" pitchFamily="18" charset="0"/>
            </a:endParaRPr>
          </a:p>
        </p:txBody>
      </p:sp>
      <p:sp>
        <p:nvSpPr>
          <p:cNvPr id="7" name="Rectangle 6"/>
          <p:cNvSpPr/>
          <p:nvPr/>
        </p:nvSpPr>
        <p:spPr>
          <a:xfrm>
            <a:off x="1201043" y="2378048"/>
            <a:ext cx="5880515" cy="1384995"/>
          </a:xfrm>
          <a:prstGeom prst="rect">
            <a:avLst/>
          </a:prstGeom>
        </p:spPr>
        <p:txBody>
          <a:bodyPr wrap="square">
            <a:spAutoFit/>
          </a:bodyPr>
          <a:lstStyle/>
          <a:p>
            <a:pPr>
              <a:spcBef>
                <a:spcPts val="200"/>
              </a:spcBef>
              <a:spcAft>
                <a:spcPts val="200"/>
              </a:spcAft>
            </a:pPr>
            <a:r>
              <a:rPr lang="vi-VN" sz="2800" i="1">
                <a:solidFill>
                  <a:srgbClr val="FF0000"/>
                </a:solidFill>
                <a:latin typeface="Times New Roman" pitchFamily="18" charset="0"/>
                <a:cs typeface="Times New Roman" pitchFamily="18" charset="0"/>
              </a:rPr>
              <a:t>	Thành phần tình thái được dùng để thể hiện cách nhìn của người nói đối với sự việc được nói trong câu.</a:t>
            </a:r>
            <a:endParaRPr lang="vi-VN" sz="2800" i="1" dirty="0">
              <a:solidFill>
                <a:srgbClr val="FF0000"/>
              </a:solidFill>
              <a:latin typeface="Times New Roman" pitchFamily="18" charset="0"/>
              <a:cs typeface="Times New Roman" pitchFamily="18" charset="0"/>
            </a:endParaRPr>
          </a:p>
        </p:txBody>
      </p:sp>
      <p:sp>
        <p:nvSpPr>
          <p:cNvPr id="8" name="Rectangle 7"/>
          <p:cNvSpPr/>
          <p:nvPr/>
        </p:nvSpPr>
        <p:spPr>
          <a:xfrm>
            <a:off x="1320919" y="3784972"/>
            <a:ext cx="6048671" cy="2308324"/>
          </a:xfrm>
          <a:prstGeom prst="rect">
            <a:avLst/>
          </a:prstGeom>
        </p:spPr>
        <p:txBody>
          <a:bodyPr wrap="square">
            <a:spAutoFit/>
          </a:bodyPr>
          <a:lstStyle/>
          <a:p>
            <a:r>
              <a:rPr lang="vi-VN" sz="3200" b="1" i="1">
                <a:latin typeface="Times New Roman" pitchFamily="18" charset="0"/>
                <a:cs typeface="Times New Roman" pitchFamily="18" charset="0"/>
              </a:rPr>
              <a:t>Ví dụ: </a:t>
            </a:r>
          </a:p>
          <a:p>
            <a:r>
              <a:rPr lang="vi-VN" sz="2000" b="1" i="1">
                <a:latin typeface="Times New Roman" pitchFamily="18" charset="0"/>
                <a:cs typeface="Times New Roman" pitchFamily="18" charset="0"/>
              </a:rPr>
              <a:t>	</a:t>
            </a:r>
            <a:r>
              <a:rPr lang="vi-VN" sz="2800" b="1" i="1">
                <a:latin typeface="Times New Roman" pitchFamily="18" charset="0"/>
                <a:cs typeface="Times New Roman" pitchFamily="18" charset="0"/>
              </a:rPr>
              <a:t>- </a:t>
            </a:r>
            <a:r>
              <a:rPr lang="en-US" sz="2800" i="1" u="sng" smtClean="0">
                <a:latin typeface="Times New Roman" pitchFamily="18" charset="0"/>
                <a:cs typeface="Times New Roman" pitchFamily="18" charset="0"/>
              </a:rPr>
              <a:t>Hình như </a:t>
            </a:r>
            <a:r>
              <a:rPr lang="en-US" sz="2800" i="1" smtClean="0">
                <a:latin typeface="Times New Roman" pitchFamily="18" charset="0"/>
                <a:cs typeface="Times New Roman" pitchFamily="18" charset="0"/>
              </a:rPr>
              <a:t>thu đã về</a:t>
            </a:r>
            <a:endParaRPr lang="vi-VN" sz="2800" i="1">
              <a:latin typeface="Times New Roman" pitchFamily="18" charset="0"/>
              <a:cs typeface="Times New Roman" pitchFamily="18" charset="0"/>
            </a:endParaRPr>
          </a:p>
          <a:p>
            <a:r>
              <a:rPr lang="vi-VN" sz="2800" i="1">
                <a:latin typeface="Times New Roman" pitchFamily="18" charset="0"/>
                <a:cs typeface="Times New Roman" pitchFamily="18" charset="0"/>
              </a:rPr>
              <a:t>	- </a:t>
            </a:r>
            <a:r>
              <a:rPr lang="vi-VN" sz="2800" i="1" u="sng">
                <a:latin typeface="Times New Roman" pitchFamily="18" charset="0"/>
                <a:cs typeface="Times New Roman" pitchFamily="18" charset="0"/>
              </a:rPr>
              <a:t>Dường như </a:t>
            </a:r>
            <a:r>
              <a:rPr lang="vi-VN" sz="2800" i="1">
                <a:latin typeface="Times New Roman" pitchFamily="18" charset="0"/>
                <a:cs typeface="Times New Roman" pitchFamily="18" charset="0"/>
              </a:rPr>
              <a:t>trời đã mưa tối qua.</a:t>
            </a:r>
            <a:endParaRPr lang="en-US" sz="2800" i="1">
              <a:latin typeface="Times New Roman" pitchFamily="18" charset="0"/>
              <a:cs typeface="Times New Roman" pitchFamily="18" charset="0"/>
            </a:endParaRPr>
          </a:p>
          <a:p>
            <a:r>
              <a:rPr lang="vi-VN" sz="2800" i="1">
                <a:latin typeface="Times New Roman" pitchFamily="18" charset="0"/>
                <a:cs typeface="Times New Roman" pitchFamily="18" charset="0"/>
              </a:rPr>
              <a:t>       </a:t>
            </a:r>
            <a:r>
              <a:rPr lang="en-US" sz="2800" i="1" smtClean="0">
                <a:latin typeface="Times New Roman" pitchFamily="18" charset="0"/>
                <a:cs typeface="Times New Roman" pitchFamily="18" charset="0"/>
              </a:rPr>
              <a:t>  </a:t>
            </a:r>
            <a:r>
              <a:rPr lang="vi-VN" sz="2800" i="1" smtClean="0">
                <a:latin typeface="Times New Roman" pitchFamily="18" charset="0"/>
                <a:cs typeface="Times New Roman" pitchFamily="18" charset="0"/>
              </a:rPr>
              <a:t>-  </a:t>
            </a:r>
            <a:r>
              <a:rPr lang="vi-VN" sz="2800" i="1" u="sng">
                <a:latin typeface="Times New Roman" pitchFamily="18" charset="0"/>
                <a:cs typeface="Times New Roman" pitchFamily="18" charset="0"/>
              </a:rPr>
              <a:t>Có </a:t>
            </a:r>
            <a:r>
              <a:rPr lang="vi-VN" sz="2800" i="1" u="sng" smtClean="0">
                <a:latin typeface="Times New Roman" pitchFamily="18" charset="0"/>
                <a:cs typeface="Times New Roman" pitchFamily="18" charset="0"/>
              </a:rPr>
              <a:t>lẽ</a:t>
            </a:r>
            <a:r>
              <a:rPr lang="en-US" sz="2800" i="1" u="sng" smtClean="0">
                <a:latin typeface="Times New Roman" pitchFamily="18" charset="0"/>
                <a:cs typeface="Times New Roman" pitchFamily="18" charset="0"/>
              </a:rPr>
              <a:t>, </a:t>
            </a:r>
            <a:r>
              <a:rPr lang="en-US" sz="2800" i="1" smtClean="0">
                <a:latin typeface="Times New Roman" pitchFamily="18" charset="0"/>
                <a:cs typeface="Times New Roman" pitchFamily="18" charset="0"/>
              </a:rPr>
              <a:t>cậu đã quên mất rằng hôm nay tớ hẹn cậu đi chơi</a:t>
            </a:r>
            <a:endParaRPr lang="vi-VN" sz="2800" b="1" i="1" dirty="0">
              <a:latin typeface="Times New Roman" pitchFamily="18" charset="0"/>
              <a:cs typeface="Times New Roman" pitchFamily="18" charset="0"/>
            </a:endParaRPr>
          </a:p>
        </p:txBody>
      </p:sp>
      <p:sp>
        <p:nvSpPr>
          <p:cNvPr id="61" name="Shape 1135">
            <a:extLst>
              <a:ext uri="{FF2B5EF4-FFF2-40B4-BE49-F238E27FC236}">
                <a16:creationId xmlns="" xmlns:a16="http://schemas.microsoft.com/office/drawing/2014/main" id="{F35113B9-FBBD-4266-B9A6-3FD13150E920}"/>
              </a:ext>
            </a:extLst>
          </p:cNvPr>
          <p:cNvSpPr/>
          <p:nvPr/>
        </p:nvSpPr>
        <p:spPr bwMode="auto">
          <a:xfrm rot="10800000">
            <a:off x="7864146" y="1887369"/>
            <a:ext cx="3270344" cy="3267906"/>
          </a:xfrm>
          <a:custGeom>
            <a:avLst/>
            <a:gdLst>
              <a:gd name="T0" fmla="*/ 1634893 w 21600"/>
              <a:gd name="T1" fmla="*/ 1634212 h 21600"/>
              <a:gd name="T2" fmla="*/ 1634893 w 21600"/>
              <a:gd name="T3" fmla="*/ 1634212 h 21600"/>
              <a:gd name="T4" fmla="*/ 1634893 w 21600"/>
              <a:gd name="T5" fmla="*/ 1634212 h 21600"/>
              <a:gd name="T6" fmla="*/ 1634893 w 21600"/>
              <a:gd name="T7" fmla="*/ 1634212 h 21600"/>
              <a:gd name="T8" fmla="*/ 0 60000 65536"/>
              <a:gd name="T9" fmla="*/ 5898240 60000 65536"/>
              <a:gd name="T10" fmla="*/ 11796480 60000 65536"/>
              <a:gd name="T11" fmla="*/ 17694720 60000 65536"/>
            </a:gdLst>
            <a:ahLst/>
            <a:cxnLst>
              <a:cxn ang="T8">
                <a:pos x="T0" y="T1"/>
              </a:cxn>
              <a:cxn ang="T9">
                <a:pos x="T2" y="T3"/>
              </a:cxn>
              <a:cxn ang="T10">
                <a:pos x="T4" y="T5"/>
              </a:cxn>
              <a:cxn ang="T11">
                <a:pos x="T6" y="T7"/>
              </a:cxn>
            </a:cxnLst>
            <a:rect l="0" t="0" r="r" b="b"/>
            <a:pathLst>
              <a:path w="21600" h="21600" extrusionOk="0">
                <a:moveTo>
                  <a:pt x="0" y="10800"/>
                </a:moveTo>
                <a:cubicBezTo>
                  <a:pt x="0" y="4835"/>
                  <a:pt x="4835" y="0"/>
                  <a:pt x="10800" y="0"/>
                </a:cubicBezTo>
                <a:cubicBezTo>
                  <a:pt x="16765" y="0"/>
                  <a:pt x="21600" y="4835"/>
                  <a:pt x="21600" y="10800"/>
                </a:cubicBezTo>
                <a:cubicBezTo>
                  <a:pt x="21600" y="16765"/>
                  <a:pt x="16765" y="21600"/>
                  <a:pt x="10800" y="21600"/>
                </a:cubicBezTo>
                <a:cubicBezTo>
                  <a:pt x="4835" y="21600"/>
                  <a:pt x="0" y="16765"/>
                  <a:pt x="0" y="10800"/>
                </a:cubicBezTo>
                <a:close/>
              </a:path>
            </a:pathLst>
          </a:custGeom>
          <a:noFill/>
          <a:ln w="25400">
            <a:solidFill>
              <a:srgbClr val="758056"/>
            </a:solidFill>
            <a:miter lim="400000"/>
          </a:ln>
          <a:extLst>
            <a:ext uri="{909E8E84-426E-40DD-AFC4-6F175D3DCCD1}">
              <a14:hiddenFill xmlns:a14="http://schemas.microsoft.com/office/drawing/2010/main">
                <a:solidFill>
                  <a:srgbClr val="FFFFFF"/>
                </a:solidFill>
              </a14:hiddenFill>
            </a:ext>
          </a:extLst>
        </p:spPr>
        <p:txBody>
          <a:bodyPr lIns="38091" tIns="38091" rIns="38091" bIns="38091" anchor="ctr"/>
          <a:lstStyle>
            <a:defPPr>
              <a:defRPr lang="en-US"/>
            </a:defPPr>
            <a:lvl1pPr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1pPr>
            <a:lvl2pPr marL="4572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2pPr>
            <a:lvl3pPr marL="9144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3pPr>
            <a:lvl4pPr marL="13716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4pPr>
            <a:lvl5pPr marL="18288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5pPr>
            <a:lvl6pPr marL="2286000" algn="l" defTabSz="914400" rtl="0" eaLnBrk="1" latinLnBrk="0" hangingPunct="1">
              <a:defRPr kern="1200">
                <a:solidFill>
                  <a:schemeClr val="tx1"/>
                </a:solidFill>
                <a:latin typeface="Calibri" panose="020F0502020204030204" pitchFamily="34" charset="0"/>
                <a:ea typeface="+mn-ea"/>
                <a:cs typeface="+mn-cs"/>
              </a:defRPr>
            </a:lvl6pPr>
            <a:lvl7pPr marL="2743200" algn="l" defTabSz="914400" rtl="0" eaLnBrk="1" latinLnBrk="0" hangingPunct="1">
              <a:defRPr kern="1200">
                <a:solidFill>
                  <a:schemeClr val="tx1"/>
                </a:solidFill>
                <a:latin typeface="Calibri" panose="020F0502020204030204" pitchFamily="34" charset="0"/>
                <a:ea typeface="+mn-ea"/>
                <a:cs typeface="+mn-cs"/>
              </a:defRPr>
            </a:lvl7pPr>
            <a:lvl8pPr marL="3200400" algn="l" defTabSz="914400" rtl="0" eaLnBrk="1" latinLnBrk="0" hangingPunct="1">
              <a:defRPr kern="1200">
                <a:solidFill>
                  <a:schemeClr val="tx1"/>
                </a:solidFill>
                <a:latin typeface="Calibri" panose="020F0502020204030204" pitchFamily="34" charset="0"/>
                <a:ea typeface="+mn-ea"/>
                <a:cs typeface="+mn-cs"/>
              </a:defRPr>
            </a:lvl8pPr>
            <a:lvl9pPr marL="3657600" algn="l" defTabSz="914400" rtl="0" eaLnBrk="1" latinLnBrk="0" hangingPunct="1">
              <a:defRPr kern="1200">
                <a:solidFill>
                  <a:schemeClr val="tx1"/>
                </a:solidFill>
                <a:latin typeface="Calibri" panose="020F0502020204030204" pitchFamily="34" charset="0"/>
                <a:ea typeface="+mn-ea"/>
                <a:cs typeface="+mn-cs"/>
              </a:defRPr>
            </a:lvl9pPr>
          </a:lstStyle>
          <a:p>
            <a:endParaRPr lang="es-ES">
              <a:solidFill>
                <a:prstClr val="white">
                  <a:lumMod val="50000"/>
                </a:prstClr>
              </a:solidFill>
            </a:endParaRPr>
          </a:p>
        </p:txBody>
      </p:sp>
      <p:sp>
        <p:nvSpPr>
          <p:cNvPr id="62" name="Shape 1142">
            <a:extLst>
              <a:ext uri="{FF2B5EF4-FFF2-40B4-BE49-F238E27FC236}">
                <a16:creationId xmlns="" xmlns:a16="http://schemas.microsoft.com/office/drawing/2014/main" id="{19AB11C1-AC09-4600-8E7F-34A80BFE0200}"/>
              </a:ext>
            </a:extLst>
          </p:cNvPr>
          <p:cNvSpPr/>
          <p:nvPr/>
        </p:nvSpPr>
        <p:spPr bwMode="auto">
          <a:xfrm rot="1790900">
            <a:off x="9532659" y="1665171"/>
            <a:ext cx="1382753" cy="1196698"/>
          </a:xfrm>
          <a:custGeom>
            <a:avLst/>
            <a:gdLst>
              <a:gd name="T0" fmla="*/ 690909 w 21600"/>
              <a:gd name="T1" fmla="*/ 598344 h 21600"/>
              <a:gd name="T2" fmla="*/ 690909 w 21600"/>
              <a:gd name="T3" fmla="*/ 598344 h 21600"/>
              <a:gd name="T4" fmla="*/ 690909 w 21600"/>
              <a:gd name="T5" fmla="*/ 598344 h 21600"/>
              <a:gd name="T6" fmla="*/ 690909 w 21600"/>
              <a:gd name="T7" fmla="*/ 598344 h 21600"/>
              <a:gd name="T8" fmla="*/ 0 60000 65536"/>
              <a:gd name="T9" fmla="*/ 5898240 60000 65536"/>
              <a:gd name="T10" fmla="*/ 11796480 60000 65536"/>
              <a:gd name="T11" fmla="*/ 17694720 60000 65536"/>
            </a:gdLst>
            <a:ahLst/>
            <a:cxnLst>
              <a:cxn ang="T8">
                <a:pos x="T0" y="T1"/>
              </a:cxn>
              <a:cxn ang="T9">
                <a:pos x="T2" y="T3"/>
              </a:cxn>
              <a:cxn ang="T10">
                <a:pos x="T4" y="T5"/>
              </a:cxn>
              <a:cxn ang="T11">
                <a:pos x="T6" y="T7"/>
              </a:cxn>
            </a:cxnLst>
            <a:rect l="0" t="0" r="r" b="b"/>
            <a:pathLst>
              <a:path w="21600" h="21600" extrusionOk="0">
                <a:moveTo>
                  <a:pt x="5400" y="21600"/>
                </a:moveTo>
                <a:lnTo>
                  <a:pt x="0" y="10800"/>
                </a:lnTo>
                <a:lnTo>
                  <a:pt x="5400" y="0"/>
                </a:lnTo>
                <a:lnTo>
                  <a:pt x="16200" y="0"/>
                </a:lnTo>
                <a:lnTo>
                  <a:pt x="21600" y="10800"/>
                </a:lnTo>
                <a:lnTo>
                  <a:pt x="16200" y="21600"/>
                </a:lnTo>
                <a:cubicBezTo>
                  <a:pt x="16200" y="21600"/>
                  <a:pt x="5400" y="21600"/>
                  <a:pt x="5400" y="21600"/>
                </a:cubicBezTo>
                <a:close/>
              </a:path>
            </a:pathLst>
          </a:custGeom>
          <a:solidFill>
            <a:schemeClr val="accent5">
              <a:lumMod val="75000"/>
            </a:schemeClr>
          </a:solidFill>
          <a:ln>
            <a:solidFill>
              <a:srgbClr val="EA9696"/>
            </a:solidFill>
          </a:ln>
        </p:spPr>
        <p:txBody>
          <a:bodyPr lIns="38091" tIns="38091" rIns="38091" bIns="38091" anchor="ctr"/>
          <a:lstStyle>
            <a:defPPr>
              <a:defRPr lang="en-US"/>
            </a:defPPr>
            <a:lvl1pPr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1pPr>
            <a:lvl2pPr marL="4572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2pPr>
            <a:lvl3pPr marL="9144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3pPr>
            <a:lvl4pPr marL="13716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4pPr>
            <a:lvl5pPr marL="18288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5pPr>
            <a:lvl6pPr marL="2286000" algn="l" defTabSz="914400" rtl="0" eaLnBrk="1" latinLnBrk="0" hangingPunct="1">
              <a:defRPr kern="1200">
                <a:solidFill>
                  <a:schemeClr val="tx1"/>
                </a:solidFill>
                <a:latin typeface="Calibri" panose="020F0502020204030204" pitchFamily="34" charset="0"/>
                <a:ea typeface="+mn-ea"/>
                <a:cs typeface="+mn-cs"/>
              </a:defRPr>
            </a:lvl6pPr>
            <a:lvl7pPr marL="2743200" algn="l" defTabSz="914400" rtl="0" eaLnBrk="1" latinLnBrk="0" hangingPunct="1">
              <a:defRPr kern="1200">
                <a:solidFill>
                  <a:schemeClr val="tx1"/>
                </a:solidFill>
                <a:latin typeface="Calibri" panose="020F0502020204030204" pitchFamily="34" charset="0"/>
                <a:ea typeface="+mn-ea"/>
                <a:cs typeface="+mn-cs"/>
              </a:defRPr>
            </a:lvl7pPr>
            <a:lvl8pPr marL="3200400" algn="l" defTabSz="914400" rtl="0" eaLnBrk="1" latinLnBrk="0" hangingPunct="1">
              <a:defRPr kern="1200">
                <a:solidFill>
                  <a:schemeClr val="tx1"/>
                </a:solidFill>
                <a:latin typeface="Calibri" panose="020F0502020204030204" pitchFamily="34" charset="0"/>
                <a:ea typeface="+mn-ea"/>
                <a:cs typeface="+mn-cs"/>
              </a:defRPr>
            </a:lvl8pPr>
            <a:lvl9pPr marL="3657600" algn="l" defTabSz="914400" rtl="0" eaLnBrk="1" latinLnBrk="0" hangingPunct="1">
              <a:defRPr kern="1200">
                <a:solidFill>
                  <a:schemeClr val="tx1"/>
                </a:solidFill>
                <a:latin typeface="Calibri" panose="020F0502020204030204" pitchFamily="34" charset="0"/>
                <a:ea typeface="+mn-ea"/>
                <a:cs typeface="+mn-cs"/>
              </a:defRPr>
            </a:lvl9pPr>
          </a:lstStyle>
          <a:p>
            <a:endParaRPr lang="es-ES">
              <a:solidFill>
                <a:prstClr val="white">
                  <a:lumMod val="50000"/>
                </a:prstClr>
              </a:solidFill>
            </a:endParaRPr>
          </a:p>
        </p:txBody>
      </p:sp>
      <p:sp>
        <p:nvSpPr>
          <p:cNvPr id="63" name="Shape 1145">
            <a:extLst>
              <a:ext uri="{FF2B5EF4-FFF2-40B4-BE49-F238E27FC236}">
                <a16:creationId xmlns="" xmlns:a16="http://schemas.microsoft.com/office/drawing/2014/main" id="{3F4B6F44-88BB-488D-94BF-7912F696E4F1}"/>
              </a:ext>
            </a:extLst>
          </p:cNvPr>
          <p:cNvSpPr/>
          <p:nvPr/>
        </p:nvSpPr>
        <p:spPr bwMode="auto">
          <a:xfrm rot="1790900">
            <a:off x="10270868" y="2917418"/>
            <a:ext cx="1381165" cy="1196698"/>
          </a:xfrm>
          <a:custGeom>
            <a:avLst/>
            <a:gdLst>
              <a:gd name="T0" fmla="*/ 690914 w 21600"/>
              <a:gd name="T1" fmla="*/ 598351 h 21600"/>
              <a:gd name="T2" fmla="*/ 690914 w 21600"/>
              <a:gd name="T3" fmla="*/ 598351 h 21600"/>
              <a:gd name="T4" fmla="*/ 690914 w 21600"/>
              <a:gd name="T5" fmla="*/ 598351 h 21600"/>
              <a:gd name="T6" fmla="*/ 690914 w 21600"/>
              <a:gd name="T7" fmla="*/ 598351 h 21600"/>
              <a:gd name="T8" fmla="*/ 0 60000 65536"/>
              <a:gd name="T9" fmla="*/ 5898240 60000 65536"/>
              <a:gd name="T10" fmla="*/ 11796480 60000 65536"/>
              <a:gd name="T11" fmla="*/ 17694720 60000 65536"/>
            </a:gdLst>
            <a:ahLst/>
            <a:cxnLst>
              <a:cxn ang="T8">
                <a:pos x="T0" y="T1"/>
              </a:cxn>
              <a:cxn ang="T9">
                <a:pos x="T2" y="T3"/>
              </a:cxn>
              <a:cxn ang="T10">
                <a:pos x="T4" y="T5"/>
              </a:cxn>
              <a:cxn ang="T11">
                <a:pos x="T6" y="T7"/>
              </a:cxn>
            </a:cxnLst>
            <a:rect l="0" t="0" r="r" b="b"/>
            <a:pathLst>
              <a:path w="21600" h="21600" extrusionOk="0">
                <a:moveTo>
                  <a:pt x="5400" y="21600"/>
                </a:moveTo>
                <a:lnTo>
                  <a:pt x="0" y="10800"/>
                </a:lnTo>
                <a:lnTo>
                  <a:pt x="5400" y="0"/>
                </a:lnTo>
                <a:lnTo>
                  <a:pt x="16200" y="0"/>
                </a:lnTo>
                <a:lnTo>
                  <a:pt x="21600" y="10800"/>
                </a:lnTo>
                <a:lnTo>
                  <a:pt x="16200" y="21600"/>
                </a:lnTo>
                <a:cubicBezTo>
                  <a:pt x="16200" y="21600"/>
                  <a:pt x="5400" y="21600"/>
                  <a:pt x="5400" y="21600"/>
                </a:cubicBezTo>
                <a:close/>
              </a:path>
            </a:pathLst>
          </a:custGeom>
          <a:solidFill>
            <a:schemeClr val="accent5">
              <a:lumMod val="60000"/>
              <a:lumOff val="40000"/>
            </a:schemeClr>
          </a:solidFill>
          <a:ln>
            <a:noFill/>
          </a:ln>
        </p:spPr>
        <p:txBody>
          <a:bodyPr lIns="38091" tIns="38091" rIns="38091" bIns="38091" anchor="ctr"/>
          <a:lstStyle>
            <a:defPPr>
              <a:defRPr lang="en-US"/>
            </a:defPPr>
            <a:lvl1pPr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1pPr>
            <a:lvl2pPr marL="4572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2pPr>
            <a:lvl3pPr marL="9144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3pPr>
            <a:lvl4pPr marL="13716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4pPr>
            <a:lvl5pPr marL="18288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5pPr>
            <a:lvl6pPr marL="2286000" algn="l" defTabSz="914400" rtl="0" eaLnBrk="1" latinLnBrk="0" hangingPunct="1">
              <a:defRPr kern="1200">
                <a:solidFill>
                  <a:schemeClr val="tx1"/>
                </a:solidFill>
                <a:latin typeface="Calibri" panose="020F0502020204030204" pitchFamily="34" charset="0"/>
                <a:ea typeface="+mn-ea"/>
                <a:cs typeface="+mn-cs"/>
              </a:defRPr>
            </a:lvl6pPr>
            <a:lvl7pPr marL="2743200" algn="l" defTabSz="914400" rtl="0" eaLnBrk="1" latinLnBrk="0" hangingPunct="1">
              <a:defRPr kern="1200">
                <a:solidFill>
                  <a:schemeClr val="tx1"/>
                </a:solidFill>
                <a:latin typeface="Calibri" panose="020F0502020204030204" pitchFamily="34" charset="0"/>
                <a:ea typeface="+mn-ea"/>
                <a:cs typeface="+mn-cs"/>
              </a:defRPr>
            </a:lvl7pPr>
            <a:lvl8pPr marL="3200400" algn="l" defTabSz="914400" rtl="0" eaLnBrk="1" latinLnBrk="0" hangingPunct="1">
              <a:defRPr kern="1200">
                <a:solidFill>
                  <a:schemeClr val="tx1"/>
                </a:solidFill>
                <a:latin typeface="Calibri" panose="020F0502020204030204" pitchFamily="34" charset="0"/>
                <a:ea typeface="+mn-ea"/>
                <a:cs typeface="+mn-cs"/>
              </a:defRPr>
            </a:lvl8pPr>
            <a:lvl9pPr marL="3657600" algn="l" defTabSz="914400" rtl="0" eaLnBrk="1" latinLnBrk="0" hangingPunct="1">
              <a:defRPr kern="1200">
                <a:solidFill>
                  <a:schemeClr val="tx1"/>
                </a:solidFill>
                <a:latin typeface="Calibri" panose="020F0502020204030204" pitchFamily="34" charset="0"/>
                <a:ea typeface="+mn-ea"/>
                <a:cs typeface="+mn-cs"/>
              </a:defRPr>
            </a:lvl9pPr>
          </a:lstStyle>
          <a:p>
            <a:endParaRPr lang="es-ES">
              <a:solidFill>
                <a:prstClr val="white">
                  <a:lumMod val="50000"/>
                </a:prstClr>
              </a:solidFill>
            </a:endParaRPr>
          </a:p>
        </p:txBody>
      </p:sp>
      <p:sp>
        <p:nvSpPr>
          <p:cNvPr id="64" name="Shape 1148">
            <a:extLst>
              <a:ext uri="{FF2B5EF4-FFF2-40B4-BE49-F238E27FC236}">
                <a16:creationId xmlns="" xmlns:a16="http://schemas.microsoft.com/office/drawing/2014/main" id="{9D02B356-1194-4B87-86E6-1E772D0CF3CC}"/>
              </a:ext>
            </a:extLst>
          </p:cNvPr>
          <p:cNvSpPr/>
          <p:nvPr/>
        </p:nvSpPr>
        <p:spPr bwMode="auto">
          <a:xfrm rot="1790900">
            <a:off x="9534245" y="4199821"/>
            <a:ext cx="1382752" cy="1196698"/>
          </a:xfrm>
          <a:custGeom>
            <a:avLst/>
            <a:gdLst>
              <a:gd name="T0" fmla="*/ 690914 w 21600"/>
              <a:gd name="T1" fmla="*/ 598343 h 21600"/>
              <a:gd name="T2" fmla="*/ 690914 w 21600"/>
              <a:gd name="T3" fmla="*/ 598343 h 21600"/>
              <a:gd name="T4" fmla="*/ 690914 w 21600"/>
              <a:gd name="T5" fmla="*/ 598343 h 21600"/>
              <a:gd name="T6" fmla="*/ 690914 w 21600"/>
              <a:gd name="T7" fmla="*/ 598343 h 21600"/>
              <a:gd name="T8" fmla="*/ 0 60000 65536"/>
              <a:gd name="T9" fmla="*/ 5898240 60000 65536"/>
              <a:gd name="T10" fmla="*/ 11796480 60000 65536"/>
              <a:gd name="T11" fmla="*/ 17694720 60000 65536"/>
            </a:gdLst>
            <a:ahLst/>
            <a:cxnLst>
              <a:cxn ang="T8">
                <a:pos x="T0" y="T1"/>
              </a:cxn>
              <a:cxn ang="T9">
                <a:pos x="T2" y="T3"/>
              </a:cxn>
              <a:cxn ang="T10">
                <a:pos x="T4" y="T5"/>
              </a:cxn>
              <a:cxn ang="T11">
                <a:pos x="T6" y="T7"/>
              </a:cxn>
            </a:cxnLst>
            <a:rect l="0" t="0" r="r" b="b"/>
            <a:pathLst>
              <a:path w="21600" h="21600" extrusionOk="0">
                <a:moveTo>
                  <a:pt x="5400" y="21600"/>
                </a:moveTo>
                <a:lnTo>
                  <a:pt x="0" y="10800"/>
                </a:lnTo>
                <a:lnTo>
                  <a:pt x="5400" y="0"/>
                </a:lnTo>
                <a:lnTo>
                  <a:pt x="16200" y="0"/>
                </a:lnTo>
                <a:lnTo>
                  <a:pt x="21600" y="10800"/>
                </a:lnTo>
                <a:lnTo>
                  <a:pt x="16200" y="21600"/>
                </a:lnTo>
                <a:cubicBezTo>
                  <a:pt x="16200" y="21600"/>
                  <a:pt x="5400" y="21600"/>
                  <a:pt x="5400" y="21600"/>
                </a:cubicBezTo>
                <a:close/>
              </a:path>
            </a:pathLst>
          </a:custGeom>
          <a:solidFill>
            <a:schemeClr val="accent5">
              <a:lumMod val="75000"/>
            </a:schemeClr>
          </a:solidFill>
          <a:ln>
            <a:solidFill>
              <a:srgbClr val="EA9696"/>
            </a:solidFill>
          </a:ln>
        </p:spPr>
        <p:txBody>
          <a:bodyPr lIns="38091" tIns="38091" rIns="38091" bIns="38091" anchor="ctr"/>
          <a:lstStyle>
            <a:defPPr>
              <a:defRPr lang="en-US"/>
            </a:defPPr>
            <a:lvl1pPr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1pPr>
            <a:lvl2pPr marL="4572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2pPr>
            <a:lvl3pPr marL="9144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3pPr>
            <a:lvl4pPr marL="13716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4pPr>
            <a:lvl5pPr marL="18288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5pPr>
            <a:lvl6pPr marL="2286000" algn="l" defTabSz="914400" rtl="0" eaLnBrk="1" latinLnBrk="0" hangingPunct="1">
              <a:defRPr kern="1200">
                <a:solidFill>
                  <a:schemeClr val="tx1"/>
                </a:solidFill>
                <a:latin typeface="Calibri" panose="020F0502020204030204" pitchFamily="34" charset="0"/>
                <a:ea typeface="+mn-ea"/>
                <a:cs typeface="+mn-cs"/>
              </a:defRPr>
            </a:lvl6pPr>
            <a:lvl7pPr marL="2743200" algn="l" defTabSz="914400" rtl="0" eaLnBrk="1" latinLnBrk="0" hangingPunct="1">
              <a:defRPr kern="1200">
                <a:solidFill>
                  <a:schemeClr val="tx1"/>
                </a:solidFill>
                <a:latin typeface="Calibri" panose="020F0502020204030204" pitchFamily="34" charset="0"/>
                <a:ea typeface="+mn-ea"/>
                <a:cs typeface="+mn-cs"/>
              </a:defRPr>
            </a:lvl7pPr>
            <a:lvl8pPr marL="3200400" algn="l" defTabSz="914400" rtl="0" eaLnBrk="1" latinLnBrk="0" hangingPunct="1">
              <a:defRPr kern="1200">
                <a:solidFill>
                  <a:schemeClr val="tx1"/>
                </a:solidFill>
                <a:latin typeface="Calibri" panose="020F0502020204030204" pitchFamily="34" charset="0"/>
                <a:ea typeface="+mn-ea"/>
                <a:cs typeface="+mn-cs"/>
              </a:defRPr>
            </a:lvl8pPr>
            <a:lvl9pPr marL="3657600" algn="l" defTabSz="914400" rtl="0" eaLnBrk="1" latinLnBrk="0" hangingPunct="1">
              <a:defRPr kern="1200">
                <a:solidFill>
                  <a:schemeClr val="tx1"/>
                </a:solidFill>
                <a:latin typeface="Calibri" panose="020F0502020204030204" pitchFamily="34" charset="0"/>
                <a:ea typeface="+mn-ea"/>
                <a:cs typeface="+mn-cs"/>
              </a:defRPr>
            </a:lvl9pPr>
          </a:lstStyle>
          <a:p>
            <a:endParaRPr lang="es-ES">
              <a:solidFill>
                <a:prstClr val="white">
                  <a:lumMod val="50000"/>
                </a:prstClr>
              </a:solidFill>
            </a:endParaRPr>
          </a:p>
        </p:txBody>
      </p:sp>
      <p:sp>
        <p:nvSpPr>
          <p:cNvPr id="65" name="Shape 1151">
            <a:extLst>
              <a:ext uri="{FF2B5EF4-FFF2-40B4-BE49-F238E27FC236}">
                <a16:creationId xmlns="" xmlns:a16="http://schemas.microsoft.com/office/drawing/2014/main" id="{6ED978C9-200C-4A8C-8B67-9D579D595274}"/>
              </a:ext>
            </a:extLst>
          </p:cNvPr>
          <p:cNvSpPr/>
          <p:nvPr/>
        </p:nvSpPr>
        <p:spPr bwMode="auto">
          <a:xfrm rot="1790900">
            <a:off x="8086405" y="4185538"/>
            <a:ext cx="1381165" cy="1196698"/>
          </a:xfrm>
          <a:custGeom>
            <a:avLst/>
            <a:gdLst>
              <a:gd name="T0" fmla="*/ 690910 w 21600"/>
              <a:gd name="T1" fmla="*/ 598348 h 21600"/>
              <a:gd name="T2" fmla="*/ 690910 w 21600"/>
              <a:gd name="T3" fmla="*/ 598348 h 21600"/>
              <a:gd name="T4" fmla="*/ 690910 w 21600"/>
              <a:gd name="T5" fmla="*/ 598348 h 21600"/>
              <a:gd name="T6" fmla="*/ 690910 w 21600"/>
              <a:gd name="T7" fmla="*/ 598348 h 21600"/>
              <a:gd name="T8" fmla="*/ 0 60000 65536"/>
              <a:gd name="T9" fmla="*/ 5898240 60000 65536"/>
              <a:gd name="T10" fmla="*/ 11796480 60000 65536"/>
              <a:gd name="T11" fmla="*/ 17694720 60000 65536"/>
            </a:gdLst>
            <a:ahLst/>
            <a:cxnLst>
              <a:cxn ang="T8">
                <a:pos x="T0" y="T1"/>
              </a:cxn>
              <a:cxn ang="T9">
                <a:pos x="T2" y="T3"/>
              </a:cxn>
              <a:cxn ang="T10">
                <a:pos x="T4" y="T5"/>
              </a:cxn>
              <a:cxn ang="T11">
                <a:pos x="T6" y="T7"/>
              </a:cxn>
            </a:cxnLst>
            <a:rect l="0" t="0" r="r" b="b"/>
            <a:pathLst>
              <a:path w="21600" h="21600" extrusionOk="0">
                <a:moveTo>
                  <a:pt x="5400" y="21600"/>
                </a:moveTo>
                <a:lnTo>
                  <a:pt x="0" y="10800"/>
                </a:lnTo>
                <a:lnTo>
                  <a:pt x="5400" y="0"/>
                </a:lnTo>
                <a:lnTo>
                  <a:pt x="16200" y="0"/>
                </a:lnTo>
                <a:lnTo>
                  <a:pt x="21600" y="10800"/>
                </a:lnTo>
                <a:lnTo>
                  <a:pt x="16200" y="21600"/>
                </a:lnTo>
                <a:cubicBezTo>
                  <a:pt x="16200" y="21600"/>
                  <a:pt x="5400" y="21600"/>
                  <a:pt x="5400" y="21600"/>
                </a:cubicBezTo>
                <a:close/>
              </a:path>
            </a:pathLst>
          </a:custGeom>
          <a:solidFill>
            <a:schemeClr val="accent5">
              <a:lumMod val="60000"/>
              <a:lumOff val="40000"/>
            </a:schemeClr>
          </a:solidFill>
          <a:ln>
            <a:noFill/>
          </a:ln>
        </p:spPr>
        <p:txBody>
          <a:bodyPr lIns="38091" tIns="38091" rIns="38091" bIns="38091" anchor="ctr"/>
          <a:lstStyle>
            <a:defPPr>
              <a:defRPr lang="en-US"/>
            </a:defPPr>
            <a:lvl1pPr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1pPr>
            <a:lvl2pPr marL="4572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2pPr>
            <a:lvl3pPr marL="9144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3pPr>
            <a:lvl4pPr marL="13716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4pPr>
            <a:lvl5pPr marL="18288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5pPr>
            <a:lvl6pPr marL="2286000" algn="l" defTabSz="914400" rtl="0" eaLnBrk="1" latinLnBrk="0" hangingPunct="1">
              <a:defRPr kern="1200">
                <a:solidFill>
                  <a:schemeClr val="tx1"/>
                </a:solidFill>
                <a:latin typeface="Calibri" panose="020F0502020204030204" pitchFamily="34" charset="0"/>
                <a:ea typeface="+mn-ea"/>
                <a:cs typeface="+mn-cs"/>
              </a:defRPr>
            </a:lvl6pPr>
            <a:lvl7pPr marL="2743200" algn="l" defTabSz="914400" rtl="0" eaLnBrk="1" latinLnBrk="0" hangingPunct="1">
              <a:defRPr kern="1200">
                <a:solidFill>
                  <a:schemeClr val="tx1"/>
                </a:solidFill>
                <a:latin typeface="Calibri" panose="020F0502020204030204" pitchFamily="34" charset="0"/>
                <a:ea typeface="+mn-ea"/>
                <a:cs typeface="+mn-cs"/>
              </a:defRPr>
            </a:lvl7pPr>
            <a:lvl8pPr marL="3200400" algn="l" defTabSz="914400" rtl="0" eaLnBrk="1" latinLnBrk="0" hangingPunct="1">
              <a:defRPr kern="1200">
                <a:solidFill>
                  <a:schemeClr val="tx1"/>
                </a:solidFill>
                <a:latin typeface="Calibri" panose="020F0502020204030204" pitchFamily="34" charset="0"/>
                <a:ea typeface="+mn-ea"/>
                <a:cs typeface="+mn-cs"/>
              </a:defRPr>
            </a:lvl8pPr>
            <a:lvl9pPr marL="3657600" algn="l" defTabSz="914400" rtl="0" eaLnBrk="1" latinLnBrk="0" hangingPunct="1">
              <a:defRPr kern="1200">
                <a:solidFill>
                  <a:schemeClr val="tx1"/>
                </a:solidFill>
                <a:latin typeface="Calibri" panose="020F0502020204030204" pitchFamily="34" charset="0"/>
                <a:ea typeface="+mn-ea"/>
                <a:cs typeface="+mn-cs"/>
              </a:defRPr>
            </a:lvl9pPr>
          </a:lstStyle>
          <a:p>
            <a:endParaRPr lang="es-ES" dirty="0">
              <a:solidFill>
                <a:prstClr val="white">
                  <a:lumMod val="50000"/>
                </a:prstClr>
              </a:solidFill>
            </a:endParaRPr>
          </a:p>
        </p:txBody>
      </p:sp>
      <p:sp>
        <p:nvSpPr>
          <p:cNvPr id="66" name="Shape 1154">
            <a:extLst>
              <a:ext uri="{FF2B5EF4-FFF2-40B4-BE49-F238E27FC236}">
                <a16:creationId xmlns="" xmlns:a16="http://schemas.microsoft.com/office/drawing/2014/main" id="{583605F6-31B9-4F8D-A586-F0194AC27DEF}"/>
              </a:ext>
            </a:extLst>
          </p:cNvPr>
          <p:cNvSpPr/>
          <p:nvPr/>
        </p:nvSpPr>
        <p:spPr bwMode="auto">
          <a:xfrm rot="1790900">
            <a:off x="7343433" y="2942812"/>
            <a:ext cx="1381165" cy="1196698"/>
          </a:xfrm>
          <a:custGeom>
            <a:avLst/>
            <a:gdLst>
              <a:gd name="T0" fmla="*/ 690912 w 21600"/>
              <a:gd name="T1" fmla="*/ 598343 h 21600"/>
              <a:gd name="T2" fmla="*/ 690912 w 21600"/>
              <a:gd name="T3" fmla="*/ 598343 h 21600"/>
              <a:gd name="T4" fmla="*/ 690912 w 21600"/>
              <a:gd name="T5" fmla="*/ 598343 h 21600"/>
              <a:gd name="T6" fmla="*/ 690912 w 21600"/>
              <a:gd name="T7" fmla="*/ 598343 h 21600"/>
              <a:gd name="T8" fmla="*/ 0 60000 65536"/>
              <a:gd name="T9" fmla="*/ 5898240 60000 65536"/>
              <a:gd name="T10" fmla="*/ 11796480 60000 65536"/>
              <a:gd name="T11" fmla="*/ 17694720 60000 65536"/>
            </a:gdLst>
            <a:ahLst/>
            <a:cxnLst>
              <a:cxn ang="T8">
                <a:pos x="T0" y="T1"/>
              </a:cxn>
              <a:cxn ang="T9">
                <a:pos x="T2" y="T3"/>
              </a:cxn>
              <a:cxn ang="T10">
                <a:pos x="T4" y="T5"/>
              </a:cxn>
              <a:cxn ang="T11">
                <a:pos x="T6" y="T7"/>
              </a:cxn>
            </a:cxnLst>
            <a:rect l="0" t="0" r="r" b="b"/>
            <a:pathLst>
              <a:path w="21600" h="21600" extrusionOk="0">
                <a:moveTo>
                  <a:pt x="5400" y="21600"/>
                </a:moveTo>
                <a:lnTo>
                  <a:pt x="0" y="10800"/>
                </a:lnTo>
                <a:lnTo>
                  <a:pt x="5400" y="0"/>
                </a:lnTo>
                <a:lnTo>
                  <a:pt x="16200" y="0"/>
                </a:lnTo>
                <a:lnTo>
                  <a:pt x="21600" y="10800"/>
                </a:lnTo>
                <a:lnTo>
                  <a:pt x="16200" y="21600"/>
                </a:lnTo>
                <a:cubicBezTo>
                  <a:pt x="16200" y="21600"/>
                  <a:pt x="5400" y="21600"/>
                  <a:pt x="5400" y="21600"/>
                </a:cubicBezTo>
                <a:close/>
              </a:path>
            </a:pathLst>
          </a:custGeom>
          <a:solidFill>
            <a:schemeClr val="accent5">
              <a:lumMod val="75000"/>
            </a:schemeClr>
          </a:solidFill>
          <a:ln>
            <a:solidFill>
              <a:srgbClr val="EA9696"/>
            </a:solidFill>
          </a:ln>
        </p:spPr>
        <p:txBody>
          <a:bodyPr lIns="38091" tIns="38091" rIns="38091" bIns="38091" anchor="ctr"/>
          <a:lstStyle>
            <a:defPPr>
              <a:defRPr lang="en-US"/>
            </a:defPPr>
            <a:lvl1pPr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1pPr>
            <a:lvl2pPr marL="4572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2pPr>
            <a:lvl3pPr marL="9144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3pPr>
            <a:lvl4pPr marL="13716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4pPr>
            <a:lvl5pPr marL="18288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5pPr>
            <a:lvl6pPr marL="2286000" algn="l" defTabSz="914400" rtl="0" eaLnBrk="1" latinLnBrk="0" hangingPunct="1">
              <a:defRPr kern="1200">
                <a:solidFill>
                  <a:schemeClr val="tx1"/>
                </a:solidFill>
                <a:latin typeface="Calibri" panose="020F0502020204030204" pitchFamily="34" charset="0"/>
                <a:ea typeface="+mn-ea"/>
                <a:cs typeface="+mn-cs"/>
              </a:defRPr>
            </a:lvl6pPr>
            <a:lvl7pPr marL="2743200" algn="l" defTabSz="914400" rtl="0" eaLnBrk="1" latinLnBrk="0" hangingPunct="1">
              <a:defRPr kern="1200">
                <a:solidFill>
                  <a:schemeClr val="tx1"/>
                </a:solidFill>
                <a:latin typeface="Calibri" panose="020F0502020204030204" pitchFamily="34" charset="0"/>
                <a:ea typeface="+mn-ea"/>
                <a:cs typeface="+mn-cs"/>
              </a:defRPr>
            </a:lvl7pPr>
            <a:lvl8pPr marL="3200400" algn="l" defTabSz="914400" rtl="0" eaLnBrk="1" latinLnBrk="0" hangingPunct="1">
              <a:defRPr kern="1200">
                <a:solidFill>
                  <a:schemeClr val="tx1"/>
                </a:solidFill>
                <a:latin typeface="Calibri" panose="020F0502020204030204" pitchFamily="34" charset="0"/>
                <a:ea typeface="+mn-ea"/>
                <a:cs typeface="+mn-cs"/>
              </a:defRPr>
            </a:lvl8pPr>
            <a:lvl9pPr marL="3657600" algn="l" defTabSz="914400" rtl="0" eaLnBrk="1" latinLnBrk="0" hangingPunct="1">
              <a:defRPr kern="1200">
                <a:solidFill>
                  <a:schemeClr val="tx1"/>
                </a:solidFill>
                <a:latin typeface="Calibri" panose="020F0502020204030204" pitchFamily="34" charset="0"/>
                <a:ea typeface="+mn-ea"/>
                <a:cs typeface="+mn-cs"/>
              </a:defRPr>
            </a:lvl9pPr>
          </a:lstStyle>
          <a:p>
            <a:endParaRPr lang="es-ES">
              <a:solidFill>
                <a:prstClr val="white">
                  <a:lumMod val="50000"/>
                </a:prstClr>
              </a:solidFill>
            </a:endParaRPr>
          </a:p>
        </p:txBody>
      </p:sp>
      <p:sp>
        <p:nvSpPr>
          <p:cNvPr id="67" name="Shape 1157">
            <a:extLst>
              <a:ext uri="{FF2B5EF4-FFF2-40B4-BE49-F238E27FC236}">
                <a16:creationId xmlns="" xmlns:a16="http://schemas.microsoft.com/office/drawing/2014/main" id="{EBE31318-F4D8-4498-BED7-6EAE75E548B3}"/>
              </a:ext>
            </a:extLst>
          </p:cNvPr>
          <p:cNvSpPr/>
          <p:nvPr/>
        </p:nvSpPr>
        <p:spPr bwMode="auto">
          <a:xfrm rot="1790900">
            <a:off x="8078466" y="1660409"/>
            <a:ext cx="1382753" cy="1196698"/>
          </a:xfrm>
          <a:custGeom>
            <a:avLst/>
            <a:gdLst>
              <a:gd name="T0" fmla="*/ 690912 w 21600"/>
              <a:gd name="T1" fmla="*/ 598351 h 21600"/>
              <a:gd name="T2" fmla="*/ 690912 w 21600"/>
              <a:gd name="T3" fmla="*/ 598351 h 21600"/>
              <a:gd name="T4" fmla="*/ 690912 w 21600"/>
              <a:gd name="T5" fmla="*/ 598351 h 21600"/>
              <a:gd name="T6" fmla="*/ 690912 w 21600"/>
              <a:gd name="T7" fmla="*/ 598351 h 21600"/>
              <a:gd name="T8" fmla="*/ 0 60000 65536"/>
              <a:gd name="T9" fmla="*/ 5898240 60000 65536"/>
              <a:gd name="T10" fmla="*/ 11796480 60000 65536"/>
              <a:gd name="T11" fmla="*/ 17694720 60000 65536"/>
            </a:gdLst>
            <a:ahLst/>
            <a:cxnLst>
              <a:cxn ang="T8">
                <a:pos x="T0" y="T1"/>
              </a:cxn>
              <a:cxn ang="T9">
                <a:pos x="T2" y="T3"/>
              </a:cxn>
              <a:cxn ang="T10">
                <a:pos x="T4" y="T5"/>
              </a:cxn>
              <a:cxn ang="T11">
                <a:pos x="T6" y="T7"/>
              </a:cxn>
            </a:cxnLst>
            <a:rect l="0" t="0" r="r" b="b"/>
            <a:pathLst>
              <a:path w="21600" h="21600" extrusionOk="0">
                <a:moveTo>
                  <a:pt x="5400" y="21600"/>
                </a:moveTo>
                <a:lnTo>
                  <a:pt x="0" y="10800"/>
                </a:lnTo>
                <a:lnTo>
                  <a:pt x="5400" y="0"/>
                </a:lnTo>
                <a:lnTo>
                  <a:pt x="16200" y="0"/>
                </a:lnTo>
                <a:lnTo>
                  <a:pt x="21600" y="10800"/>
                </a:lnTo>
                <a:lnTo>
                  <a:pt x="16200" y="21600"/>
                </a:lnTo>
                <a:cubicBezTo>
                  <a:pt x="16200" y="21600"/>
                  <a:pt x="5400" y="21600"/>
                  <a:pt x="5400" y="21600"/>
                </a:cubicBezTo>
                <a:close/>
              </a:path>
            </a:pathLst>
          </a:custGeom>
          <a:solidFill>
            <a:schemeClr val="accent5">
              <a:lumMod val="60000"/>
              <a:lumOff val="40000"/>
            </a:schemeClr>
          </a:solidFill>
          <a:ln>
            <a:noFill/>
          </a:ln>
        </p:spPr>
        <p:txBody>
          <a:bodyPr lIns="38091" tIns="38091" rIns="38091" bIns="38091" anchor="ctr"/>
          <a:lstStyle>
            <a:defPPr>
              <a:defRPr lang="en-US"/>
            </a:defPPr>
            <a:lvl1pPr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1pPr>
            <a:lvl2pPr marL="4572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2pPr>
            <a:lvl3pPr marL="9144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3pPr>
            <a:lvl4pPr marL="13716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4pPr>
            <a:lvl5pPr marL="18288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5pPr>
            <a:lvl6pPr marL="2286000" algn="l" defTabSz="914400" rtl="0" eaLnBrk="1" latinLnBrk="0" hangingPunct="1">
              <a:defRPr kern="1200">
                <a:solidFill>
                  <a:schemeClr val="tx1"/>
                </a:solidFill>
                <a:latin typeface="Calibri" panose="020F0502020204030204" pitchFamily="34" charset="0"/>
                <a:ea typeface="+mn-ea"/>
                <a:cs typeface="+mn-cs"/>
              </a:defRPr>
            </a:lvl6pPr>
            <a:lvl7pPr marL="2743200" algn="l" defTabSz="914400" rtl="0" eaLnBrk="1" latinLnBrk="0" hangingPunct="1">
              <a:defRPr kern="1200">
                <a:solidFill>
                  <a:schemeClr val="tx1"/>
                </a:solidFill>
                <a:latin typeface="Calibri" panose="020F0502020204030204" pitchFamily="34" charset="0"/>
                <a:ea typeface="+mn-ea"/>
                <a:cs typeface="+mn-cs"/>
              </a:defRPr>
            </a:lvl7pPr>
            <a:lvl8pPr marL="3200400" algn="l" defTabSz="914400" rtl="0" eaLnBrk="1" latinLnBrk="0" hangingPunct="1">
              <a:defRPr kern="1200">
                <a:solidFill>
                  <a:schemeClr val="tx1"/>
                </a:solidFill>
                <a:latin typeface="Calibri" panose="020F0502020204030204" pitchFamily="34" charset="0"/>
                <a:ea typeface="+mn-ea"/>
                <a:cs typeface="+mn-cs"/>
              </a:defRPr>
            </a:lvl8pPr>
            <a:lvl9pPr marL="3657600" algn="l" defTabSz="914400" rtl="0" eaLnBrk="1" latinLnBrk="0" hangingPunct="1">
              <a:defRPr kern="1200">
                <a:solidFill>
                  <a:schemeClr val="tx1"/>
                </a:solidFill>
                <a:latin typeface="Calibri" panose="020F0502020204030204" pitchFamily="34" charset="0"/>
                <a:ea typeface="+mn-ea"/>
                <a:cs typeface="+mn-cs"/>
              </a:defRPr>
            </a:lvl9pPr>
          </a:lstStyle>
          <a:p>
            <a:endParaRPr lang="es-ES">
              <a:solidFill>
                <a:prstClr val="white">
                  <a:lumMod val="50000"/>
                </a:prstClr>
              </a:solidFill>
            </a:endParaRPr>
          </a:p>
        </p:txBody>
      </p:sp>
      <p:sp>
        <p:nvSpPr>
          <p:cNvPr id="68" name="Text Placeholder 2">
            <a:extLst>
              <a:ext uri="{FF2B5EF4-FFF2-40B4-BE49-F238E27FC236}">
                <a16:creationId xmlns="" xmlns:a16="http://schemas.microsoft.com/office/drawing/2014/main" id="{5D01041D-011E-4DC2-B9F0-DCD4B304E4ED}"/>
              </a:ext>
            </a:extLst>
          </p:cNvPr>
          <p:cNvSpPr>
            <a:spLocks noGrp="1"/>
          </p:cNvSpPr>
          <p:nvPr/>
        </p:nvSpPr>
        <p:spPr bwMode="auto">
          <a:xfrm>
            <a:off x="8176895" y="1593753"/>
            <a:ext cx="1190659" cy="1380805"/>
          </a:xfrm>
          <a:prstGeom prst="rect">
            <a:avLst/>
          </a:prstGeom>
          <a:noFill/>
          <a:ln>
            <a:noFill/>
          </a:ln>
          <a:extLst/>
        </p:spPr>
        <p:txBody>
          <a:bodyPr vert="horz" wrap="square" lIns="0" tIns="45709" rIns="0" bIns="45709" numCol="1" anchor="ctr" anchorCtr="0" compatLnSpc="1">
            <a:normAutofit/>
          </a:bodyPr>
          <a:lstStyle>
            <a:lvl1pPr marL="0" indent="0" algn="l" rtl="0" fontAlgn="base">
              <a:lnSpc>
                <a:spcPct val="90000"/>
              </a:lnSpc>
              <a:spcBef>
                <a:spcPts val="1000"/>
              </a:spcBef>
              <a:spcAft>
                <a:spcPct val="0"/>
              </a:spcAft>
              <a:buFont typeface="Arial" panose="020B0604020202020204" pitchFamily="34" charset="0"/>
              <a:buNone/>
              <a:defRPr sz="1600" b="0" kern="1200" baseline="0">
                <a:solidFill>
                  <a:schemeClr val="accent1"/>
                </a:solidFill>
                <a:latin typeface="Kontrapunkt Bob" panose="02000000000000000000" pitchFamily="50" charset="0"/>
                <a:ea typeface="+mn-ea"/>
                <a:cs typeface="+mn-cs"/>
              </a:defRPr>
            </a:lvl1pPr>
            <a:lvl2pPr marL="457200" indent="0" algn="l" rtl="0" fontAlgn="base">
              <a:lnSpc>
                <a:spcPct val="90000"/>
              </a:lnSpc>
              <a:spcBef>
                <a:spcPts val="500"/>
              </a:spcBef>
              <a:spcAft>
                <a:spcPct val="0"/>
              </a:spcAft>
              <a:buFont typeface="Arial" panose="020B0604020202020204" pitchFamily="34" charset="0"/>
              <a:buNone/>
              <a:defRPr sz="2400" kern="1200">
                <a:solidFill>
                  <a:schemeClr val="tx1"/>
                </a:solidFill>
                <a:latin typeface="+mn-lt"/>
                <a:ea typeface="+mn-ea"/>
                <a:cs typeface="+mn-cs"/>
              </a:defRPr>
            </a:lvl2pPr>
            <a:lvl3pPr marL="914400" indent="0" algn="l" rtl="0" fontAlgn="base">
              <a:lnSpc>
                <a:spcPct val="90000"/>
              </a:lnSpc>
              <a:spcBef>
                <a:spcPts val="500"/>
              </a:spcBef>
              <a:spcAft>
                <a:spcPct val="0"/>
              </a:spcAft>
              <a:buFont typeface="Arial" panose="020B0604020202020204" pitchFamily="34" charset="0"/>
              <a:buNone/>
              <a:defRPr sz="2000" kern="1200">
                <a:solidFill>
                  <a:schemeClr val="tx1"/>
                </a:solidFill>
                <a:latin typeface="+mn-lt"/>
                <a:ea typeface="+mn-ea"/>
                <a:cs typeface="+mn-cs"/>
              </a:defRPr>
            </a:lvl3pPr>
            <a:lvl4pPr marL="1371600" indent="0" algn="l" rtl="0" fontAlgn="base">
              <a:lnSpc>
                <a:spcPct val="90000"/>
              </a:lnSpc>
              <a:spcBef>
                <a:spcPts val="500"/>
              </a:spcBef>
              <a:spcAft>
                <a:spcPct val="0"/>
              </a:spcAft>
              <a:buFont typeface="Arial" panose="020B0604020202020204" pitchFamily="34" charset="0"/>
              <a:buNone/>
              <a:defRPr kern="1200">
                <a:solidFill>
                  <a:schemeClr val="tx1"/>
                </a:solidFill>
                <a:latin typeface="+mn-lt"/>
                <a:ea typeface="+mn-ea"/>
                <a:cs typeface="+mn-cs"/>
              </a:defRPr>
            </a:lvl4pPr>
            <a:lvl5pPr marL="1828800" indent="0" algn="l" rtl="0" fontAlgn="base">
              <a:lnSpc>
                <a:spcPct val="90000"/>
              </a:lnSpc>
              <a:spcBef>
                <a:spcPts val="500"/>
              </a:spcBef>
              <a:spcAft>
                <a:spcPct val="0"/>
              </a:spcAft>
              <a:buFont typeface="Arial" panose="020B0604020202020204" pitchFamily="34" charset="0"/>
              <a:buNone/>
              <a:defRPr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algn="ctr">
              <a:lnSpc>
                <a:spcPts val="600"/>
              </a:lnSpc>
            </a:pPr>
            <a:endParaRPr lang="en-GB" altLang="es-ES" sz="1300" dirty="0">
              <a:solidFill>
                <a:prstClr val="white">
                  <a:lumMod val="50000"/>
                </a:prstClr>
              </a:solidFill>
            </a:endParaRPr>
          </a:p>
        </p:txBody>
      </p:sp>
      <p:sp>
        <p:nvSpPr>
          <p:cNvPr id="69" name="Text Placeholder 2">
            <a:extLst>
              <a:ext uri="{FF2B5EF4-FFF2-40B4-BE49-F238E27FC236}">
                <a16:creationId xmlns="" xmlns:a16="http://schemas.microsoft.com/office/drawing/2014/main" id="{8CDF888C-5741-477E-94A3-1FC874A52F61}"/>
              </a:ext>
            </a:extLst>
          </p:cNvPr>
          <p:cNvSpPr>
            <a:spLocks noGrp="1"/>
          </p:cNvSpPr>
          <p:nvPr/>
        </p:nvSpPr>
        <p:spPr bwMode="auto">
          <a:xfrm>
            <a:off x="9632675" y="1606450"/>
            <a:ext cx="1190659" cy="1380805"/>
          </a:xfrm>
          <a:prstGeom prst="rect">
            <a:avLst/>
          </a:prstGeom>
          <a:noFill/>
          <a:ln>
            <a:noFill/>
          </a:ln>
        </p:spPr>
        <p:txBody>
          <a:bodyPr vert="horz" wrap="square" lIns="0" tIns="45709" rIns="0" bIns="45709" numCol="1" anchor="ctr" anchorCtr="0" compatLnSpc="1">
            <a:normAutofit/>
          </a:bodyPr>
          <a:lstStyle>
            <a:lvl1pPr marL="0" indent="0" algn="l" rtl="0" fontAlgn="base">
              <a:lnSpc>
                <a:spcPct val="90000"/>
              </a:lnSpc>
              <a:spcBef>
                <a:spcPts val="1000"/>
              </a:spcBef>
              <a:spcAft>
                <a:spcPct val="0"/>
              </a:spcAft>
              <a:buFont typeface="Arial" panose="020B0604020202020204" pitchFamily="34" charset="0"/>
              <a:buNone/>
              <a:defRPr sz="1600" b="0" kern="1200" baseline="0">
                <a:solidFill>
                  <a:schemeClr val="accent1"/>
                </a:solidFill>
                <a:latin typeface="Kontrapunkt Bob" panose="02000000000000000000" pitchFamily="50" charset="0"/>
                <a:ea typeface="+mn-ea"/>
                <a:cs typeface="+mn-cs"/>
              </a:defRPr>
            </a:lvl1pPr>
            <a:lvl2pPr marL="457200" indent="0" algn="l" rtl="0" fontAlgn="base">
              <a:lnSpc>
                <a:spcPct val="90000"/>
              </a:lnSpc>
              <a:spcBef>
                <a:spcPts val="500"/>
              </a:spcBef>
              <a:spcAft>
                <a:spcPct val="0"/>
              </a:spcAft>
              <a:buFont typeface="Arial" panose="020B0604020202020204" pitchFamily="34" charset="0"/>
              <a:buNone/>
              <a:defRPr sz="2400" kern="1200">
                <a:solidFill>
                  <a:schemeClr val="tx1"/>
                </a:solidFill>
                <a:latin typeface="+mn-lt"/>
                <a:ea typeface="+mn-ea"/>
                <a:cs typeface="+mn-cs"/>
              </a:defRPr>
            </a:lvl2pPr>
            <a:lvl3pPr marL="914400" indent="0" algn="l" rtl="0" fontAlgn="base">
              <a:lnSpc>
                <a:spcPct val="90000"/>
              </a:lnSpc>
              <a:spcBef>
                <a:spcPts val="500"/>
              </a:spcBef>
              <a:spcAft>
                <a:spcPct val="0"/>
              </a:spcAft>
              <a:buFont typeface="Arial" panose="020B0604020202020204" pitchFamily="34" charset="0"/>
              <a:buNone/>
              <a:defRPr sz="2000" kern="1200">
                <a:solidFill>
                  <a:schemeClr val="tx1"/>
                </a:solidFill>
                <a:latin typeface="+mn-lt"/>
                <a:ea typeface="+mn-ea"/>
                <a:cs typeface="+mn-cs"/>
              </a:defRPr>
            </a:lvl3pPr>
            <a:lvl4pPr marL="1371600" indent="0" algn="l" rtl="0" fontAlgn="base">
              <a:lnSpc>
                <a:spcPct val="90000"/>
              </a:lnSpc>
              <a:spcBef>
                <a:spcPts val="500"/>
              </a:spcBef>
              <a:spcAft>
                <a:spcPct val="0"/>
              </a:spcAft>
              <a:buFont typeface="Arial" panose="020B0604020202020204" pitchFamily="34" charset="0"/>
              <a:buNone/>
              <a:defRPr kern="1200">
                <a:solidFill>
                  <a:schemeClr val="tx1"/>
                </a:solidFill>
                <a:latin typeface="+mn-lt"/>
                <a:ea typeface="+mn-ea"/>
                <a:cs typeface="+mn-cs"/>
              </a:defRPr>
            </a:lvl4pPr>
            <a:lvl5pPr marL="1828800" indent="0" algn="l" rtl="0" fontAlgn="base">
              <a:lnSpc>
                <a:spcPct val="90000"/>
              </a:lnSpc>
              <a:spcBef>
                <a:spcPts val="500"/>
              </a:spcBef>
              <a:spcAft>
                <a:spcPct val="0"/>
              </a:spcAft>
              <a:buFont typeface="Arial" panose="020B0604020202020204" pitchFamily="34" charset="0"/>
              <a:buNone/>
              <a:defRPr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algn="ctr">
              <a:lnSpc>
                <a:spcPts val="600"/>
              </a:lnSpc>
            </a:pPr>
            <a:endParaRPr lang="en-GB" altLang="es-ES" sz="1300" dirty="0">
              <a:solidFill>
                <a:prstClr val="white">
                  <a:lumMod val="50000"/>
                </a:prstClr>
              </a:solidFill>
            </a:endParaRPr>
          </a:p>
        </p:txBody>
      </p:sp>
      <p:sp>
        <p:nvSpPr>
          <p:cNvPr id="70" name="Text Placeholder 2">
            <a:extLst>
              <a:ext uri="{FF2B5EF4-FFF2-40B4-BE49-F238E27FC236}">
                <a16:creationId xmlns="" xmlns:a16="http://schemas.microsoft.com/office/drawing/2014/main" id="{46D9015C-16DB-404D-835F-ACB014D04906}"/>
              </a:ext>
            </a:extLst>
          </p:cNvPr>
          <p:cNvSpPr>
            <a:spLocks noGrp="1"/>
          </p:cNvSpPr>
          <p:nvPr/>
        </p:nvSpPr>
        <p:spPr bwMode="auto">
          <a:xfrm>
            <a:off x="10366121" y="2861872"/>
            <a:ext cx="1190659" cy="138080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0" tIns="45709" rIns="0" bIns="45709" numCol="1" anchor="ctr" anchorCtr="0" compatLnSpc="1">
            <a:normAutofit/>
          </a:bodyPr>
          <a:lstStyle>
            <a:lvl1pPr marL="0" indent="0" algn="l" rtl="0" fontAlgn="base">
              <a:lnSpc>
                <a:spcPct val="90000"/>
              </a:lnSpc>
              <a:spcBef>
                <a:spcPts val="1000"/>
              </a:spcBef>
              <a:spcAft>
                <a:spcPct val="0"/>
              </a:spcAft>
              <a:buFont typeface="Arial" panose="020B0604020202020204" pitchFamily="34" charset="0"/>
              <a:buNone/>
              <a:defRPr sz="1600" b="0" kern="1200" baseline="0">
                <a:solidFill>
                  <a:schemeClr val="accent1"/>
                </a:solidFill>
                <a:latin typeface="Kontrapunkt Bob" panose="02000000000000000000" pitchFamily="50" charset="0"/>
                <a:ea typeface="+mn-ea"/>
                <a:cs typeface="+mn-cs"/>
              </a:defRPr>
            </a:lvl1pPr>
            <a:lvl2pPr marL="457200" indent="0" algn="l" rtl="0" fontAlgn="base">
              <a:lnSpc>
                <a:spcPct val="90000"/>
              </a:lnSpc>
              <a:spcBef>
                <a:spcPts val="500"/>
              </a:spcBef>
              <a:spcAft>
                <a:spcPct val="0"/>
              </a:spcAft>
              <a:buFont typeface="Arial" panose="020B0604020202020204" pitchFamily="34" charset="0"/>
              <a:buNone/>
              <a:defRPr sz="2400" kern="1200">
                <a:solidFill>
                  <a:schemeClr val="tx1"/>
                </a:solidFill>
                <a:latin typeface="+mn-lt"/>
                <a:ea typeface="+mn-ea"/>
                <a:cs typeface="+mn-cs"/>
              </a:defRPr>
            </a:lvl2pPr>
            <a:lvl3pPr marL="914400" indent="0" algn="l" rtl="0" fontAlgn="base">
              <a:lnSpc>
                <a:spcPct val="90000"/>
              </a:lnSpc>
              <a:spcBef>
                <a:spcPts val="500"/>
              </a:spcBef>
              <a:spcAft>
                <a:spcPct val="0"/>
              </a:spcAft>
              <a:buFont typeface="Arial" panose="020B0604020202020204" pitchFamily="34" charset="0"/>
              <a:buNone/>
              <a:defRPr sz="2000" kern="1200">
                <a:solidFill>
                  <a:schemeClr val="tx1"/>
                </a:solidFill>
                <a:latin typeface="+mn-lt"/>
                <a:ea typeface="+mn-ea"/>
                <a:cs typeface="+mn-cs"/>
              </a:defRPr>
            </a:lvl3pPr>
            <a:lvl4pPr marL="1371600" indent="0" algn="l" rtl="0" fontAlgn="base">
              <a:lnSpc>
                <a:spcPct val="90000"/>
              </a:lnSpc>
              <a:spcBef>
                <a:spcPts val="500"/>
              </a:spcBef>
              <a:spcAft>
                <a:spcPct val="0"/>
              </a:spcAft>
              <a:buFont typeface="Arial" panose="020B0604020202020204" pitchFamily="34" charset="0"/>
              <a:buNone/>
              <a:defRPr kern="1200">
                <a:solidFill>
                  <a:schemeClr val="tx1"/>
                </a:solidFill>
                <a:latin typeface="+mn-lt"/>
                <a:ea typeface="+mn-ea"/>
                <a:cs typeface="+mn-cs"/>
              </a:defRPr>
            </a:lvl4pPr>
            <a:lvl5pPr marL="1828800" indent="0" algn="l" rtl="0" fontAlgn="base">
              <a:lnSpc>
                <a:spcPct val="90000"/>
              </a:lnSpc>
              <a:spcBef>
                <a:spcPts val="500"/>
              </a:spcBef>
              <a:spcAft>
                <a:spcPct val="0"/>
              </a:spcAft>
              <a:buFont typeface="Arial" panose="020B0604020202020204" pitchFamily="34" charset="0"/>
              <a:buNone/>
              <a:defRPr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algn="ctr">
              <a:lnSpc>
                <a:spcPts val="600"/>
              </a:lnSpc>
            </a:pPr>
            <a:endParaRPr lang="en-GB" altLang="es-ES" sz="1300" dirty="0">
              <a:solidFill>
                <a:prstClr val="white">
                  <a:lumMod val="50000"/>
                </a:prstClr>
              </a:solidFill>
            </a:endParaRPr>
          </a:p>
        </p:txBody>
      </p:sp>
      <p:sp>
        <p:nvSpPr>
          <p:cNvPr id="71" name="Text Placeholder 2">
            <a:extLst>
              <a:ext uri="{FF2B5EF4-FFF2-40B4-BE49-F238E27FC236}">
                <a16:creationId xmlns="" xmlns:a16="http://schemas.microsoft.com/office/drawing/2014/main" id="{BFA7F5A1-4933-4FD3-8936-E99FD434F700}"/>
              </a:ext>
            </a:extLst>
          </p:cNvPr>
          <p:cNvSpPr>
            <a:spLocks noGrp="1"/>
          </p:cNvSpPr>
          <p:nvPr/>
        </p:nvSpPr>
        <p:spPr bwMode="auto">
          <a:xfrm>
            <a:off x="9632675" y="4142688"/>
            <a:ext cx="1190659" cy="138080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0" tIns="45709" rIns="0" bIns="45709" numCol="1" anchor="ctr" anchorCtr="0" compatLnSpc="1">
            <a:normAutofit/>
          </a:bodyPr>
          <a:lstStyle>
            <a:lvl1pPr marL="0" indent="0" algn="l" rtl="0" fontAlgn="base">
              <a:lnSpc>
                <a:spcPct val="90000"/>
              </a:lnSpc>
              <a:spcBef>
                <a:spcPts val="1000"/>
              </a:spcBef>
              <a:spcAft>
                <a:spcPct val="0"/>
              </a:spcAft>
              <a:buFont typeface="Arial" panose="020B0604020202020204" pitchFamily="34" charset="0"/>
              <a:buNone/>
              <a:defRPr sz="1600" b="0" kern="1200" baseline="0">
                <a:solidFill>
                  <a:schemeClr val="accent1"/>
                </a:solidFill>
                <a:latin typeface="Kontrapunkt Bob" panose="02000000000000000000" pitchFamily="50" charset="0"/>
                <a:ea typeface="+mn-ea"/>
                <a:cs typeface="+mn-cs"/>
              </a:defRPr>
            </a:lvl1pPr>
            <a:lvl2pPr marL="457200" indent="0" algn="l" rtl="0" fontAlgn="base">
              <a:lnSpc>
                <a:spcPct val="90000"/>
              </a:lnSpc>
              <a:spcBef>
                <a:spcPts val="500"/>
              </a:spcBef>
              <a:spcAft>
                <a:spcPct val="0"/>
              </a:spcAft>
              <a:buFont typeface="Arial" panose="020B0604020202020204" pitchFamily="34" charset="0"/>
              <a:buNone/>
              <a:defRPr sz="2400" kern="1200">
                <a:solidFill>
                  <a:schemeClr val="tx1"/>
                </a:solidFill>
                <a:latin typeface="+mn-lt"/>
                <a:ea typeface="+mn-ea"/>
                <a:cs typeface="+mn-cs"/>
              </a:defRPr>
            </a:lvl2pPr>
            <a:lvl3pPr marL="914400" indent="0" algn="l" rtl="0" fontAlgn="base">
              <a:lnSpc>
                <a:spcPct val="90000"/>
              </a:lnSpc>
              <a:spcBef>
                <a:spcPts val="500"/>
              </a:spcBef>
              <a:spcAft>
                <a:spcPct val="0"/>
              </a:spcAft>
              <a:buFont typeface="Arial" panose="020B0604020202020204" pitchFamily="34" charset="0"/>
              <a:buNone/>
              <a:defRPr sz="2000" kern="1200">
                <a:solidFill>
                  <a:schemeClr val="tx1"/>
                </a:solidFill>
                <a:latin typeface="+mn-lt"/>
                <a:ea typeface="+mn-ea"/>
                <a:cs typeface="+mn-cs"/>
              </a:defRPr>
            </a:lvl3pPr>
            <a:lvl4pPr marL="1371600" indent="0" algn="l" rtl="0" fontAlgn="base">
              <a:lnSpc>
                <a:spcPct val="90000"/>
              </a:lnSpc>
              <a:spcBef>
                <a:spcPts val="500"/>
              </a:spcBef>
              <a:spcAft>
                <a:spcPct val="0"/>
              </a:spcAft>
              <a:buFont typeface="Arial" panose="020B0604020202020204" pitchFamily="34" charset="0"/>
              <a:buNone/>
              <a:defRPr kern="1200">
                <a:solidFill>
                  <a:schemeClr val="tx1"/>
                </a:solidFill>
                <a:latin typeface="+mn-lt"/>
                <a:ea typeface="+mn-ea"/>
                <a:cs typeface="+mn-cs"/>
              </a:defRPr>
            </a:lvl4pPr>
            <a:lvl5pPr marL="1828800" indent="0" algn="l" rtl="0" fontAlgn="base">
              <a:lnSpc>
                <a:spcPct val="90000"/>
              </a:lnSpc>
              <a:spcBef>
                <a:spcPts val="500"/>
              </a:spcBef>
              <a:spcAft>
                <a:spcPct val="0"/>
              </a:spcAft>
              <a:buFont typeface="Arial" panose="020B0604020202020204" pitchFamily="34" charset="0"/>
              <a:buNone/>
              <a:defRPr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algn="ctr">
              <a:lnSpc>
                <a:spcPts val="600"/>
              </a:lnSpc>
            </a:pPr>
            <a:endParaRPr lang="en-GB" altLang="es-ES" sz="1300" dirty="0">
              <a:solidFill>
                <a:prstClr val="white">
                  <a:lumMod val="50000"/>
                </a:prstClr>
              </a:solidFill>
            </a:endParaRPr>
          </a:p>
        </p:txBody>
      </p:sp>
      <p:sp>
        <p:nvSpPr>
          <p:cNvPr id="72" name="Text Placeholder 2">
            <a:extLst>
              <a:ext uri="{FF2B5EF4-FFF2-40B4-BE49-F238E27FC236}">
                <a16:creationId xmlns="" xmlns:a16="http://schemas.microsoft.com/office/drawing/2014/main" id="{9332354C-6C4E-4E46-A672-28CC8F65A0FF}"/>
              </a:ext>
            </a:extLst>
          </p:cNvPr>
          <p:cNvSpPr>
            <a:spLocks noGrp="1"/>
          </p:cNvSpPr>
          <p:nvPr/>
        </p:nvSpPr>
        <p:spPr bwMode="auto">
          <a:xfrm>
            <a:off x="8180069" y="4136339"/>
            <a:ext cx="1190659" cy="138080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0" tIns="45709" rIns="0" bIns="45709" numCol="1" anchor="ctr" anchorCtr="0" compatLnSpc="1">
            <a:normAutofit/>
          </a:bodyPr>
          <a:lstStyle>
            <a:lvl1pPr marL="0" indent="0" algn="l" rtl="0" fontAlgn="base">
              <a:lnSpc>
                <a:spcPct val="90000"/>
              </a:lnSpc>
              <a:spcBef>
                <a:spcPts val="1000"/>
              </a:spcBef>
              <a:spcAft>
                <a:spcPct val="0"/>
              </a:spcAft>
              <a:buFont typeface="Arial" panose="020B0604020202020204" pitchFamily="34" charset="0"/>
              <a:buNone/>
              <a:defRPr sz="1600" b="0" kern="1200" baseline="0">
                <a:solidFill>
                  <a:schemeClr val="accent1"/>
                </a:solidFill>
                <a:latin typeface="Kontrapunkt Bob" panose="02000000000000000000" pitchFamily="50" charset="0"/>
                <a:ea typeface="+mn-ea"/>
                <a:cs typeface="+mn-cs"/>
              </a:defRPr>
            </a:lvl1pPr>
            <a:lvl2pPr marL="457200" indent="0" algn="l" rtl="0" fontAlgn="base">
              <a:lnSpc>
                <a:spcPct val="90000"/>
              </a:lnSpc>
              <a:spcBef>
                <a:spcPts val="500"/>
              </a:spcBef>
              <a:spcAft>
                <a:spcPct val="0"/>
              </a:spcAft>
              <a:buFont typeface="Arial" panose="020B0604020202020204" pitchFamily="34" charset="0"/>
              <a:buNone/>
              <a:defRPr sz="2400" kern="1200">
                <a:solidFill>
                  <a:schemeClr val="tx1"/>
                </a:solidFill>
                <a:latin typeface="+mn-lt"/>
                <a:ea typeface="+mn-ea"/>
                <a:cs typeface="+mn-cs"/>
              </a:defRPr>
            </a:lvl2pPr>
            <a:lvl3pPr marL="914400" indent="0" algn="l" rtl="0" fontAlgn="base">
              <a:lnSpc>
                <a:spcPct val="90000"/>
              </a:lnSpc>
              <a:spcBef>
                <a:spcPts val="500"/>
              </a:spcBef>
              <a:spcAft>
                <a:spcPct val="0"/>
              </a:spcAft>
              <a:buFont typeface="Arial" panose="020B0604020202020204" pitchFamily="34" charset="0"/>
              <a:buNone/>
              <a:defRPr sz="2000" kern="1200">
                <a:solidFill>
                  <a:schemeClr val="tx1"/>
                </a:solidFill>
                <a:latin typeface="+mn-lt"/>
                <a:ea typeface="+mn-ea"/>
                <a:cs typeface="+mn-cs"/>
              </a:defRPr>
            </a:lvl3pPr>
            <a:lvl4pPr marL="1371600" indent="0" algn="l" rtl="0" fontAlgn="base">
              <a:lnSpc>
                <a:spcPct val="90000"/>
              </a:lnSpc>
              <a:spcBef>
                <a:spcPts val="500"/>
              </a:spcBef>
              <a:spcAft>
                <a:spcPct val="0"/>
              </a:spcAft>
              <a:buFont typeface="Arial" panose="020B0604020202020204" pitchFamily="34" charset="0"/>
              <a:buNone/>
              <a:defRPr kern="1200">
                <a:solidFill>
                  <a:schemeClr val="tx1"/>
                </a:solidFill>
                <a:latin typeface="+mn-lt"/>
                <a:ea typeface="+mn-ea"/>
                <a:cs typeface="+mn-cs"/>
              </a:defRPr>
            </a:lvl4pPr>
            <a:lvl5pPr marL="1828800" indent="0" algn="l" rtl="0" fontAlgn="base">
              <a:lnSpc>
                <a:spcPct val="90000"/>
              </a:lnSpc>
              <a:spcBef>
                <a:spcPts val="500"/>
              </a:spcBef>
              <a:spcAft>
                <a:spcPct val="0"/>
              </a:spcAft>
              <a:buFont typeface="Arial" panose="020B0604020202020204" pitchFamily="34" charset="0"/>
              <a:buNone/>
              <a:defRPr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algn="ctr">
              <a:lnSpc>
                <a:spcPts val="600"/>
              </a:lnSpc>
            </a:pPr>
            <a:endParaRPr lang="en-GB" altLang="es-ES" sz="1300" dirty="0">
              <a:solidFill>
                <a:prstClr val="white">
                  <a:lumMod val="50000"/>
                </a:prstClr>
              </a:solidFill>
            </a:endParaRPr>
          </a:p>
        </p:txBody>
      </p:sp>
      <p:sp>
        <p:nvSpPr>
          <p:cNvPr id="73" name="Text Placeholder 2">
            <a:extLst>
              <a:ext uri="{FF2B5EF4-FFF2-40B4-BE49-F238E27FC236}">
                <a16:creationId xmlns="" xmlns:a16="http://schemas.microsoft.com/office/drawing/2014/main" id="{DD5FF0BE-6FCB-4E84-9B5D-B3605054A19F}"/>
              </a:ext>
            </a:extLst>
          </p:cNvPr>
          <p:cNvSpPr>
            <a:spLocks noGrp="1"/>
          </p:cNvSpPr>
          <p:nvPr/>
        </p:nvSpPr>
        <p:spPr bwMode="auto">
          <a:xfrm>
            <a:off x="7432336" y="2887265"/>
            <a:ext cx="1190659" cy="138080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0" tIns="45709" rIns="0" bIns="45709" numCol="1" anchor="ctr" anchorCtr="0" compatLnSpc="1">
            <a:normAutofit/>
          </a:bodyPr>
          <a:lstStyle>
            <a:lvl1pPr marL="0" indent="0" algn="l" rtl="0" fontAlgn="base">
              <a:lnSpc>
                <a:spcPct val="90000"/>
              </a:lnSpc>
              <a:spcBef>
                <a:spcPts val="1000"/>
              </a:spcBef>
              <a:spcAft>
                <a:spcPct val="0"/>
              </a:spcAft>
              <a:buFont typeface="Arial" panose="020B0604020202020204" pitchFamily="34" charset="0"/>
              <a:buNone/>
              <a:defRPr sz="1600" b="0" kern="1200" baseline="0">
                <a:solidFill>
                  <a:schemeClr val="accent1"/>
                </a:solidFill>
                <a:latin typeface="Kontrapunkt Bob" panose="02000000000000000000" pitchFamily="50" charset="0"/>
                <a:ea typeface="+mn-ea"/>
                <a:cs typeface="+mn-cs"/>
              </a:defRPr>
            </a:lvl1pPr>
            <a:lvl2pPr marL="457200" indent="0" algn="l" rtl="0" fontAlgn="base">
              <a:lnSpc>
                <a:spcPct val="90000"/>
              </a:lnSpc>
              <a:spcBef>
                <a:spcPts val="500"/>
              </a:spcBef>
              <a:spcAft>
                <a:spcPct val="0"/>
              </a:spcAft>
              <a:buFont typeface="Arial" panose="020B0604020202020204" pitchFamily="34" charset="0"/>
              <a:buNone/>
              <a:defRPr sz="2400" kern="1200">
                <a:solidFill>
                  <a:schemeClr val="tx1"/>
                </a:solidFill>
                <a:latin typeface="+mn-lt"/>
                <a:ea typeface="+mn-ea"/>
                <a:cs typeface="+mn-cs"/>
              </a:defRPr>
            </a:lvl2pPr>
            <a:lvl3pPr marL="914400" indent="0" algn="l" rtl="0" fontAlgn="base">
              <a:lnSpc>
                <a:spcPct val="90000"/>
              </a:lnSpc>
              <a:spcBef>
                <a:spcPts val="500"/>
              </a:spcBef>
              <a:spcAft>
                <a:spcPct val="0"/>
              </a:spcAft>
              <a:buFont typeface="Arial" panose="020B0604020202020204" pitchFamily="34" charset="0"/>
              <a:buNone/>
              <a:defRPr sz="2000" kern="1200">
                <a:solidFill>
                  <a:schemeClr val="tx1"/>
                </a:solidFill>
                <a:latin typeface="+mn-lt"/>
                <a:ea typeface="+mn-ea"/>
                <a:cs typeface="+mn-cs"/>
              </a:defRPr>
            </a:lvl3pPr>
            <a:lvl4pPr marL="1371600" indent="0" algn="l" rtl="0" fontAlgn="base">
              <a:lnSpc>
                <a:spcPct val="90000"/>
              </a:lnSpc>
              <a:spcBef>
                <a:spcPts val="500"/>
              </a:spcBef>
              <a:spcAft>
                <a:spcPct val="0"/>
              </a:spcAft>
              <a:buFont typeface="Arial" panose="020B0604020202020204" pitchFamily="34" charset="0"/>
              <a:buNone/>
              <a:defRPr kern="1200">
                <a:solidFill>
                  <a:schemeClr val="tx1"/>
                </a:solidFill>
                <a:latin typeface="+mn-lt"/>
                <a:ea typeface="+mn-ea"/>
                <a:cs typeface="+mn-cs"/>
              </a:defRPr>
            </a:lvl4pPr>
            <a:lvl5pPr marL="1828800" indent="0" algn="l" rtl="0" fontAlgn="base">
              <a:lnSpc>
                <a:spcPct val="90000"/>
              </a:lnSpc>
              <a:spcBef>
                <a:spcPts val="500"/>
              </a:spcBef>
              <a:spcAft>
                <a:spcPct val="0"/>
              </a:spcAft>
              <a:buFont typeface="Arial" panose="020B0604020202020204" pitchFamily="34" charset="0"/>
              <a:buNone/>
              <a:defRPr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algn="ctr">
              <a:lnSpc>
                <a:spcPts val="600"/>
              </a:lnSpc>
            </a:pPr>
            <a:endParaRPr lang="en-GB" altLang="es-ES" sz="1300" dirty="0">
              <a:solidFill>
                <a:prstClr val="white">
                  <a:lumMod val="50000"/>
                </a:prstClr>
              </a:solidFill>
            </a:endParaRPr>
          </a:p>
        </p:txBody>
      </p:sp>
      <p:sp>
        <p:nvSpPr>
          <p:cNvPr id="74" name="Shape 1139">
            <a:extLst>
              <a:ext uri="{FF2B5EF4-FFF2-40B4-BE49-F238E27FC236}">
                <a16:creationId xmlns="" xmlns:a16="http://schemas.microsoft.com/office/drawing/2014/main" id="{8BF16DA9-BECB-4D75-97FF-9E9ACA817668}"/>
              </a:ext>
            </a:extLst>
          </p:cNvPr>
          <p:cNvSpPr/>
          <p:nvPr/>
        </p:nvSpPr>
        <p:spPr bwMode="auto">
          <a:xfrm rot="1790900">
            <a:off x="8773812" y="2888853"/>
            <a:ext cx="1484355" cy="1285577"/>
          </a:xfrm>
          <a:custGeom>
            <a:avLst/>
            <a:gdLst>
              <a:gd name="T0" fmla="*/ 742249 w 21600"/>
              <a:gd name="T1" fmla="*/ 642811 h 21600"/>
              <a:gd name="T2" fmla="*/ 742249 w 21600"/>
              <a:gd name="T3" fmla="*/ 642811 h 21600"/>
              <a:gd name="T4" fmla="*/ 742249 w 21600"/>
              <a:gd name="T5" fmla="*/ 642811 h 21600"/>
              <a:gd name="T6" fmla="*/ 742249 w 21600"/>
              <a:gd name="T7" fmla="*/ 642811 h 21600"/>
              <a:gd name="T8" fmla="*/ 0 60000 65536"/>
              <a:gd name="T9" fmla="*/ 5898240 60000 65536"/>
              <a:gd name="T10" fmla="*/ 11796480 60000 65536"/>
              <a:gd name="T11" fmla="*/ 17694720 60000 65536"/>
            </a:gdLst>
            <a:ahLst/>
            <a:cxnLst>
              <a:cxn ang="T8">
                <a:pos x="T0" y="T1"/>
              </a:cxn>
              <a:cxn ang="T9">
                <a:pos x="T2" y="T3"/>
              </a:cxn>
              <a:cxn ang="T10">
                <a:pos x="T4" y="T5"/>
              </a:cxn>
              <a:cxn ang="T11">
                <a:pos x="T6" y="T7"/>
              </a:cxn>
            </a:cxnLst>
            <a:rect l="0" t="0" r="r" b="b"/>
            <a:pathLst>
              <a:path w="21600" h="21600" extrusionOk="0">
                <a:moveTo>
                  <a:pt x="5400" y="21600"/>
                </a:moveTo>
                <a:lnTo>
                  <a:pt x="0" y="10800"/>
                </a:lnTo>
                <a:lnTo>
                  <a:pt x="5400" y="0"/>
                </a:lnTo>
                <a:lnTo>
                  <a:pt x="16200" y="0"/>
                </a:lnTo>
                <a:lnTo>
                  <a:pt x="21600" y="10800"/>
                </a:lnTo>
                <a:lnTo>
                  <a:pt x="16200" y="21600"/>
                </a:lnTo>
                <a:cubicBezTo>
                  <a:pt x="16200" y="21600"/>
                  <a:pt x="5400" y="21600"/>
                  <a:pt x="5400" y="21600"/>
                </a:cubicBezTo>
                <a:close/>
              </a:path>
            </a:pathLst>
          </a:custGeom>
          <a:solidFill>
            <a:schemeClr val="accent5">
              <a:lumMod val="60000"/>
              <a:lumOff val="40000"/>
            </a:schemeClr>
          </a:solidFill>
          <a:ln>
            <a:noFill/>
          </a:ln>
        </p:spPr>
        <p:txBody>
          <a:bodyPr lIns="38091" tIns="38091" rIns="38091" bIns="38091" anchor="ctr"/>
          <a:lstStyle>
            <a:defPPr>
              <a:defRPr lang="en-US"/>
            </a:defPPr>
            <a:lvl1pPr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1pPr>
            <a:lvl2pPr marL="4572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2pPr>
            <a:lvl3pPr marL="9144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3pPr>
            <a:lvl4pPr marL="13716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4pPr>
            <a:lvl5pPr marL="18288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5pPr>
            <a:lvl6pPr marL="2286000" algn="l" defTabSz="914400" rtl="0" eaLnBrk="1" latinLnBrk="0" hangingPunct="1">
              <a:defRPr kern="1200">
                <a:solidFill>
                  <a:schemeClr val="tx1"/>
                </a:solidFill>
                <a:latin typeface="Calibri" panose="020F0502020204030204" pitchFamily="34" charset="0"/>
                <a:ea typeface="+mn-ea"/>
                <a:cs typeface="+mn-cs"/>
              </a:defRPr>
            </a:lvl6pPr>
            <a:lvl7pPr marL="2743200" algn="l" defTabSz="914400" rtl="0" eaLnBrk="1" latinLnBrk="0" hangingPunct="1">
              <a:defRPr kern="1200">
                <a:solidFill>
                  <a:schemeClr val="tx1"/>
                </a:solidFill>
                <a:latin typeface="Calibri" panose="020F0502020204030204" pitchFamily="34" charset="0"/>
                <a:ea typeface="+mn-ea"/>
                <a:cs typeface="+mn-cs"/>
              </a:defRPr>
            </a:lvl7pPr>
            <a:lvl8pPr marL="3200400" algn="l" defTabSz="914400" rtl="0" eaLnBrk="1" latinLnBrk="0" hangingPunct="1">
              <a:defRPr kern="1200">
                <a:solidFill>
                  <a:schemeClr val="tx1"/>
                </a:solidFill>
                <a:latin typeface="Calibri" panose="020F0502020204030204" pitchFamily="34" charset="0"/>
                <a:ea typeface="+mn-ea"/>
                <a:cs typeface="+mn-cs"/>
              </a:defRPr>
            </a:lvl8pPr>
            <a:lvl9pPr marL="3657600" algn="l" defTabSz="914400" rtl="0" eaLnBrk="1" latinLnBrk="0" hangingPunct="1">
              <a:defRPr kern="1200">
                <a:solidFill>
                  <a:schemeClr val="tx1"/>
                </a:solidFill>
                <a:latin typeface="Calibri" panose="020F0502020204030204" pitchFamily="34" charset="0"/>
                <a:ea typeface="+mn-ea"/>
                <a:cs typeface="+mn-cs"/>
              </a:defRPr>
            </a:lvl9pPr>
          </a:lstStyle>
          <a:p>
            <a:endParaRPr lang="es-ES" dirty="0">
              <a:solidFill>
                <a:prstClr val="white">
                  <a:lumMod val="50000"/>
                </a:prstClr>
              </a:solidFill>
            </a:endParaRPr>
          </a:p>
        </p:txBody>
      </p:sp>
      <p:sp>
        <p:nvSpPr>
          <p:cNvPr id="75" name="Text Placeholder 2">
            <a:extLst>
              <a:ext uri="{FF2B5EF4-FFF2-40B4-BE49-F238E27FC236}">
                <a16:creationId xmlns="" xmlns:a16="http://schemas.microsoft.com/office/drawing/2014/main" id="{D8EDD582-0861-4488-9D9B-3DEA57328D2A}"/>
              </a:ext>
            </a:extLst>
          </p:cNvPr>
          <p:cNvSpPr>
            <a:spLocks noGrp="1"/>
          </p:cNvSpPr>
          <p:nvPr/>
        </p:nvSpPr>
        <p:spPr bwMode="auto">
          <a:xfrm>
            <a:off x="8884939" y="2795212"/>
            <a:ext cx="1271625" cy="146174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0" tIns="45709" rIns="0" bIns="45709" numCol="1" anchor="ctr" anchorCtr="0" compatLnSpc="1">
            <a:normAutofit/>
          </a:bodyPr>
          <a:lstStyle>
            <a:lvl1pPr marL="0" indent="0" algn="l" rtl="0" fontAlgn="base">
              <a:lnSpc>
                <a:spcPct val="90000"/>
              </a:lnSpc>
              <a:spcBef>
                <a:spcPts val="1000"/>
              </a:spcBef>
              <a:spcAft>
                <a:spcPct val="0"/>
              </a:spcAft>
              <a:buFont typeface="Arial" panose="020B0604020202020204" pitchFamily="34" charset="0"/>
              <a:buNone/>
              <a:defRPr sz="1600" b="0" kern="1200" baseline="0">
                <a:solidFill>
                  <a:schemeClr val="accent1"/>
                </a:solidFill>
                <a:latin typeface="Kontrapunkt Bob" panose="02000000000000000000" pitchFamily="50" charset="0"/>
                <a:ea typeface="+mn-ea"/>
                <a:cs typeface="+mn-cs"/>
              </a:defRPr>
            </a:lvl1pPr>
            <a:lvl2pPr marL="457200" indent="0" algn="l" rtl="0" fontAlgn="base">
              <a:lnSpc>
                <a:spcPct val="90000"/>
              </a:lnSpc>
              <a:spcBef>
                <a:spcPts val="500"/>
              </a:spcBef>
              <a:spcAft>
                <a:spcPct val="0"/>
              </a:spcAft>
              <a:buFont typeface="Arial" panose="020B0604020202020204" pitchFamily="34" charset="0"/>
              <a:buNone/>
              <a:defRPr sz="2400" kern="1200">
                <a:solidFill>
                  <a:schemeClr val="tx1"/>
                </a:solidFill>
                <a:latin typeface="+mn-lt"/>
                <a:ea typeface="+mn-ea"/>
                <a:cs typeface="+mn-cs"/>
              </a:defRPr>
            </a:lvl2pPr>
            <a:lvl3pPr marL="914400" indent="0" algn="l" rtl="0" fontAlgn="base">
              <a:lnSpc>
                <a:spcPct val="90000"/>
              </a:lnSpc>
              <a:spcBef>
                <a:spcPts val="500"/>
              </a:spcBef>
              <a:spcAft>
                <a:spcPct val="0"/>
              </a:spcAft>
              <a:buFont typeface="Arial" panose="020B0604020202020204" pitchFamily="34" charset="0"/>
              <a:buNone/>
              <a:defRPr sz="2000" kern="1200">
                <a:solidFill>
                  <a:schemeClr val="tx1"/>
                </a:solidFill>
                <a:latin typeface="+mn-lt"/>
                <a:ea typeface="+mn-ea"/>
                <a:cs typeface="+mn-cs"/>
              </a:defRPr>
            </a:lvl3pPr>
            <a:lvl4pPr marL="1371600" indent="0" algn="l" rtl="0" fontAlgn="base">
              <a:lnSpc>
                <a:spcPct val="90000"/>
              </a:lnSpc>
              <a:spcBef>
                <a:spcPts val="500"/>
              </a:spcBef>
              <a:spcAft>
                <a:spcPct val="0"/>
              </a:spcAft>
              <a:buFont typeface="Arial" panose="020B0604020202020204" pitchFamily="34" charset="0"/>
              <a:buNone/>
              <a:defRPr kern="1200">
                <a:solidFill>
                  <a:schemeClr val="tx1"/>
                </a:solidFill>
                <a:latin typeface="+mn-lt"/>
                <a:ea typeface="+mn-ea"/>
                <a:cs typeface="+mn-cs"/>
              </a:defRPr>
            </a:lvl4pPr>
            <a:lvl5pPr marL="1828800" indent="0" algn="l" rtl="0" fontAlgn="base">
              <a:lnSpc>
                <a:spcPct val="90000"/>
              </a:lnSpc>
              <a:spcBef>
                <a:spcPts val="500"/>
              </a:spcBef>
              <a:spcAft>
                <a:spcPct val="0"/>
              </a:spcAft>
              <a:buFont typeface="Arial" panose="020B0604020202020204" pitchFamily="34" charset="0"/>
              <a:buNone/>
              <a:defRPr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algn="ctr">
              <a:lnSpc>
                <a:spcPts val="600"/>
              </a:lnSpc>
            </a:pPr>
            <a:endParaRPr lang="en-GB" altLang="es-ES" sz="1300" dirty="0">
              <a:solidFill>
                <a:prstClr val="white">
                  <a:lumMod val="50000"/>
                </a:prstClr>
              </a:solidFill>
            </a:endParaRPr>
          </a:p>
        </p:txBody>
      </p:sp>
      <p:sp>
        <p:nvSpPr>
          <p:cNvPr id="76" name="TextBox 75">
            <a:extLst>
              <a:ext uri="{FF2B5EF4-FFF2-40B4-BE49-F238E27FC236}">
                <a16:creationId xmlns="" xmlns:a16="http://schemas.microsoft.com/office/drawing/2014/main" id="{16C75913-1455-4B91-8E3F-44F95644A2CC}"/>
              </a:ext>
            </a:extLst>
          </p:cNvPr>
          <p:cNvSpPr txBox="1"/>
          <p:nvPr/>
        </p:nvSpPr>
        <p:spPr>
          <a:xfrm>
            <a:off x="8950583" y="3304441"/>
            <a:ext cx="1103978" cy="523220"/>
          </a:xfrm>
          <a:prstGeom prst="rect">
            <a:avLst/>
          </a:prstGeom>
          <a:noFill/>
        </p:spPr>
        <p:txBody>
          <a:bodyPr wrap="square" rtlCol="0">
            <a:spAutoFit/>
          </a:bodyPr>
          <a:lstStyle/>
          <a:p>
            <a:pPr algn="ctr"/>
            <a:r>
              <a:rPr lang="en-US" sz="2800" dirty="0" err="1">
                <a:solidFill>
                  <a:prstClr val="white"/>
                </a:solidFill>
                <a:latin typeface="#9Slide03 Arima Madurai Black" panose="00000A00000000000000" pitchFamily="2" charset="0"/>
                <a:cs typeface="#9Slide03 Arima Madurai Black" panose="00000A00000000000000" pitchFamily="2" charset="0"/>
              </a:rPr>
              <a:t>Ví</a:t>
            </a:r>
            <a:r>
              <a:rPr lang="en-US" sz="2800" dirty="0">
                <a:solidFill>
                  <a:prstClr val="white"/>
                </a:solidFill>
                <a:latin typeface="#9Slide03 Arima Madurai Black" panose="00000A00000000000000" pitchFamily="2" charset="0"/>
                <a:cs typeface="#9Slide03 Arima Madurai Black" panose="00000A00000000000000" pitchFamily="2" charset="0"/>
              </a:rPr>
              <a:t> </a:t>
            </a:r>
            <a:r>
              <a:rPr lang="en-US" sz="2800" dirty="0" err="1">
                <a:solidFill>
                  <a:prstClr val="white"/>
                </a:solidFill>
                <a:latin typeface="#9Slide03 Arima Madurai Black" panose="00000A00000000000000" pitchFamily="2" charset="0"/>
                <a:cs typeface="#9Slide03 Arima Madurai Black" panose="00000A00000000000000" pitchFamily="2" charset="0"/>
              </a:rPr>
              <a:t>dụ</a:t>
            </a:r>
            <a:endParaRPr lang="en-SG" sz="2800" dirty="0">
              <a:solidFill>
                <a:prstClr val="white"/>
              </a:solidFill>
              <a:latin typeface="#9Slide03 Arima Madurai Black" panose="00000A00000000000000" pitchFamily="2" charset="0"/>
              <a:cs typeface="#9Slide03 Arima Madurai Black" panose="00000A00000000000000" pitchFamily="2" charset="0"/>
            </a:endParaRPr>
          </a:p>
        </p:txBody>
      </p:sp>
      <p:sp>
        <p:nvSpPr>
          <p:cNvPr id="77" name="TextBox 76">
            <a:extLst>
              <a:ext uri="{FF2B5EF4-FFF2-40B4-BE49-F238E27FC236}">
                <a16:creationId xmlns="" xmlns:a16="http://schemas.microsoft.com/office/drawing/2014/main" id="{6741A762-95F0-4D99-9389-504D51E963C2}"/>
              </a:ext>
            </a:extLst>
          </p:cNvPr>
          <p:cNvSpPr txBox="1"/>
          <p:nvPr/>
        </p:nvSpPr>
        <p:spPr>
          <a:xfrm>
            <a:off x="8206472" y="1819618"/>
            <a:ext cx="1103978" cy="954107"/>
          </a:xfrm>
          <a:prstGeom prst="rect">
            <a:avLst/>
          </a:prstGeom>
          <a:noFill/>
        </p:spPr>
        <p:txBody>
          <a:bodyPr wrap="square" rtlCol="0">
            <a:spAutoFit/>
          </a:bodyPr>
          <a:lstStyle/>
          <a:p>
            <a:pPr algn="ctr"/>
            <a:r>
              <a:rPr lang="en-US" sz="2800" dirty="0" err="1">
                <a:solidFill>
                  <a:prstClr val="white"/>
                </a:solidFill>
                <a:latin typeface="#9Slide03 Arima Madurai Black" panose="00000A00000000000000" pitchFamily="2" charset="0"/>
                <a:cs typeface="#9Slide03 Arima Madurai Black" panose="00000A00000000000000" pitchFamily="2" charset="0"/>
              </a:rPr>
              <a:t>Chắc</a:t>
            </a:r>
            <a:r>
              <a:rPr lang="en-US" sz="2800" dirty="0">
                <a:solidFill>
                  <a:prstClr val="white"/>
                </a:solidFill>
                <a:latin typeface="#9Slide03 Arima Madurai Black" panose="00000A00000000000000" pitchFamily="2" charset="0"/>
                <a:cs typeface="#9Slide03 Arima Madurai Black" panose="00000A00000000000000" pitchFamily="2" charset="0"/>
              </a:rPr>
              <a:t> </a:t>
            </a:r>
            <a:r>
              <a:rPr lang="en-US" sz="2800" dirty="0" err="1">
                <a:solidFill>
                  <a:prstClr val="white"/>
                </a:solidFill>
                <a:latin typeface="#9Slide03 Arima Madurai Black" panose="00000A00000000000000" pitchFamily="2" charset="0"/>
                <a:cs typeface="#9Slide03 Arima Madurai Black" panose="00000A00000000000000" pitchFamily="2" charset="0"/>
              </a:rPr>
              <a:t>chắn</a:t>
            </a:r>
            <a:endParaRPr lang="en-SG" sz="2800" dirty="0">
              <a:solidFill>
                <a:prstClr val="white"/>
              </a:solidFill>
              <a:latin typeface="#9Slide03 Arima Madurai Black" panose="00000A00000000000000" pitchFamily="2" charset="0"/>
              <a:cs typeface="#9Slide03 Arima Madurai Black" panose="00000A00000000000000" pitchFamily="2" charset="0"/>
            </a:endParaRPr>
          </a:p>
        </p:txBody>
      </p:sp>
      <p:sp>
        <p:nvSpPr>
          <p:cNvPr id="78" name="TextBox 77">
            <a:extLst>
              <a:ext uri="{FF2B5EF4-FFF2-40B4-BE49-F238E27FC236}">
                <a16:creationId xmlns="" xmlns:a16="http://schemas.microsoft.com/office/drawing/2014/main" id="{C68F2D8B-5601-4A33-870B-9DA19132C2D9}"/>
              </a:ext>
            </a:extLst>
          </p:cNvPr>
          <p:cNvSpPr txBox="1"/>
          <p:nvPr/>
        </p:nvSpPr>
        <p:spPr>
          <a:xfrm>
            <a:off x="9670587" y="1791527"/>
            <a:ext cx="1103978" cy="954107"/>
          </a:xfrm>
          <a:prstGeom prst="rect">
            <a:avLst/>
          </a:prstGeom>
          <a:noFill/>
        </p:spPr>
        <p:txBody>
          <a:bodyPr wrap="square" rtlCol="0">
            <a:spAutoFit/>
          </a:bodyPr>
          <a:lstStyle/>
          <a:p>
            <a:pPr algn="ctr"/>
            <a:r>
              <a:rPr lang="en-US" sz="2800" dirty="0" err="1">
                <a:solidFill>
                  <a:prstClr val="white"/>
                </a:solidFill>
                <a:latin typeface="#9Slide03 Arima Madurai Black" panose="00000A00000000000000" pitchFamily="2" charset="0"/>
                <a:cs typeface="#9Slide03 Arima Madurai Black" panose="00000A00000000000000" pitchFamily="2" charset="0"/>
              </a:rPr>
              <a:t>Có</a:t>
            </a:r>
            <a:r>
              <a:rPr lang="en-US" sz="2800" dirty="0">
                <a:solidFill>
                  <a:prstClr val="white"/>
                </a:solidFill>
                <a:latin typeface="#9Slide03 Arima Madurai Black" panose="00000A00000000000000" pitchFamily="2" charset="0"/>
                <a:cs typeface="#9Slide03 Arima Madurai Black" panose="00000A00000000000000" pitchFamily="2" charset="0"/>
              </a:rPr>
              <a:t> </a:t>
            </a:r>
            <a:r>
              <a:rPr lang="en-US" sz="2800" dirty="0" err="1">
                <a:solidFill>
                  <a:prstClr val="white"/>
                </a:solidFill>
                <a:latin typeface="#9Slide03 Arima Madurai Black" panose="00000A00000000000000" pitchFamily="2" charset="0"/>
                <a:cs typeface="#9Slide03 Arima Madurai Black" panose="00000A00000000000000" pitchFamily="2" charset="0"/>
              </a:rPr>
              <a:t>vẻ</a:t>
            </a:r>
            <a:r>
              <a:rPr lang="en-US" sz="2800" dirty="0">
                <a:solidFill>
                  <a:prstClr val="white"/>
                </a:solidFill>
                <a:latin typeface="#9Slide03 Arima Madurai Black" panose="00000A00000000000000" pitchFamily="2" charset="0"/>
                <a:cs typeface="#9Slide03 Arima Madurai Black" panose="00000A00000000000000" pitchFamily="2" charset="0"/>
              </a:rPr>
              <a:t>/ </a:t>
            </a:r>
            <a:r>
              <a:rPr lang="en-US" sz="2800" dirty="0" err="1">
                <a:solidFill>
                  <a:prstClr val="white"/>
                </a:solidFill>
                <a:latin typeface="#9Slide03 Arima Madurai Black" panose="00000A00000000000000" pitchFamily="2" charset="0"/>
                <a:cs typeface="#9Slide03 Arima Madurai Black" panose="00000A00000000000000" pitchFamily="2" charset="0"/>
              </a:rPr>
              <a:t>lẽ</a:t>
            </a:r>
            <a:endParaRPr lang="en-SG" sz="2800" dirty="0">
              <a:solidFill>
                <a:prstClr val="white"/>
              </a:solidFill>
              <a:latin typeface="#9Slide03 Arima Madurai Black" panose="00000A00000000000000" pitchFamily="2" charset="0"/>
              <a:cs typeface="#9Slide03 Arima Madurai Black" panose="00000A00000000000000" pitchFamily="2" charset="0"/>
            </a:endParaRPr>
          </a:p>
        </p:txBody>
      </p:sp>
      <p:sp>
        <p:nvSpPr>
          <p:cNvPr id="79" name="TextBox 78">
            <a:extLst>
              <a:ext uri="{FF2B5EF4-FFF2-40B4-BE49-F238E27FC236}">
                <a16:creationId xmlns="" xmlns:a16="http://schemas.microsoft.com/office/drawing/2014/main" id="{96B0647C-65E3-4353-9A4A-D33E7116E777}"/>
              </a:ext>
            </a:extLst>
          </p:cNvPr>
          <p:cNvSpPr txBox="1"/>
          <p:nvPr/>
        </p:nvSpPr>
        <p:spPr>
          <a:xfrm>
            <a:off x="10452855" y="3287625"/>
            <a:ext cx="1103978" cy="523220"/>
          </a:xfrm>
          <a:prstGeom prst="rect">
            <a:avLst/>
          </a:prstGeom>
          <a:noFill/>
        </p:spPr>
        <p:txBody>
          <a:bodyPr wrap="square" rtlCol="0">
            <a:spAutoFit/>
          </a:bodyPr>
          <a:lstStyle/>
          <a:p>
            <a:pPr algn="ctr"/>
            <a:r>
              <a:rPr lang="en-US" sz="2800" dirty="0" err="1">
                <a:solidFill>
                  <a:prstClr val="white"/>
                </a:solidFill>
                <a:latin typeface="#9Slide03 Arima Madurai Black" panose="00000A00000000000000" pitchFamily="2" charset="0"/>
                <a:cs typeface="#9Slide03 Arima Madurai Black" panose="00000A00000000000000" pitchFamily="2" charset="0"/>
              </a:rPr>
              <a:t>Chắc</a:t>
            </a:r>
            <a:endParaRPr lang="en-SG" sz="2800" dirty="0">
              <a:solidFill>
                <a:prstClr val="white"/>
              </a:solidFill>
              <a:latin typeface="#9Slide03 Arima Madurai Black" panose="00000A00000000000000" pitchFamily="2" charset="0"/>
              <a:cs typeface="#9Slide03 Arima Madurai Black" panose="00000A00000000000000" pitchFamily="2" charset="0"/>
            </a:endParaRPr>
          </a:p>
        </p:txBody>
      </p:sp>
      <p:sp>
        <p:nvSpPr>
          <p:cNvPr id="80" name="TextBox 79">
            <a:extLst>
              <a:ext uri="{FF2B5EF4-FFF2-40B4-BE49-F238E27FC236}">
                <a16:creationId xmlns="" xmlns:a16="http://schemas.microsoft.com/office/drawing/2014/main" id="{EDE3ABED-E916-438D-8314-7E89ED35AD82}"/>
              </a:ext>
            </a:extLst>
          </p:cNvPr>
          <p:cNvSpPr txBox="1"/>
          <p:nvPr/>
        </p:nvSpPr>
        <p:spPr>
          <a:xfrm>
            <a:off x="9688171" y="4376806"/>
            <a:ext cx="1103978" cy="954107"/>
          </a:xfrm>
          <a:prstGeom prst="rect">
            <a:avLst/>
          </a:prstGeom>
          <a:noFill/>
        </p:spPr>
        <p:txBody>
          <a:bodyPr wrap="square" rtlCol="0">
            <a:spAutoFit/>
          </a:bodyPr>
          <a:lstStyle/>
          <a:p>
            <a:pPr algn="ctr"/>
            <a:r>
              <a:rPr lang="en-US" sz="2800" dirty="0" err="1">
                <a:solidFill>
                  <a:prstClr val="white"/>
                </a:solidFill>
                <a:latin typeface="#9Slide03 Arima Madurai Black" panose="00000A00000000000000" pitchFamily="2" charset="0"/>
                <a:cs typeface="#9Slide03 Arima Madurai Black" panose="00000A00000000000000" pitchFamily="2" charset="0"/>
              </a:rPr>
              <a:t>Hình</a:t>
            </a:r>
            <a:r>
              <a:rPr lang="en-US" sz="2800" dirty="0">
                <a:solidFill>
                  <a:prstClr val="white"/>
                </a:solidFill>
                <a:latin typeface="#9Slide03 Arima Madurai Black" panose="00000A00000000000000" pitchFamily="2" charset="0"/>
                <a:cs typeface="#9Slide03 Arima Madurai Black" panose="00000A00000000000000" pitchFamily="2" charset="0"/>
              </a:rPr>
              <a:t> </a:t>
            </a:r>
            <a:r>
              <a:rPr lang="en-US" sz="2800" dirty="0" err="1">
                <a:solidFill>
                  <a:prstClr val="white"/>
                </a:solidFill>
                <a:latin typeface="#9Slide03 Arima Madurai Black" panose="00000A00000000000000" pitchFamily="2" charset="0"/>
                <a:cs typeface="#9Slide03 Arima Madurai Black" panose="00000A00000000000000" pitchFamily="2" charset="0"/>
              </a:rPr>
              <a:t>như</a:t>
            </a:r>
            <a:endParaRPr lang="en-SG" sz="2800" dirty="0">
              <a:solidFill>
                <a:prstClr val="white"/>
              </a:solidFill>
              <a:latin typeface="#9Slide03 Arima Madurai Black" panose="00000A00000000000000" pitchFamily="2" charset="0"/>
              <a:cs typeface="#9Slide03 Arima Madurai Black" panose="00000A00000000000000" pitchFamily="2" charset="0"/>
            </a:endParaRPr>
          </a:p>
        </p:txBody>
      </p:sp>
      <p:sp>
        <p:nvSpPr>
          <p:cNvPr id="81" name="TextBox 80">
            <a:extLst>
              <a:ext uri="{FF2B5EF4-FFF2-40B4-BE49-F238E27FC236}">
                <a16:creationId xmlns="" xmlns:a16="http://schemas.microsoft.com/office/drawing/2014/main" id="{66A8B02D-7F36-4779-8670-43B1448C9892}"/>
              </a:ext>
            </a:extLst>
          </p:cNvPr>
          <p:cNvSpPr txBox="1"/>
          <p:nvPr/>
        </p:nvSpPr>
        <p:spPr>
          <a:xfrm>
            <a:off x="8152679" y="4400640"/>
            <a:ext cx="1228299" cy="954107"/>
          </a:xfrm>
          <a:prstGeom prst="rect">
            <a:avLst/>
          </a:prstGeom>
          <a:noFill/>
        </p:spPr>
        <p:txBody>
          <a:bodyPr wrap="square" rtlCol="0">
            <a:spAutoFit/>
          </a:bodyPr>
          <a:lstStyle/>
          <a:p>
            <a:pPr algn="ctr"/>
            <a:r>
              <a:rPr lang="en-US" sz="2800" dirty="0" err="1">
                <a:solidFill>
                  <a:prstClr val="white"/>
                </a:solidFill>
                <a:latin typeface="#9Slide03 Arima Madurai Black" panose="00000A00000000000000" pitchFamily="2" charset="0"/>
                <a:cs typeface="#9Slide03 Arima Madurai Black" panose="00000A00000000000000" pitchFamily="2" charset="0"/>
              </a:rPr>
              <a:t>Dường</a:t>
            </a:r>
            <a:r>
              <a:rPr lang="en-US" sz="2800" dirty="0">
                <a:solidFill>
                  <a:prstClr val="white"/>
                </a:solidFill>
                <a:latin typeface="#9Slide03 Arima Madurai Black" panose="00000A00000000000000" pitchFamily="2" charset="0"/>
                <a:cs typeface="#9Slide03 Arima Madurai Black" panose="00000A00000000000000" pitchFamily="2" charset="0"/>
              </a:rPr>
              <a:t> </a:t>
            </a:r>
            <a:r>
              <a:rPr lang="en-US" sz="2800" dirty="0" err="1">
                <a:solidFill>
                  <a:prstClr val="white"/>
                </a:solidFill>
                <a:latin typeface="#9Slide03 Arima Madurai Black" panose="00000A00000000000000" pitchFamily="2" charset="0"/>
                <a:cs typeface="#9Slide03 Arima Madurai Black" panose="00000A00000000000000" pitchFamily="2" charset="0"/>
              </a:rPr>
              <a:t>như</a:t>
            </a:r>
            <a:endParaRPr lang="en-SG" sz="2800" dirty="0">
              <a:solidFill>
                <a:prstClr val="white"/>
              </a:solidFill>
              <a:latin typeface="#9Slide03 Arima Madurai Black" panose="00000A00000000000000" pitchFamily="2" charset="0"/>
              <a:cs typeface="#9Slide03 Arima Madurai Black" panose="00000A00000000000000" pitchFamily="2" charset="0"/>
            </a:endParaRPr>
          </a:p>
        </p:txBody>
      </p:sp>
      <p:sp>
        <p:nvSpPr>
          <p:cNvPr id="82" name="TextBox 81">
            <a:extLst>
              <a:ext uri="{FF2B5EF4-FFF2-40B4-BE49-F238E27FC236}">
                <a16:creationId xmlns="" xmlns:a16="http://schemas.microsoft.com/office/drawing/2014/main" id="{83724F8A-0245-45B7-AB7C-0611EA1D080C}"/>
              </a:ext>
            </a:extLst>
          </p:cNvPr>
          <p:cNvSpPr txBox="1"/>
          <p:nvPr/>
        </p:nvSpPr>
        <p:spPr>
          <a:xfrm>
            <a:off x="7484568" y="3075842"/>
            <a:ext cx="1103978" cy="954107"/>
          </a:xfrm>
          <a:prstGeom prst="rect">
            <a:avLst/>
          </a:prstGeom>
          <a:noFill/>
        </p:spPr>
        <p:txBody>
          <a:bodyPr wrap="square" rtlCol="0">
            <a:spAutoFit/>
          </a:bodyPr>
          <a:lstStyle/>
          <a:p>
            <a:pPr algn="ctr"/>
            <a:r>
              <a:rPr lang="en-US" sz="2800" dirty="0" err="1">
                <a:solidFill>
                  <a:prstClr val="white"/>
                </a:solidFill>
                <a:latin typeface="#9Slide03 Arima Madurai Black" panose="00000A00000000000000" pitchFamily="2" charset="0"/>
                <a:cs typeface="#9Slide03 Arima Madurai Black" panose="00000A00000000000000" pitchFamily="2" charset="0"/>
              </a:rPr>
              <a:t>Chắc</a:t>
            </a:r>
            <a:r>
              <a:rPr lang="en-US" sz="2800" dirty="0">
                <a:solidFill>
                  <a:prstClr val="white"/>
                </a:solidFill>
                <a:latin typeface="#9Slide03 Arima Madurai Black" panose="00000A00000000000000" pitchFamily="2" charset="0"/>
                <a:cs typeface="#9Slide03 Arima Madurai Black" panose="00000A00000000000000" pitchFamily="2" charset="0"/>
              </a:rPr>
              <a:t> </a:t>
            </a:r>
            <a:r>
              <a:rPr lang="en-US" sz="2800" dirty="0" err="1">
                <a:solidFill>
                  <a:prstClr val="white"/>
                </a:solidFill>
                <a:latin typeface="#9Slide03 Arima Madurai Black" panose="00000A00000000000000" pitchFamily="2" charset="0"/>
                <a:cs typeface="#9Slide03 Arima Madurai Black" panose="00000A00000000000000" pitchFamily="2" charset="0"/>
              </a:rPr>
              <a:t>là</a:t>
            </a:r>
            <a:endParaRPr lang="en-SG" sz="2800" dirty="0">
              <a:solidFill>
                <a:prstClr val="white"/>
              </a:solidFill>
              <a:latin typeface="#9Slide03 Arima Madurai Black" panose="00000A00000000000000" pitchFamily="2" charset="0"/>
              <a:cs typeface="#9Slide03 Arima Madurai Black" panose="00000A00000000000000" pitchFamily="2" charset="0"/>
            </a:endParaRPr>
          </a:p>
        </p:txBody>
      </p:sp>
    </p:spTree>
    <p:extLst>
      <p:ext uri="{BB962C8B-B14F-4D97-AF65-F5344CB8AC3E}">
        <p14:creationId xmlns:p14="http://schemas.microsoft.com/office/powerpoint/2010/main" val="38301753"/>
      </p:ext>
    </p:extLst>
  </p:cSld>
  <p:clrMapOvr>
    <a:masterClrMapping/>
  </p:clrMapOvr>
  <mc:AlternateContent xmlns:mc="http://schemas.openxmlformats.org/markup-compatibility/2006" xmlns:p14="http://schemas.microsoft.com/office/powerpoint/2010/main">
    <mc:Choice Requires="p14">
      <p:transition spd="slow" p14:dur="900" advClick="0" advTm="5000">
        <p14:warp dir="in"/>
      </p:transition>
    </mc:Choice>
    <mc:Fallback xmlns="">
      <p:transition spd="slow" advClick="0" advTm="5000">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fade">
                                      <p:cBhvr>
                                        <p:cTn id="7" dur="1000"/>
                                        <p:tgtEl>
                                          <p:spTgt spid="5"/>
                                        </p:tgtEl>
                                      </p:cBhvr>
                                    </p:animEffect>
                                    <p:anim calcmode="lin" valueType="num">
                                      <p:cBhvr>
                                        <p:cTn id="8" dur="1000" fill="hold"/>
                                        <p:tgtEl>
                                          <p:spTgt spid="5"/>
                                        </p:tgtEl>
                                        <p:attrNameLst>
                                          <p:attrName>ppt_x</p:attrName>
                                        </p:attrNameLst>
                                      </p:cBhvr>
                                      <p:tavLst>
                                        <p:tav tm="0">
                                          <p:val>
                                            <p:strVal val="#ppt_x"/>
                                          </p:val>
                                        </p:tav>
                                        <p:tav tm="100000">
                                          <p:val>
                                            <p:strVal val="#ppt_x"/>
                                          </p:val>
                                        </p:tav>
                                      </p:tavLst>
                                    </p:anim>
                                    <p:anim calcmode="lin" valueType="num">
                                      <p:cBhvr>
                                        <p:cTn id="9" dur="1000" fill="hold"/>
                                        <p:tgtEl>
                                          <p:spTgt spid="5"/>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16" presetClass="entr" presetSubtype="21" fill="hold" grpId="0" nodeType="clickEffect">
                                  <p:stCondLst>
                                    <p:cond delay="0"/>
                                  </p:stCondLst>
                                  <p:childTnLst>
                                    <p:set>
                                      <p:cBhvr>
                                        <p:cTn id="13" dur="1" fill="hold">
                                          <p:stCondLst>
                                            <p:cond delay="0"/>
                                          </p:stCondLst>
                                        </p:cTn>
                                        <p:tgtEl>
                                          <p:spTgt spid="7"/>
                                        </p:tgtEl>
                                        <p:attrNameLst>
                                          <p:attrName>style.visibility</p:attrName>
                                        </p:attrNameLst>
                                      </p:cBhvr>
                                      <p:to>
                                        <p:strVal val="visible"/>
                                      </p:to>
                                    </p:set>
                                    <p:animEffect transition="in" filter="barn(inVertical)">
                                      <p:cBhvr>
                                        <p:cTn id="14" dur="500"/>
                                        <p:tgtEl>
                                          <p:spTgt spid="7"/>
                                        </p:tgtEl>
                                      </p:cBhvr>
                                    </p:animEffect>
                                  </p:childTnLst>
                                </p:cTn>
                              </p:par>
                            </p:childTnLst>
                          </p:cTn>
                        </p:par>
                      </p:childTnLst>
                    </p:cTn>
                  </p:par>
                  <p:par>
                    <p:cTn id="15" fill="hold">
                      <p:stCondLst>
                        <p:cond delay="indefinite"/>
                      </p:stCondLst>
                      <p:childTnLst>
                        <p:par>
                          <p:cTn id="16" fill="hold">
                            <p:stCondLst>
                              <p:cond delay="0"/>
                            </p:stCondLst>
                            <p:childTnLst>
                              <p:par>
                                <p:cTn id="17" presetID="21" presetClass="entr" presetSubtype="1" fill="hold" grpId="0" nodeType="clickEffect">
                                  <p:stCondLst>
                                    <p:cond delay="0"/>
                                  </p:stCondLst>
                                  <p:childTnLst>
                                    <p:set>
                                      <p:cBhvr>
                                        <p:cTn id="18" dur="1" fill="hold">
                                          <p:stCondLst>
                                            <p:cond delay="0"/>
                                          </p:stCondLst>
                                        </p:cTn>
                                        <p:tgtEl>
                                          <p:spTgt spid="61"/>
                                        </p:tgtEl>
                                        <p:attrNameLst>
                                          <p:attrName>style.visibility</p:attrName>
                                        </p:attrNameLst>
                                      </p:cBhvr>
                                      <p:to>
                                        <p:strVal val="visible"/>
                                      </p:to>
                                    </p:set>
                                    <p:animEffect transition="in" filter="wheel(1)">
                                      <p:cBhvr>
                                        <p:cTn id="19" dur="2000"/>
                                        <p:tgtEl>
                                          <p:spTgt spid="61"/>
                                        </p:tgtEl>
                                      </p:cBhvr>
                                    </p:animEffect>
                                  </p:childTnLst>
                                </p:cTn>
                              </p:par>
                              <p:par>
                                <p:cTn id="20" presetID="21" presetClass="entr" presetSubtype="1" fill="hold" grpId="0" nodeType="withEffect">
                                  <p:stCondLst>
                                    <p:cond delay="0"/>
                                  </p:stCondLst>
                                  <p:childTnLst>
                                    <p:set>
                                      <p:cBhvr>
                                        <p:cTn id="21" dur="1" fill="hold">
                                          <p:stCondLst>
                                            <p:cond delay="0"/>
                                          </p:stCondLst>
                                        </p:cTn>
                                        <p:tgtEl>
                                          <p:spTgt spid="74"/>
                                        </p:tgtEl>
                                        <p:attrNameLst>
                                          <p:attrName>style.visibility</p:attrName>
                                        </p:attrNameLst>
                                      </p:cBhvr>
                                      <p:to>
                                        <p:strVal val="visible"/>
                                      </p:to>
                                    </p:set>
                                    <p:animEffect transition="in" filter="wheel(1)">
                                      <p:cBhvr>
                                        <p:cTn id="22" dur="2000"/>
                                        <p:tgtEl>
                                          <p:spTgt spid="74"/>
                                        </p:tgtEl>
                                      </p:cBhvr>
                                    </p:animEffect>
                                  </p:childTnLst>
                                </p:cTn>
                              </p:par>
                              <p:par>
                                <p:cTn id="23" presetID="21" presetClass="entr" presetSubtype="1" fill="hold" grpId="0" nodeType="withEffect">
                                  <p:stCondLst>
                                    <p:cond delay="0"/>
                                  </p:stCondLst>
                                  <p:childTnLst>
                                    <p:set>
                                      <p:cBhvr>
                                        <p:cTn id="24" dur="1" fill="hold">
                                          <p:stCondLst>
                                            <p:cond delay="0"/>
                                          </p:stCondLst>
                                        </p:cTn>
                                        <p:tgtEl>
                                          <p:spTgt spid="76"/>
                                        </p:tgtEl>
                                        <p:attrNameLst>
                                          <p:attrName>style.visibility</p:attrName>
                                        </p:attrNameLst>
                                      </p:cBhvr>
                                      <p:to>
                                        <p:strVal val="visible"/>
                                      </p:to>
                                    </p:set>
                                    <p:animEffect transition="in" filter="wheel(1)">
                                      <p:cBhvr>
                                        <p:cTn id="25" dur="2000"/>
                                        <p:tgtEl>
                                          <p:spTgt spid="76"/>
                                        </p:tgtEl>
                                      </p:cBhvr>
                                    </p:animEffect>
                                  </p:childTnLst>
                                </p:cTn>
                              </p:par>
                            </p:childTnLst>
                          </p:cTn>
                        </p:par>
                      </p:childTnLst>
                    </p:cTn>
                  </p:par>
                  <p:par>
                    <p:cTn id="26" fill="hold">
                      <p:stCondLst>
                        <p:cond delay="indefinite"/>
                      </p:stCondLst>
                      <p:childTnLst>
                        <p:par>
                          <p:cTn id="27" fill="hold">
                            <p:stCondLst>
                              <p:cond delay="0"/>
                            </p:stCondLst>
                            <p:childTnLst>
                              <p:par>
                                <p:cTn id="28" presetID="42" presetClass="entr" presetSubtype="0" fill="hold" grpId="0" nodeType="clickEffect">
                                  <p:stCondLst>
                                    <p:cond delay="0"/>
                                  </p:stCondLst>
                                  <p:childTnLst>
                                    <p:set>
                                      <p:cBhvr>
                                        <p:cTn id="29" dur="1" fill="hold">
                                          <p:stCondLst>
                                            <p:cond delay="0"/>
                                          </p:stCondLst>
                                        </p:cTn>
                                        <p:tgtEl>
                                          <p:spTgt spid="8"/>
                                        </p:tgtEl>
                                        <p:attrNameLst>
                                          <p:attrName>style.visibility</p:attrName>
                                        </p:attrNameLst>
                                      </p:cBhvr>
                                      <p:to>
                                        <p:strVal val="visible"/>
                                      </p:to>
                                    </p:set>
                                    <p:animEffect transition="in" filter="fade">
                                      <p:cBhvr>
                                        <p:cTn id="30" dur="1000"/>
                                        <p:tgtEl>
                                          <p:spTgt spid="8"/>
                                        </p:tgtEl>
                                      </p:cBhvr>
                                    </p:animEffect>
                                    <p:anim calcmode="lin" valueType="num">
                                      <p:cBhvr>
                                        <p:cTn id="31" dur="1000" fill="hold"/>
                                        <p:tgtEl>
                                          <p:spTgt spid="8"/>
                                        </p:tgtEl>
                                        <p:attrNameLst>
                                          <p:attrName>ppt_x</p:attrName>
                                        </p:attrNameLst>
                                      </p:cBhvr>
                                      <p:tavLst>
                                        <p:tav tm="0">
                                          <p:val>
                                            <p:strVal val="#ppt_x"/>
                                          </p:val>
                                        </p:tav>
                                        <p:tav tm="100000">
                                          <p:val>
                                            <p:strVal val="#ppt_x"/>
                                          </p:val>
                                        </p:tav>
                                      </p:tavLst>
                                    </p:anim>
                                    <p:anim calcmode="lin" valueType="num">
                                      <p:cBhvr>
                                        <p:cTn id="32" dur="1000" fill="hold"/>
                                        <p:tgtEl>
                                          <p:spTgt spid="8"/>
                                        </p:tgtEl>
                                        <p:attrNameLst>
                                          <p:attrName>ppt_y</p:attrName>
                                        </p:attrNameLst>
                                      </p:cBhvr>
                                      <p:tavLst>
                                        <p:tav tm="0">
                                          <p:val>
                                            <p:strVal val="#ppt_y+.1"/>
                                          </p:val>
                                        </p:tav>
                                        <p:tav tm="100000">
                                          <p:val>
                                            <p:strVal val="#ppt_y"/>
                                          </p:val>
                                        </p:tav>
                                      </p:tavLst>
                                    </p:anim>
                                  </p:childTnLst>
                                </p:cTn>
                              </p:par>
                            </p:childTnLst>
                          </p:cTn>
                        </p:par>
                      </p:childTnLst>
                    </p:cTn>
                  </p:par>
                  <p:par>
                    <p:cTn id="33" fill="hold">
                      <p:stCondLst>
                        <p:cond delay="indefinite"/>
                      </p:stCondLst>
                      <p:childTnLst>
                        <p:par>
                          <p:cTn id="34" fill="hold">
                            <p:stCondLst>
                              <p:cond delay="0"/>
                            </p:stCondLst>
                            <p:childTnLst>
                              <p:par>
                                <p:cTn id="35" presetID="21" presetClass="entr" presetSubtype="1" fill="hold" grpId="0" nodeType="clickEffect">
                                  <p:stCondLst>
                                    <p:cond delay="0"/>
                                  </p:stCondLst>
                                  <p:childTnLst>
                                    <p:set>
                                      <p:cBhvr>
                                        <p:cTn id="36" dur="1" fill="hold">
                                          <p:stCondLst>
                                            <p:cond delay="0"/>
                                          </p:stCondLst>
                                        </p:cTn>
                                        <p:tgtEl>
                                          <p:spTgt spid="77"/>
                                        </p:tgtEl>
                                        <p:attrNameLst>
                                          <p:attrName>style.visibility</p:attrName>
                                        </p:attrNameLst>
                                      </p:cBhvr>
                                      <p:to>
                                        <p:strVal val="visible"/>
                                      </p:to>
                                    </p:set>
                                    <p:animEffect transition="in" filter="wheel(1)">
                                      <p:cBhvr>
                                        <p:cTn id="37" dur="2000"/>
                                        <p:tgtEl>
                                          <p:spTgt spid="77"/>
                                        </p:tgtEl>
                                      </p:cBhvr>
                                    </p:animEffect>
                                  </p:childTnLst>
                                </p:cTn>
                              </p:par>
                              <p:par>
                                <p:cTn id="38" presetID="21" presetClass="entr" presetSubtype="1" fill="hold" grpId="0" nodeType="withEffect">
                                  <p:stCondLst>
                                    <p:cond delay="0"/>
                                  </p:stCondLst>
                                  <p:childTnLst>
                                    <p:set>
                                      <p:cBhvr>
                                        <p:cTn id="39" dur="1" fill="hold">
                                          <p:stCondLst>
                                            <p:cond delay="0"/>
                                          </p:stCondLst>
                                        </p:cTn>
                                        <p:tgtEl>
                                          <p:spTgt spid="67"/>
                                        </p:tgtEl>
                                        <p:attrNameLst>
                                          <p:attrName>style.visibility</p:attrName>
                                        </p:attrNameLst>
                                      </p:cBhvr>
                                      <p:to>
                                        <p:strVal val="visible"/>
                                      </p:to>
                                    </p:set>
                                    <p:animEffect transition="in" filter="wheel(1)">
                                      <p:cBhvr>
                                        <p:cTn id="40" dur="2000"/>
                                        <p:tgtEl>
                                          <p:spTgt spid="67"/>
                                        </p:tgtEl>
                                      </p:cBhvr>
                                    </p:animEffect>
                                  </p:childTnLst>
                                </p:cTn>
                              </p:par>
                              <p:par>
                                <p:cTn id="41" presetID="21" presetClass="entr" presetSubtype="1" fill="hold" grpId="0" nodeType="withEffect">
                                  <p:stCondLst>
                                    <p:cond delay="0"/>
                                  </p:stCondLst>
                                  <p:childTnLst>
                                    <p:set>
                                      <p:cBhvr>
                                        <p:cTn id="42" dur="1" fill="hold">
                                          <p:stCondLst>
                                            <p:cond delay="0"/>
                                          </p:stCondLst>
                                        </p:cTn>
                                        <p:tgtEl>
                                          <p:spTgt spid="78"/>
                                        </p:tgtEl>
                                        <p:attrNameLst>
                                          <p:attrName>style.visibility</p:attrName>
                                        </p:attrNameLst>
                                      </p:cBhvr>
                                      <p:to>
                                        <p:strVal val="visible"/>
                                      </p:to>
                                    </p:set>
                                    <p:animEffect transition="in" filter="wheel(1)">
                                      <p:cBhvr>
                                        <p:cTn id="43" dur="2000"/>
                                        <p:tgtEl>
                                          <p:spTgt spid="78"/>
                                        </p:tgtEl>
                                      </p:cBhvr>
                                    </p:animEffect>
                                  </p:childTnLst>
                                </p:cTn>
                              </p:par>
                              <p:par>
                                <p:cTn id="44" presetID="21" presetClass="entr" presetSubtype="1" fill="hold" grpId="0" nodeType="withEffect">
                                  <p:stCondLst>
                                    <p:cond delay="0"/>
                                  </p:stCondLst>
                                  <p:childTnLst>
                                    <p:set>
                                      <p:cBhvr>
                                        <p:cTn id="45" dur="1" fill="hold">
                                          <p:stCondLst>
                                            <p:cond delay="0"/>
                                          </p:stCondLst>
                                        </p:cTn>
                                        <p:tgtEl>
                                          <p:spTgt spid="62"/>
                                        </p:tgtEl>
                                        <p:attrNameLst>
                                          <p:attrName>style.visibility</p:attrName>
                                        </p:attrNameLst>
                                      </p:cBhvr>
                                      <p:to>
                                        <p:strVal val="visible"/>
                                      </p:to>
                                    </p:set>
                                    <p:animEffect transition="in" filter="wheel(1)">
                                      <p:cBhvr>
                                        <p:cTn id="46" dur="2000"/>
                                        <p:tgtEl>
                                          <p:spTgt spid="62"/>
                                        </p:tgtEl>
                                      </p:cBhvr>
                                    </p:animEffect>
                                  </p:childTnLst>
                                </p:cTn>
                              </p:par>
                              <p:par>
                                <p:cTn id="47" presetID="21" presetClass="entr" presetSubtype="1" fill="hold" grpId="0" nodeType="withEffect">
                                  <p:stCondLst>
                                    <p:cond delay="0"/>
                                  </p:stCondLst>
                                  <p:childTnLst>
                                    <p:set>
                                      <p:cBhvr>
                                        <p:cTn id="48" dur="1" fill="hold">
                                          <p:stCondLst>
                                            <p:cond delay="0"/>
                                          </p:stCondLst>
                                        </p:cTn>
                                        <p:tgtEl>
                                          <p:spTgt spid="79"/>
                                        </p:tgtEl>
                                        <p:attrNameLst>
                                          <p:attrName>style.visibility</p:attrName>
                                        </p:attrNameLst>
                                      </p:cBhvr>
                                      <p:to>
                                        <p:strVal val="visible"/>
                                      </p:to>
                                    </p:set>
                                    <p:animEffect transition="in" filter="wheel(1)">
                                      <p:cBhvr>
                                        <p:cTn id="49" dur="2000"/>
                                        <p:tgtEl>
                                          <p:spTgt spid="79"/>
                                        </p:tgtEl>
                                      </p:cBhvr>
                                    </p:animEffect>
                                  </p:childTnLst>
                                </p:cTn>
                              </p:par>
                              <p:par>
                                <p:cTn id="50" presetID="21" presetClass="entr" presetSubtype="1" fill="hold" grpId="0" nodeType="withEffect">
                                  <p:stCondLst>
                                    <p:cond delay="0"/>
                                  </p:stCondLst>
                                  <p:childTnLst>
                                    <p:set>
                                      <p:cBhvr>
                                        <p:cTn id="51" dur="1" fill="hold">
                                          <p:stCondLst>
                                            <p:cond delay="0"/>
                                          </p:stCondLst>
                                        </p:cTn>
                                        <p:tgtEl>
                                          <p:spTgt spid="63"/>
                                        </p:tgtEl>
                                        <p:attrNameLst>
                                          <p:attrName>style.visibility</p:attrName>
                                        </p:attrNameLst>
                                      </p:cBhvr>
                                      <p:to>
                                        <p:strVal val="visible"/>
                                      </p:to>
                                    </p:set>
                                    <p:animEffect transition="in" filter="wheel(1)">
                                      <p:cBhvr>
                                        <p:cTn id="52" dur="2000"/>
                                        <p:tgtEl>
                                          <p:spTgt spid="63"/>
                                        </p:tgtEl>
                                      </p:cBhvr>
                                    </p:animEffect>
                                  </p:childTnLst>
                                </p:cTn>
                              </p:par>
                              <p:par>
                                <p:cTn id="53" presetID="21" presetClass="entr" presetSubtype="1" fill="hold" grpId="0" nodeType="withEffect">
                                  <p:stCondLst>
                                    <p:cond delay="0"/>
                                  </p:stCondLst>
                                  <p:childTnLst>
                                    <p:set>
                                      <p:cBhvr>
                                        <p:cTn id="54" dur="1" fill="hold">
                                          <p:stCondLst>
                                            <p:cond delay="0"/>
                                          </p:stCondLst>
                                        </p:cTn>
                                        <p:tgtEl>
                                          <p:spTgt spid="80"/>
                                        </p:tgtEl>
                                        <p:attrNameLst>
                                          <p:attrName>style.visibility</p:attrName>
                                        </p:attrNameLst>
                                      </p:cBhvr>
                                      <p:to>
                                        <p:strVal val="visible"/>
                                      </p:to>
                                    </p:set>
                                    <p:animEffect transition="in" filter="wheel(1)">
                                      <p:cBhvr>
                                        <p:cTn id="55" dur="2000"/>
                                        <p:tgtEl>
                                          <p:spTgt spid="80"/>
                                        </p:tgtEl>
                                      </p:cBhvr>
                                    </p:animEffect>
                                  </p:childTnLst>
                                </p:cTn>
                              </p:par>
                              <p:par>
                                <p:cTn id="56" presetID="21" presetClass="entr" presetSubtype="1" fill="hold" grpId="0" nodeType="withEffect">
                                  <p:stCondLst>
                                    <p:cond delay="0"/>
                                  </p:stCondLst>
                                  <p:childTnLst>
                                    <p:set>
                                      <p:cBhvr>
                                        <p:cTn id="57" dur="1" fill="hold">
                                          <p:stCondLst>
                                            <p:cond delay="0"/>
                                          </p:stCondLst>
                                        </p:cTn>
                                        <p:tgtEl>
                                          <p:spTgt spid="64"/>
                                        </p:tgtEl>
                                        <p:attrNameLst>
                                          <p:attrName>style.visibility</p:attrName>
                                        </p:attrNameLst>
                                      </p:cBhvr>
                                      <p:to>
                                        <p:strVal val="visible"/>
                                      </p:to>
                                    </p:set>
                                    <p:animEffect transition="in" filter="wheel(1)">
                                      <p:cBhvr>
                                        <p:cTn id="58" dur="2000"/>
                                        <p:tgtEl>
                                          <p:spTgt spid="64"/>
                                        </p:tgtEl>
                                      </p:cBhvr>
                                    </p:animEffect>
                                  </p:childTnLst>
                                </p:cTn>
                              </p:par>
                              <p:par>
                                <p:cTn id="59" presetID="21" presetClass="entr" presetSubtype="1" fill="hold" grpId="0" nodeType="withEffect">
                                  <p:stCondLst>
                                    <p:cond delay="0"/>
                                  </p:stCondLst>
                                  <p:childTnLst>
                                    <p:set>
                                      <p:cBhvr>
                                        <p:cTn id="60" dur="1" fill="hold">
                                          <p:stCondLst>
                                            <p:cond delay="0"/>
                                          </p:stCondLst>
                                        </p:cTn>
                                        <p:tgtEl>
                                          <p:spTgt spid="81"/>
                                        </p:tgtEl>
                                        <p:attrNameLst>
                                          <p:attrName>style.visibility</p:attrName>
                                        </p:attrNameLst>
                                      </p:cBhvr>
                                      <p:to>
                                        <p:strVal val="visible"/>
                                      </p:to>
                                    </p:set>
                                    <p:animEffect transition="in" filter="wheel(1)">
                                      <p:cBhvr>
                                        <p:cTn id="61" dur="2000"/>
                                        <p:tgtEl>
                                          <p:spTgt spid="81"/>
                                        </p:tgtEl>
                                      </p:cBhvr>
                                    </p:animEffect>
                                  </p:childTnLst>
                                </p:cTn>
                              </p:par>
                              <p:par>
                                <p:cTn id="62" presetID="21" presetClass="entr" presetSubtype="1" fill="hold" grpId="0" nodeType="withEffect">
                                  <p:stCondLst>
                                    <p:cond delay="0"/>
                                  </p:stCondLst>
                                  <p:childTnLst>
                                    <p:set>
                                      <p:cBhvr>
                                        <p:cTn id="63" dur="1" fill="hold">
                                          <p:stCondLst>
                                            <p:cond delay="0"/>
                                          </p:stCondLst>
                                        </p:cTn>
                                        <p:tgtEl>
                                          <p:spTgt spid="65"/>
                                        </p:tgtEl>
                                        <p:attrNameLst>
                                          <p:attrName>style.visibility</p:attrName>
                                        </p:attrNameLst>
                                      </p:cBhvr>
                                      <p:to>
                                        <p:strVal val="visible"/>
                                      </p:to>
                                    </p:set>
                                    <p:animEffect transition="in" filter="wheel(1)">
                                      <p:cBhvr>
                                        <p:cTn id="64" dur="2000"/>
                                        <p:tgtEl>
                                          <p:spTgt spid="65"/>
                                        </p:tgtEl>
                                      </p:cBhvr>
                                    </p:animEffect>
                                  </p:childTnLst>
                                </p:cTn>
                              </p:par>
                              <p:par>
                                <p:cTn id="65" presetID="21" presetClass="entr" presetSubtype="1" fill="hold" grpId="0" nodeType="withEffect">
                                  <p:stCondLst>
                                    <p:cond delay="0"/>
                                  </p:stCondLst>
                                  <p:childTnLst>
                                    <p:set>
                                      <p:cBhvr>
                                        <p:cTn id="66" dur="1" fill="hold">
                                          <p:stCondLst>
                                            <p:cond delay="0"/>
                                          </p:stCondLst>
                                        </p:cTn>
                                        <p:tgtEl>
                                          <p:spTgt spid="82"/>
                                        </p:tgtEl>
                                        <p:attrNameLst>
                                          <p:attrName>style.visibility</p:attrName>
                                        </p:attrNameLst>
                                      </p:cBhvr>
                                      <p:to>
                                        <p:strVal val="visible"/>
                                      </p:to>
                                    </p:set>
                                    <p:animEffect transition="in" filter="wheel(1)">
                                      <p:cBhvr>
                                        <p:cTn id="67" dur="2000"/>
                                        <p:tgtEl>
                                          <p:spTgt spid="82"/>
                                        </p:tgtEl>
                                      </p:cBhvr>
                                    </p:animEffect>
                                  </p:childTnLst>
                                </p:cTn>
                              </p:par>
                              <p:par>
                                <p:cTn id="68" presetID="21" presetClass="entr" presetSubtype="1" fill="hold" grpId="0" nodeType="withEffect">
                                  <p:stCondLst>
                                    <p:cond delay="0"/>
                                  </p:stCondLst>
                                  <p:childTnLst>
                                    <p:set>
                                      <p:cBhvr>
                                        <p:cTn id="69" dur="1" fill="hold">
                                          <p:stCondLst>
                                            <p:cond delay="0"/>
                                          </p:stCondLst>
                                        </p:cTn>
                                        <p:tgtEl>
                                          <p:spTgt spid="66"/>
                                        </p:tgtEl>
                                        <p:attrNameLst>
                                          <p:attrName>style.visibility</p:attrName>
                                        </p:attrNameLst>
                                      </p:cBhvr>
                                      <p:to>
                                        <p:strVal val="visible"/>
                                      </p:to>
                                    </p:set>
                                    <p:animEffect transition="in" filter="wheel(1)">
                                      <p:cBhvr>
                                        <p:cTn id="70" dur="2000"/>
                                        <p:tgtEl>
                                          <p:spTgt spid="6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P spid="7" grpId="0"/>
      <p:bldP spid="8" grpId="0"/>
      <p:bldP spid="61" grpId="0" animBg="1"/>
      <p:bldP spid="62" grpId="0" animBg="1"/>
      <p:bldP spid="63" grpId="0" animBg="1"/>
      <p:bldP spid="64" grpId="0" animBg="1"/>
      <p:bldP spid="65" grpId="0" animBg="1"/>
      <p:bldP spid="66" grpId="0" animBg="1"/>
      <p:bldP spid="67" grpId="0" animBg="1"/>
      <p:bldP spid="74" grpId="0" animBg="1"/>
      <p:bldP spid="76" grpId="0"/>
      <p:bldP spid="77" grpId="0"/>
      <p:bldP spid="78" grpId="0"/>
      <p:bldP spid="79" grpId="0"/>
      <p:bldP spid="80" grpId="0"/>
      <p:bldP spid="81" grpId="0"/>
      <p:bldP spid="82" grpId="0"/>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p:cNvSpPr/>
          <p:nvPr/>
        </p:nvSpPr>
        <p:spPr>
          <a:xfrm>
            <a:off x="289080" y="415019"/>
            <a:ext cx="11665296" cy="5904656"/>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endParaRPr>
          </a:p>
        </p:txBody>
      </p:sp>
      <p:sp>
        <p:nvSpPr>
          <p:cNvPr id="2" name="Rectangle 1"/>
          <p:cNvSpPr/>
          <p:nvPr/>
        </p:nvSpPr>
        <p:spPr>
          <a:xfrm>
            <a:off x="408956" y="544253"/>
            <a:ext cx="9410525" cy="584775"/>
          </a:xfrm>
          <a:prstGeom prst="rect">
            <a:avLst/>
          </a:prstGeom>
        </p:spPr>
        <p:txBody>
          <a:bodyPr wrap="none">
            <a:spAutoFit/>
          </a:bodyPr>
          <a:lstStyle/>
          <a:p>
            <a:r>
              <a:rPr lang="en-US" sz="3200" b="1">
                <a:solidFill>
                  <a:srgbClr val="000000"/>
                </a:solidFill>
                <a:latin typeface="Times New Roman" panose="02020603050405020304" pitchFamily="18" charset="0"/>
                <a:cs typeface="Times New Roman" panose="02020603050405020304" pitchFamily="18" charset="0"/>
              </a:rPr>
              <a:t>I. KHỞI NGỮ VÀ CÁC THÀNH PHẦN BIỆT LẬP:</a:t>
            </a:r>
            <a:endParaRPr lang="vi-VN" sz="3200" b="1" dirty="0">
              <a:solidFill>
                <a:srgbClr val="000000"/>
              </a:solidFill>
              <a:latin typeface="Times New Roman" panose="02020603050405020304" pitchFamily="18" charset="0"/>
              <a:cs typeface="Times New Roman" panose="02020603050405020304" pitchFamily="18" charset="0"/>
            </a:endParaRPr>
          </a:p>
        </p:txBody>
      </p:sp>
      <p:sp>
        <p:nvSpPr>
          <p:cNvPr id="5" name="Rectangle 4"/>
          <p:cNvSpPr/>
          <p:nvPr/>
        </p:nvSpPr>
        <p:spPr>
          <a:xfrm>
            <a:off x="655123" y="1136609"/>
            <a:ext cx="4523995" cy="584775"/>
          </a:xfrm>
          <a:prstGeom prst="rect">
            <a:avLst/>
          </a:prstGeom>
        </p:spPr>
        <p:txBody>
          <a:bodyPr wrap="none">
            <a:spAutoFit/>
          </a:bodyPr>
          <a:lstStyle/>
          <a:p>
            <a:pPr algn="just">
              <a:spcBef>
                <a:spcPts val="200"/>
              </a:spcBef>
              <a:spcAft>
                <a:spcPts val="200"/>
              </a:spcAft>
            </a:pPr>
            <a:r>
              <a:rPr lang="en-US" sz="3200" b="1" i="1">
                <a:solidFill>
                  <a:srgbClr val="000000"/>
                </a:solidFill>
                <a:latin typeface="Times New Roman" pitchFamily="18" charset="0"/>
                <a:cs typeface="Times New Roman" pitchFamily="18" charset="0"/>
              </a:rPr>
              <a:t>b</a:t>
            </a:r>
            <a:r>
              <a:rPr lang="vi-VN" sz="3200" b="1" i="1" smtClean="0">
                <a:solidFill>
                  <a:srgbClr val="000000"/>
                </a:solidFill>
                <a:latin typeface="Times New Roman" pitchFamily="18" charset="0"/>
                <a:cs typeface="Times New Roman" pitchFamily="18" charset="0"/>
              </a:rPr>
              <a:t>. </a:t>
            </a:r>
            <a:r>
              <a:rPr lang="vi-VN" sz="3200" b="1" i="1">
                <a:solidFill>
                  <a:srgbClr val="000000"/>
                </a:solidFill>
                <a:latin typeface="Times New Roman" pitchFamily="18" charset="0"/>
                <a:cs typeface="Times New Roman" pitchFamily="18" charset="0"/>
              </a:rPr>
              <a:t>Thành </a:t>
            </a:r>
            <a:r>
              <a:rPr lang="vi-VN" sz="3200" b="1" i="1">
                <a:solidFill>
                  <a:srgbClr val="000000"/>
                </a:solidFill>
                <a:latin typeface="Times New Roman" pitchFamily="18" charset="0"/>
                <a:cs typeface="Times New Roman" pitchFamily="18" charset="0"/>
              </a:rPr>
              <a:t>phần </a:t>
            </a:r>
            <a:r>
              <a:rPr lang="en-US" sz="3200" b="1" i="1" smtClean="0">
                <a:solidFill>
                  <a:srgbClr val="000000"/>
                </a:solidFill>
                <a:latin typeface="Times New Roman" pitchFamily="18" charset="0"/>
                <a:cs typeface="Times New Roman" pitchFamily="18" charset="0"/>
              </a:rPr>
              <a:t>cảm thán</a:t>
            </a:r>
            <a:r>
              <a:rPr lang="vi-VN" sz="3200" b="1" i="1" smtClean="0">
                <a:solidFill>
                  <a:srgbClr val="000000"/>
                </a:solidFill>
                <a:latin typeface="Times New Roman" pitchFamily="18" charset="0"/>
                <a:cs typeface="Times New Roman" pitchFamily="18" charset="0"/>
              </a:rPr>
              <a:t>:</a:t>
            </a:r>
            <a:endParaRPr lang="en-US" sz="3200" b="1" i="1" dirty="0">
              <a:solidFill>
                <a:srgbClr val="000000"/>
              </a:solidFill>
              <a:latin typeface="Times New Roman" pitchFamily="18" charset="0"/>
              <a:cs typeface="Times New Roman" pitchFamily="18" charset="0"/>
            </a:endParaRPr>
          </a:p>
        </p:txBody>
      </p:sp>
      <p:sp>
        <p:nvSpPr>
          <p:cNvPr id="7" name="Rectangle 6"/>
          <p:cNvSpPr/>
          <p:nvPr/>
        </p:nvSpPr>
        <p:spPr>
          <a:xfrm>
            <a:off x="1129035" y="1988842"/>
            <a:ext cx="5616623" cy="1569660"/>
          </a:xfrm>
          <a:prstGeom prst="rect">
            <a:avLst/>
          </a:prstGeom>
        </p:spPr>
        <p:txBody>
          <a:bodyPr wrap="square">
            <a:spAutoFit/>
          </a:bodyPr>
          <a:lstStyle/>
          <a:p>
            <a:pPr>
              <a:spcBef>
                <a:spcPts val="200"/>
              </a:spcBef>
              <a:spcAft>
                <a:spcPts val="200"/>
              </a:spcAft>
            </a:pPr>
            <a:r>
              <a:rPr lang="vi-VN" sz="3200" i="1">
                <a:solidFill>
                  <a:srgbClr val="FF0000"/>
                </a:solidFill>
                <a:latin typeface="Times New Roman" pitchFamily="18" charset="0"/>
                <a:cs typeface="Times New Roman" pitchFamily="18" charset="0"/>
              </a:rPr>
              <a:t> </a:t>
            </a:r>
            <a:r>
              <a:rPr lang="en-US" sz="3200" i="1" smtClean="0">
                <a:solidFill>
                  <a:srgbClr val="FF0000"/>
                </a:solidFill>
                <a:latin typeface="Times New Roman" pitchFamily="18" charset="0"/>
                <a:cs typeface="Times New Roman" pitchFamily="18" charset="0"/>
              </a:rPr>
              <a:t>     </a:t>
            </a:r>
            <a:r>
              <a:rPr lang="vi-VN" sz="3200" i="1" smtClean="0">
                <a:solidFill>
                  <a:srgbClr val="FF0000"/>
                </a:solidFill>
                <a:latin typeface="Times New Roman" pitchFamily="18" charset="0"/>
                <a:cs typeface="Times New Roman" pitchFamily="18" charset="0"/>
              </a:rPr>
              <a:t>Thành </a:t>
            </a:r>
            <a:r>
              <a:rPr lang="vi-VN" sz="3200" i="1">
                <a:solidFill>
                  <a:srgbClr val="FF0000"/>
                </a:solidFill>
                <a:latin typeface="Times New Roman" pitchFamily="18" charset="0"/>
                <a:cs typeface="Times New Roman" pitchFamily="18" charset="0"/>
              </a:rPr>
              <a:t>phần cảm thán được dùng để bộc lộ tâm lí của người nói (vui, buồn, mừng, giận..)</a:t>
            </a:r>
            <a:endParaRPr lang="vi-VN" sz="3200" i="1" dirty="0">
              <a:solidFill>
                <a:srgbClr val="FF0000"/>
              </a:solidFill>
              <a:latin typeface="Times New Roman" pitchFamily="18" charset="0"/>
              <a:cs typeface="Times New Roman" pitchFamily="18" charset="0"/>
            </a:endParaRPr>
          </a:p>
        </p:txBody>
      </p:sp>
      <p:sp>
        <p:nvSpPr>
          <p:cNvPr id="8" name="Rectangle 7"/>
          <p:cNvSpPr/>
          <p:nvPr/>
        </p:nvSpPr>
        <p:spPr>
          <a:xfrm>
            <a:off x="1129036" y="3445837"/>
            <a:ext cx="5904656" cy="2739211"/>
          </a:xfrm>
          <a:prstGeom prst="rect">
            <a:avLst/>
          </a:prstGeom>
        </p:spPr>
        <p:txBody>
          <a:bodyPr wrap="square">
            <a:spAutoFit/>
          </a:bodyPr>
          <a:lstStyle/>
          <a:p>
            <a:r>
              <a:rPr lang="vi-VN" sz="3200" b="1" i="1">
                <a:solidFill>
                  <a:srgbClr val="000000"/>
                </a:solidFill>
                <a:latin typeface="Times New Roman" pitchFamily="18" charset="0"/>
                <a:cs typeface="Times New Roman" pitchFamily="18" charset="0"/>
              </a:rPr>
              <a:t>Ví dụ: </a:t>
            </a:r>
          </a:p>
          <a:p>
            <a:r>
              <a:rPr lang="vi-VN" sz="2000" b="1" i="1">
                <a:solidFill>
                  <a:srgbClr val="000000"/>
                </a:solidFill>
                <a:latin typeface="Times New Roman" pitchFamily="18" charset="0"/>
                <a:cs typeface="Times New Roman" pitchFamily="18" charset="0"/>
              </a:rPr>
              <a:t>	</a:t>
            </a:r>
            <a:r>
              <a:rPr lang="vi-VN" sz="2800" b="1" i="1">
                <a:solidFill>
                  <a:srgbClr val="000000"/>
                </a:solidFill>
                <a:latin typeface="Times New Roman" pitchFamily="18" charset="0"/>
                <a:cs typeface="Times New Roman" pitchFamily="18" charset="0"/>
              </a:rPr>
              <a:t>- </a:t>
            </a:r>
            <a:r>
              <a:rPr lang="en-US" sz="2800" i="1" u="sng" smtClean="0">
                <a:solidFill>
                  <a:srgbClr val="000000"/>
                </a:solidFill>
                <a:latin typeface="Times New Roman" pitchFamily="18" charset="0"/>
                <a:cs typeface="Times New Roman" pitchFamily="18" charset="0"/>
              </a:rPr>
              <a:t>Ôi! </a:t>
            </a:r>
            <a:r>
              <a:rPr lang="en-US" sz="2800" i="1">
                <a:solidFill>
                  <a:srgbClr val="000000"/>
                </a:solidFill>
                <a:latin typeface="Times New Roman" pitchFamily="18" charset="0"/>
                <a:cs typeface="Times New Roman" pitchFamily="18" charset="0"/>
              </a:rPr>
              <a:t> </a:t>
            </a:r>
            <a:r>
              <a:rPr lang="en-US" sz="2800" i="1" smtClean="0">
                <a:solidFill>
                  <a:srgbClr val="000000"/>
                </a:solidFill>
                <a:latin typeface="Times New Roman" pitchFamily="18" charset="0"/>
                <a:cs typeface="Times New Roman" pitchFamily="18" charset="0"/>
              </a:rPr>
              <a:t>Bầu trời đẹp quá.</a:t>
            </a:r>
            <a:endParaRPr lang="vi-VN" sz="2800" i="1">
              <a:solidFill>
                <a:srgbClr val="000000"/>
              </a:solidFill>
              <a:latin typeface="Times New Roman" pitchFamily="18" charset="0"/>
              <a:cs typeface="Times New Roman" pitchFamily="18" charset="0"/>
            </a:endParaRPr>
          </a:p>
          <a:p>
            <a:r>
              <a:rPr lang="vi-VN" sz="2800" i="1">
                <a:solidFill>
                  <a:srgbClr val="000000"/>
                </a:solidFill>
                <a:latin typeface="Times New Roman" pitchFamily="18" charset="0"/>
                <a:cs typeface="Times New Roman" pitchFamily="18" charset="0"/>
              </a:rPr>
              <a:t>	</a:t>
            </a:r>
            <a:r>
              <a:rPr lang="vi-VN" sz="2800" i="1">
                <a:solidFill>
                  <a:srgbClr val="000000"/>
                </a:solidFill>
                <a:latin typeface="Times New Roman" pitchFamily="18" charset="0"/>
                <a:cs typeface="Times New Roman" pitchFamily="18" charset="0"/>
              </a:rPr>
              <a:t>- </a:t>
            </a:r>
            <a:r>
              <a:rPr lang="en-US" sz="2800" i="1" u="sng" smtClean="0">
                <a:solidFill>
                  <a:srgbClr val="000000"/>
                </a:solidFill>
                <a:latin typeface="Times New Roman" pitchFamily="18" charset="0"/>
                <a:cs typeface="Times New Roman" pitchFamily="18" charset="0"/>
              </a:rPr>
              <a:t>Chao ôi! </a:t>
            </a:r>
            <a:r>
              <a:rPr lang="vi-VN" sz="2800" i="1" u="sng" smtClean="0">
                <a:solidFill>
                  <a:srgbClr val="000000"/>
                </a:solidFill>
                <a:latin typeface="Times New Roman" pitchFamily="18" charset="0"/>
                <a:cs typeface="Times New Roman" pitchFamily="18" charset="0"/>
              </a:rPr>
              <a:t> </a:t>
            </a:r>
            <a:r>
              <a:rPr lang="en-US" sz="2800" i="1" smtClean="0">
                <a:solidFill>
                  <a:srgbClr val="000000"/>
                </a:solidFill>
                <a:latin typeface="Times New Roman" pitchFamily="18" charset="0"/>
                <a:cs typeface="Times New Roman" pitchFamily="18" charset="0"/>
              </a:rPr>
              <a:t>Bông hoa này mới đẹp làm sao.</a:t>
            </a:r>
            <a:r>
              <a:rPr lang="vi-VN" sz="2800" i="1" smtClean="0">
                <a:solidFill>
                  <a:srgbClr val="000000"/>
                </a:solidFill>
                <a:latin typeface="Times New Roman" pitchFamily="18" charset="0"/>
                <a:cs typeface="Times New Roman" pitchFamily="18" charset="0"/>
              </a:rPr>
              <a:t>.</a:t>
            </a:r>
            <a:endParaRPr lang="en-US" sz="2800" i="1">
              <a:solidFill>
                <a:srgbClr val="000000"/>
              </a:solidFill>
              <a:latin typeface="Times New Roman" pitchFamily="18" charset="0"/>
              <a:cs typeface="Times New Roman" pitchFamily="18" charset="0"/>
            </a:endParaRPr>
          </a:p>
          <a:p>
            <a:r>
              <a:rPr lang="vi-VN" sz="2800" i="1">
                <a:solidFill>
                  <a:srgbClr val="000000"/>
                </a:solidFill>
                <a:latin typeface="Times New Roman" pitchFamily="18" charset="0"/>
                <a:cs typeface="Times New Roman" pitchFamily="18" charset="0"/>
              </a:rPr>
              <a:t>       </a:t>
            </a:r>
            <a:r>
              <a:rPr lang="vi-VN" sz="2800" i="1">
                <a:solidFill>
                  <a:srgbClr val="000000"/>
                </a:solidFill>
                <a:latin typeface="Times New Roman" pitchFamily="18" charset="0"/>
                <a:cs typeface="Times New Roman" pitchFamily="18" charset="0"/>
              </a:rPr>
              <a:t>-  </a:t>
            </a:r>
            <a:r>
              <a:rPr lang="en-US" sz="2800" i="1" u="sng" smtClean="0">
                <a:solidFill>
                  <a:srgbClr val="000000"/>
                </a:solidFill>
                <a:latin typeface="Times New Roman" pitchFamily="18" charset="0"/>
                <a:cs typeface="Times New Roman" pitchFamily="18" charset="0"/>
              </a:rPr>
              <a:t>Than ôi! </a:t>
            </a:r>
            <a:r>
              <a:rPr lang="en-US" sz="2800" i="1" smtClean="0">
                <a:solidFill>
                  <a:srgbClr val="000000"/>
                </a:solidFill>
                <a:latin typeface="Times New Roman" pitchFamily="18" charset="0"/>
                <a:cs typeface="Times New Roman" pitchFamily="18" charset="0"/>
              </a:rPr>
              <a:t>Thời oanh liệt nay còn đâu</a:t>
            </a:r>
            <a:endParaRPr lang="vi-VN" sz="2800" b="1" i="1" dirty="0">
              <a:solidFill>
                <a:srgbClr val="000000"/>
              </a:solidFill>
              <a:latin typeface="Times New Roman" pitchFamily="18" charset="0"/>
              <a:cs typeface="Times New Roman" pitchFamily="18" charset="0"/>
            </a:endParaRPr>
          </a:p>
        </p:txBody>
      </p:sp>
      <p:sp>
        <p:nvSpPr>
          <p:cNvPr id="9" name="Shape 1135">
            <a:extLst>
              <a:ext uri="{FF2B5EF4-FFF2-40B4-BE49-F238E27FC236}">
                <a16:creationId xmlns="" xmlns:a16="http://schemas.microsoft.com/office/drawing/2014/main" id="{F35113B9-FBBD-4266-B9A6-3FD13150E920}"/>
              </a:ext>
            </a:extLst>
          </p:cNvPr>
          <p:cNvSpPr/>
          <p:nvPr/>
        </p:nvSpPr>
        <p:spPr bwMode="auto">
          <a:xfrm rot="10800000">
            <a:off x="7504106" y="2103393"/>
            <a:ext cx="3270344" cy="3267906"/>
          </a:xfrm>
          <a:custGeom>
            <a:avLst/>
            <a:gdLst>
              <a:gd name="T0" fmla="*/ 1634893 w 21600"/>
              <a:gd name="T1" fmla="*/ 1634212 h 21600"/>
              <a:gd name="T2" fmla="*/ 1634893 w 21600"/>
              <a:gd name="T3" fmla="*/ 1634212 h 21600"/>
              <a:gd name="T4" fmla="*/ 1634893 w 21600"/>
              <a:gd name="T5" fmla="*/ 1634212 h 21600"/>
              <a:gd name="T6" fmla="*/ 1634893 w 21600"/>
              <a:gd name="T7" fmla="*/ 1634212 h 21600"/>
              <a:gd name="T8" fmla="*/ 0 60000 65536"/>
              <a:gd name="T9" fmla="*/ 5898240 60000 65536"/>
              <a:gd name="T10" fmla="*/ 11796480 60000 65536"/>
              <a:gd name="T11" fmla="*/ 17694720 60000 65536"/>
            </a:gdLst>
            <a:ahLst/>
            <a:cxnLst>
              <a:cxn ang="T8">
                <a:pos x="T0" y="T1"/>
              </a:cxn>
              <a:cxn ang="T9">
                <a:pos x="T2" y="T3"/>
              </a:cxn>
              <a:cxn ang="T10">
                <a:pos x="T4" y="T5"/>
              </a:cxn>
              <a:cxn ang="T11">
                <a:pos x="T6" y="T7"/>
              </a:cxn>
            </a:cxnLst>
            <a:rect l="0" t="0" r="r" b="b"/>
            <a:pathLst>
              <a:path w="21600" h="21600" extrusionOk="0">
                <a:moveTo>
                  <a:pt x="0" y="10800"/>
                </a:moveTo>
                <a:cubicBezTo>
                  <a:pt x="0" y="4835"/>
                  <a:pt x="4835" y="0"/>
                  <a:pt x="10800" y="0"/>
                </a:cubicBezTo>
                <a:cubicBezTo>
                  <a:pt x="16765" y="0"/>
                  <a:pt x="21600" y="4835"/>
                  <a:pt x="21600" y="10800"/>
                </a:cubicBezTo>
                <a:cubicBezTo>
                  <a:pt x="21600" y="16765"/>
                  <a:pt x="16765" y="21600"/>
                  <a:pt x="10800" y="21600"/>
                </a:cubicBezTo>
                <a:cubicBezTo>
                  <a:pt x="4835" y="21600"/>
                  <a:pt x="0" y="16765"/>
                  <a:pt x="0" y="10800"/>
                </a:cubicBezTo>
                <a:close/>
              </a:path>
            </a:pathLst>
          </a:custGeom>
          <a:noFill/>
          <a:ln w="25400">
            <a:solidFill>
              <a:srgbClr val="758056"/>
            </a:solidFill>
            <a:miter lim="400000"/>
          </a:ln>
          <a:extLst>
            <a:ext uri="{909E8E84-426E-40DD-AFC4-6F175D3DCCD1}">
              <a14:hiddenFill xmlns:a14="http://schemas.microsoft.com/office/drawing/2010/main">
                <a:solidFill>
                  <a:srgbClr val="FFFFFF"/>
                </a:solidFill>
              </a14:hiddenFill>
            </a:ext>
          </a:extLst>
        </p:spPr>
        <p:txBody>
          <a:bodyPr lIns="38091" tIns="38091" rIns="38091" bIns="38091" anchor="ctr"/>
          <a:lstStyle>
            <a:defPPr>
              <a:defRPr lang="en-US"/>
            </a:defPPr>
            <a:lvl1pPr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1pPr>
            <a:lvl2pPr marL="4572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2pPr>
            <a:lvl3pPr marL="9144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3pPr>
            <a:lvl4pPr marL="13716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4pPr>
            <a:lvl5pPr marL="18288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5pPr>
            <a:lvl6pPr marL="2286000" algn="l" defTabSz="914400" rtl="0" eaLnBrk="1" latinLnBrk="0" hangingPunct="1">
              <a:defRPr kern="1200">
                <a:solidFill>
                  <a:schemeClr val="tx1"/>
                </a:solidFill>
                <a:latin typeface="Calibri" panose="020F0502020204030204" pitchFamily="34" charset="0"/>
                <a:ea typeface="+mn-ea"/>
                <a:cs typeface="+mn-cs"/>
              </a:defRPr>
            </a:lvl6pPr>
            <a:lvl7pPr marL="2743200" algn="l" defTabSz="914400" rtl="0" eaLnBrk="1" latinLnBrk="0" hangingPunct="1">
              <a:defRPr kern="1200">
                <a:solidFill>
                  <a:schemeClr val="tx1"/>
                </a:solidFill>
                <a:latin typeface="Calibri" panose="020F0502020204030204" pitchFamily="34" charset="0"/>
                <a:ea typeface="+mn-ea"/>
                <a:cs typeface="+mn-cs"/>
              </a:defRPr>
            </a:lvl7pPr>
            <a:lvl8pPr marL="3200400" algn="l" defTabSz="914400" rtl="0" eaLnBrk="1" latinLnBrk="0" hangingPunct="1">
              <a:defRPr kern="1200">
                <a:solidFill>
                  <a:schemeClr val="tx1"/>
                </a:solidFill>
                <a:latin typeface="Calibri" panose="020F0502020204030204" pitchFamily="34" charset="0"/>
                <a:ea typeface="+mn-ea"/>
                <a:cs typeface="+mn-cs"/>
              </a:defRPr>
            </a:lvl8pPr>
            <a:lvl9pPr marL="3657600" algn="l" defTabSz="914400" rtl="0" eaLnBrk="1" latinLnBrk="0" hangingPunct="1">
              <a:defRPr kern="1200">
                <a:solidFill>
                  <a:schemeClr val="tx1"/>
                </a:solidFill>
                <a:latin typeface="Calibri" panose="020F0502020204030204" pitchFamily="34" charset="0"/>
                <a:ea typeface="+mn-ea"/>
                <a:cs typeface="+mn-cs"/>
              </a:defRPr>
            </a:lvl9pPr>
          </a:lstStyle>
          <a:p>
            <a:endParaRPr lang="es-ES">
              <a:solidFill>
                <a:prstClr val="white">
                  <a:lumMod val="50000"/>
                </a:prstClr>
              </a:solidFill>
            </a:endParaRPr>
          </a:p>
        </p:txBody>
      </p:sp>
      <p:sp>
        <p:nvSpPr>
          <p:cNvPr id="10" name="Shape 1142">
            <a:extLst>
              <a:ext uri="{FF2B5EF4-FFF2-40B4-BE49-F238E27FC236}">
                <a16:creationId xmlns="" xmlns:a16="http://schemas.microsoft.com/office/drawing/2014/main" id="{19AB11C1-AC09-4600-8E7F-34A80BFE0200}"/>
              </a:ext>
            </a:extLst>
          </p:cNvPr>
          <p:cNvSpPr/>
          <p:nvPr/>
        </p:nvSpPr>
        <p:spPr bwMode="auto">
          <a:xfrm rot="1790900">
            <a:off x="9172619" y="1881195"/>
            <a:ext cx="1382753" cy="1196698"/>
          </a:xfrm>
          <a:custGeom>
            <a:avLst/>
            <a:gdLst>
              <a:gd name="T0" fmla="*/ 690909 w 21600"/>
              <a:gd name="T1" fmla="*/ 598344 h 21600"/>
              <a:gd name="T2" fmla="*/ 690909 w 21600"/>
              <a:gd name="T3" fmla="*/ 598344 h 21600"/>
              <a:gd name="T4" fmla="*/ 690909 w 21600"/>
              <a:gd name="T5" fmla="*/ 598344 h 21600"/>
              <a:gd name="T6" fmla="*/ 690909 w 21600"/>
              <a:gd name="T7" fmla="*/ 598344 h 21600"/>
              <a:gd name="T8" fmla="*/ 0 60000 65536"/>
              <a:gd name="T9" fmla="*/ 5898240 60000 65536"/>
              <a:gd name="T10" fmla="*/ 11796480 60000 65536"/>
              <a:gd name="T11" fmla="*/ 17694720 60000 65536"/>
            </a:gdLst>
            <a:ahLst/>
            <a:cxnLst>
              <a:cxn ang="T8">
                <a:pos x="T0" y="T1"/>
              </a:cxn>
              <a:cxn ang="T9">
                <a:pos x="T2" y="T3"/>
              </a:cxn>
              <a:cxn ang="T10">
                <a:pos x="T4" y="T5"/>
              </a:cxn>
              <a:cxn ang="T11">
                <a:pos x="T6" y="T7"/>
              </a:cxn>
            </a:cxnLst>
            <a:rect l="0" t="0" r="r" b="b"/>
            <a:pathLst>
              <a:path w="21600" h="21600" extrusionOk="0">
                <a:moveTo>
                  <a:pt x="5400" y="21600"/>
                </a:moveTo>
                <a:lnTo>
                  <a:pt x="0" y="10800"/>
                </a:lnTo>
                <a:lnTo>
                  <a:pt x="5400" y="0"/>
                </a:lnTo>
                <a:lnTo>
                  <a:pt x="16200" y="0"/>
                </a:lnTo>
                <a:lnTo>
                  <a:pt x="21600" y="10800"/>
                </a:lnTo>
                <a:lnTo>
                  <a:pt x="16200" y="21600"/>
                </a:lnTo>
                <a:cubicBezTo>
                  <a:pt x="16200" y="21600"/>
                  <a:pt x="5400" y="21600"/>
                  <a:pt x="5400" y="21600"/>
                </a:cubicBezTo>
                <a:close/>
              </a:path>
            </a:pathLst>
          </a:custGeom>
          <a:solidFill>
            <a:schemeClr val="accent5">
              <a:lumMod val="60000"/>
              <a:lumOff val="40000"/>
            </a:schemeClr>
          </a:solidFill>
          <a:ln>
            <a:solidFill>
              <a:srgbClr val="EA9696"/>
            </a:solidFill>
          </a:ln>
        </p:spPr>
        <p:txBody>
          <a:bodyPr lIns="38091" tIns="38091" rIns="38091" bIns="38091" anchor="ctr"/>
          <a:lstStyle>
            <a:defPPr>
              <a:defRPr lang="en-US"/>
            </a:defPPr>
            <a:lvl1pPr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1pPr>
            <a:lvl2pPr marL="4572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2pPr>
            <a:lvl3pPr marL="9144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3pPr>
            <a:lvl4pPr marL="13716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4pPr>
            <a:lvl5pPr marL="18288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5pPr>
            <a:lvl6pPr marL="2286000" algn="l" defTabSz="914400" rtl="0" eaLnBrk="1" latinLnBrk="0" hangingPunct="1">
              <a:defRPr kern="1200">
                <a:solidFill>
                  <a:schemeClr val="tx1"/>
                </a:solidFill>
                <a:latin typeface="Calibri" panose="020F0502020204030204" pitchFamily="34" charset="0"/>
                <a:ea typeface="+mn-ea"/>
                <a:cs typeface="+mn-cs"/>
              </a:defRPr>
            </a:lvl6pPr>
            <a:lvl7pPr marL="2743200" algn="l" defTabSz="914400" rtl="0" eaLnBrk="1" latinLnBrk="0" hangingPunct="1">
              <a:defRPr kern="1200">
                <a:solidFill>
                  <a:schemeClr val="tx1"/>
                </a:solidFill>
                <a:latin typeface="Calibri" panose="020F0502020204030204" pitchFamily="34" charset="0"/>
                <a:ea typeface="+mn-ea"/>
                <a:cs typeface="+mn-cs"/>
              </a:defRPr>
            </a:lvl7pPr>
            <a:lvl8pPr marL="3200400" algn="l" defTabSz="914400" rtl="0" eaLnBrk="1" latinLnBrk="0" hangingPunct="1">
              <a:defRPr kern="1200">
                <a:solidFill>
                  <a:schemeClr val="tx1"/>
                </a:solidFill>
                <a:latin typeface="Calibri" panose="020F0502020204030204" pitchFamily="34" charset="0"/>
                <a:ea typeface="+mn-ea"/>
                <a:cs typeface="+mn-cs"/>
              </a:defRPr>
            </a:lvl8pPr>
            <a:lvl9pPr marL="3657600" algn="l" defTabSz="914400" rtl="0" eaLnBrk="1" latinLnBrk="0" hangingPunct="1">
              <a:defRPr kern="1200">
                <a:solidFill>
                  <a:schemeClr val="tx1"/>
                </a:solidFill>
                <a:latin typeface="Calibri" panose="020F0502020204030204" pitchFamily="34" charset="0"/>
                <a:ea typeface="+mn-ea"/>
                <a:cs typeface="+mn-cs"/>
              </a:defRPr>
            </a:lvl9pPr>
          </a:lstStyle>
          <a:p>
            <a:endParaRPr lang="es-ES">
              <a:solidFill>
                <a:prstClr val="white">
                  <a:lumMod val="50000"/>
                </a:prstClr>
              </a:solidFill>
            </a:endParaRPr>
          </a:p>
        </p:txBody>
      </p:sp>
      <p:sp>
        <p:nvSpPr>
          <p:cNvPr id="11" name="Shape 1145">
            <a:extLst>
              <a:ext uri="{FF2B5EF4-FFF2-40B4-BE49-F238E27FC236}">
                <a16:creationId xmlns="" xmlns:a16="http://schemas.microsoft.com/office/drawing/2014/main" id="{3F4B6F44-88BB-488D-94BF-7912F696E4F1}"/>
              </a:ext>
            </a:extLst>
          </p:cNvPr>
          <p:cNvSpPr/>
          <p:nvPr/>
        </p:nvSpPr>
        <p:spPr bwMode="auto">
          <a:xfrm rot="1790900">
            <a:off x="9910828" y="3133442"/>
            <a:ext cx="1381165" cy="1196698"/>
          </a:xfrm>
          <a:custGeom>
            <a:avLst/>
            <a:gdLst>
              <a:gd name="T0" fmla="*/ 690914 w 21600"/>
              <a:gd name="T1" fmla="*/ 598351 h 21600"/>
              <a:gd name="T2" fmla="*/ 690914 w 21600"/>
              <a:gd name="T3" fmla="*/ 598351 h 21600"/>
              <a:gd name="T4" fmla="*/ 690914 w 21600"/>
              <a:gd name="T5" fmla="*/ 598351 h 21600"/>
              <a:gd name="T6" fmla="*/ 690914 w 21600"/>
              <a:gd name="T7" fmla="*/ 598351 h 21600"/>
              <a:gd name="T8" fmla="*/ 0 60000 65536"/>
              <a:gd name="T9" fmla="*/ 5898240 60000 65536"/>
              <a:gd name="T10" fmla="*/ 11796480 60000 65536"/>
              <a:gd name="T11" fmla="*/ 17694720 60000 65536"/>
            </a:gdLst>
            <a:ahLst/>
            <a:cxnLst>
              <a:cxn ang="T8">
                <a:pos x="T0" y="T1"/>
              </a:cxn>
              <a:cxn ang="T9">
                <a:pos x="T2" y="T3"/>
              </a:cxn>
              <a:cxn ang="T10">
                <a:pos x="T4" y="T5"/>
              </a:cxn>
              <a:cxn ang="T11">
                <a:pos x="T6" y="T7"/>
              </a:cxn>
            </a:cxnLst>
            <a:rect l="0" t="0" r="r" b="b"/>
            <a:pathLst>
              <a:path w="21600" h="21600" extrusionOk="0">
                <a:moveTo>
                  <a:pt x="5400" y="21600"/>
                </a:moveTo>
                <a:lnTo>
                  <a:pt x="0" y="10800"/>
                </a:lnTo>
                <a:lnTo>
                  <a:pt x="5400" y="0"/>
                </a:lnTo>
                <a:lnTo>
                  <a:pt x="16200" y="0"/>
                </a:lnTo>
                <a:lnTo>
                  <a:pt x="21600" y="10800"/>
                </a:lnTo>
                <a:lnTo>
                  <a:pt x="16200" y="21600"/>
                </a:lnTo>
                <a:cubicBezTo>
                  <a:pt x="16200" y="21600"/>
                  <a:pt x="5400" y="21600"/>
                  <a:pt x="5400" y="21600"/>
                </a:cubicBezTo>
                <a:close/>
              </a:path>
            </a:pathLst>
          </a:custGeom>
          <a:solidFill>
            <a:schemeClr val="accent5">
              <a:lumMod val="75000"/>
            </a:schemeClr>
          </a:solidFill>
          <a:ln>
            <a:noFill/>
          </a:ln>
        </p:spPr>
        <p:txBody>
          <a:bodyPr lIns="38091" tIns="38091" rIns="38091" bIns="38091" anchor="ctr"/>
          <a:lstStyle>
            <a:defPPr>
              <a:defRPr lang="en-US"/>
            </a:defPPr>
            <a:lvl1pPr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1pPr>
            <a:lvl2pPr marL="4572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2pPr>
            <a:lvl3pPr marL="9144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3pPr>
            <a:lvl4pPr marL="13716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4pPr>
            <a:lvl5pPr marL="18288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5pPr>
            <a:lvl6pPr marL="2286000" algn="l" defTabSz="914400" rtl="0" eaLnBrk="1" latinLnBrk="0" hangingPunct="1">
              <a:defRPr kern="1200">
                <a:solidFill>
                  <a:schemeClr val="tx1"/>
                </a:solidFill>
                <a:latin typeface="Calibri" panose="020F0502020204030204" pitchFamily="34" charset="0"/>
                <a:ea typeface="+mn-ea"/>
                <a:cs typeface="+mn-cs"/>
              </a:defRPr>
            </a:lvl6pPr>
            <a:lvl7pPr marL="2743200" algn="l" defTabSz="914400" rtl="0" eaLnBrk="1" latinLnBrk="0" hangingPunct="1">
              <a:defRPr kern="1200">
                <a:solidFill>
                  <a:schemeClr val="tx1"/>
                </a:solidFill>
                <a:latin typeface="Calibri" panose="020F0502020204030204" pitchFamily="34" charset="0"/>
                <a:ea typeface="+mn-ea"/>
                <a:cs typeface="+mn-cs"/>
              </a:defRPr>
            </a:lvl7pPr>
            <a:lvl8pPr marL="3200400" algn="l" defTabSz="914400" rtl="0" eaLnBrk="1" latinLnBrk="0" hangingPunct="1">
              <a:defRPr kern="1200">
                <a:solidFill>
                  <a:schemeClr val="tx1"/>
                </a:solidFill>
                <a:latin typeface="Calibri" panose="020F0502020204030204" pitchFamily="34" charset="0"/>
                <a:ea typeface="+mn-ea"/>
                <a:cs typeface="+mn-cs"/>
              </a:defRPr>
            </a:lvl8pPr>
            <a:lvl9pPr marL="3657600" algn="l" defTabSz="914400" rtl="0" eaLnBrk="1" latinLnBrk="0" hangingPunct="1">
              <a:defRPr kern="1200">
                <a:solidFill>
                  <a:schemeClr val="tx1"/>
                </a:solidFill>
                <a:latin typeface="Calibri" panose="020F0502020204030204" pitchFamily="34" charset="0"/>
                <a:ea typeface="+mn-ea"/>
                <a:cs typeface="+mn-cs"/>
              </a:defRPr>
            </a:lvl9pPr>
          </a:lstStyle>
          <a:p>
            <a:endParaRPr lang="es-ES">
              <a:solidFill>
                <a:prstClr val="white">
                  <a:lumMod val="50000"/>
                </a:prstClr>
              </a:solidFill>
            </a:endParaRPr>
          </a:p>
        </p:txBody>
      </p:sp>
      <p:sp>
        <p:nvSpPr>
          <p:cNvPr id="12" name="Shape 1148">
            <a:extLst>
              <a:ext uri="{FF2B5EF4-FFF2-40B4-BE49-F238E27FC236}">
                <a16:creationId xmlns="" xmlns:a16="http://schemas.microsoft.com/office/drawing/2014/main" id="{9D02B356-1194-4B87-86E6-1E772D0CF3CC}"/>
              </a:ext>
            </a:extLst>
          </p:cNvPr>
          <p:cNvSpPr/>
          <p:nvPr/>
        </p:nvSpPr>
        <p:spPr bwMode="auto">
          <a:xfrm rot="1790900">
            <a:off x="9174205" y="4415845"/>
            <a:ext cx="1382752" cy="1196698"/>
          </a:xfrm>
          <a:custGeom>
            <a:avLst/>
            <a:gdLst>
              <a:gd name="T0" fmla="*/ 690914 w 21600"/>
              <a:gd name="T1" fmla="*/ 598343 h 21600"/>
              <a:gd name="T2" fmla="*/ 690914 w 21600"/>
              <a:gd name="T3" fmla="*/ 598343 h 21600"/>
              <a:gd name="T4" fmla="*/ 690914 w 21600"/>
              <a:gd name="T5" fmla="*/ 598343 h 21600"/>
              <a:gd name="T6" fmla="*/ 690914 w 21600"/>
              <a:gd name="T7" fmla="*/ 598343 h 21600"/>
              <a:gd name="T8" fmla="*/ 0 60000 65536"/>
              <a:gd name="T9" fmla="*/ 5898240 60000 65536"/>
              <a:gd name="T10" fmla="*/ 11796480 60000 65536"/>
              <a:gd name="T11" fmla="*/ 17694720 60000 65536"/>
            </a:gdLst>
            <a:ahLst/>
            <a:cxnLst>
              <a:cxn ang="T8">
                <a:pos x="T0" y="T1"/>
              </a:cxn>
              <a:cxn ang="T9">
                <a:pos x="T2" y="T3"/>
              </a:cxn>
              <a:cxn ang="T10">
                <a:pos x="T4" y="T5"/>
              </a:cxn>
              <a:cxn ang="T11">
                <a:pos x="T6" y="T7"/>
              </a:cxn>
            </a:cxnLst>
            <a:rect l="0" t="0" r="r" b="b"/>
            <a:pathLst>
              <a:path w="21600" h="21600" extrusionOk="0">
                <a:moveTo>
                  <a:pt x="5400" y="21600"/>
                </a:moveTo>
                <a:lnTo>
                  <a:pt x="0" y="10800"/>
                </a:lnTo>
                <a:lnTo>
                  <a:pt x="5400" y="0"/>
                </a:lnTo>
                <a:lnTo>
                  <a:pt x="16200" y="0"/>
                </a:lnTo>
                <a:lnTo>
                  <a:pt x="21600" y="10800"/>
                </a:lnTo>
                <a:lnTo>
                  <a:pt x="16200" y="21600"/>
                </a:lnTo>
                <a:cubicBezTo>
                  <a:pt x="16200" y="21600"/>
                  <a:pt x="5400" y="21600"/>
                  <a:pt x="5400" y="21600"/>
                </a:cubicBezTo>
                <a:close/>
              </a:path>
            </a:pathLst>
          </a:custGeom>
          <a:solidFill>
            <a:schemeClr val="accent5">
              <a:lumMod val="60000"/>
              <a:lumOff val="40000"/>
            </a:schemeClr>
          </a:solidFill>
          <a:ln>
            <a:solidFill>
              <a:srgbClr val="EA9696"/>
            </a:solidFill>
          </a:ln>
        </p:spPr>
        <p:txBody>
          <a:bodyPr lIns="38091" tIns="38091" rIns="38091" bIns="38091" anchor="ctr"/>
          <a:lstStyle>
            <a:defPPr>
              <a:defRPr lang="en-US"/>
            </a:defPPr>
            <a:lvl1pPr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1pPr>
            <a:lvl2pPr marL="4572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2pPr>
            <a:lvl3pPr marL="9144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3pPr>
            <a:lvl4pPr marL="13716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4pPr>
            <a:lvl5pPr marL="18288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5pPr>
            <a:lvl6pPr marL="2286000" algn="l" defTabSz="914400" rtl="0" eaLnBrk="1" latinLnBrk="0" hangingPunct="1">
              <a:defRPr kern="1200">
                <a:solidFill>
                  <a:schemeClr val="tx1"/>
                </a:solidFill>
                <a:latin typeface="Calibri" panose="020F0502020204030204" pitchFamily="34" charset="0"/>
                <a:ea typeface="+mn-ea"/>
                <a:cs typeface="+mn-cs"/>
              </a:defRPr>
            </a:lvl6pPr>
            <a:lvl7pPr marL="2743200" algn="l" defTabSz="914400" rtl="0" eaLnBrk="1" latinLnBrk="0" hangingPunct="1">
              <a:defRPr kern="1200">
                <a:solidFill>
                  <a:schemeClr val="tx1"/>
                </a:solidFill>
                <a:latin typeface="Calibri" panose="020F0502020204030204" pitchFamily="34" charset="0"/>
                <a:ea typeface="+mn-ea"/>
                <a:cs typeface="+mn-cs"/>
              </a:defRPr>
            </a:lvl7pPr>
            <a:lvl8pPr marL="3200400" algn="l" defTabSz="914400" rtl="0" eaLnBrk="1" latinLnBrk="0" hangingPunct="1">
              <a:defRPr kern="1200">
                <a:solidFill>
                  <a:schemeClr val="tx1"/>
                </a:solidFill>
                <a:latin typeface="Calibri" panose="020F0502020204030204" pitchFamily="34" charset="0"/>
                <a:ea typeface="+mn-ea"/>
                <a:cs typeface="+mn-cs"/>
              </a:defRPr>
            </a:lvl8pPr>
            <a:lvl9pPr marL="3657600" algn="l" defTabSz="914400" rtl="0" eaLnBrk="1" latinLnBrk="0" hangingPunct="1">
              <a:defRPr kern="1200">
                <a:solidFill>
                  <a:schemeClr val="tx1"/>
                </a:solidFill>
                <a:latin typeface="Calibri" panose="020F0502020204030204" pitchFamily="34" charset="0"/>
                <a:ea typeface="+mn-ea"/>
                <a:cs typeface="+mn-cs"/>
              </a:defRPr>
            </a:lvl9pPr>
          </a:lstStyle>
          <a:p>
            <a:endParaRPr lang="es-ES">
              <a:solidFill>
                <a:prstClr val="white">
                  <a:lumMod val="50000"/>
                </a:prstClr>
              </a:solidFill>
            </a:endParaRPr>
          </a:p>
        </p:txBody>
      </p:sp>
      <p:sp>
        <p:nvSpPr>
          <p:cNvPr id="13" name="Shape 1151">
            <a:extLst>
              <a:ext uri="{FF2B5EF4-FFF2-40B4-BE49-F238E27FC236}">
                <a16:creationId xmlns="" xmlns:a16="http://schemas.microsoft.com/office/drawing/2014/main" id="{6ED978C9-200C-4A8C-8B67-9D579D595274}"/>
              </a:ext>
            </a:extLst>
          </p:cNvPr>
          <p:cNvSpPr/>
          <p:nvPr/>
        </p:nvSpPr>
        <p:spPr bwMode="auto">
          <a:xfrm rot="1790900">
            <a:off x="7726365" y="4401562"/>
            <a:ext cx="1381165" cy="1196698"/>
          </a:xfrm>
          <a:custGeom>
            <a:avLst/>
            <a:gdLst>
              <a:gd name="T0" fmla="*/ 690910 w 21600"/>
              <a:gd name="T1" fmla="*/ 598348 h 21600"/>
              <a:gd name="T2" fmla="*/ 690910 w 21600"/>
              <a:gd name="T3" fmla="*/ 598348 h 21600"/>
              <a:gd name="T4" fmla="*/ 690910 w 21600"/>
              <a:gd name="T5" fmla="*/ 598348 h 21600"/>
              <a:gd name="T6" fmla="*/ 690910 w 21600"/>
              <a:gd name="T7" fmla="*/ 598348 h 21600"/>
              <a:gd name="T8" fmla="*/ 0 60000 65536"/>
              <a:gd name="T9" fmla="*/ 5898240 60000 65536"/>
              <a:gd name="T10" fmla="*/ 11796480 60000 65536"/>
              <a:gd name="T11" fmla="*/ 17694720 60000 65536"/>
            </a:gdLst>
            <a:ahLst/>
            <a:cxnLst>
              <a:cxn ang="T8">
                <a:pos x="T0" y="T1"/>
              </a:cxn>
              <a:cxn ang="T9">
                <a:pos x="T2" y="T3"/>
              </a:cxn>
              <a:cxn ang="T10">
                <a:pos x="T4" y="T5"/>
              </a:cxn>
              <a:cxn ang="T11">
                <a:pos x="T6" y="T7"/>
              </a:cxn>
            </a:cxnLst>
            <a:rect l="0" t="0" r="r" b="b"/>
            <a:pathLst>
              <a:path w="21600" h="21600" extrusionOk="0">
                <a:moveTo>
                  <a:pt x="5400" y="21600"/>
                </a:moveTo>
                <a:lnTo>
                  <a:pt x="0" y="10800"/>
                </a:lnTo>
                <a:lnTo>
                  <a:pt x="5400" y="0"/>
                </a:lnTo>
                <a:lnTo>
                  <a:pt x="16200" y="0"/>
                </a:lnTo>
                <a:lnTo>
                  <a:pt x="21600" y="10800"/>
                </a:lnTo>
                <a:lnTo>
                  <a:pt x="16200" y="21600"/>
                </a:lnTo>
                <a:cubicBezTo>
                  <a:pt x="16200" y="21600"/>
                  <a:pt x="5400" y="21600"/>
                  <a:pt x="5400" y="21600"/>
                </a:cubicBezTo>
                <a:close/>
              </a:path>
            </a:pathLst>
          </a:custGeom>
          <a:solidFill>
            <a:schemeClr val="accent5">
              <a:lumMod val="75000"/>
            </a:schemeClr>
          </a:solidFill>
          <a:ln>
            <a:noFill/>
          </a:ln>
        </p:spPr>
        <p:txBody>
          <a:bodyPr lIns="38091" tIns="38091" rIns="38091" bIns="38091" anchor="ctr"/>
          <a:lstStyle>
            <a:defPPr>
              <a:defRPr lang="en-US"/>
            </a:defPPr>
            <a:lvl1pPr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1pPr>
            <a:lvl2pPr marL="4572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2pPr>
            <a:lvl3pPr marL="9144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3pPr>
            <a:lvl4pPr marL="13716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4pPr>
            <a:lvl5pPr marL="18288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5pPr>
            <a:lvl6pPr marL="2286000" algn="l" defTabSz="914400" rtl="0" eaLnBrk="1" latinLnBrk="0" hangingPunct="1">
              <a:defRPr kern="1200">
                <a:solidFill>
                  <a:schemeClr val="tx1"/>
                </a:solidFill>
                <a:latin typeface="Calibri" panose="020F0502020204030204" pitchFamily="34" charset="0"/>
                <a:ea typeface="+mn-ea"/>
                <a:cs typeface="+mn-cs"/>
              </a:defRPr>
            </a:lvl6pPr>
            <a:lvl7pPr marL="2743200" algn="l" defTabSz="914400" rtl="0" eaLnBrk="1" latinLnBrk="0" hangingPunct="1">
              <a:defRPr kern="1200">
                <a:solidFill>
                  <a:schemeClr val="tx1"/>
                </a:solidFill>
                <a:latin typeface="Calibri" panose="020F0502020204030204" pitchFamily="34" charset="0"/>
                <a:ea typeface="+mn-ea"/>
                <a:cs typeface="+mn-cs"/>
              </a:defRPr>
            </a:lvl7pPr>
            <a:lvl8pPr marL="3200400" algn="l" defTabSz="914400" rtl="0" eaLnBrk="1" latinLnBrk="0" hangingPunct="1">
              <a:defRPr kern="1200">
                <a:solidFill>
                  <a:schemeClr val="tx1"/>
                </a:solidFill>
                <a:latin typeface="Calibri" panose="020F0502020204030204" pitchFamily="34" charset="0"/>
                <a:ea typeface="+mn-ea"/>
                <a:cs typeface="+mn-cs"/>
              </a:defRPr>
            </a:lvl8pPr>
            <a:lvl9pPr marL="3657600" algn="l" defTabSz="914400" rtl="0" eaLnBrk="1" latinLnBrk="0" hangingPunct="1">
              <a:defRPr kern="1200">
                <a:solidFill>
                  <a:schemeClr val="tx1"/>
                </a:solidFill>
                <a:latin typeface="Calibri" panose="020F0502020204030204" pitchFamily="34" charset="0"/>
                <a:ea typeface="+mn-ea"/>
                <a:cs typeface="+mn-cs"/>
              </a:defRPr>
            </a:lvl9pPr>
          </a:lstStyle>
          <a:p>
            <a:endParaRPr lang="es-ES" dirty="0">
              <a:solidFill>
                <a:prstClr val="white">
                  <a:lumMod val="50000"/>
                </a:prstClr>
              </a:solidFill>
            </a:endParaRPr>
          </a:p>
        </p:txBody>
      </p:sp>
      <p:sp>
        <p:nvSpPr>
          <p:cNvPr id="14" name="Shape 1154">
            <a:extLst>
              <a:ext uri="{FF2B5EF4-FFF2-40B4-BE49-F238E27FC236}">
                <a16:creationId xmlns="" xmlns:a16="http://schemas.microsoft.com/office/drawing/2014/main" id="{583605F6-31B9-4F8D-A586-F0194AC27DEF}"/>
              </a:ext>
            </a:extLst>
          </p:cNvPr>
          <p:cNvSpPr/>
          <p:nvPr/>
        </p:nvSpPr>
        <p:spPr bwMode="auto">
          <a:xfrm rot="1790900">
            <a:off x="6983393" y="3158836"/>
            <a:ext cx="1381165" cy="1196698"/>
          </a:xfrm>
          <a:custGeom>
            <a:avLst/>
            <a:gdLst>
              <a:gd name="T0" fmla="*/ 690912 w 21600"/>
              <a:gd name="T1" fmla="*/ 598343 h 21600"/>
              <a:gd name="T2" fmla="*/ 690912 w 21600"/>
              <a:gd name="T3" fmla="*/ 598343 h 21600"/>
              <a:gd name="T4" fmla="*/ 690912 w 21600"/>
              <a:gd name="T5" fmla="*/ 598343 h 21600"/>
              <a:gd name="T6" fmla="*/ 690912 w 21600"/>
              <a:gd name="T7" fmla="*/ 598343 h 21600"/>
              <a:gd name="T8" fmla="*/ 0 60000 65536"/>
              <a:gd name="T9" fmla="*/ 5898240 60000 65536"/>
              <a:gd name="T10" fmla="*/ 11796480 60000 65536"/>
              <a:gd name="T11" fmla="*/ 17694720 60000 65536"/>
            </a:gdLst>
            <a:ahLst/>
            <a:cxnLst>
              <a:cxn ang="T8">
                <a:pos x="T0" y="T1"/>
              </a:cxn>
              <a:cxn ang="T9">
                <a:pos x="T2" y="T3"/>
              </a:cxn>
              <a:cxn ang="T10">
                <a:pos x="T4" y="T5"/>
              </a:cxn>
              <a:cxn ang="T11">
                <a:pos x="T6" y="T7"/>
              </a:cxn>
            </a:cxnLst>
            <a:rect l="0" t="0" r="r" b="b"/>
            <a:pathLst>
              <a:path w="21600" h="21600" extrusionOk="0">
                <a:moveTo>
                  <a:pt x="5400" y="21600"/>
                </a:moveTo>
                <a:lnTo>
                  <a:pt x="0" y="10800"/>
                </a:lnTo>
                <a:lnTo>
                  <a:pt x="5400" y="0"/>
                </a:lnTo>
                <a:lnTo>
                  <a:pt x="16200" y="0"/>
                </a:lnTo>
                <a:lnTo>
                  <a:pt x="21600" y="10800"/>
                </a:lnTo>
                <a:lnTo>
                  <a:pt x="16200" y="21600"/>
                </a:lnTo>
                <a:cubicBezTo>
                  <a:pt x="16200" y="21600"/>
                  <a:pt x="5400" y="21600"/>
                  <a:pt x="5400" y="21600"/>
                </a:cubicBezTo>
                <a:close/>
              </a:path>
            </a:pathLst>
          </a:custGeom>
          <a:solidFill>
            <a:schemeClr val="accent5">
              <a:lumMod val="60000"/>
              <a:lumOff val="40000"/>
            </a:schemeClr>
          </a:solidFill>
          <a:ln>
            <a:solidFill>
              <a:srgbClr val="EA9696"/>
            </a:solidFill>
          </a:ln>
        </p:spPr>
        <p:txBody>
          <a:bodyPr lIns="38091" tIns="38091" rIns="38091" bIns="38091" anchor="ctr"/>
          <a:lstStyle>
            <a:defPPr>
              <a:defRPr lang="en-US"/>
            </a:defPPr>
            <a:lvl1pPr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1pPr>
            <a:lvl2pPr marL="4572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2pPr>
            <a:lvl3pPr marL="9144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3pPr>
            <a:lvl4pPr marL="13716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4pPr>
            <a:lvl5pPr marL="18288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5pPr>
            <a:lvl6pPr marL="2286000" algn="l" defTabSz="914400" rtl="0" eaLnBrk="1" latinLnBrk="0" hangingPunct="1">
              <a:defRPr kern="1200">
                <a:solidFill>
                  <a:schemeClr val="tx1"/>
                </a:solidFill>
                <a:latin typeface="Calibri" panose="020F0502020204030204" pitchFamily="34" charset="0"/>
                <a:ea typeface="+mn-ea"/>
                <a:cs typeface="+mn-cs"/>
              </a:defRPr>
            </a:lvl6pPr>
            <a:lvl7pPr marL="2743200" algn="l" defTabSz="914400" rtl="0" eaLnBrk="1" latinLnBrk="0" hangingPunct="1">
              <a:defRPr kern="1200">
                <a:solidFill>
                  <a:schemeClr val="tx1"/>
                </a:solidFill>
                <a:latin typeface="Calibri" panose="020F0502020204030204" pitchFamily="34" charset="0"/>
                <a:ea typeface="+mn-ea"/>
                <a:cs typeface="+mn-cs"/>
              </a:defRPr>
            </a:lvl7pPr>
            <a:lvl8pPr marL="3200400" algn="l" defTabSz="914400" rtl="0" eaLnBrk="1" latinLnBrk="0" hangingPunct="1">
              <a:defRPr kern="1200">
                <a:solidFill>
                  <a:schemeClr val="tx1"/>
                </a:solidFill>
                <a:latin typeface="Calibri" panose="020F0502020204030204" pitchFamily="34" charset="0"/>
                <a:ea typeface="+mn-ea"/>
                <a:cs typeface="+mn-cs"/>
              </a:defRPr>
            </a:lvl8pPr>
            <a:lvl9pPr marL="3657600" algn="l" defTabSz="914400" rtl="0" eaLnBrk="1" latinLnBrk="0" hangingPunct="1">
              <a:defRPr kern="1200">
                <a:solidFill>
                  <a:schemeClr val="tx1"/>
                </a:solidFill>
                <a:latin typeface="Calibri" panose="020F0502020204030204" pitchFamily="34" charset="0"/>
                <a:ea typeface="+mn-ea"/>
                <a:cs typeface="+mn-cs"/>
              </a:defRPr>
            </a:lvl9pPr>
          </a:lstStyle>
          <a:p>
            <a:endParaRPr lang="es-ES">
              <a:solidFill>
                <a:prstClr val="white">
                  <a:lumMod val="50000"/>
                </a:prstClr>
              </a:solidFill>
            </a:endParaRPr>
          </a:p>
        </p:txBody>
      </p:sp>
      <p:sp>
        <p:nvSpPr>
          <p:cNvPr id="15" name="Shape 1157">
            <a:extLst>
              <a:ext uri="{FF2B5EF4-FFF2-40B4-BE49-F238E27FC236}">
                <a16:creationId xmlns="" xmlns:a16="http://schemas.microsoft.com/office/drawing/2014/main" id="{EBE31318-F4D8-4498-BED7-6EAE75E548B3}"/>
              </a:ext>
            </a:extLst>
          </p:cNvPr>
          <p:cNvSpPr/>
          <p:nvPr/>
        </p:nvSpPr>
        <p:spPr bwMode="auto">
          <a:xfrm rot="1790900">
            <a:off x="7718426" y="1876433"/>
            <a:ext cx="1382753" cy="1196698"/>
          </a:xfrm>
          <a:custGeom>
            <a:avLst/>
            <a:gdLst>
              <a:gd name="T0" fmla="*/ 690912 w 21600"/>
              <a:gd name="T1" fmla="*/ 598351 h 21600"/>
              <a:gd name="T2" fmla="*/ 690912 w 21600"/>
              <a:gd name="T3" fmla="*/ 598351 h 21600"/>
              <a:gd name="T4" fmla="*/ 690912 w 21600"/>
              <a:gd name="T5" fmla="*/ 598351 h 21600"/>
              <a:gd name="T6" fmla="*/ 690912 w 21600"/>
              <a:gd name="T7" fmla="*/ 598351 h 21600"/>
              <a:gd name="T8" fmla="*/ 0 60000 65536"/>
              <a:gd name="T9" fmla="*/ 5898240 60000 65536"/>
              <a:gd name="T10" fmla="*/ 11796480 60000 65536"/>
              <a:gd name="T11" fmla="*/ 17694720 60000 65536"/>
            </a:gdLst>
            <a:ahLst/>
            <a:cxnLst>
              <a:cxn ang="T8">
                <a:pos x="T0" y="T1"/>
              </a:cxn>
              <a:cxn ang="T9">
                <a:pos x="T2" y="T3"/>
              </a:cxn>
              <a:cxn ang="T10">
                <a:pos x="T4" y="T5"/>
              </a:cxn>
              <a:cxn ang="T11">
                <a:pos x="T6" y="T7"/>
              </a:cxn>
            </a:cxnLst>
            <a:rect l="0" t="0" r="r" b="b"/>
            <a:pathLst>
              <a:path w="21600" h="21600" extrusionOk="0">
                <a:moveTo>
                  <a:pt x="5400" y="21600"/>
                </a:moveTo>
                <a:lnTo>
                  <a:pt x="0" y="10800"/>
                </a:lnTo>
                <a:lnTo>
                  <a:pt x="5400" y="0"/>
                </a:lnTo>
                <a:lnTo>
                  <a:pt x="16200" y="0"/>
                </a:lnTo>
                <a:lnTo>
                  <a:pt x="21600" y="10800"/>
                </a:lnTo>
                <a:lnTo>
                  <a:pt x="16200" y="21600"/>
                </a:lnTo>
                <a:cubicBezTo>
                  <a:pt x="16200" y="21600"/>
                  <a:pt x="5400" y="21600"/>
                  <a:pt x="5400" y="21600"/>
                </a:cubicBezTo>
                <a:close/>
              </a:path>
            </a:pathLst>
          </a:custGeom>
          <a:solidFill>
            <a:schemeClr val="accent5">
              <a:lumMod val="75000"/>
            </a:schemeClr>
          </a:solidFill>
          <a:ln>
            <a:noFill/>
          </a:ln>
        </p:spPr>
        <p:txBody>
          <a:bodyPr lIns="38091" tIns="38091" rIns="38091" bIns="38091" anchor="ctr"/>
          <a:lstStyle>
            <a:defPPr>
              <a:defRPr lang="en-US"/>
            </a:defPPr>
            <a:lvl1pPr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1pPr>
            <a:lvl2pPr marL="4572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2pPr>
            <a:lvl3pPr marL="9144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3pPr>
            <a:lvl4pPr marL="13716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4pPr>
            <a:lvl5pPr marL="18288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5pPr>
            <a:lvl6pPr marL="2286000" algn="l" defTabSz="914400" rtl="0" eaLnBrk="1" latinLnBrk="0" hangingPunct="1">
              <a:defRPr kern="1200">
                <a:solidFill>
                  <a:schemeClr val="tx1"/>
                </a:solidFill>
                <a:latin typeface="Calibri" panose="020F0502020204030204" pitchFamily="34" charset="0"/>
                <a:ea typeface="+mn-ea"/>
                <a:cs typeface="+mn-cs"/>
              </a:defRPr>
            </a:lvl6pPr>
            <a:lvl7pPr marL="2743200" algn="l" defTabSz="914400" rtl="0" eaLnBrk="1" latinLnBrk="0" hangingPunct="1">
              <a:defRPr kern="1200">
                <a:solidFill>
                  <a:schemeClr val="tx1"/>
                </a:solidFill>
                <a:latin typeface="Calibri" panose="020F0502020204030204" pitchFamily="34" charset="0"/>
                <a:ea typeface="+mn-ea"/>
                <a:cs typeface="+mn-cs"/>
              </a:defRPr>
            </a:lvl7pPr>
            <a:lvl8pPr marL="3200400" algn="l" defTabSz="914400" rtl="0" eaLnBrk="1" latinLnBrk="0" hangingPunct="1">
              <a:defRPr kern="1200">
                <a:solidFill>
                  <a:schemeClr val="tx1"/>
                </a:solidFill>
                <a:latin typeface="Calibri" panose="020F0502020204030204" pitchFamily="34" charset="0"/>
                <a:ea typeface="+mn-ea"/>
                <a:cs typeface="+mn-cs"/>
              </a:defRPr>
            </a:lvl8pPr>
            <a:lvl9pPr marL="3657600" algn="l" defTabSz="914400" rtl="0" eaLnBrk="1" latinLnBrk="0" hangingPunct="1">
              <a:defRPr kern="1200">
                <a:solidFill>
                  <a:schemeClr val="tx1"/>
                </a:solidFill>
                <a:latin typeface="Calibri" panose="020F0502020204030204" pitchFamily="34" charset="0"/>
                <a:ea typeface="+mn-ea"/>
                <a:cs typeface="+mn-cs"/>
              </a:defRPr>
            </a:lvl9pPr>
          </a:lstStyle>
          <a:p>
            <a:endParaRPr lang="es-ES">
              <a:solidFill>
                <a:prstClr val="white">
                  <a:lumMod val="50000"/>
                </a:prstClr>
              </a:solidFill>
            </a:endParaRPr>
          </a:p>
        </p:txBody>
      </p:sp>
      <p:sp>
        <p:nvSpPr>
          <p:cNvPr id="16" name="Text Placeholder 2">
            <a:extLst>
              <a:ext uri="{FF2B5EF4-FFF2-40B4-BE49-F238E27FC236}">
                <a16:creationId xmlns="" xmlns:a16="http://schemas.microsoft.com/office/drawing/2014/main" id="{5D01041D-011E-4DC2-B9F0-DCD4B304E4ED}"/>
              </a:ext>
            </a:extLst>
          </p:cNvPr>
          <p:cNvSpPr>
            <a:spLocks noGrp="1"/>
          </p:cNvSpPr>
          <p:nvPr/>
        </p:nvSpPr>
        <p:spPr bwMode="auto">
          <a:xfrm>
            <a:off x="7816855" y="1809777"/>
            <a:ext cx="1190659" cy="1380805"/>
          </a:xfrm>
          <a:prstGeom prst="rect">
            <a:avLst/>
          </a:prstGeom>
          <a:noFill/>
          <a:ln>
            <a:noFill/>
          </a:ln>
          <a:extLst/>
        </p:spPr>
        <p:txBody>
          <a:bodyPr vert="horz" wrap="square" lIns="0" tIns="45709" rIns="0" bIns="45709" numCol="1" anchor="ctr" anchorCtr="0" compatLnSpc="1">
            <a:normAutofit/>
          </a:bodyPr>
          <a:lstStyle>
            <a:lvl1pPr marL="0" indent="0" algn="l" rtl="0" fontAlgn="base">
              <a:lnSpc>
                <a:spcPct val="90000"/>
              </a:lnSpc>
              <a:spcBef>
                <a:spcPts val="1000"/>
              </a:spcBef>
              <a:spcAft>
                <a:spcPct val="0"/>
              </a:spcAft>
              <a:buFont typeface="Arial" panose="020B0604020202020204" pitchFamily="34" charset="0"/>
              <a:buNone/>
              <a:defRPr sz="1600" b="0" kern="1200" baseline="0">
                <a:solidFill>
                  <a:schemeClr val="accent1"/>
                </a:solidFill>
                <a:latin typeface="Kontrapunkt Bob" panose="02000000000000000000" pitchFamily="50" charset="0"/>
                <a:ea typeface="+mn-ea"/>
                <a:cs typeface="+mn-cs"/>
              </a:defRPr>
            </a:lvl1pPr>
            <a:lvl2pPr marL="457200" indent="0" algn="l" rtl="0" fontAlgn="base">
              <a:lnSpc>
                <a:spcPct val="90000"/>
              </a:lnSpc>
              <a:spcBef>
                <a:spcPts val="500"/>
              </a:spcBef>
              <a:spcAft>
                <a:spcPct val="0"/>
              </a:spcAft>
              <a:buFont typeface="Arial" panose="020B0604020202020204" pitchFamily="34" charset="0"/>
              <a:buNone/>
              <a:defRPr sz="2400" kern="1200">
                <a:solidFill>
                  <a:schemeClr val="tx1"/>
                </a:solidFill>
                <a:latin typeface="+mn-lt"/>
                <a:ea typeface="+mn-ea"/>
                <a:cs typeface="+mn-cs"/>
              </a:defRPr>
            </a:lvl2pPr>
            <a:lvl3pPr marL="914400" indent="0" algn="l" rtl="0" fontAlgn="base">
              <a:lnSpc>
                <a:spcPct val="90000"/>
              </a:lnSpc>
              <a:spcBef>
                <a:spcPts val="500"/>
              </a:spcBef>
              <a:spcAft>
                <a:spcPct val="0"/>
              </a:spcAft>
              <a:buFont typeface="Arial" panose="020B0604020202020204" pitchFamily="34" charset="0"/>
              <a:buNone/>
              <a:defRPr sz="2000" kern="1200">
                <a:solidFill>
                  <a:schemeClr val="tx1"/>
                </a:solidFill>
                <a:latin typeface="+mn-lt"/>
                <a:ea typeface="+mn-ea"/>
                <a:cs typeface="+mn-cs"/>
              </a:defRPr>
            </a:lvl3pPr>
            <a:lvl4pPr marL="1371600" indent="0" algn="l" rtl="0" fontAlgn="base">
              <a:lnSpc>
                <a:spcPct val="90000"/>
              </a:lnSpc>
              <a:spcBef>
                <a:spcPts val="500"/>
              </a:spcBef>
              <a:spcAft>
                <a:spcPct val="0"/>
              </a:spcAft>
              <a:buFont typeface="Arial" panose="020B0604020202020204" pitchFamily="34" charset="0"/>
              <a:buNone/>
              <a:defRPr kern="1200">
                <a:solidFill>
                  <a:schemeClr val="tx1"/>
                </a:solidFill>
                <a:latin typeface="+mn-lt"/>
                <a:ea typeface="+mn-ea"/>
                <a:cs typeface="+mn-cs"/>
              </a:defRPr>
            </a:lvl4pPr>
            <a:lvl5pPr marL="1828800" indent="0" algn="l" rtl="0" fontAlgn="base">
              <a:lnSpc>
                <a:spcPct val="90000"/>
              </a:lnSpc>
              <a:spcBef>
                <a:spcPts val="500"/>
              </a:spcBef>
              <a:spcAft>
                <a:spcPct val="0"/>
              </a:spcAft>
              <a:buFont typeface="Arial" panose="020B0604020202020204" pitchFamily="34" charset="0"/>
              <a:buNone/>
              <a:defRPr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algn="ctr">
              <a:lnSpc>
                <a:spcPts val="600"/>
              </a:lnSpc>
            </a:pPr>
            <a:endParaRPr lang="en-GB" altLang="es-ES" sz="1300" dirty="0">
              <a:solidFill>
                <a:prstClr val="white">
                  <a:lumMod val="50000"/>
                </a:prstClr>
              </a:solidFill>
            </a:endParaRPr>
          </a:p>
        </p:txBody>
      </p:sp>
      <p:sp>
        <p:nvSpPr>
          <p:cNvPr id="17" name="Text Placeholder 2">
            <a:extLst>
              <a:ext uri="{FF2B5EF4-FFF2-40B4-BE49-F238E27FC236}">
                <a16:creationId xmlns="" xmlns:a16="http://schemas.microsoft.com/office/drawing/2014/main" id="{8CDF888C-5741-477E-94A3-1FC874A52F61}"/>
              </a:ext>
            </a:extLst>
          </p:cNvPr>
          <p:cNvSpPr>
            <a:spLocks noGrp="1"/>
          </p:cNvSpPr>
          <p:nvPr/>
        </p:nvSpPr>
        <p:spPr bwMode="auto">
          <a:xfrm>
            <a:off x="9272635" y="1822474"/>
            <a:ext cx="1190659" cy="1380805"/>
          </a:xfrm>
          <a:prstGeom prst="rect">
            <a:avLst/>
          </a:prstGeom>
          <a:noFill/>
          <a:ln>
            <a:noFill/>
          </a:ln>
        </p:spPr>
        <p:txBody>
          <a:bodyPr vert="horz" wrap="square" lIns="0" tIns="45709" rIns="0" bIns="45709" numCol="1" anchor="ctr" anchorCtr="0" compatLnSpc="1">
            <a:normAutofit/>
          </a:bodyPr>
          <a:lstStyle>
            <a:lvl1pPr marL="0" indent="0" algn="l" rtl="0" fontAlgn="base">
              <a:lnSpc>
                <a:spcPct val="90000"/>
              </a:lnSpc>
              <a:spcBef>
                <a:spcPts val="1000"/>
              </a:spcBef>
              <a:spcAft>
                <a:spcPct val="0"/>
              </a:spcAft>
              <a:buFont typeface="Arial" panose="020B0604020202020204" pitchFamily="34" charset="0"/>
              <a:buNone/>
              <a:defRPr sz="1600" b="0" kern="1200" baseline="0">
                <a:solidFill>
                  <a:schemeClr val="accent1"/>
                </a:solidFill>
                <a:latin typeface="Kontrapunkt Bob" panose="02000000000000000000" pitchFamily="50" charset="0"/>
                <a:ea typeface="+mn-ea"/>
                <a:cs typeface="+mn-cs"/>
              </a:defRPr>
            </a:lvl1pPr>
            <a:lvl2pPr marL="457200" indent="0" algn="l" rtl="0" fontAlgn="base">
              <a:lnSpc>
                <a:spcPct val="90000"/>
              </a:lnSpc>
              <a:spcBef>
                <a:spcPts val="500"/>
              </a:spcBef>
              <a:spcAft>
                <a:spcPct val="0"/>
              </a:spcAft>
              <a:buFont typeface="Arial" panose="020B0604020202020204" pitchFamily="34" charset="0"/>
              <a:buNone/>
              <a:defRPr sz="2400" kern="1200">
                <a:solidFill>
                  <a:schemeClr val="tx1"/>
                </a:solidFill>
                <a:latin typeface="+mn-lt"/>
                <a:ea typeface="+mn-ea"/>
                <a:cs typeface="+mn-cs"/>
              </a:defRPr>
            </a:lvl2pPr>
            <a:lvl3pPr marL="914400" indent="0" algn="l" rtl="0" fontAlgn="base">
              <a:lnSpc>
                <a:spcPct val="90000"/>
              </a:lnSpc>
              <a:spcBef>
                <a:spcPts val="500"/>
              </a:spcBef>
              <a:spcAft>
                <a:spcPct val="0"/>
              </a:spcAft>
              <a:buFont typeface="Arial" panose="020B0604020202020204" pitchFamily="34" charset="0"/>
              <a:buNone/>
              <a:defRPr sz="2000" kern="1200">
                <a:solidFill>
                  <a:schemeClr val="tx1"/>
                </a:solidFill>
                <a:latin typeface="+mn-lt"/>
                <a:ea typeface="+mn-ea"/>
                <a:cs typeface="+mn-cs"/>
              </a:defRPr>
            </a:lvl3pPr>
            <a:lvl4pPr marL="1371600" indent="0" algn="l" rtl="0" fontAlgn="base">
              <a:lnSpc>
                <a:spcPct val="90000"/>
              </a:lnSpc>
              <a:spcBef>
                <a:spcPts val="500"/>
              </a:spcBef>
              <a:spcAft>
                <a:spcPct val="0"/>
              </a:spcAft>
              <a:buFont typeface="Arial" panose="020B0604020202020204" pitchFamily="34" charset="0"/>
              <a:buNone/>
              <a:defRPr kern="1200">
                <a:solidFill>
                  <a:schemeClr val="tx1"/>
                </a:solidFill>
                <a:latin typeface="+mn-lt"/>
                <a:ea typeface="+mn-ea"/>
                <a:cs typeface="+mn-cs"/>
              </a:defRPr>
            </a:lvl4pPr>
            <a:lvl5pPr marL="1828800" indent="0" algn="l" rtl="0" fontAlgn="base">
              <a:lnSpc>
                <a:spcPct val="90000"/>
              </a:lnSpc>
              <a:spcBef>
                <a:spcPts val="500"/>
              </a:spcBef>
              <a:spcAft>
                <a:spcPct val="0"/>
              </a:spcAft>
              <a:buFont typeface="Arial" panose="020B0604020202020204" pitchFamily="34" charset="0"/>
              <a:buNone/>
              <a:defRPr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algn="ctr">
              <a:lnSpc>
                <a:spcPts val="600"/>
              </a:lnSpc>
            </a:pPr>
            <a:endParaRPr lang="en-GB" altLang="es-ES" sz="1300" dirty="0">
              <a:solidFill>
                <a:prstClr val="white">
                  <a:lumMod val="50000"/>
                </a:prstClr>
              </a:solidFill>
            </a:endParaRPr>
          </a:p>
        </p:txBody>
      </p:sp>
      <p:sp>
        <p:nvSpPr>
          <p:cNvPr id="18" name="Text Placeholder 2">
            <a:extLst>
              <a:ext uri="{FF2B5EF4-FFF2-40B4-BE49-F238E27FC236}">
                <a16:creationId xmlns="" xmlns:a16="http://schemas.microsoft.com/office/drawing/2014/main" id="{46D9015C-16DB-404D-835F-ACB014D04906}"/>
              </a:ext>
            </a:extLst>
          </p:cNvPr>
          <p:cNvSpPr>
            <a:spLocks noGrp="1"/>
          </p:cNvSpPr>
          <p:nvPr/>
        </p:nvSpPr>
        <p:spPr bwMode="auto">
          <a:xfrm>
            <a:off x="10006081" y="3077896"/>
            <a:ext cx="1190659" cy="138080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0" tIns="45709" rIns="0" bIns="45709" numCol="1" anchor="ctr" anchorCtr="0" compatLnSpc="1">
            <a:normAutofit/>
          </a:bodyPr>
          <a:lstStyle>
            <a:lvl1pPr marL="0" indent="0" algn="l" rtl="0" fontAlgn="base">
              <a:lnSpc>
                <a:spcPct val="90000"/>
              </a:lnSpc>
              <a:spcBef>
                <a:spcPts val="1000"/>
              </a:spcBef>
              <a:spcAft>
                <a:spcPct val="0"/>
              </a:spcAft>
              <a:buFont typeface="Arial" panose="020B0604020202020204" pitchFamily="34" charset="0"/>
              <a:buNone/>
              <a:defRPr sz="1600" b="0" kern="1200" baseline="0">
                <a:solidFill>
                  <a:schemeClr val="accent1"/>
                </a:solidFill>
                <a:latin typeface="Kontrapunkt Bob" panose="02000000000000000000" pitchFamily="50" charset="0"/>
                <a:ea typeface="+mn-ea"/>
                <a:cs typeface="+mn-cs"/>
              </a:defRPr>
            </a:lvl1pPr>
            <a:lvl2pPr marL="457200" indent="0" algn="l" rtl="0" fontAlgn="base">
              <a:lnSpc>
                <a:spcPct val="90000"/>
              </a:lnSpc>
              <a:spcBef>
                <a:spcPts val="500"/>
              </a:spcBef>
              <a:spcAft>
                <a:spcPct val="0"/>
              </a:spcAft>
              <a:buFont typeface="Arial" panose="020B0604020202020204" pitchFamily="34" charset="0"/>
              <a:buNone/>
              <a:defRPr sz="2400" kern="1200">
                <a:solidFill>
                  <a:schemeClr val="tx1"/>
                </a:solidFill>
                <a:latin typeface="+mn-lt"/>
                <a:ea typeface="+mn-ea"/>
                <a:cs typeface="+mn-cs"/>
              </a:defRPr>
            </a:lvl2pPr>
            <a:lvl3pPr marL="914400" indent="0" algn="l" rtl="0" fontAlgn="base">
              <a:lnSpc>
                <a:spcPct val="90000"/>
              </a:lnSpc>
              <a:spcBef>
                <a:spcPts val="500"/>
              </a:spcBef>
              <a:spcAft>
                <a:spcPct val="0"/>
              </a:spcAft>
              <a:buFont typeface="Arial" panose="020B0604020202020204" pitchFamily="34" charset="0"/>
              <a:buNone/>
              <a:defRPr sz="2000" kern="1200">
                <a:solidFill>
                  <a:schemeClr val="tx1"/>
                </a:solidFill>
                <a:latin typeface="+mn-lt"/>
                <a:ea typeface="+mn-ea"/>
                <a:cs typeface="+mn-cs"/>
              </a:defRPr>
            </a:lvl3pPr>
            <a:lvl4pPr marL="1371600" indent="0" algn="l" rtl="0" fontAlgn="base">
              <a:lnSpc>
                <a:spcPct val="90000"/>
              </a:lnSpc>
              <a:spcBef>
                <a:spcPts val="500"/>
              </a:spcBef>
              <a:spcAft>
                <a:spcPct val="0"/>
              </a:spcAft>
              <a:buFont typeface="Arial" panose="020B0604020202020204" pitchFamily="34" charset="0"/>
              <a:buNone/>
              <a:defRPr kern="1200">
                <a:solidFill>
                  <a:schemeClr val="tx1"/>
                </a:solidFill>
                <a:latin typeface="+mn-lt"/>
                <a:ea typeface="+mn-ea"/>
                <a:cs typeface="+mn-cs"/>
              </a:defRPr>
            </a:lvl4pPr>
            <a:lvl5pPr marL="1828800" indent="0" algn="l" rtl="0" fontAlgn="base">
              <a:lnSpc>
                <a:spcPct val="90000"/>
              </a:lnSpc>
              <a:spcBef>
                <a:spcPts val="500"/>
              </a:spcBef>
              <a:spcAft>
                <a:spcPct val="0"/>
              </a:spcAft>
              <a:buFont typeface="Arial" panose="020B0604020202020204" pitchFamily="34" charset="0"/>
              <a:buNone/>
              <a:defRPr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algn="ctr">
              <a:lnSpc>
                <a:spcPts val="600"/>
              </a:lnSpc>
            </a:pPr>
            <a:endParaRPr lang="en-GB" altLang="es-ES" sz="1300" dirty="0">
              <a:solidFill>
                <a:prstClr val="white">
                  <a:lumMod val="50000"/>
                </a:prstClr>
              </a:solidFill>
            </a:endParaRPr>
          </a:p>
        </p:txBody>
      </p:sp>
      <p:sp>
        <p:nvSpPr>
          <p:cNvPr id="19" name="Text Placeholder 2">
            <a:extLst>
              <a:ext uri="{FF2B5EF4-FFF2-40B4-BE49-F238E27FC236}">
                <a16:creationId xmlns="" xmlns:a16="http://schemas.microsoft.com/office/drawing/2014/main" id="{BFA7F5A1-4933-4FD3-8936-E99FD434F700}"/>
              </a:ext>
            </a:extLst>
          </p:cNvPr>
          <p:cNvSpPr>
            <a:spLocks noGrp="1"/>
          </p:cNvSpPr>
          <p:nvPr/>
        </p:nvSpPr>
        <p:spPr bwMode="auto">
          <a:xfrm>
            <a:off x="9272635" y="4358712"/>
            <a:ext cx="1190659" cy="138080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0" tIns="45709" rIns="0" bIns="45709" numCol="1" anchor="ctr" anchorCtr="0" compatLnSpc="1">
            <a:normAutofit/>
          </a:bodyPr>
          <a:lstStyle>
            <a:lvl1pPr marL="0" indent="0" algn="l" rtl="0" fontAlgn="base">
              <a:lnSpc>
                <a:spcPct val="90000"/>
              </a:lnSpc>
              <a:spcBef>
                <a:spcPts val="1000"/>
              </a:spcBef>
              <a:spcAft>
                <a:spcPct val="0"/>
              </a:spcAft>
              <a:buFont typeface="Arial" panose="020B0604020202020204" pitchFamily="34" charset="0"/>
              <a:buNone/>
              <a:defRPr sz="1600" b="0" kern="1200" baseline="0">
                <a:solidFill>
                  <a:schemeClr val="accent1"/>
                </a:solidFill>
                <a:latin typeface="Kontrapunkt Bob" panose="02000000000000000000" pitchFamily="50" charset="0"/>
                <a:ea typeface="+mn-ea"/>
                <a:cs typeface="+mn-cs"/>
              </a:defRPr>
            </a:lvl1pPr>
            <a:lvl2pPr marL="457200" indent="0" algn="l" rtl="0" fontAlgn="base">
              <a:lnSpc>
                <a:spcPct val="90000"/>
              </a:lnSpc>
              <a:spcBef>
                <a:spcPts val="500"/>
              </a:spcBef>
              <a:spcAft>
                <a:spcPct val="0"/>
              </a:spcAft>
              <a:buFont typeface="Arial" panose="020B0604020202020204" pitchFamily="34" charset="0"/>
              <a:buNone/>
              <a:defRPr sz="2400" kern="1200">
                <a:solidFill>
                  <a:schemeClr val="tx1"/>
                </a:solidFill>
                <a:latin typeface="+mn-lt"/>
                <a:ea typeface="+mn-ea"/>
                <a:cs typeface="+mn-cs"/>
              </a:defRPr>
            </a:lvl2pPr>
            <a:lvl3pPr marL="914400" indent="0" algn="l" rtl="0" fontAlgn="base">
              <a:lnSpc>
                <a:spcPct val="90000"/>
              </a:lnSpc>
              <a:spcBef>
                <a:spcPts val="500"/>
              </a:spcBef>
              <a:spcAft>
                <a:spcPct val="0"/>
              </a:spcAft>
              <a:buFont typeface="Arial" panose="020B0604020202020204" pitchFamily="34" charset="0"/>
              <a:buNone/>
              <a:defRPr sz="2000" kern="1200">
                <a:solidFill>
                  <a:schemeClr val="tx1"/>
                </a:solidFill>
                <a:latin typeface="+mn-lt"/>
                <a:ea typeface="+mn-ea"/>
                <a:cs typeface="+mn-cs"/>
              </a:defRPr>
            </a:lvl3pPr>
            <a:lvl4pPr marL="1371600" indent="0" algn="l" rtl="0" fontAlgn="base">
              <a:lnSpc>
                <a:spcPct val="90000"/>
              </a:lnSpc>
              <a:spcBef>
                <a:spcPts val="500"/>
              </a:spcBef>
              <a:spcAft>
                <a:spcPct val="0"/>
              </a:spcAft>
              <a:buFont typeface="Arial" panose="020B0604020202020204" pitchFamily="34" charset="0"/>
              <a:buNone/>
              <a:defRPr kern="1200">
                <a:solidFill>
                  <a:schemeClr val="tx1"/>
                </a:solidFill>
                <a:latin typeface="+mn-lt"/>
                <a:ea typeface="+mn-ea"/>
                <a:cs typeface="+mn-cs"/>
              </a:defRPr>
            </a:lvl4pPr>
            <a:lvl5pPr marL="1828800" indent="0" algn="l" rtl="0" fontAlgn="base">
              <a:lnSpc>
                <a:spcPct val="90000"/>
              </a:lnSpc>
              <a:spcBef>
                <a:spcPts val="500"/>
              </a:spcBef>
              <a:spcAft>
                <a:spcPct val="0"/>
              </a:spcAft>
              <a:buFont typeface="Arial" panose="020B0604020202020204" pitchFamily="34" charset="0"/>
              <a:buNone/>
              <a:defRPr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algn="ctr">
              <a:lnSpc>
                <a:spcPts val="600"/>
              </a:lnSpc>
            </a:pPr>
            <a:endParaRPr lang="en-GB" altLang="es-ES" sz="1300" dirty="0">
              <a:solidFill>
                <a:prstClr val="white">
                  <a:lumMod val="50000"/>
                </a:prstClr>
              </a:solidFill>
            </a:endParaRPr>
          </a:p>
        </p:txBody>
      </p:sp>
      <p:sp>
        <p:nvSpPr>
          <p:cNvPr id="20" name="Text Placeholder 2">
            <a:extLst>
              <a:ext uri="{FF2B5EF4-FFF2-40B4-BE49-F238E27FC236}">
                <a16:creationId xmlns="" xmlns:a16="http://schemas.microsoft.com/office/drawing/2014/main" id="{9332354C-6C4E-4E46-A672-28CC8F65A0FF}"/>
              </a:ext>
            </a:extLst>
          </p:cNvPr>
          <p:cNvSpPr>
            <a:spLocks noGrp="1"/>
          </p:cNvSpPr>
          <p:nvPr/>
        </p:nvSpPr>
        <p:spPr bwMode="auto">
          <a:xfrm>
            <a:off x="7820029" y="4352363"/>
            <a:ext cx="1190659" cy="138080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0" tIns="45709" rIns="0" bIns="45709" numCol="1" anchor="ctr" anchorCtr="0" compatLnSpc="1">
            <a:normAutofit/>
          </a:bodyPr>
          <a:lstStyle>
            <a:lvl1pPr marL="0" indent="0" algn="l" rtl="0" fontAlgn="base">
              <a:lnSpc>
                <a:spcPct val="90000"/>
              </a:lnSpc>
              <a:spcBef>
                <a:spcPts val="1000"/>
              </a:spcBef>
              <a:spcAft>
                <a:spcPct val="0"/>
              </a:spcAft>
              <a:buFont typeface="Arial" panose="020B0604020202020204" pitchFamily="34" charset="0"/>
              <a:buNone/>
              <a:defRPr sz="1600" b="0" kern="1200" baseline="0">
                <a:solidFill>
                  <a:schemeClr val="accent1"/>
                </a:solidFill>
                <a:latin typeface="Kontrapunkt Bob" panose="02000000000000000000" pitchFamily="50" charset="0"/>
                <a:ea typeface="+mn-ea"/>
                <a:cs typeface="+mn-cs"/>
              </a:defRPr>
            </a:lvl1pPr>
            <a:lvl2pPr marL="457200" indent="0" algn="l" rtl="0" fontAlgn="base">
              <a:lnSpc>
                <a:spcPct val="90000"/>
              </a:lnSpc>
              <a:spcBef>
                <a:spcPts val="500"/>
              </a:spcBef>
              <a:spcAft>
                <a:spcPct val="0"/>
              </a:spcAft>
              <a:buFont typeface="Arial" panose="020B0604020202020204" pitchFamily="34" charset="0"/>
              <a:buNone/>
              <a:defRPr sz="2400" kern="1200">
                <a:solidFill>
                  <a:schemeClr val="tx1"/>
                </a:solidFill>
                <a:latin typeface="+mn-lt"/>
                <a:ea typeface="+mn-ea"/>
                <a:cs typeface="+mn-cs"/>
              </a:defRPr>
            </a:lvl2pPr>
            <a:lvl3pPr marL="914400" indent="0" algn="l" rtl="0" fontAlgn="base">
              <a:lnSpc>
                <a:spcPct val="90000"/>
              </a:lnSpc>
              <a:spcBef>
                <a:spcPts val="500"/>
              </a:spcBef>
              <a:spcAft>
                <a:spcPct val="0"/>
              </a:spcAft>
              <a:buFont typeface="Arial" panose="020B0604020202020204" pitchFamily="34" charset="0"/>
              <a:buNone/>
              <a:defRPr sz="2000" kern="1200">
                <a:solidFill>
                  <a:schemeClr val="tx1"/>
                </a:solidFill>
                <a:latin typeface="+mn-lt"/>
                <a:ea typeface="+mn-ea"/>
                <a:cs typeface="+mn-cs"/>
              </a:defRPr>
            </a:lvl3pPr>
            <a:lvl4pPr marL="1371600" indent="0" algn="l" rtl="0" fontAlgn="base">
              <a:lnSpc>
                <a:spcPct val="90000"/>
              </a:lnSpc>
              <a:spcBef>
                <a:spcPts val="500"/>
              </a:spcBef>
              <a:spcAft>
                <a:spcPct val="0"/>
              </a:spcAft>
              <a:buFont typeface="Arial" panose="020B0604020202020204" pitchFamily="34" charset="0"/>
              <a:buNone/>
              <a:defRPr kern="1200">
                <a:solidFill>
                  <a:schemeClr val="tx1"/>
                </a:solidFill>
                <a:latin typeface="+mn-lt"/>
                <a:ea typeface="+mn-ea"/>
                <a:cs typeface="+mn-cs"/>
              </a:defRPr>
            </a:lvl4pPr>
            <a:lvl5pPr marL="1828800" indent="0" algn="l" rtl="0" fontAlgn="base">
              <a:lnSpc>
                <a:spcPct val="90000"/>
              </a:lnSpc>
              <a:spcBef>
                <a:spcPts val="500"/>
              </a:spcBef>
              <a:spcAft>
                <a:spcPct val="0"/>
              </a:spcAft>
              <a:buFont typeface="Arial" panose="020B0604020202020204" pitchFamily="34" charset="0"/>
              <a:buNone/>
              <a:defRPr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algn="ctr">
              <a:lnSpc>
                <a:spcPts val="600"/>
              </a:lnSpc>
            </a:pPr>
            <a:endParaRPr lang="en-GB" altLang="es-ES" sz="1300" dirty="0">
              <a:solidFill>
                <a:prstClr val="white">
                  <a:lumMod val="50000"/>
                </a:prstClr>
              </a:solidFill>
            </a:endParaRPr>
          </a:p>
        </p:txBody>
      </p:sp>
      <p:sp>
        <p:nvSpPr>
          <p:cNvPr id="21" name="Text Placeholder 2">
            <a:extLst>
              <a:ext uri="{FF2B5EF4-FFF2-40B4-BE49-F238E27FC236}">
                <a16:creationId xmlns="" xmlns:a16="http://schemas.microsoft.com/office/drawing/2014/main" id="{DD5FF0BE-6FCB-4E84-9B5D-B3605054A19F}"/>
              </a:ext>
            </a:extLst>
          </p:cNvPr>
          <p:cNvSpPr>
            <a:spLocks noGrp="1"/>
          </p:cNvSpPr>
          <p:nvPr/>
        </p:nvSpPr>
        <p:spPr bwMode="auto">
          <a:xfrm>
            <a:off x="7072296" y="3103289"/>
            <a:ext cx="1190659" cy="138080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0" tIns="45709" rIns="0" bIns="45709" numCol="1" anchor="ctr" anchorCtr="0" compatLnSpc="1">
            <a:normAutofit/>
          </a:bodyPr>
          <a:lstStyle>
            <a:lvl1pPr marL="0" indent="0" algn="l" rtl="0" fontAlgn="base">
              <a:lnSpc>
                <a:spcPct val="90000"/>
              </a:lnSpc>
              <a:spcBef>
                <a:spcPts val="1000"/>
              </a:spcBef>
              <a:spcAft>
                <a:spcPct val="0"/>
              </a:spcAft>
              <a:buFont typeface="Arial" panose="020B0604020202020204" pitchFamily="34" charset="0"/>
              <a:buNone/>
              <a:defRPr sz="1600" b="0" kern="1200" baseline="0">
                <a:solidFill>
                  <a:schemeClr val="accent1"/>
                </a:solidFill>
                <a:latin typeface="Kontrapunkt Bob" panose="02000000000000000000" pitchFamily="50" charset="0"/>
                <a:ea typeface="+mn-ea"/>
                <a:cs typeface="+mn-cs"/>
              </a:defRPr>
            </a:lvl1pPr>
            <a:lvl2pPr marL="457200" indent="0" algn="l" rtl="0" fontAlgn="base">
              <a:lnSpc>
                <a:spcPct val="90000"/>
              </a:lnSpc>
              <a:spcBef>
                <a:spcPts val="500"/>
              </a:spcBef>
              <a:spcAft>
                <a:spcPct val="0"/>
              </a:spcAft>
              <a:buFont typeface="Arial" panose="020B0604020202020204" pitchFamily="34" charset="0"/>
              <a:buNone/>
              <a:defRPr sz="2400" kern="1200">
                <a:solidFill>
                  <a:schemeClr val="tx1"/>
                </a:solidFill>
                <a:latin typeface="+mn-lt"/>
                <a:ea typeface="+mn-ea"/>
                <a:cs typeface="+mn-cs"/>
              </a:defRPr>
            </a:lvl2pPr>
            <a:lvl3pPr marL="914400" indent="0" algn="l" rtl="0" fontAlgn="base">
              <a:lnSpc>
                <a:spcPct val="90000"/>
              </a:lnSpc>
              <a:spcBef>
                <a:spcPts val="500"/>
              </a:spcBef>
              <a:spcAft>
                <a:spcPct val="0"/>
              </a:spcAft>
              <a:buFont typeface="Arial" panose="020B0604020202020204" pitchFamily="34" charset="0"/>
              <a:buNone/>
              <a:defRPr sz="2000" kern="1200">
                <a:solidFill>
                  <a:schemeClr val="tx1"/>
                </a:solidFill>
                <a:latin typeface="+mn-lt"/>
                <a:ea typeface="+mn-ea"/>
                <a:cs typeface="+mn-cs"/>
              </a:defRPr>
            </a:lvl3pPr>
            <a:lvl4pPr marL="1371600" indent="0" algn="l" rtl="0" fontAlgn="base">
              <a:lnSpc>
                <a:spcPct val="90000"/>
              </a:lnSpc>
              <a:spcBef>
                <a:spcPts val="500"/>
              </a:spcBef>
              <a:spcAft>
                <a:spcPct val="0"/>
              </a:spcAft>
              <a:buFont typeface="Arial" panose="020B0604020202020204" pitchFamily="34" charset="0"/>
              <a:buNone/>
              <a:defRPr kern="1200">
                <a:solidFill>
                  <a:schemeClr val="tx1"/>
                </a:solidFill>
                <a:latin typeface="+mn-lt"/>
                <a:ea typeface="+mn-ea"/>
                <a:cs typeface="+mn-cs"/>
              </a:defRPr>
            </a:lvl4pPr>
            <a:lvl5pPr marL="1828800" indent="0" algn="l" rtl="0" fontAlgn="base">
              <a:lnSpc>
                <a:spcPct val="90000"/>
              </a:lnSpc>
              <a:spcBef>
                <a:spcPts val="500"/>
              </a:spcBef>
              <a:spcAft>
                <a:spcPct val="0"/>
              </a:spcAft>
              <a:buFont typeface="Arial" panose="020B0604020202020204" pitchFamily="34" charset="0"/>
              <a:buNone/>
              <a:defRPr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algn="ctr">
              <a:lnSpc>
                <a:spcPts val="600"/>
              </a:lnSpc>
            </a:pPr>
            <a:endParaRPr lang="en-GB" altLang="es-ES" sz="1300" dirty="0">
              <a:solidFill>
                <a:prstClr val="white">
                  <a:lumMod val="50000"/>
                </a:prstClr>
              </a:solidFill>
            </a:endParaRPr>
          </a:p>
        </p:txBody>
      </p:sp>
      <p:sp>
        <p:nvSpPr>
          <p:cNvPr id="22" name="Shape 1139">
            <a:extLst>
              <a:ext uri="{FF2B5EF4-FFF2-40B4-BE49-F238E27FC236}">
                <a16:creationId xmlns="" xmlns:a16="http://schemas.microsoft.com/office/drawing/2014/main" id="{8BF16DA9-BECB-4D75-97FF-9E9ACA817668}"/>
              </a:ext>
            </a:extLst>
          </p:cNvPr>
          <p:cNvSpPr/>
          <p:nvPr/>
        </p:nvSpPr>
        <p:spPr bwMode="auto">
          <a:xfrm rot="1790900">
            <a:off x="8413772" y="3104877"/>
            <a:ext cx="1484355" cy="1285577"/>
          </a:xfrm>
          <a:custGeom>
            <a:avLst/>
            <a:gdLst>
              <a:gd name="T0" fmla="*/ 742249 w 21600"/>
              <a:gd name="T1" fmla="*/ 642811 h 21600"/>
              <a:gd name="T2" fmla="*/ 742249 w 21600"/>
              <a:gd name="T3" fmla="*/ 642811 h 21600"/>
              <a:gd name="T4" fmla="*/ 742249 w 21600"/>
              <a:gd name="T5" fmla="*/ 642811 h 21600"/>
              <a:gd name="T6" fmla="*/ 742249 w 21600"/>
              <a:gd name="T7" fmla="*/ 642811 h 21600"/>
              <a:gd name="T8" fmla="*/ 0 60000 65536"/>
              <a:gd name="T9" fmla="*/ 5898240 60000 65536"/>
              <a:gd name="T10" fmla="*/ 11796480 60000 65536"/>
              <a:gd name="T11" fmla="*/ 17694720 60000 65536"/>
            </a:gdLst>
            <a:ahLst/>
            <a:cxnLst>
              <a:cxn ang="T8">
                <a:pos x="T0" y="T1"/>
              </a:cxn>
              <a:cxn ang="T9">
                <a:pos x="T2" y="T3"/>
              </a:cxn>
              <a:cxn ang="T10">
                <a:pos x="T4" y="T5"/>
              </a:cxn>
              <a:cxn ang="T11">
                <a:pos x="T6" y="T7"/>
              </a:cxn>
            </a:cxnLst>
            <a:rect l="0" t="0" r="r" b="b"/>
            <a:pathLst>
              <a:path w="21600" h="21600" extrusionOk="0">
                <a:moveTo>
                  <a:pt x="5400" y="21600"/>
                </a:moveTo>
                <a:lnTo>
                  <a:pt x="0" y="10800"/>
                </a:lnTo>
                <a:lnTo>
                  <a:pt x="5400" y="0"/>
                </a:lnTo>
                <a:lnTo>
                  <a:pt x="16200" y="0"/>
                </a:lnTo>
                <a:lnTo>
                  <a:pt x="21600" y="10800"/>
                </a:lnTo>
                <a:lnTo>
                  <a:pt x="16200" y="21600"/>
                </a:lnTo>
                <a:cubicBezTo>
                  <a:pt x="16200" y="21600"/>
                  <a:pt x="5400" y="21600"/>
                  <a:pt x="5400" y="21600"/>
                </a:cubicBezTo>
                <a:close/>
              </a:path>
            </a:pathLst>
          </a:custGeom>
          <a:solidFill>
            <a:schemeClr val="accent5">
              <a:lumMod val="75000"/>
            </a:schemeClr>
          </a:solidFill>
          <a:ln>
            <a:noFill/>
          </a:ln>
        </p:spPr>
        <p:txBody>
          <a:bodyPr lIns="38091" tIns="38091" rIns="38091" bIns="38091" anchor="ctr"/>
          <a:lstStyle>
            <a:defPPr>
              <a:defRPr lang="en-US"/>
            </a:defPPr>
            <a:lvl1pPr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1pPr>
            <a:lvl2pPr marL="4572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2pPr>
            <a:lvl3pPr marL="9144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3pPr>
            <a:lvl4pPr marL="13716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4pPr>
            <a:lvl5pPr marL="1828800" algn="l" rtl="0" eaLnBrk="0" fontAlgn="base" hangingPunct="0">
              <a:spcBef>
                <a:spcPct val="0"/>
              </a:spcBef>
              <a:spcAft>
                <a:spcPct val="0"/>
              </a:spcAft>
              <a:defRPr kern="1200">
                <a:solidFill>
                  <a:schemeClr val="tx1"/>
                </a:solidFill>
                <a:latin typeface="Calibri" panose="020F0502020204030204" pitchFamily="34" charset="0"/>
                <a:ea typeface="+mn-ea"/>
                <a:cs typeface="+mn-cs"/>
              </a:defRPr>
            </a:lvl5pPr>
            <a:lvl6pPr marL="2286000" algn="l" defTabSz="914400" rtl="0" eaLnBrk="1" latinLnBrk="0" hangingPunct="1">
              <a:defRPr kern="1200">
                <a:solidFill>
                  <a:schemeClr val="tx1"/>
                </a:solidFill>
                <a:latin typeface="Calibri" panose="020F0502020204030204" pitchFamily="34" charset="0"/>
                <a:ea typeface="+mn-ea"/>
                <a:cs typeface="+mn-cs"/>
              </a:defRPr>
            </a:lvl6pPr>
            <a:lvl7pPr marL="2743200" algn="l" defTabSz="914400" rtl="0" eaLnBrk="1" latinLnBrk="0" hangingPunct="1">
              <a:defRPr kern="1200">
                <a:solidFill>
                  <a:schemeClr val="tx1"/>
                </a:solidFill>
                <a:latin typeface="Calibri" panose="020F0502020204030204" pitchFamily="34" charset="0"/>
                <a:ea typeface="+mn-ea"/>
                <a:cs typeface="+mn-cs"/>
              </a:defRPr>
            </a:lvl7pPr>
            <a:lvl8pPr marL="3200400" algn="l" defTabSz="914400" rtl="0" eaLnBrk="1" latinLnBrk="0" hangingPunct="1">
              <a:defRPr kern="1200">
                <a:solidFill>
                  <a:schemeClr val="tx1"/>
                </a:solidFill>
                <a:latin typeface="Calibri" panose="020F0502020204030204" pitchFamily="34" charset="0"/>
                <a:ea typeface="+mn-ea"/>
                <a:cs typeface="+mn-cs"/>
              </a:defRPr>
            </a:lvl8pPr>
            <a:lvl9pPr marL="3657600" algn="l" defTabSz="914400" rtl="0" eaLnBrk="1" latinLnBrk="0" hangingPunct="1">
              <a:defRPr kern="1200">
                <a:solidFill>
                  <a:schemeClr val="tx1"/>
                </a:solidFill>
                <a:latin typeface="Calibri" panose="020F0502020204030204" pitchFamily="34" charset="0"/>
                <a:ea typeface="+mn-ea"/>
                <a:cs typeface="+mn-cs"/>
              </a:defRPr>
            </a:lvl9pPr>
          </a:lstStyle>
          <a:p>
            <a:endParaRPr lang="es-ES" dirty="0">
              <a:solidFill>
                <a:prstClr val="white">
                  <a:lumMod val="50000"/>
                </a:prstClr>
              </a:solidFill>
            </a:endParaRPr>
          </a:p>
        </p:txBody>
      </p:sp>
      <p:sp>
        <p:nvSpPr>
          <p:cNvPr id="23" name="Text Placeholder 2">
            <a:extLst>
              <a:ext uri="{FF2B5EF4-FFF2-40B4-BE49-F238E27FC236}">
                <a16:creationId xmlns="" xmlns:a16="http://schemas.microsoft.com/office/drawing/2014/main" id="{D8EDD582-0861-4488-9D9B-3DEA57328D2A}"/>
              </a:ext>
            </a:extLst>
          </p:cNvPr>
          <p:cNvSpPr>
            <a:spLocks noGrp="1"/>
          </p:cNvSpPr>
          <p:nvPr/>
        </p:nvSpPr>
        <p:spPr bwMode="auto">
          <a:xfrm>
            <a:off x="8524899" y="3011236"/>
            <a:ext cx="1271625" cy="1461749"/>
          </a:xfrm>
          <a:prstGeom prst="rect">
            <a:avLst/>
          </a:prstGeom>
          <a:noFill/>
          <a:ln>
            <a:noFill/>
          </a:ln>
          <a:extLst/>
        </p:spPr>
        <p:txBody>
          <a:bodyPr vert="horz" wrap="square" lIns="0" tIns="45709" rIns="0" bIns="45709" numCol="1" anchor="ctr" anchorCtr="0" compatLnSpc="1">
            <a:normAutofit/>
          </a:bodyPr>
          <a:lstStyle>
            <a:lvl1pPr marL="0" indent="0" algn="l" rtl="0" fontAlgn="base">
              <a:lnSpc>
                <a:spcPct val="90000"/>
              </a:lnSpc>
              <a:spcBef>
                <a:spcPts val="1000"/>
              </a:spcBef>
              <a:spcAft>
                <a:spcPct val="0"/>
              </a:spcAft>
              <a:buFont typeface="Arial" panose="020B0604020202020204" pitchFamily="34" charset="0"/>
              <a:buNone/>
              <a:defRPr sz="1600" b="0" kern="1200" baseline="0">
                <a:solidFill>
                  <a:schemeClr val="accent1"/>
                </a:solidFill>
                <a:latin typeface="Kontrapunkt Bob" panose="02000000000000000000" pitchFamily="50" charset="0"/>
                <a:ea typeface="+mn-ea"/>
                <a:cs typeface="+mn-cs"/>
              </a:defRPr>
            </a:lvl1pPr>
            <a:lvl2pPr marL="457200" indent="0" algn="l" rtl="0" fontAlgn="base">
              <a:lnSpc>
                <a:spcPct val="90000"/>
              </a:lnSpc>
              <a:spcBef>
                <a:spcPts val="500"/>
              </a:spcBef>
              <a:spcAft>
                <a:spcPct val="0"/>
              </a:spcAft>
              <a:buFont typeface="Arial" panose="020B0604020202020204" pitchFamily="34" charset="0"/>
              <a:buNone/>
              <a:defRPr sz="2400" kern="1200">
                <a:solidFill>
                  <a:schemeClr val="tx1"/>
                </a:solidFill>
                <a:latin typeface="+mn-lt"/>
                <a:ea typeface="+mn-ea"/>
                <a:cs typeface="+mn-cs"/>
              </a:defRPr>
            </a:lvl2pPr>
            <a:lvl3pPr marL="914400" indent="0" algn="l" rtl="0" fontAlgn="base">
              <a:lnSpc>
                <a:spcPct val="90000"/>
              </a:lnSpc>
              <a:spcBef>
                <a:spcPts val="500"/>
              </a:spcBef>
              <a:spcAft>
                <a:spcPct val="0"/>
              </a:spcAft>
              <a:buFont typeface="Arial" panose="020B0604020202020204" pitchFamily="34" charset="0"/>
              <a:buNone/>
              <a:defRPr sz="2000" kern="1200">
                <a:solidFill>
                  <a:schemeClr val="tx1"/>
                </a:solidFill>
                <a:latin typeface="+mn-lt"/>
                <a:ea typeface="+mn-ea"/>
                <a:cs typeface="+mn-cs"/>
              </a:defRPr>
            </a:lvl3pPr>
            <a:lvl4pPr marL="1371600" indent="0" algn="l" rtl="0" fontAlgn="base">
              <a:lnSpc>
                <a:spcPct val="90000"/>
              </a:lnSpc>
              <a:spcBef>
                <a:spcPts val="500"/>
              </a:spcBef>
              <a:spcAft>
                <a:spcPct val="0"/>
              </a:spcAft>
              <a:buFont typeface="Arial" panose="020B0604020202020204" pitchFamily="34" charset="0"/>
              <a:buNone/>
              <a:defRPr kern="1200">
                <a:solidFill>
                  <a:schemeClr val="tx1"/>
                </a:solidFill>
                <a:latin typeface="+mn-lt"/>
                <a:ea typeface="+mn-ea"/>
                <a:cs typeface="+mn-cs"/>
              </a:defRPr>
            </a:lvl4pPr>
            <a:lvl5pPr marL="1828800" indent="0" algn="l" rtl="0" fontAlgn="base">
              <a:lnSpc>
                <a:spcPct val="90000"/>
              </a:lnSpc>
              <a:spcBef>
                <a:spcPts val="500"/>
              </a:spcBef>
              <a:spcAft>
                <a:spcPct val="0"/>
              </a:spcAft>
              <a:buFont typeface="Arial" panose="020B0604020202020204" pitchFamily="34" charset="0"/>
              <a:buNone/>
              <a:defRPr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algn="ctr">
              <a:lnSpc>
                <a:spcPts val="600"/>
              </a:lnSpc>
            </a:pPr>
            <a:endParaRPr lang="en-GB" altLang="es-ES" sz="1300" dirty="0">
              <a:solidFill>
                <a:prstClr val="white">
                  <a:lumMod val="50000"/>
                </a:prstClr>
              </a:solidFill>
            </a:endParaRPr>
          </a:p>
        </p:txBody>
      </p:sp>
      <p:sp>
        <p:nvSpPr>
          <p:cNvPr id="24" name="TextBox 23">
            <a:extLst>
              <a:ext uri="{FF2B5EF4-FFF2-40B4-BE49-F238E27FC236}">
                <a16:creationId xmlns="" xmlns:a16="http://schemas.microsoft.com/office/drawing/2014/main" id="{16C75913-1455-4B91-8E3F-44F95644A2CC}"/>
              </a:ext>
            </a:extLst>
          </p:cNvPr>
          <p:cNvSpPr txBox="1"/>
          <p:nvPr/>
        </p:nvSpPr>
        <p:spPr>
          <a:xfrm>
            <a:off x="8590543" y="3520465"/>
            <a:ext cx="1103978" cy="523220"/>
          </a:xfrm>
          <a:prstGeom prst="rect">
            <a:avLst/>
          </a:prstGeom>
          <a:noFill/>
        </p:spPr>
        <p:txBody>
          <a:bodyPr wrap="square" rtlCol="0">
            <a:spAutoFit/>
          </a:bodyPr>
          <a:lstStyle/>
          <a:p>
            <a:pPr algn="ctr"/>
            <a:r>
              <a:rPr lang="en-US" sz="2800" dirty="0" err="1">
                <a:solidFill>
                  <a:prstClr val="white"/>
                </a:solidFill>
                <a:latin typeface="#9Slide03 Arima Madurai Black" panose="00000A00000000000000" pitchFamily="2" charset="0"/>
                <a:cs typeface="#9Slide03 Arima Madurai Black" panose="00000A00000000000000" pitchFamily="2" charset="0"/>
              </a:rPr>
              <a:t>Ví</a:t>
            </a:r>
            <a:r>
              <a:rPr lang="en-US" sz="2800" dirty="0">
                <a:solidFill>
                  <a:prstClr val="white"/>
                </a:solidFill>
                <a:latin typeface="#9Slide03 Arima Madurai Black" panose="00000A00000000000000" pitchFamily="2" charset="0"/>
                <a:cs typeface="#9Slide03 Arima Madurai Black" panose="00000A00000000000000" pitchFamily="2" charset="0"/>
              </a:rPr>
              <a:t> </a:t>
            </a:r>
            <a:r>
              <a:rPr lang="en-US" sz="2800" dirty="0" err="1">
                <a:solidFill>
                  <a:prstClr val="white"/>
                </a:solidFill>
                <a:latin typeface="#9Slide03 Arima Madurai Black" panose="00000A00000000000000" pitchFamily="2" charset="0"/>
                <a:cs typeface="#9Slide03 Arima Madurai Black" panose="00000A00000000000000" pitchFamily="2" charset="0"/>
              </a:rPr>
              <a:t>dụ</a:t>
            </a:r>
            <a:endParaRPr lang="en-SG" sz="2800" dirty="0">
              <a:solidFill>
                <a:prstClr val="white"/>
              </a:solidFill>
              <a:latin typeface="#9Slide03 Arima Madurai Black" panose="00000A00000000000000" pitchFamily="2" charset="0"/>
              <a:cs typeface="#9Slide03 Arima Madurai Black" panose="00000A00000000000000" pitchFamily="2" charset="0"/>
            </a:endParaRPr>
          </a:p>
        </p:txBody>
      </p:sp>
      <p:sp>
        <p:nvSpPr>
          <p:cNvPr id="25" name="TextBox 24">
            <a:extLst>
              <a:ext uri="{FF2B5EF4-FFF2-40B4-BE49-F238E27FC236}">
                <a16:creationId xmlns="" xmlns:a16="http://schemas.microsoft.com/office/drawing/2014/main" id="{6741A762-95F0-4D99-9389-504D51E963C2}"/>
              </a:ext>
            </a:extLst>
          </p:cNvPr>
          <p:cNvSpPr txBox="1"/>
          <p:nvPr/>
        </p:nvSpPr>
        <p:spPr>
          <a:xfrm>
            <a:off x="7856570" y="2233209"/>
            <a:ext cx="1103978" cy="523220"/>
          </a:xfrm>
          <a:prstGeom prst="rect">
            <a:avLst/>
          </a:prstGeom>
          <a:noFill/>
        </p:spPr>
        <p:txBody>
          <a:bodyPr wrap="square" rtlCol="0">
            <a:spAutoFit/>
          </a:bodyPr>
          <a:lstStyle/>
          <a:p>
            <a:pPr algn="ctr"/>
            <a:r>
              <a:rPr lang="en-US" sz="2800" dirty="0">
                <a:solidFill>
                  <a:prstClr val="white"/>
                </a:solidFill>
                <a:latin typeface="#9Slide03 Arima Madurai Black" panose="00000A00000000000000" pitchFamily="2" charset="0"/>
                <a:cs typeface="#9Slide03 Arima Madurai Black" panose="00000A00000000000000" pitchFamily="2" charset="0"/>
              </a:rPr>
              <a:t>Ồ</a:t>
            </a:r>
            <a:endParaRPr lang="en-SG" sz="2800" dirty="0">
              <a:solidFill>
                <a:prstClr val="white"/>
              </a:solidFill>
              <a:latin typeface="#9Slide03 Arima Madurai Black" panose="00000A00000000000000" pitchFamily="2" charset="0"/>
              <a:cs typeface="#9Slide03 Arima Madurai Black" panose="00000A00000000000000" pitchFamily="2" charset="0"/>
            </a:endParaRPr>
          </a:p>
        </p:txBody>
      </p:sp>
      <p:sp>
        <p:nvSpPr>
          <p:cNvPr id="26" name="TextBox 25">
            <a:extLst>
              <a:ext uri="{FF2B5EF4-FFF2-40B4-BE49-F238E27FC236}">
                <a16:creationId xmlns="" xmlns:a16="http://schemas.microsoft.com/office/drawing/2014/main" id="{C68F2D8B-5601-4A33-870B-9DA19132C2D9}"/>
              </a:ext>
            </a:extLst>
          </p:cNvPr>
          <p:cNvSpPr txBox="1"/>
          <p:nvPr/>
        </p:nvSpPr>
        <p:spPr>
          <a:xfrm>
            <a:off x="9310547" y="2007551"/>
            <a:ext cx="1103978" cy="954107"/>
          </a:xfrm>
          <a:prstGeom prst="rect">
            <a:avLst/>
          </a:prstGeom>
          <a:noFill/>
        </p:spPr>
        <p:txBody>
          <a:bodyPr wrap="square" rtlCol="0">
            <a:spAutoFit/>
          </a:bodyPr>
          <a:lstStyle/>
          <a:p>
            <a:pPr algn="ctr"/>
            <a:r>
              <a:rPr lang="en-US" sz="2800" dirty="0" err="1">
                <a:solidFill>
                  <a:prstClr val="white"/>
                </a:solidFill>
                <a:latin typeface="#9Slide03 Arima Madurai Black" panose="00000A00000000000000" pitchFamily="2" charset="0"/>
                <a:cs typeface="#9Slide03 Arima Madurai Black" panose="00000A00000000000000" pitchFamily="2" charset="0"/>
              </a:rPr>
              <a:t>Trời</a:t>
            </a:r>
            <a:r>
              <a:rPr lang="en-US" sz="2800" dirty="0">
                <a:solidFill>
                  <a:prstClr val="white"/>
                </a:solidFill>
                <a:latin typeface="#9Slide03 Arima Madurai Black" panose="00000A00000000000000" pitchFamily="2" charset="0"/>
                <a:cs typeface="#9Slide03 Arima Madurai Black" panose="00000A00000000000000" pitchFamily="2" charset="0"/>
              </a:rPr>
              <a:t> </a:t>
            </a:r>
            <a:r>
              <a:rPr lang="en-US" sz="2800" dirty="0" err="1">
                <a:solidFill>
                  <a:prstClr val="white"/>
                </a:solidFill>
                <a:latin typeface="#9Slide03 Arima Madurai Black" panose="00000A00000000000000" pitchFamily="2" charset="0"/>
                <a:cs typeface="#9Slide03 Arima Madurai Black" panose="00000A00000000000000" pitchFamily="2" charset="0"/>
              </a:rPr>
              <a:t>ơi</a:t>
            </a:r>
            <a:endParaRPr lang="en-SG" sz="2800" dirty="0">
              <a:solidFill>
                <a:prstClr val="white"/>
              </a:solidFill>
              <a:latin typeface="#9Slide03 Arima Madurai Black" panose="00000A00000000000000" pitchFamily="2" charset="0"/>
              <a:cs typeface="#9Slide03 Arima Madurai Black" panose="00000A00000000000000" pitchFamily="2" charset="0"/>
            </a:endParaRPr>
          </a:p>
        </p:txBody>
      </p:sp>
      <p:sp>
        <p:nvSpPr>
          <p:cNvPr id="27" name="TextBox 26">
            <a:extLst>
              <a:ext uri="{FF2B5EF4-FFF2-40B4-BE49-F238E27FC236}">
                <a16:creationId xmlns="" xmlns:a16="http://schemas.microsoft.com/office/drawing/2014/main" id="{96B0647C-65E3-4353-9A4A-D33E7116E777}"/>
              </a:ext>
            </a:extLst>
          </p:cNvPr>
          <p:cNvSpPr txBox="1"/>
          <p:nvPr/>
        </p:nvSpPr>
        <p:spPr>
          <a:xfrm>
            <a:off x="10051242" y="3503649"/>
            <a:ext cx="1103978" cy="523220"/>
          </a:xfrm>
          <a:prstGeom prst="rect">
            <a:avLst/>
          </a:prstGeom>
          <a:noFill/>
        </p:spPr>
        <p:txBody>
          <a:bodyPr wrap="square" rtlCol="0">
            <a:spAutoFit/>
          </a:bodyPr>
          <a:lstStyle/>
          <a:p>
            <a:pPr algn="ctr"/>
            <a:r>
              <a:rPr lang="en-US" sz="2800" dirty="0" err="1">
                <a:solidFill>
                  <a:prstClr val="white"/>
                </a:solidFill>
                <a:latin typeface="#9Slide03 Arima Madurai Black" panose="00000A00000000000000" pitchFamily="2" charset="0"/>
                <a:cs typeface="#9Slide03 Arima Madurai Black" panose="00000A00000000000000" pitchFamily="2" charset="0"/>
              </a:rPr>
              <a:t>Hỡi</a:t>
            </a:r>
            <a:r>
              <a:rPr lang="en-US" sz="2800" dirty="0">
                <a:solidFill>
                  <a:prstClr val="white"/>
                </a:solidFill>
                <a:latin typeface="#9Slide03 Arima Madurai Black" panose="00000A00000000000000" pitchFamily="2" charset="0"/>
                <a:cs typeface="#9Slide03 Arima Madurai Black" panose="00000A00000000000000" pitchFamily="2" charset="0"/>
              </a:rPr>
              <a:t> </a:t>
            </a:r>
            <a:r>
              <a:rPr lang="en-US" sz="2800" dirty="0" err="1">
                <a:solidFill>
                  <a:prstClr val="white"/>
                </a:solidFill>
                <a:latin typeface="#9Slide03 Arima Madurai Black" panose="00000A00000000000000" pitchFamily="2" charset="0"/>
                <a:cs typeface="#9Slide03 Arima Madurai Black" panose="00000A00000000000000" pitchFamily="2" charset="0"/>
              </a:rPr>
              <a:t>ôi</a:t>
            </a:r>
            <a:endParaRPr lang="en-SG" sz="2800" dirty="0">
              <a:solidFill>
                <a:prstClr val="white"/>
              </a:solidFill>
              <a:latin typeface="#9Slide03 Arima Madurai Black" panose="00000A00000000000000" pitchFamily="2" charset="0"/>
              <a:cs typeface="#9Slide03 Arima Madurai Black" panose="00000A00000000000000" pitchFamily="2" charset="0"/>
            </a:endParaRPr>
          </a:p>
        </p:txBody>
      </p:sp>
      <p:sp>
        <p:nvSpPr>
          <p:cNvPr id="28" name="TextBox 27">
            <a:extLst>
              <a:ext uri="{FF2B5EF4-FFF2-40B4-BE49-F238E27FC236}">
                <a16:creationId xmlns="" xmlns:a16="http://schemas.microsoft.com/office/drawing/2014/main" id="{EDE3ABED-E916-438D-8314-7E89ED35AD82}"/>
              </a:ext>
            </a:extLst>
          </p:cNvPr>
          <p:cNvSpPr txBox="1"/>
          <p:nvPr/>
        </p:nvSpPr>
        <p:spPr>
          <a:xfrm>
            <a:off x="9328131" y="4592830"/>
            <a:ext cx="1103978" cy="954107"/>
          </a:xfrm>
          <a:prstGeom prst="rect">
            <a:avLst/>
          </a:prstGeom>
          <a:noFill/>
        </p:spPr>
        <p:txBody>
          <a:bodyPr wrap="square" rtlCol="0">
            <a:spAutoFit/>
          </a:bodyPr>
          <a:lstStyle/>
          <a:p>
            <a:pPr algn="ctr"/>
            <a:r>
              <a:rPr lang="en-US" sz="2800" dirty="0">
                <a:solidFill>
                  <a:prstClr val="white"/>
                </a:solidFill>
                <a:latin typeface="#9Slide03 Arima Madurai Black" panose="00000A00000000000000" pitchFamily="2" charset="0"/>
                <a:cs typeface="#9Slide03 Arima Madurai Black" panose="00000A00000000000000" pitchFamily="2" charset="0"/>
              </a:rPr>
              <a:t>Chao </a:t>
            </a:r>
            <a:r>
              <a:rPr lang="en-US" sz="2800" dirty="0" err="1">
                <a:solidFill>
                  <a:prstClr val="white"/>
                </a:solidFill>
                <a:latin typeface="#9Slide03 Arima Madurai Black" panose="00000A00000000000000" pitchFamily="2" charset="0"/>
                <a:cs typeface="#9Slide03 Arima Madurai Black" panose="00000A00000000000000" pitchFamily="2" charset="0"/>
              </a:rPr>
              <a:t>ôi</a:t>
            </a:r>
            <a:endParaRPr lang="en-SG" sz="2800" dirty="0">
              <a:solidFill>
                <a:prstClr val="white"/>
              </a:solidFill>
              <a:latin typeface="#9Slide03 Arima Madurai Black" panose="00000A00000000000000" pitchFamily="2" charset="0"/>
              <a:cs typeface="#9Slide03 Arima Madurai Black" panose="00000A00000000000000" pitchFamily="2" charset="0"/>
            </a:endParaRPr>
          </a:p>
        </p:txBody>
      </p:sp>
      <p:sp>
        <p:nvSpPr>
          <p:cNvPr id="29" name="TextBox 28">
            <a:extLst>
              <a:ext uri="{FF2B5EF4-FFF2-40B4-BE49-F238E27FC236}">
                <a16:creationId xmlns="" xmlns:a16="http://schemas.microsoft.com/office/drawing/2014/main" id="{66A8B02D-7F36-4779-8670-43B1448C9892}"/>
              </a:ext>
            </a:extLst>
          </p:cNvPr>
          <p:cNvSpPr txBox="1"/>
          <p:nvPr/>
        </p:nvSpPr>
        <p:spPr>
          <a:xfrm>
            <a:off x="7792639" y="4730962"/>
            <a:ext cx="1228299" cy="523220"/>
          </a:xfrm>
          <a:prstGeom prst="rect">
            <a:avLst/>
          </a:prstGeom>
          <a:noFill/>
        </p:spPr>
        <p:txBody>
          <a:bodyPr wrap="square" rtlCol="0">
            <a:spAutoFit/>
          </a:bodyPr>
          <a:lstStyle/>
          <a:p>
            <a:pPr algn="ctr"/>
            <a:r>
              <a:rPr lang="en-US" sz="2800" dirty="0">
                <a:solidFill>
                  <a:prstClr val="white"/>
                </a:solidFill>
                <a:latin typeface="#9Slide03 Arima Madurai Black" panose="00000A00000000000000" pitchFamily="2" charset="0"/>
                <a:cs typeface="#9Slide03 Arima Madurai Black" panose="00000A00000000000000" pitchFamily="2" charset="0"/>
              </a:rPr>
              <a:t>à</a:t>
            </a:r>
            <a:endParaRPr lang="en-SG" sz="2800" dirty="0">
              <a:solidFill>
                <a:prstClr val="white"/>
              </a:solidFill>
              <a:latin typeface="#9Slide03 Arima Madurai Black" panose="00000A00000000000000" pitchFamily="2" charset="0"/>
              <a:cs typeface="#9Slide03 Arima Madurai Black" panose="00000A00000000000000" pitchFamily="2" charset="0"/>
            </a:endParaRPr>
          </a:p>
        </p:txBody>
      </p:sp>
      <p:sp>
        <p:nvSpPr>
          <p:cNvPr id="30" name="TextBox 29">
            <a:extLst>
              <a:ext uri="{FF2B5EF4-FFF2-40B4-BE49-F238E27FC236}">
                <a16:creationId xmlns="" xmlns:a16="http://schemas.microsoft.com/office/drawing/2014/main" id="{83724F8A-0245-45B7-AB7C-0611EA1D080C}"/>
              </a:ext>
            </a:extLst>
          </p:cNvPr>
          <p:cNvSpPr txBox="1"/>
          <p:nvPr/>
        </p:nvSpPr>
        <p:spPr>
          <a:xfrm>
            <a:off x="7114134" y="3468510"/>
            <a:ext cx="1103978" cy="523220"/>
          </a:xfrm>
          <a:prstGeom prst="rect">
            <a:avLst/>
          </a:prstGeom>
          <a:noFill/>
        </p:spPr>
        <p:txBody>
          <a:bodyPr wrap="square" rtlCol="0">
            <a:spAutoFit/>
          </a:bodyPr>
          <a:lstStyle/>
          <a:p>
            <a:pPr algn="ctr"/>
            <a:r>
              <a:rPr lang="en-US" sz="2800" dirty="0">
                <a:solidFill>
                  <a:prstClr val="white"/>
                </a:solidFill>
                <a:latin typeface="#9Slide03 Arima Madurai Black" panose="00000A00000000000000" pitchFamily="2" charset="0"/>
                <a:cs typeface="#9Slide03 Arima Madurai Black" panose="00000A00000000000000" pitchFamily="2" charset="0"/>
              </a:rPr>
              <a:t>...</a:t>
            </a:r>
            <a:endParaRPr lang="en-SG" sz="2800" dirty="0">
              <a:solidFill>
                <a:prstClr val="white"/>
              </a:solidFill>
              <a:latin typeface="#9Slide03 Arima Madurai Black" panose="00000A00000000000000" pitchFamily="2" charset="0"/>
              <a:cs typeface="#9Slide03 Arima Madurai Black" panose="00000A00000000000000" pitchFamily="2" charset="0"/>
            </a:endParaRPr>
          </a:p>
        </p:txBody>
      </p:sp>
    </p:spTree>
    <p:extLst>
      <p:ext uri="{BB962C8B-B14F-4D97-AF65-F5344CB8AC3E}">
        <p14:creationId xmlns:p14="http://schemas.microsoft.com/office/powerpoint/2010/main" val="4285207693"/>
      </p:ext>
    </p:extLst>
  </p:cSld>
  <p:clrMapOvr>
    <a:masterClrMapping/>
  </p:clrMapOvr>
  <mc:AlternateContent xmlns:mc="http://schemas.openxmlformats.org/markup-compatibility/2006" xmlns:p14="http://schemas.microsoft.com/office/powerpoint/2010/main">
    <mc:Choice Requires="p14">
      <p:transition spd="slow" p14:dur="900" advClick="0" advTm="5000">
        <p14:warp dir="in"/>
      </p:transition>
    </mc:Choice>
    <mc:Fallback xmlns="">
      <p:transition spd="slow" advClick="0" advTm="5000">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fade">
                                      <p:cBhvr>
                                        <p:cTn id="7" dur="1000"/>
                                        <p:tgtEl>
                                          <p:spTgt spid="5"/>
                                        </p:tgtEl>
                                      </p:cBhvr>
                                    </p:animEffect>
                                    <p:anim calcmode="lin" valueType="num">
                                      <p:cBhvr>
                                        <p:cTn id="8" dur="1000" fill="hold"/>
                                        <p:tgtEl>
                                          <p:spTgt spid="5"/>
                                        </p:tgtEl>
                                        <p:attrNameLst>
                                          <p:attrName>ppt_x</p:attrName>
                                        </p:attrNameLst>
                                      </p:cBhvr>
                                      <p:tavLst>
                                        <p:tav tm="0">
                                          <p:val>
                                            <p:strVal val="#ppt_x"/>
                                          </p:val>
                                        </p:tav>
                                        <p:tav tm="100000">
                                          <p:val>
                                            <p:strVal val="#ppt_x"/>
                                          </p:val>
                                        </p:tav>
                                      </p:tavLst>
                                    </p:anim>
                                    <p:anim calcmode="lin" valueType="num">
                                      <p:cBhvr>
                                        <p:cTn id="9" dur="1000" fill="hold"/>
                                        <p:tgtEl>
                                          <p:spTgt spid="5"/>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16" presetClass="entr" presetSubtype="21" fill="hold" grpId="0" nodeType="clickEffect">
                                  <p:stCondLst>
                                    <p:cond delay="0"/>
                                  </p:stCondLst>
                                  <p:childTnLst>
                                    <p:set>
                                      <p:cBhvr>
                                        <p:cTn id="13" dur="1" fill="hold">
                                          <p:stCondLst>
                                            <p:cond delay="0"/>
                                          </p:stCondLst>
                                        </p:cTn>
                                        <p:tgtEl>
                                          <p:spTgt spid="7"/>
                                        </p:tgtEl>
                                        <p:attrNameLst>
                                          <p:attrName>style.visibility</p:attrName>
                                        </p:attrNameLst>
                                      </p:cBhvr>
                                      <p:to>
                                        <p:strVal val="visible"/>
                                      </p:to>
                                    </p:set>
                                    <p:animEffect transition="in" filter="barn(inVertical)">
                                      <p:cBhvr>
                                        <p:cTn id="14" dur="500"/>
                                        <p:tgtEl>
                                          <p:spTgt spid="7"/>
                                        </p:tgtEl>
                                      </p:cBhvr>
                                    </p:animEffect>
                                  </p:childTnLst>
                                </p:cTn>
                              </p:par>
                            </p:childTnLst>
                          </p:cTn>
                        </p:par>
                      </p:childTnLst>
                    </p:cTn>
                  </p:par>
                  <p:par>
                    <p:cTn id="15" fill="hold">
                      <p:stCondLst>
                        <p:cond delay="indefinite"/>
                      </p:stCondLst>
                      <p:childTnLst>
                        <p:par>
                          <p:cTn id="16" fill="hold">
                            <p:stCondLst>
                              <p:cond delay="0"/>
                            </p:stCondLst>
                            <p:childTnLst>
                              <p:par>
                                <p:cTn id="17" presetID="16" presetClass="entr" presetSubtype="21" fill="hold" grpId="0" nodeType="clickEffect">
                                  <p:stCondLst>
                                    <p:cond delay="0"/>
                                  </p:stCondLst>
                                  <p:childTnLst>
                                    <p:set>
                                      <p:cBhvr>
                                        <p:cTn id="18" dur="1" fill="hold">
                                          <p:stCondLst>
                                            <p:cond delay="0"/>
                                          </p:stCondLst>
                                        </p:cTn>
                                        <p:tgtEl>
                                          <p:spTgt spid="9"/>
                                        </p:tgtEl>
                                        <p:attrNameLst>
                                          <p:attrName>style.visibility</p:attrName>
                                        </p:attrNameLst>
                                      </p:cBhvr>
                                      <p:to>
                                        <p:strVal val="visible"/>
                                      </p:to>
                                    </p:set>
                                    <p:animEffect transition="in" filter="barn(inVertical)">
                                      <p:cBhvr>
                                        <p:cTn id="19" dur="500"/>
                                        <p:tgtEl>
                                          <p:spTgt spid="9"/>
                                        </p:tgtEl>
                                      </p:cBhvr>
                                    </p:animEffect>
                                  </p:childTnLst>
                                </p:cTn>
                              </p:par>
                              <p:par>
                                <p:cTn id="20" presetID="16" presetClass="entr" presetSubtype="21" fill="hold" grpId="0" nodeType="withEffect">
                                  <p:stCondLst>
                                    <p:cond delay="0"/>
                                  </p:stCondLst>
                                  <p:childTnLst>
                                    <p:set>
                                      <p:cBhvr>
                                        <p:cTn id="21" dur="1" fill="hold">
                                          <p:stCondLst>
                                            <p:cond delay="0"/>
                                          </p:stCondLst>
                                        </p:cTn>
                                        <p:tgtEl>
                                          <p:spTgt spid="24"/>
                                        </p:tgtEl>
                                        <p:attrNameLst>
                                          <p:attrName>style.visibility</p:attrName>
                                        </p:attrNameLst>
                                      </p:cBhvr>
                                      <p:to>
                                        <p:strVal val="visible"/>
                                      </p:to>
                                    </p:set>
                                    <p:animEffect transition="in" filter="barn(inVertical)">
                                      <p:cBhvr>
                                        <p:cTn id="22" dur="500"/>
                                        <p:tgtEl>
                                          <p:spTgt spid="24"/>
                                        </p:tgtEl>
                                      </p:cBhvr>
                                    </p:animEffect>
                                  </p:childTnLst>
                                </p:cTn>
                              </p:par>
                              <p:par>
                                <p:cTn id="23" presetID="16" presetClass="entr" presetSubtype="21" fill="hold" grpId="0" nodeType="withEffect">
                                  <p:stCondLst>
                                    <p:cond delay="0"/>
                                  </p:stCondLst>
                                  <p:childTnLst>
                                    <p:set>
                                      <p:cBhvr>
                                        <p:cTn id="24" dur="1" fill="hold">
                                          <p:stCondLst>
                                            <p:cond delay="0"/>
                                          </p:stCondLst>
                                        </p:cTn>
                                        <p:tgtEl>
                                          <p:spTgt spid="22"/>
                                        </p:tgtEl>
                                        <p:attrNameLst>
                                          <p:attrName>style.visibility</p:attrName>
                                        </p:attrNameLst>
                                      </p:cBhvr>
                                      <p:to>
                                        <p:strVal val="visible"/>
                                      </p:to>
                                    </p:set>
                                    <p:animEffect transition="in" filter="barn(inVertical)">
                                      <p:cBhvr>
                                        <p:cTn id="25" dur="500"/>
                                        <p:tgtEl>
                                          <p:spTgt spid="22"/>
                                        </p:tgtEl>
                                      </p:cBhvr>
                                    </p:animEffect>
                                  </p:childTnLst>
                                </p:cTn>
                              </p:par>
                            </p:childTnLst>
                          </p:cTn>
                        </p:par>
                      </p:childTnLst>
                    </p:cTn>
                  </p:par>
                  <p:par>
                    <p:cTn id="26" fill="hold">
                      <p:stCondLst>
                        <p:cond delay="indefinite"/>
                      </p:stCondLst>
                      <p:childTnLst>
                        <p:par>
                          <p:cTn id="27" fill="hold">
                            <p:stCondLst>
                              <p:cond delay="0"/>
                            </p:stCondLst>
                            <p:childTnLst>
                              <p:par>
                                <p:cTn id="28" presetID="42" presetClass="entr" presetSubtype="0" fill="hold" grpId="0" nodeType="clickEffect">
                                  <p:stCondLst>
                                    <p:cond delay="0"/>
                                  </p:stCondLst>
                                  <p:childTnLst>
                                    <p:set>
                                      <p:cBhvr>
                                        <p:cTn id="29" dur="1" fill="hold">
                                          <p:stCondLst>
                                            <p:cond delay="0"/>
                                          </p:stCondLst>
                                        </p:cTn>
                                        <p:tgtEl>
                                          <p:spTgt spid="8"/>
                                        </p:tgtEl>
                                        <p:attrNameLst>
                                          <p:attrName>style.visibility</p:attrName>
                                        </p:attrNameLst>
                                      </p:cBhvr>
                                      <p:to>
                                        <p:strVal val="visible"/>
                                      </p:to>
                                    </p:set>
                                    <p:animEffect transition="in" filter="fade">
                                      <p:cBhvr>
                                        <p:cTn id="30" dur="1000"/>
                                        <p:tgtEl>
                                          <p:spTgt spid="8"/>
                                        </p:tgtEl>
                                      </p:cBhvr>
                                    </p:animEffect>
                                    <p:anim calcmode="lin" valueType="num">
                                      <p:cBhvr>
                                        <p:cTn id="31" dur="1000" fill="hold"/>
                                        <p:tgtEl>
                                          <p:spTgt spid="8"/>
                                        </p:tgtEl>
                                        <p:attrNameLst>
                                          <p:attrName>ppt_x</p:attrName>
                                        </p:attrNameLst>
                                      </p:cBhvr>
                                      <p:tavLst>
                                        <p:tav tm="0">
                                          <p:val>
                                            <p:strVal val="#ppt_x"/>
                                          </p:val>
                                        </p:tav>
                                        <p:tav tm="100000">
                                          <p:val>
                                            <p:strVal val="#ppt_x"/>
                                          </p:val>
                                        </p:tav>
                                      </p:tavLst>
                                    </p:anim>
                                    <p:anim calcmode="lin" valueType="num">
                                      <p:cBhvr>
                                        <p:cTn id="32" dur="1000" fill="hold"/>
                                        <p:tgtEl>
                                          <p:spTgt spid="8"/>
                                        </p:tgtEl>
                                        <p:attrNameLst>
                                          <p:attrName>ppt_y</p:attrName>
                                        </p:attrNameLst>
                                      </p:cBhvr>
                                      <p:tavLst>
                                        <p:tav tm="0">
                                          <p:val>
                                            <p:strVal val="#ppt_y+.1"/>
                                          </p:val>
                                        </p:tav>
                                        <p:tav tm="100000">
                                          <p:val>
                                            <p:strVal val="#ppt_y"/>
                                          </p:val>
                                        </p:tav>
                                      </p:tavLst>
                                    </p:anim>
                                  </p:childTnLst>
                                </p:cTn>
                              </p:par>
                            </p:childTnLst>
                          </p:cTn>
                        </p:par>
                      </p:childTnLst>
                    </p:cTn>
                  </p:par>
                  <p:par>
                    <p:cTn id="33" fill="hold">
                      <p:stCondLst>
                        <p:cond delay="indefinite"/>
                      </p:stCondLst>
                      <p:childTnLst>
                        <p:par>
                          <p:cTn id="34" fill="hold">
                            <p:stCondLst>
                              <p:cond delay="0"/>
                            </p:stCondLst>
                            <p:childTnLst>
                              <p:par>
                                <p:cTn id="35" presetID="21" presetClass="entr" presetSubtype="1" fill="hold" grpId="0" nodeType="clickEffect">
                                  <p:stCondLst>
                                    <p:cond delay="0"/>
                                  </p:stCondLst>
                                  <p:childTnLst>
                                    <p:set>
                                      <p:cBhvr>
                                        <p:cTn id="36" dur="1" fill="hold">
                                          <p:stCondLst>
                                            <p:cond delay="0"/>
                                          </p:stCondLst>
                                        </p:cTn>
                                        <p:tgtEl>
                                          <p:spTgt spid="25"/>
                                        </p:tgtEl>
                                        <p:attrNameLst>
                                          <p:attrName>style.visibility</p:attrName>
                                        </p:attrNameLst>
                                      </p:cBhvr>
                                      <p:to>
                                        <p:strVal val="visible"/>
                                      </p:to>
                                    </p:set>
                                    <p:animEffect transition="in" filter="wheel(1)">
                                      <p:cBhvr>
                                        <p:cTn id="37" dur="2000"/>
                                        <p:tgtEl>
                                          <p:spTgt spid="25"/>
                                        </p:tgtEl>
                                      </p:cBhvr>
                                    </p:animEffect>
                                  </p:childTnLst>
                                </p:cTn>
                              </p:par>
                              <p:par>
                                <p:cTn id="38" presetID="21" presetClass="entr" presetSubtype="1" fill="hold" grpId="0" nodeType="withEffect">
                                  <p:stCondLst>
                                    <p:cond delay="0"/>
                                  </p:stCondLst>
                                  <p:childTnLst>
                                    <p:set>
                                      <p:cBhvr>
                                        <p:cTn id="39" dur="1" fill="hold">
                                          <p:stCondLst>
                                            <p:cond delay="0"/>
                                          </p:stCondLst>
                                        </p:cTn>
                                        <p:tgtEl>
                                          <p:spTgt spid="15"/>
                                        </p:tgtEl>
                                        <p:attrNameLst>
                                          <p:attrName>style.visibility</p:attrName>
                                        </p:attrNameLst>
                                      </p:cBhvr>
                                      <p:to>
                                        <p:strVal val="visible"/>
                                      </p:to>
                                    </p:set>
                                    <p:animEffect transition="in" filter="wheel(1)">
                                      <p:cBhvr>
                                        <p:cTn id="40" dur="2000"/>
                                        <p:tgtEl>
                                          <p:spTgt spid="15"/>
                                        </p:tgtEl>
                                      </p:cBhvr>
                                    </p:animEffect>
                                  </p:childTnLst>
                                </p:cTn>
                              </p:par>
                              <p:par>
                                <p:cTn id="41" presetID="21" presetClass="entr" presetSubtype="1" fill="hold" grpId="0" nodeType="withEffect">
                                  <p:stCondLst>
                                    <p:cond delay="0"/>
                                  </p:stCondLst>
                                  <p:childTnLst>
                                    <p:set>
                                      <p:cBhvr>
                                        <p:cTn id="42" dur="1" fill="hold">
                                          <p:stCondLst>
                                            <p:cond delay="0"/>
                                          </p:stCondLst>
                                        </p:cTn>
                                        <p:tgtEl>
                                          <p:spTgt spid="26"/>
                                        </p:tgtEl>
                                        <p:attrNameLst>
                                          <p:attrName>style.visibility</p:attrName>
                                        </p:attrNameLst>
                                      </p:cBhvr>
                                      <p:to>
                                        <p:strVal val="visible"/>
                                      </p:to>
                                    </p:set>
                                    <p:animEffect transition="in" filter="wheel(1)">
                                      <p:cBhvr>
                                        <p:cTn id="43" dur="2000"/>
                                        <p:tgtEl>
                                          <p:spTgt spid="26"/>
                                        </p:tgtEl>
                                      </p:cBhvr>
                                    </p:animEffect>
                                  </p:childTnLst>
                                </p:cTn>
                              </p:par>
                              <p:par>
                                <p:cTn id="44" presetID="21" presetClass="entr" presetSubtype="1" fill="hold" grpId="0" nodeType="withEffect">
                                  <p:stCondLst>
                                    <p:cond delay="0"/>
                                  </p:stCondLst>
                                  <p:childTnLst>
                                    <p:set>
                                      <p:cBhvr>
                                        <p:cTn id="45" dur="1" fill="hold">
                                          <p:stCondLst>
                                            <p:cond delay="0"/>
                                          </p:stCondLst>
                                        </p:cTn>
                                        <p:tgtEl>
                                          <p:spTgt spid="10"/>
                                        </p:tgtEl>
                                        <p:attrNameLst>
                                          <p:attrName>style.visibility</p:attrName>
                                        </p:attrNameLst>
                                      </p:cBhvr>
                                      <p:to>
                                        <p:strVal val="visible"/>
                                      </p:to>
                                    </p:set>
                                    <p:animEffect transition="in" filter="wheel(1)">
                                      <p:cBhvr>
                                        <p:cTn id="46" dur="2000"/>
                                        <p:tgtEl>
                                          <p:spTgt spid="10"/>
                                        </p:tgtEl>
                                      </p:cBhvr>
                                    </p:animEffect>
                                  </p:childTnLst>
                                </p:cTn>
                              </p:par>
                              <p:par>
                                <p:cTn id="47" presetID="21" presetClass="entr" presetSubtype="1" fill="hold" grpId="0" nodeType="withEffect">
                                  <p:stCondLst>
                                    <p:cond delay="0"/>
                                  </p:stCondLst>
                                  <p:childTnLst>
                                    <p:set>
                                      <p:cBhvr>
                                        <p:cTn id="48" dur="1" fill="hold">
                                          <p:stCondLst>
                                            <p:cond delay="0"/>
                                          </p:stCondLst>
                                        </p:cTn>
                                        <p:tgtEl>
                                          <p:spTgt spid="11"/>
                                        </p:tgtEl>
                                        <p:attrNameLst>
                                          <p:attrName>style.visibility</p:attrName>
                                        </p:attrNameLst>
                                      </p:cBhvr>
                                      <p:to>
                                        <p:strVal val="visible"/>
                                      </p:to>
                                    </p:set>
                                    <p:animEffect transition="in" filter="wheel(1)">
                                      <p:cBhvr>
                                        <p:cTn id="49" dur="2000"/>
                                        <p:tgtEl>
                                          <p:spTgt spid="11"/>
                                        </p:tgtEl>
                                      </p:cBhvr>
                                    </p:animEffect>
                                  </p:childTnLst>
                                </p:cTn>
                              </p:par>
                              <p:par>
                                <p:cTn id="50" presetID="21" presetClass="entr" presetSubtype="1" fill="hold" grpId="0" nodeType="withEffect">
                                  <p:stCondLst>
                                    <p:cond delay="0"/>
                                  </p:stCondLst>
                                  <p:childTnLst>
                                    <p:set>
                                      <p:cBhvr>
                                        <p:cTn id="51" dur="1" fill="hold">
                                          <p:stCondLst>
                                            <p:cond delay="0"/>
                                          </p:stCondLst>
                                        </p:cTn>
                                        <p:tgtEl>
                                          <p:spTgt spid="27"/>
                                        </p:tgtEl>
                                        <p:attrNameLst>
                                          <p:attrName>style.visibility</p:attrName>
                                        </p:attrNameLst>
                                      </p:cBhvr>
                                      <p:to>
                                        <p:strVal val="visible"/>
                                      </p:to>
                                    </p:set>
                                    <p:animEffect transition="in" filter="wheel(1)">
                                      <p:cBhvr>
                                        <p:cTn id="52" dur="2000"/>
                                        <p:tgtEl>
                                          <p:spTgt spid="27"/>
                                        </p:tgtEl>
                                      </p:cBhvr>
                                    </p:animEffect>
                                  </p:childTnLst>
                                </p:cTn>
                              </p:par>
                              <p:par>
                                <p:cTn id="53" presetID="21" presetClass="entr" presetSubtype="1" fill="hold" grpId="0" nodeType="withEffect">
                                  <p:stCondLst>
                                    <p:cond delay="0"/>
                                  </p:stCondLst>
                                  <p:childTnLst>
                                    <p:set>
                                      <p:cBhvr>
                                        <p:cTn id="54" dur="1" fill="hold">
                                          <p:stCondLst>
                                            <p:cond delay="0"/>
                                          </p:stCondLst>
                                        </p:cTn>
                                        <p:tgtEl>
                                          <p:spTgt spid="12"/>
                                        </p:tgtEl>
                                        <p:attrNameLst>
                                          <p:attrName>style.visibility</p:attrName>
                                        </p:attrNameLst>
                                      </p:cBhvr>
                                      <p:to>
                                        <p:strVal val="visible"/>
                                      </p:to>
                                    </p:set>
                                    <p:animEffect transition="in" filter="wheel(1)">
                                      <p:cBhvr>
                                        <p:cTn id="55" dur="2000"/>
                                        <p:tgtEl>
                                          <p:spTgt spid="12"/>
                                        </p:tgtEl>
                                      </p:cBhvr>
                                    </p:animEffect>
                                  </p:childTnLst>
                                </p:cTn>
                              </p:par>
                              <p:par>
                                <p:cTn id="56" presetID="21" presetClass="entr" presetSubtype="1" fill="hold" grpId="0" nodeType="withEffect">
                                  <p:stCondLst>
                                    <p:cond delay="0"/>
                                  </p:stCondLst>
                                  <p:childTnLst>
                                    <p:set>
                                      <p:cBhvr>
                                        <p:cTn id="57" dur="1" fill="hold">
                                          <p:stCondLst>
                                            <p:cond delay="0"/>
                                          </p:stCondLst>
                                        </p:cTn>
                                        <p:tgtEl>
                                          <p:spTgt spid="28"/>
                                        </p:tgtEl>
                                        <p:attrNameLst>
                                          <p:attrName>style.visibility</p:attrName>
                                        </p:attrNameLst>
                                      </p:cBhvr>
                                      <p:to>
                                        <p:strVal val="visible"/>
                                      </p:to>
                                    </p:set>
                                    <p:animEffect transition="in" filter="wheel(1)">
                                      <p:cBhvr>
                                        <p:cTn id="58" dur="2000"/>
                                        <p:tgtEl>
                                          <p:spTgt spid="28"/>
                                        </p:tgtEl>
                                      </p:cBhvr>
                                    </p:animEffect>
                                  </p:childTnLst>
                                </p:cTn>
                              </p:par>
                              <p:par>
                                <p:cTn id="59" presetID="21" presetClass="entr" presetSubtype="1" fill="hold" grpId="0" nodeType="withEffect">
                                  <p:stCondLst>
                                    <p:cond delay="0"/>
                                  </p:stCondLst>
                                  <p:childTnLst>
                                    <p:set>
                                      <p:cBhvr>
                                        <p:cTn id="60" dur="1" fill="hold">
                                          <p:stCondLst>
                                            <p:cond delay="0"/>
                                          </p:stCondLst>
                                        </p:cTn>
                                        <p:tgtEl>
                                          <p:spTgt spid="29"/>
                                        </p:tgtEl>
                                        <p:attrNameLst>
                                          <p:attrName>style.visibility</p:attrName>
                                        </p:attrNameLst>
                                      </p:cBhvr>
                                      <p:to>
                                        <p:strVal val="visible"/>
                                      </p:to>
                                    </p:set>
                                    <p:animEffect transition="in" filter="wheel(1)">
                                      <p:cBhvr>
                                        <p:cTn id="61" dur="2000"/>
                                        <p:tgtEl>
                                          <p:spTgt spid="29"/>
                                        </p:tgtEl>
                                      </p:cBhvr>
                                    </p:animEffect>
                                  </p:childTnLst>
                                </p:cTn>
                              </p:par>
                              <p:par>
                                <p:cTn id="62" presetID="21" presetClass="entr" presetSubtype="1" fill="hold" grpId="0" nodeType="withEffect">
                                  <p:stCondLst>
                                    <p:cond delay="0"/>
                                  </p:stCondLst>
                                  <p:childTnLst>
                                    <p:set>
                                      <p:cBhvr>
                                        <p:cTn id="63" dur="1" fill="hold">
                                          <p:stCondLst>
                                            <p:cond delay="0"/>
                                          </p:stCondLst>
                                        </p:cTn>
                                        <p:tgtEl>
                                          <p:spTgt spid="13"/>
                                        </p:tgtEl>
                                        <p:attrNameLst>
                                          <p:attrName>style.visibility</p:attrName>
                                        </p:attrNameLst>
                                      </p:cBhvr>
                                      <p:to>
                                        <p:strVal val="visible"/>
                                      </p:to>
                                    </p:set>
                                    <p:animEffect transition="in" filter="wheel(1)">
                                      <p:cBhvr>
                                        <p:cTn id="64" dur="2000"/>
                                        <p:tgtEl>
                                          <p:spTgt spid="13"/>
                                        </p:tgtEl>
                                      </p:cBhvr>
                                    </p:animEffect>
                                  </p:childTnLst>
                                </p:cTn>
                              </p:par>
                              <p:par>
                                <p:cTn id="65" presetID="21" presetClass="entr" presetSubtype="1" fill="hold" grpId="0" nodeType="withEffect">
                                  <p:stCondLst>
                                    <p:cond delay="0"/>
                                  </p:stCondLst>
                                  <p:childTnLst>
                                    <p:set>
                                      <p:cBhvr>
                                        <p:cTn id="66" dur="1" fill="hold">
                                          <p:stCondLst>
                                            <p:cond delay="0"/>
                                          </p:stCondLst>
                                        </p:cTn>
                                        <p:tgtEl>
                                          <p:spTgt spid="30"/>
                                        </p:tgtEl>
                                        <p:attrNameLst>
                                          <p:attrName>style.visibility</p:attrName>
                                        </p:attrNameLst>
                                      </p:cBhvr>
                                      <p:to>
                                        <p:strVal val="visible"/>
                                      </p:to>
                                    </p:set>
                                    <p:animEffect transition="in" filter="wheel(1)">
                                      <p:cBhvr>
                                        <p:cTn id="67" dur="2000"/>
                                        <p:tgtEl>
                                          <p:spTgt spid="30"/>
                                        </p:tgtEl>
                                      </p:cBhvr>
                                    </p:animEffect>
                                  </p:childTnLst>
                                </p:cTn>
                              </p:par>
                              <p:par>
                                <p:cTn id="68" presetID="21" presetClass="entr" presetSubtype="1" fill="hold" grpId="0" nodeType="withEffect">
                                  <p:stCondLst>
                                    <p:cond delay="0"/>
                                  </p:stCondLst>
                                  <p:childTnLst>
                                    <p:set>
                                      <p:cBhvr>
                                        <p:cTn id="69" dur="1" fill="hold">
                                          <p:stCondLst>
                                            <p:cond delay="0"/>
                                          </p:stCondLst>
                                        </p:cTn>
                                        <p:tgtEl>
                                          <p:spTgt spid="14"/>
                                        </p:tgtEl>
                                        <p:attrNameLst>
                                          <p:attrName>style.visibility</p:attrName>
                                        </p:attrNameLst>
                                      </p:cBhvr>
                                      <p:to>
                                        <p:strVal val="visible"/>
                                      </p:to>
                                    </p:set>
                                    <p:animEffect transition="in" filter="wheel(1)">
                                      <p:cBhvr>
                                        <p:cTn id="70" dur="2000"/>
                                        <p:tgtEl>
                                          <p:spTgt spid="1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P spid="7" grpId="0"/>
      <p:bldP spid="8" grpId="0"/>
      <p:bldP spid="9" grpId="0" animBg="1"/>
      <p:bldP spid="10" grpId="0" animBg="1"/>
      <p:bldP spid="11" grpId="0" animBg="1"/>
      <p:bldP spid="12" grpId="0" animBg="1"/>
      <p:bldP spid="13" grpId="0" animBg="1"/>
      <p:bldP spid="14" grpId="0" animBg="1"/>
      <p:bldP spid="15" grpId="0" animBg="1"/>
      <p:bldP spid="22" grpId="0" animBg="1"/>
      <p:bldP spid="24" grpId="0"/>
      <p:bldP spid="25" grpId="0"/>
      <p:bldP spid="26" grpId="0"/>
      <p:bldP spid="27" grpId="0"/>
      <p:bldP spid="28" grpId="0"/>
      <p:bldP spid="29" grpId="0"/>
      <p:bldP spid="30"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p:cNvSpPr/>
          <p:nvPr/>
        </p:nvSpPr>
        <p:spPr>
          <a:xfrm>
            <a:off x="289080" y="415019"/>
            <a:ext cx="11665296" cy="5904656"/>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endParaRPr>
          </a:p>
        </p:txBody>
      </p:sp>
      <p:sp>
        <p:nvSpPr>
          <p:cNvPr id="2" name="Rectangle 1"/>
          <p:cNvSpPr/>
          <p:nvPr/>
        </p:nvSpPr>
        <p:spPr>
          <a:xfrm>
            <a:off x="408956" y="544253"/>
            <a:ext cx="9410525" cy="584775"/>
          </a:xfrm>
          <a:prstGeom prst="rect">
            <a:avLst/>
          </a:prstGeom>
        </p:spPr>
        <p:txBody>
          <a:bodyPr wrap="none">
            <a:spAutoFit/>
          </a:bodyPr>
          <a:lstStyle/>
          <a:p>
            <a:r>
              <a:rPr lang="en-US" sz="3200" b="1">
                <a:solidFill>
                  <a:srgbClr val="000000"/>
                </a:solidFill>
                <a:latin typeface="Times New Roman" panose="02020603050405020304" pitchFamily="18" charset="0"/>
                <a:cs typeface="Times New Roman" panose="02020603050405020304" pitchFamily="18" charset="0"/>
              </a:rPr>
              <a:t>I. KHỞI NGỮ VÀ CÁC THÀNH PHẦN BIỆT LẬP:</a:t>
            </a:r>
            <a:endParaRPr lang="vi-VN" sz="3200" b="1" dirty="0">
              <a:solidFill>
                <a:srgbClr val="000000"/>
              </a:solidFill>
              <a:latin typeface="Times New Roman" panose="02020603050405020304" pitchFamily="18" charset="0"/>
              <a:cs typeface="Times New Roman" panose="02020603050405020304" pitchFamily="18" charset="0"/>
            </a:endParaRPr>
          </a:p>
        </p:txBody>
      </p:sp>
      <p:sp>
        <p:nvSpPr>
          <p:cNvPr id="5" name="Rectangle 4"/>
          <p:cNvSpPr/>
          <p:nvPr/>
        </p:nvSpPr>
        <p:spPr>
          <a:xfrm>
            <a:off x="837064" y="1136609"/>
            <a:ext cx="4160113" cy="584775"/>
          </a:xfrm>
          <a:prstGeom prst="rect">
            <a:avLst/>
          </a:prstGeom>
        </p:spPr>
        <p:txBody>
          <a:bodyPr wrap="none">
            <a:spAutoFit/>
          </a:bodyPr>
          <a:lstStyle/>
          <a:p>
            <a:pPr algn="just">
              <a:spcBef>
                <a:spcPts val="200"/>
              </a:spcBef>
              <a:spcAft>
                <a:spcPts val="200"/>
              </a:spcAft>
            </a:pPr>
            <a:r>
              <a:rPr lang="en-US" sz="3200" b="1" i="1" smtClean="0">
                <a:solidFill>
                  <a:srgbClr val="000000"/>
                </a:solidFill>
                <a:latin typeface="Times New Roman" pitchFamily="18" charset="0"/>
                <a:cs typeface="Times New Roman" pitchFamily="18" charset="0"/>
              </a:rPr>
              <a:t>c</a:t>
            </a:r>
            <a:r>
              <a:rPr lang="vi-VN" sz="3200" b="1" i="1" smtClean="0">
                <a:solidFill>
                  <a:srgbClr val="000000"/>
                </a:solidFill>
                <a:latin typeface="Times New Roman" pitchFamily="18" charset="0"/>
                <a:cs typeface="Times New Roman" pitchFamily="18" charset="0"/>
              </a:rPr>
              <a:t>. </a:t>
            </a:r>
            <a:r>
              <a:rPr lang="vi-VN" sz="3200" b="1" i="1">
                <a:solidFill>
                  <a:srgbClr val="000000"/>
                </a:solidFill>
                <a:latin typeface="Times New Roman" pitchFamily="18" charset="0"/>
                <a:cs typeface="Times New Roman" pitchFamily="18" charset="0"/>
              </a:rPr>
              <a:t>Thành </a:t>
            </a:r>
            <a:r>
              <a:rPr lang="vi-VN" sz="3200" b="1" i="1">
                <a:solidFill>
                  <a:srgbClr val="000000"/>
                </a:solidFill>
                <a:latin typeface="Times New Roman" pitchFamily="18" charset="0"/>
                <a:cs typeface="Times New Roman" pitchFamily="18" charset="0"/>
              </a:rPr>
              <a:t>phần </a:t>
            </a:r>
            <a:r>
              <a:rPr lang="en-US" sz="3200" b="1" i="1" smtClean="0">
                <a:solidFill>
                  <a:srgbClr val="000000"/>
                </a:solidFill>
                <a:latin typeface="Times New Roman" pitchFamily="18" charset="0"/>
                <a:cs typeface="Times New Roman" pitchFamily="18" charset="0"/>
              </a:rPr>
              <a:t>gọi đáp</a:t>
            </a:r>
            <a:r>
              <a:rPr lang="vi-VN" sz="3200" b="1" i="1" smtClean="0">
                <a:solidFill>
                  <a:srgbClr val="000000"/>
                </a:solidFill>
                <a:latin typeface="Times New Roman" pitchFamily="18" charset="0"/>
                <a:cs typeface="Times New Roman" pitchFamily="18" charset="0"/>
              </a:rPr>
              <a:t>:</a:t>
            </a:r>
            <a:endParaRPr lang="en-US" sz="3200" b="1" i="1" dirty="0">
              <a:solidFill>
                <a:srgbClr val="000000"/>
              </a:solidFill>
              <a:latin typeface="Times New Roman" pitchFamily="18" charset="0"/>
              <a:cs typeface="Times New Roman" pitchFamily="18" charset="0"/>
            </a:endParaRPr>
          </a:p>
        </p:txBody>
      </p:sp>
      <p:sp>
        <p:nvSpPr>
          <p:cNvPr id="7" name="Rectangle 6"/>
          <p:cNvSpPr/>
          <p:nvPr/>
        </p:nvSpPr>
        <p:spPr>
          <a:xfrm>
            <a:off x="1369199" y="1988842"/>
            <a:ext cx="9505055" cy="1200329"/>
          </a:xfrm>
          <a:prstGeom prst="rect">
            <a:avLst/>
          </a:prstGeom>
        </p:spPr>
        <p:txBody>
          <a:bodyPr wrap="square">
            <a:spAutoFit/>
          </a:bodyPr>
          <a:lstStyle/>
          <a:p>
            <a:pPr>
              <a:spcBef>
                <a:spcPts val="200"/>
              </a:spcBef>
              <a:spcAft>
                <a:spcPts val="200"/>
              </a:spcAft>
            </a:pPr>
            <a:r>
              <a:rPr lang="en-US" sz="3600" i="1">
                <a:solidFill>
                  <a:srgbClr val="FF0000"/>
                </a:solidFill>
                <a:latin typeface="Times New Roman" pitchFamily="18" charset="0"/>
                <a:cs typeface="Times New Roman" pitchFamily="18" charset="0"/>
              </a:rPr>
              <a:t>	</a:t>
            </a:r>
            <a:r>
              <a:rPr lang="vi-VN" sz="3600" i="1">
                <a:solidFill>
                  <a:srgbClr val="FF0000"/>
                </a:solidFill>
                <a:latin typeface="Times New Roman" pitchFamily="18" charset="0"/>
                <a:cs typeface="Times New Roman" pitchFamily="18" charset="0"/>
              </a:rPr>
              <a:t>Thành phần gọi – đáp được dùng để tạo lập hoặc duy trì quan hệ giao tiếp.</a:t>
            </a:r>
            <a:endParaRPr lang="vi-VN" sz="3600" i="1" dirty="0">
              <a:solidFill>
                <a:srgbClr val="FF0000"/>
              </a:solidFill>
              <a:latin typeface="Times New Roman" pitchFamily="18" charset="0"/>
              <a:cs typeface="Times New Roman" pitchFamily="18" charset="0"/>
            </a:endParaRPr>
          </a:p>
        </p:txBody>
      </p:sp>
      <p:sp>
        <p:nvSpPr>
          <p:cNvPr id="8" name="Rectangle 7"/>
          <p:cNvSpPr/>
          <p:nvPr/>
        </p:nvSpPr>
        <p:spPr>
          <a:xfrm>
            <a:off x="1489076" y="3445837"/>
            <a:ext cx="9385179" cy="2123658"/>
          </a:xfrm>
          <a:prstGeom prst="rect">
            <a:avLst/>
          </a:prstGeom>
        </p:spPr>
        <p:txBody>
          <a:bodyPr wrap="square">
            <a:spAutoFit/>
          </a:bodyPr>
          <a:lstStyle/>
          <a:p>
            <a:r>
              <a:rPr lang="vi-VN" sz="3600" b="1" i="1">
                <a:solidFill>
                  <a:srgbClr val="000000"/>
                </a:solidFill>
                <a:latin typeface="Times New Roman" pitchFamily="18" charset="0"/>
                <a:cs typeface="Times New Roman" pitchFamily="18" charset="0"/>
              </a:rPr>
              <a:t>Ví dụ: </a:t>
            </a:r>
          </a:p>
          <a:p>
            <a:r>
              <a:rPr lang="vi-VN" sz="2400" b="1" i="1">
                <a:solidFill>
                  <a:srgbClr val="000000"/>
                </a:solidFill>
                <a:latin typeface="Times New Roman" pitchFamily="18" charset="0"/>
                <a:cs typeface="Times New Roman" pitchFamily="18" charset="0"/>
              </a:rPr>
              <a:t>	</a:t>
            </a:r>
            <a:r>
              <a:rPr lang="vi-VN" sz="3200" b="1" i="1">
                <a:solidFill>
                  <a:srgbClr val="000000"/>
                </a:solidFill>
                <a:latin typeface="Times New Roman" pitchFamily="18" charset="0"/>
                <a:cs typeface="Times New Roman" pitchFamily="18" charset="0"/>
              </a:rPr>
              <a:t>- </a:t>
            </a:r>
            <a:r>
              <a:rPr lang="en-US" sz="3200" i="1" u="sng" smtClean="0">
                <a:solidFill>
                  <a:srgbClr val="000000"/>
                </a:solidFill>
                <a:latin typeface="Times New Roman" pitchFamily="18" charset="0"/>
                <a:cs typeface="Times New Roman" pitchFamily="18" charset="0"/>
              </a:rPr>
              <a:t>Ôi! </a:t>
            </a:r>
            <a:r>
              <a:rPr lang="en-US" sz="3200" i="1">
                <a:solidFill>
                  <a:srgbClr val="000000"/>
                </a:solidFill>
                <a:latin typeface="Times New Roman" pitchFamily="18" charset="0"/>
                <a:cs typeface="Times New Roman" pitchFamily="18" charset="0"/>
              </a:rPr>
              <a:t> </a:t>
            </a:r>
            <a:r>
              <a:rPr lang="en-US" sz="3200" i="1" smtClean="0">
                <a:solidFill>
                  <a:srgbClr val="000000"/>
                </a:solidFill>
                <a:latin typeface="Times New Roman" pitchFamily="18" charset="0"/>
                <a:cs typeface="Times New Roman" pitchFamily="18" charset="0"/>
              </a:rPr>
              <a:t>Bầu trời đẹp quá.</a:t>
            </a:r>
            <a:endParaRPr lang="vi-VN" sz="3200" i="1">
              <a:solidFill>
                <a:srgbClr val="000000"/>
              </a:solidFill>
              <a:latin typeface="Times New Roman" pitchFamily="18" charset="0"/>
              <a:cs typeface="Times New Roman" pitchFamily="18" charset="0"/>
            </a:endParaRPr>
          </a:p>
          <a:p>
            <a:r>
              <a:rPr lang="vi-VN" sz="3200" i="1">
                <a:solidFill>
                  <a:srgbClr val="000000"/>
                </a:solidFill>
                <a:latin typeface="Times New Roman" pitchFamily="18" charset="0"/>
                <a:cs typeface="Times New Roman" pitchFamily="18" charset="0"/>
              </a:rPr>
              <a:t>	- </a:t>
            </a:r>
            <a:r>
              <a:rPr lang="en-US" sz="3200" i="1" u="sng" smtClean="0">
                <a:solidFill>
                  <a:srgbClr val="000000"/>
                </a:solidFill>
                <a:latin typeface="Times New Roman" pitchFamily="18" charset="0"/>
                <a:cs typeface="Times New Roman" pitchFamily="18" charset="0"/>
              </a:rPr>
              <a:t>Chao ôi! </a:t>
            </a:r>
            <a:r>
              <a:rPr lang="vi-VN" sz="3200" i="1" u="sng" smtClean="0">
                <a:solidFill>
                  <a:srgbClr val="000000"/>
                </a:solidFill>
                <a:latin typeface="Times New Roman" pitchFamily="18" charset="0"/>
                <a:cs typeface="Times New Roman" pitchFamily="18" charset="0"/>
              </a:rPr>
              <a:t> </a:t>
            </a:r>
            <a:r>
              <a:rPr lang="en-US" sz="3200" i="1" smtClean="0">
                <a:solidFill>
                  <a:srgbClr val="000000"/>
                </a:solidFill>
                <a:latin typeface="Times New Roman" pitchFamily="18" charset="0"/>
                <a:cs typeface="Times New Roman" pitchFamily="18" charset="0"/>
              </a:rPr>
              <a:t>Bông hoa này mới đẹp làm sao.</a:t>
            </a:r>
            <a:r>
              <a:rPr lang="vi-VN" sz="3200" i="1" smtClean="0">
                <a:solidFill>
                  <a:srgbClr val="000000"/>
                </a:solidFill>
                <a:latin typeface="Times New Roman" pitchFamily="18" charset="0"/>
                <a:cs typeface="Times New Roman" pitchFamily="18" charset="0"/>
              </a:rPr>
              <a:t>.</a:t>
            </a:r>
            <a:endParaRPr lang="en-US" sz="3200" i="1">
              <a:solidFill>
                <a:srgbClr val="000000"/>
              </a:solidFill>
              <a:latin typeface="Times New Roman" pitchFamily="18" charset="0"/>
              <a:cs typeface="Times New Roman" pitchFamily="18" charset="0"/>
            </a:endParaRPr>
          </a:p>
          <a:p>
            <a:r>
              <a:rPr lang="vi-VN" sz="3200" i="1">
                <a:solidFill>
                  <a:srgbClr val="000000"/>
                </a:solidFill>
                <a:latin typeface="Times New Roman" pitchFamily="18" charset="0"/>
                <a:cs typeface="Times New Roman" pitchFamily="18" charset="0"/>
              </a:rPr>
              <a:t>       -  </a:t>
            </a:r>
            <a:r>
              <a:rPr lang="en-US" sz="3200" i="1" u="sng" smtClean="0">
                <a:solidFill>
                  <a:srgbClr val="000000"/>
                </a:solidFill>
                <a:latin typeface="Times New Roman" pitchFamily="18" charset="0"/>
                <a:cs typeface="Times New Roman" pitchFamily="18" charset="0"/>
              </a:rPr>
              <a:t>Than ôi! </a:t>
            </a:r>
            <a:r>
              <a:rPr lang="en-US" sz="3200" i="1" smtClean="0">
                <a:solidFill>
                  <a:srgbClr val="000000"/>
                </a:solidFill>
                <a:latin typeface="Times New Roman" pitchFamily="18" charset="0"/>
                <a:cs typeface="Times New Roman" pitchFamily="18" charset="0"/>
              </a:rPr>
              <a:t>Thời oanh liệt nay còn đâu</a:t>
            </a:r>
            <a:endParaRPr lang="vi-VN" sz="3200" b="1" i="1" dirty="0">
              <a:solidFill>
                <a:srgbClr val="000000"/>
              </a:solidFill>
              <a:latin typeface="Times New Roman" pitchFamily="18" charset="0"/>
              <a:cs typeface="Times New Roman" pitchFamily="18" charset="0"/>
            </a:endParaRPr>
          </a:p>
        </p:txBody>
      </p:sp>
    </p:spTree>
    <p:extLst>
      <p:ext uri="{BB962C8B-B14F-4D97-AF65-F5344CB8AC3E}">
        <p14:creationId xmlns:p14="http://schemas.microsoft.com/office/powerpoint/2010/main" val="1565090572"/>
      </p:ext>
    </p:extLst>
  </p:cSld>
  <p:clrMapOvr>
    <a:masterClrMapping/>
  </p:clrMapOvr>
  <mc:AlternateContent xmlns:mc="http://schemas.openxmlformats.org/markup-compatibility/2006" xmlns:p14="http://schemas.microsoft.com/office/powerpoint/2010/main">
    <mc:Choice Requires="p14">
      <p:transition spd="slow" p14:dur="900" advClick="0" advTm="5000">
        <p14:warp dir="in"/>
      </p:transition>
    </mc:Choice>
    <mc:Fallback xmlns="">
      <p:transition spd="slow" advClick="0" advTm="5000">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fade">
                                      <p:cBhvr>
                                        <p:cTn id="7" dur="1000"/>
                                        <p:tgtEl>
                                          <p:spTgt spid="5"/>
                                        </p:tgtEl>
                                      </p:cBhvr>
                                    </p:animEffect>
                                    <p:anim calcmode="lin" valueType="num">
                                      <p:cBhvr>
                                        <p:cTn id="8" dur="1000" fill="hold"/>
                                        <p:tgtEl>
                                          <p:spTgt spid="5"/>
                                        </p:tgtEl>
                                        <p:attrNameLst>
                                          <p:attrName>ppt_x</p:attrName>
                                        </p:attrNameLst>
                                      </p:cBhvr>
                                      <p:tavLst>
                                        <p:tav tm="0">
                                          <p:val>
                                            <p:strVal val="#ppt_x"/>
                                          </p:val>
                                        </p:tav>
                                        <p:tav tm="100000">
                                          <p:val>
                                            <p:strVal val="#ppt_x"/>
                                          </p:val>
                                        </p:tav>
                                      </p:tavLst>
                                    </p:anim>
                                    <p:anim calcmode="lin" valueType="num">
                                      <p:cBhvr>
                                        <p:cTn id="9" dur="1000" fill="hold"/>
                                        <p:tgtEl>
                                          <p:spTgt spid="5"/>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16" presetClass="entr" presetSubtype="21" fill="hold" grpId="0" nodeType="clickEffect">
                                  <p:stCondLst>
                                    <p:cond delay="0"/>
                                  </p:stCondLst>
                                  <p:childTnLst>
                                    <p:set>
                                      <p:cBhvr>
                                        <p:cTn id="13" dur="1" fill="hold">
                                          <p:stCondLst>
                                            <p:cond delay="0"/>
                                          </p:stCondLst>
                                        </p:cTn>
                                        <p:tgtEl>
                                          <p:spTgt spid="7"/>
                                        </p:tgtEl>
                                        <p:attrNameLst>
                                          <p:attrName>style.visibility</p:attrName>
                                        </p:attrNameLst>
                                      </p:cBhvr>
                                      <p:to>
                                        <p:strVal val="visible"/>
                                      </p:to>
                                    </p:set>
                                    <p:animEffect transition="in" filter="barn(inVertical)">
                                      <p:cBhvr>
                                        <p:cTn id="14" dur="500"/>
                                        <p:tgtEl>
                                          <p:spTgt spid="7"/>
                                        </p:tgtEl>
                                      </p:cBhvr>
                                    </p:animEffect>
                                  </p:childTnLst>
                                </p:cTn>
                              </p:par>
                            </p:childTnLst>
                          </p:cTn>
                        </p:par>
                      </p:childTnLst>
                    </p:cTn>
                  </p:par>
                  <p:par>
                    <p:cTn id="15" fill="hold">
                      <p:stCondLst>
                        <p:cond delay="indefinite"/>
                      </p:stCondLst>
                      <p:childTnLst>
                        <p:par>
                          <p:cTn id="16" fill="hold">
                            <p:stCondLst>
                              <p:cond delay="0"/>
                            </p:stCondLst>
                            <p:childTnLst>
                              <p:par>
                                <p:cTn id="17" presetID="42" presetClass="entr" presetSubtype="0" fill="hold" grpId="0" nodeType="clickEffect">
                                  <p:stCondLst>
                                    <p:cond delay="0"/>
                                  </p:stCondLst>
                                  <p:childTnLst>
                                    <p:set>
                                      <p:cBhvr>
                                        <p:cTn id="18" dur="1" fill="hold">
                                          <p:stCondLst>
                                            <p:cond delay="0"/>
                                          </p:stCondLst>
                                        </p:cTn>
                                        <p:tgtEl>
                                          <p:spTgt spid="8"/>
                                        </p:tgtEl>
                                        <p:attrNameLst>
                                          <p:attrName>style.visibility</p:attrName>
                                        </p:attrNameLst>
                                      </p:cBhvr>
                                      <p:to>
                                        <p:strVal val="visible"/>
                                      </p:to>
                                    </p:set>
                                    <p:animEffect transition="in" filter="fade">
                                      <p:cBhvr>
                                        <p:cTn id="19" dur="1000"/>
                                        <p:tgtEl>
                                          <p:spTgt spid="8"/>
                                        </p:tgtEl>
                                      </p:cBhvr>
                                    </p:animEffect>
                                    <p:anim calcmode="lin" valueType="num">
                                      <p:cBhvr>
                                        <p:cTn id="20" dur="1000" fill="hold"/>
                                        <p:tgtEl>
                                          <p:spTgt spid="8"/>
                                        </p:tgtEl>
                                        <p:attrNameLst>
                                          <p:attrName>ppt_x</p:attrName>
                                        </p:attrNameLst>
                                      </p:cBhvr>
                                      <p:tavLst>
                                        <p:tav tm="0">
                                          <p:val>
                                            <p:strVal val="#ppt_x"/>
                                          </p:val>
                                        </p:tav>
                                        <p:tav tm="100000">
                                          <p:val>
                                            <p:strVal val="#ppt_x"/>
                                          </p:val>
                                        </p:tav>
                                      </p:tavLst>
                                    </p:anim>
                                    <p:anim calcmode="lin" valueType="num">
                                      <p:cBhvr>
                                        <p:cTn id="21" dur="1000" fill="hold"/>
                                        <p:tgtEl>
                                          <p:spTgt spid="8"/>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P spid="7" grpId="0"/>
      <p:bldP spid="8" grpId="0"/>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p:cNvSpPr/>
          <p:nvPr/>
        </p:nvSpPr>
        <p:spPr>
          <a:xfrm>
            <a:off x="289080" y="415019"/>
            <a:ext cx="11665296" cy="5904656"/>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endParaRPr>
          </a:p>
        </p:txBody>
      </p:sp>
      <p:sp>
        <p:nvSpPr>
          <p:cNvPr id="2" name="Rectangle 1"/>
          <p:cNvSpPr/>
          <p:nvPr/>
        </p:nvSpPr>
        <p:spPr>
          <a:xfrm>
            <a:off x="408956" y="544253"/>
            <a:ext cx="9410525" cy="584775"/>
          </a:xfrm>
          <a:prstGeom prst="rect">
            <a:avLst/>
          </a:prstGeom>
        </p:spPr>
        <p:txBody>
          <a:bodyPr wrap="none">
            <a:spAutoFit/>
          </a:bodyPr>
          <a:lstStyle/>
          <a:p>
            <a:r>
              <a:rPr lang="en-US" sz="3200" b="1">
                <a:solidFill>
                  <a:srgbClr val="000000"/>
                </a:solidFill>
                <a:latin typeface="Times New Roman" panose="02020603050405020304" pitchFamily="18" charset="0"/>
                <a:cs typeface="Times New Roman" panose="02020603050405020304" pitchFamily="18" charset="0"/>
              </a:rPr>
              <a:t>I. KHỞI NGỮ VÀ CÁC THÀNH PHẦN BIỆT LẬP:</a:t>
            </a:r>
            <a:endParaRPr lang="vi-VN" sz="3200" b="1" dirty="0">
              <a:solidFill>
                <a:srgbClr val="000000"/>
              </a:solidFill>
              <a:latin typeface="Times New Roman" panose="02020603050405020304" pitchFamily="18" charset="0"/>
              <a:cs typeface="Times New Roman" panose="02020603050405020304" pitchFamily="18" charset="0"/>
            </a:endParaRPr>
          </a:p>
        </p:txBody>
      </p:sp>
      <p:sp>
        <p:nvSpPr>
          <p:cNvPr id="5" name="Rectangle 4"/>
          <p:cNvSpPr/>
          <p:nvPr/>
        </p:nvSpPr>
        <p:spPr>
          <a:xfrm>
            <a:off x="746494" y="1136609"/>
            <a:ext cx="4341253" cy="584775"/>
          </a:xfrm>
          <a:prstGeom prst="rect">
            <a:avLst/>
          </a:prstGeom>
        </p:spPr>
        <p:txBody>
          <a:bodyPr wrap="none">
            <a:spAutoFit/>
          </a:bodyPr>
          <a:lstStyle/>
          <a:p>
            <a:pPr algn="just">
              <a:spcBef>
                <a:spcPts val="200"/>
              </a:spcBef>
              <a:spcAft>
                <a:spcPts val="200"/>
              </a:spcAft>
            </a:pPr>
            <a:r>
              <a:rPr lang="en-US" sz="3200" b="1" i="1">
                <a:solidFill>
                  <a:srgbClr val="000000"/>
                </a:solidFill>
                <a:latin typeface="Times New Roman" pitchFamily="18" charset="0"/>
                <a:cs typeface="Times New Roman" pitchFamily="18" charset="0"/>
              </a:rPr>
              <a:t>d</a:t>
            </a:r>
            <a:r>
              <a:rPr lang="vi-VN" sz="3200" b="1" i="1" smtClean="0">
                <a:solidFill>
                  <a:srgbClr val="000000"/>
                </a:solidFill>
                <a:latin typeface="Times New Roman" pitchFamily="18" charset="0"/>
                <a:cs typeface="Times New Roman" pitchFamily="18" charset="0"/>
              </a:rPr>
              <a:t>. </a:t>
            </a:r>
            <a:r>
              <a:rPr lang="vi-VN" sz="3200" b="1" i="1">
                <a:solidFill>
                  <a:srgbClr val="000000"/>
                </a:solidFill>
                <a:latin typeface="Times New Roman" pitchFamily="18" charset="0"/>
                <a:cs typeface="Times New Roman" pitchFamily="18" charset="0"/>
              </a:rPr>
              <a:t>Thành </a:t>
            </a:r>
            <a:r>
              <a:rPr lang="vi-VN" sz="3200" b="1" i="1">
                <a:solidFill>
                  <a:srgbClr val="000000"/>
                </a:solidFill>
                <a:latin typeface="Times New Roman" pitchFamily="18" charset="0"/>
                <a:cs typeface="Times New Roman" pitchFamily="18" charset="0"/>
              </a:rPr>
              <a:t>phần </a:t>
            </a:r>
            <a:r>
              <a:rPr lang="en-US" sz="3200" b="1" i="1" smtClean="0">
                <a:solidFill>
                  <a:srgbClr val="000000"/>
                </a:solidFill>
                <a:latin typeface="Times New Roman" pitchFamily="18" charset="0"/>
                <a:cs typeface="Times New Roman" pitchFamily="18" charset="0"/>
              </a:rPr>
              <a:t>phụ chú</a:t>
            </a:r>
            <a:r>
              <a:rPr lang="vi-VN" sz="3200" b="1" i="1" smtClean="0">
                <a:solidFill>
                  <a:srgbClr val="000000"/>
                </a:solidFill>
                <a:latin typeface="Times New Roman" pitchFamily="18" charset="0"/>
                <a:cs typeface="Times New Roman" pitchFamily="18" charset="0"/>
              </a:rPr>
              <a:t>:</a:t>
            </a:r>
            <a:endParaRPr lang="en-US" sz="3200" b="1" i="1" dirty="0">
              <a:solidFill>
                <a:srgbClr val="000000"/>
              </a:solidFill>
              <a:latin typeface="Times New Roman" pitchFamily="18" charset="0"/>
              <a:cs typeface="Times New Roman" pitchFamily="18" charset="0"/>
            </a:endParaRPr>
          </a:p>
        </p:txBody>
      </p:sp>
      <p:sp>
        <p:nvSpPr>
          <p:cNvPr id="7" name="Rectangle 6"/>
          <p:cNvSpPr/>
          <p:nvPr/>
        </p:nvSpPr>
        <p:spPr>
          <a:xfrm>
            <a:off x="1369199" y="1988842"/>
            <a:ext cx="9505055" cy="1815882"/>
          </a:xfrm>
          <a:prstGeom prst="rect">
            <a:avLst/>
          </a:prstGeom>
        </p:spPr>
        <p:txBody>
          <a:bodyPr wrap="square">
            <a:spAutoFit/>
          </a:bodyPr>
          <a:lstStyle/>
          <a:p>
            <a:pPr algn="just"/>
            <a:r>
              <a:rPr lang="vi-VN" sz="2800" i="1">
                <a:solidFill>
                  <a:srgbClr val="FF0000"/>
                </a:solidFill>
                <a:latin typeface="Times New Roman" pitchFamily="18" charset="0"/>
                <a:cs typeface="Times New Roman" pitchFamily="18" charset="0"/>
              </a:rPr>
              <a:t>	Thành phần phụ chú được dùng để bổ sung m</a:t>
            </a:r>
            <a:r>
              <a:rPr lang="en-US" sz="2800" i="1">
                <a:solidFill>
                  <a:srgbClr val="FF0000"/>
                </a:solidFill>
                <a:latin typeface="Times New Roman" pitchFamily="18" charset="0"/>
                <a:cs typeface="Times New Roman" pitchFamily="18" charset="0"/>
              </a:rPr>
              <a:t>ộ</a:t>
            </a:r>
            <a:r>
              <a:rPr lang="vi-VN" sz="2800" i="1">
                <a:solidFill>
                  <a:srgbClr val="FF0000"/>
                </a:solidFill>
                <a:latin typeface="Times New Roman" pitchFamily="18" charset="0"/>
                <a:cs typeface="Times New Roman" pitchFamily="18" charset="0"/>
              </a:rPr>
              <a:t>t số chi tiết cho nội dung chính của câu, thường được đặt giữa hai dấu gạch ngang, hai dấu phẩy, hai dấu ngoặc đơn hoặc giữa một dấu gạch ngang  với một dấu phẩy,... </a:t>
            </a:r>
            <a:endParaRPr lang="vi-VN" sz="2800" i="1" dirty="0">
              <a:solidFill>
                <a:srgbClr val="FF0000"/>
              </a:solidFill>
              <a:latin typeface="Times New Roman" pitchFamily="18" charset="0"/>
              <a:cs typeface="Times New Roman" pitchFamily="18" charset="0"/>
            </a:endParaRPr>
          </a:p>
        </p:txBody>
      </p:sp>
      <p:sp>
        <p:nvSpPr>
          <p:cNvPr id="8" name="Rectangle 7"/>
          <p:cNvSpPr/>
          <p:nvPr/>
        </p:nvSpPr>
        <p:spPr>
          <a:xfrm>
            <a:off x="1489076" y="3942055"/>
            <a:ext cx="9649071" cy="1431161"/>
          </a:xfrm>
          <a:prstGeom prst="rect">
            <a:avLst/>
          </a:prstGeom>
        </p:spPr>
        <p:txBody>
          <a:bodyPr wrap="square">
            <a:spAutoFit/>
          </a:bodyPr>
          <a:lstStyle/>
          <a:p>
            <a:r>
              <a:rPr lang="vi-VN" sz="2900" b="1" i="1">
                <a:solidFill>
                  <a:srgbClr val="000000"/>
                </a:solidFill>
                <a:latin typeface="Times New Roman" pitchFamily="18" charset="0"/>
                <a:cs typeface="Times New Roman" pitchFamily="18" charset="0"/>
              </a:rPr>
              <a:t>Ví dụ: </a:t>
            </a:r>
          </a:p>
          <a:p>
            <a:r>
              <a:rPr lang="vi-VN" sz="2900" i="1" smtClean="0">
                <a:solidFill>
                  <a:srgbClr val="000000"/>
                </a:solidFill>
                <a:latin typeface="Times New Roman" pitchFamily="18" charset="0"/>
                <a:cs typeface="Times New Roman" pitchFamily="18" charset="0"/>
              </a:rPr>
              <a:t>- </a:t>
            </a:r>
            <a:r>
              <a:rPr lang="en-US" sz="2900" i="1" u="sng" smtClean="0">
                <a:solidFill>
                  <a:srgbClr val="000000"/>
                </a:solidFill>
                <a:latin typeface="Times New Roman" pitchFamily="18" charset="0"/>
                <a:cs typeface="Times New Roman" pitchFamily="18" charset="0"/>
              </a:rPr>
              <a:t>Hân (tên ở nhà là Bống)</a:t>
            </a:r>
            <a:r>
              <a:rPr lang="en-US" sz="2900" i="1" smtClean="0">
                <a:solidFill>
                  <a:srgbClr val="000000"/>
                </a:solidFill>
                <a:latin typeface="Times New Roman" pitchFamily="18" charset="0"/>
                <a:cs typeface="Times New Roman" pitchFamily="18" charset="0"/>
              </a:rPr>
              <a:t>, là em gái mà tôi yêu quý nhất</a:t>
            </a:r>
            <a:endParaRPr lang="en-US" sz="2900" i="1" dirty="0">
              <a:solidFill>
                <a:srgbClr val="000000"/>
              </a:solidFill>
              <a:latin typeface="Times New Roman" pitchFamily="18" charset="0"/>
              <a:cs typeface="Times New Roman" pitchFamily="18" charset="0"/>
            </a:endParaRPr>
          </a:p>
          <a:p>
            <a:r>
              <a:rPr lang="en-US" sz="2900" i="1" smtClean="0">
                <a:solidFill>
                  <a:srgbClr val="000000"/>
                </a:solidFill>
                <a:latin typeface="Times New Roman" pitchFamily="18" charset="0"/>
                <a:cs typeface="Times New Roman" pitchFamily="18" charset="0"/>
              </a:rPr>
              <a:t>- </a:t>
            </a:r>
            <a:r>
              <a:rPr lang="en-US" sz="2900" i="1" u="sng" smtClean="0">
                <a:solidFill>
                  <a:srgbClr val="000000"/>
                </a:solidFill>
                <a:latin typeface="Times New Roman" pitchFamily="18" charset="0"/>
                <a:cs typeface="Times New Roman" pitchFamily="18" charset="0"/>
              </a:rPr>
              <a:t>Lan - lớp trưởng lớp 9A</a:t>
            </a:r>
            <a:r>
              <a:rPr lang="en-US" sz="2900" i="1" smtClean="0">
                <a:solidFill>
                  <a:srgbClr val="000000"/>
                </a:solidFill>
                <a:latin typeface="Times New Roman" pitchFamily="18" charset="0"/>
                <a:cs typeface="Times New Roman" pitchFamily="18" charset="0"/>
              </a:rPr>
              <a:t>, vừa học giỏi lại rất xinh đẹp</a:t>
            </a:r>
            <a:endParaRPr lang="vi-VN" sz="2900" i="1">
              <a:solidFill>
                <a:srgbClr val="000000"/>
              </a:solidFill>
              <a:latin typeface="Times New Roman" pitchFamily="18" charset="0"/>
              <a:cs typeface="Times New Roman" pitchFamily="18" charset="0"/>
            </a:endParaRPr>
          </a:p>
        </p:txBody>
      </p:sp>
    </p:spTree>
    <p:extLst>
      <p:ext uri="{BB962C8B-B14F-4D97-AF65-F5344CB8AC3E}">
        <p14:creationId xmlns:p14="http://schemas.microsoft.com/office/powerpoint/2010/main" val="1452201018"/>
      </p:ext>
    </p:extLst>
  </p:cSld>
  <p:clrMapOvr>
    <a:masterClrMapping/>
  </p:clrMapOvr>
  <mc:AlternateContent xmlns:mc="http://schemas.openxmlformats.org/markup-compatibility/2006" xmlns:p14="http://schemas.microsoft.com/office/powerpoint/2010/main">
    <mc:Choice Requires="p14">
      <p:transition spd="slow" p14:dur="900" advClick="0" advTm="5000">
        <p14:warp dir="in"/>
      </p:transition>
    </mc:Choice>
    <mc:Fallback xmlns="">
      <p:transition spd="slow" advClick="0" advTm="5000">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fade">
                                      <p:cBhvr>
                                        <p:cTn id="7" dur="1000"/>
                                        <p:tgtEl>
                                          <p:spTgt spid="5"/>
                                        </p:tgtEl>
                                      </p:cBhvr>
                                    </p:animEffect>
                                    <p:anim calcmode="lin" valueType="num">
                                      <p:cBhvr>
                                        <p:cTn id="8" dur="1000" fill="hold"/>
                                        <p:tgtEl>
                                          <p:spTgt spid="5"/>
                                        </p:tgtEl>
                                        <p:attrNameLst>
                                          <p:attrName>ppt_x</p:attrName>
                                        </p:attrNameLst>
                                      </p:cBhvr>
                                      <p:tavLst>
                                        <p:tav tm="0">
                                          <p:val>
                                            <p:strVal val="#ppt_x"/>
                                          </p:val>
                                        </p:tav>
                                        <p:tav tm="100000">
                                          <p:val>
                                            <p:strVal val="#ppt_x"/>
                                          </p:val>
                                        </p:tav>
                                      </p:tavLst>
                                    </p:anim>
                                    <p:anim calcmode="lin" valueType="num">
                                      <p:cBhvr>
                                        <p:cTn id="9" dur="1000" fill="hold"/>
                                        <p:tgtEl>
                                          <p:spTgt spid="5"/>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22" presetClass="entr" presetSubtype="4" fill="hold" grpId="0" nodeType="clickEffect">
                                  <p:stCondLst>
                                    <p:cond delay="0"/>
                                  </p:stCondLst>
                                  <p:childTnLst>
                                    <p:set>
                                      <p:cBhvr>
                                        <p:cTn id="13" dur="1" fill="hold">
                                          <p:stCondLst>
                                            <p:cond delay="0"/>
                                          </p:stCondLst>
                                        </p:cTn>
                                        <p:tgtEl>
                                          <p:spTgt spid="7"/>
                                        </p:tgtEl>
                                        <p:attrNameLst>
                                          <p:attrName>style.visibility</p:attrName>
                                        </p:attrNameLst>
                                      </p:cBhvr>
                                      <p:to>
                                        <p:strVal val="visible"/>
                                      </p:to>
                                    </p:set>
                                    <p:animEffect transition="in" filter="wipe(down)">
                                      <p:cBhvr>
                                        <p:cTn id="14" dur="500"/>
                                        <p:tgtEl>
                                          <p:spTgt spid="7"/>
                                        </p:tgtEl>
                                      </p:cBhvr>
                                    </p:animEffect>
                                  </p:childTnLst>
                                </p:cTn>
                              </p:par>
                            </p:childTnLst>
                          </p:cTn>
                        </p:par>
                      </p:childTnLst>
                    </p:cTn>
                  </p:par>
                  <p:par>
                    <p:cTn id="15" fill="hold">
                      <p:stCondLst>
                        <p:cond delay="indefinite"/>
                      </p:stCondLst>
                      <p:childTnLst>
                        <p:par>
                          <p:cTn id="16" fill="hold">
                            <p:stCondLst>
                              <p:cond delay="0"/>
                            </p:stCondLst>
                            <p:childTnLst>
                              <p:par>
                                <p:cTn id="17" presetID="42" presetClass="entr" presetSubtype="0" fill="hold" grpId="0" nodeType="clickEffect">
                                  <p:stCondLst>
                                    <p:cond delay="0"/>
                                  </p:stCondLst>
                                  <p:childTnLst>
                                    <p:set>
                                      <p:cBhvr>
                                        <p:cTn id="18" dur="1" fill="hold">
                                          <p:stCondLst>
                                            <p:cond delay="0"/>
                                          </p:stCondLst>
                                        </p:cTn>
                                        <p:tgtEl>
                                          <p:spTgt spid="8"/>
                                        </p:tgtEl>
                                        <p:attrNameLst>
                                          <p:attrName>style.visibility</p:attrName>
                                        </p:attrNameLst>
                                      </p:cBhvr>
                                      <p:to>
                                        <p:strVal val="visible"/>
                                      </p:to>
                                    </p:set>
                                    <p:animEffect transition="in" filter="fade">
                                      <p:cBhvr>
                                        <p:cTn id="19" dur="1000"/>
                                        <p:tgtEl>
                                          <p:spTgt spid="8"/>
                                        </p:tgtEl>
                                      </p:cBhvr>
                                    </p:animEffect>
                                    <p:anim calcmode="lin" valueType="num">
                                      <p:cBhvr>
                                        <p:cTn id="20" dur="1000" fill="hold"/>
                                        <p:tgtEl>
                                          <p:spTgt spid="8"/>
                                        </p:tgtEl>
                                        <p:attrNameLst>
                                          <p:attrName>ppt_x</p:attrName>
                                        </p:attrNameLst>
                                      </p:cBhvr>
                                      <p:tavLst>
                                        <p:tav tm="0">
                                          <p:val>
                                            <p:strVal val="#ppt_x"/>
                                          </p:val>
                                        </p:tav>
                                        <p:tav tm="100000">
                                          <p:val>
                                            <p:strVal val="#ppt_x"/>
                                          </p:val>
                                        </p:tav>
                                      </p:tavLst>
                                    </p:anim>
                                    <p:anim calcmode="lin" valueType="num">
                                      <p:cBhvr>
                                        <p:cTn id="21" dur="1000" fill="hold"/>
                                        <p:tgtEl>
                                          <p:spTgt spid="8"/>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P spid="7" grpId="0"/>
      <p:bldP spid="8" grpId="0"/>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p:cNvSpPr/>
          <p:nvPr/>
        </p:nvSpPr>
        <p:spPr>
          <a:xfrm>
            <a:off x="289080" y="415019"/>
            <a:ext cx="11665296" cy="5904656"/>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endParaRPr>
          </a:p>
        </p:txBody>
      </p:sp>
      <p:grpSp>
        <p:nvGrpSpPr>
          <p:cNvPr id="9" name="Group 8"/>
          <p:cNvGrpSpPr/>
          <p:nvPr/>
        </p:nvGrpSpPr>
        <p:grpSpPr>
          <a:xfrm>
            <a:off x="3721323" y="1124744"/>
            <a:ext cx="2233820" cy="2233820"/>
            <a:chOff x="2788031" y="329191"/>
            <a:chExt cx="2233820" cy="2233820"/>
          </a:xfrm>
          <a:scene3d>
            <a:camera prst="orthographicFront"/>
            <a:lightRig rig="flat" dir="t"/>
          </a:scene3d>
        </p:grpSpPr>
        <p:sp>
          <p:nvSpPr>
            <p:cNvPr id="21" name="Pie 20"/>
            <p:cNvSpPr/>
            <p:nvPr/>
          </p:nvSpPr>
          <p:spPr>
            <a:xfrm>
              <a:off x="2788031" y="329191"/>
              <a:ext cx="2233820" cy="2233820"/>
            </a:xfrm>
            <a:prstGeom prst="pieWedge">
              <a:avLst/>
            </a:prstGeom>
            <a:sp3d prstMaterial="dkEdge">
              <a:bevelT w="8200" h="38100"/>
            </a:sp3d>
          </p:spPr>
          <p:style>
            <a:lnRef idx="0">
              <a:schemeClr val="lt1">
                <a:hueOff val="0"/>
                <a:satOff val="0"/>
                <a:lumOff val="0"/>
                <a:alphaOff val="0"/>
              </a:schemeClr>
            </a:lnRef>
            <a:fillRef idx="2">
              <a:schemeClr val="accent5">
                <a:hueOff val="0"/>
                <a:satOff val="0"/>
                <a:lumOff val="0"/>
                <a:alphaOff val="0"/>
              </a:schemeClr>
            </a:fillRef>
            <a:effectRef idx="1">
              <a:schemeClr val="accent5">
                <a:hueOff val="0"/>
                <a:satOff val="0"/>
                <a:lumOff val="0"/>
                <a:alphaOff val="0"/>
              </a:schemeClr>
            </a:effectRef>
            <a:fontRef idx="minor">
              <a:schemeClr val="dk1"/>
            </a:fontRef>
          </p:style>
        </p:sp>
        <p:sp>
          <p:nvSpPr>
            <p:cNvPr id="22" name="Pie 4"/>
            <p:cNvSpPr/>
            <p:nvPr/>
          </p:nvSpPr>
          <p:spPr>
            <a:xfrm>
              <a:off x="3442302" y="983462"/>
              <a:ext cx="1579549" cy="1579549"/>
            </a:xfrm>
            <a:prstGeom prst="rect">
              <a:avLst/>
            </a:prstGeom>
            <a:sp3d/>
          </p:spPr>
          <p:style>
            <a:lnRef idx="0">
              <a:scrgbClr r="0" g="0" b="0"/>
            </a:lnRef>
            <a:fillRef idx="0">
              <a:scrgbClr r="0" g="0" b="0"/>
            </a:fillRef>
            <a:effectRef idx="0">
              <a:scrgbClr r="0" g="0" b="0"/>
            </a:effectRef>
            <a:fontRef idx="minor">
              <a:schemeClr val="dk1"/>
            </a:fontRef>
          </p:style>
          <p:txBody>
            <a:bodyPr spcFirstLastPara="0" vert="horz" wrap="square" lIns="170688" tIns="170688" rIns="170688" bIns="170688" numCol="1" spcCol="1270" anchor="ctr" anchorCtr="0">
              <a:noAutofit/>
            </a:bodyPr>
            <a:lstStyle/>
            <a:p>
              <a:pPr lvl="0" algn="ctr" defTabSz="1066800">
                <a:lnSpc>
                  <a:spcPct val="90000"/>
                </a:lnSpc>
                <a:spcBef>
                  <a:spcPct val="0"/>
                </a:spcBef>
                <a:spcAft>
                  <a:spcPct val="35000"/>
                </a:spcAft>
              </a:pPr>
              <a:r>
                <a:rPr lang="vi-VN" sz="2400" b="1" kern="1200" dirty="0" smtClean="0">
                  <a:latin typeface="Times New Roman" pitchFamily="18" charset="0"/>
                  <a:cs typeface="Times New Roman" pitchFamily="18" charset="0"/>
                </a:rPr>
                <a:t>Thành phần tình thái</a:t>
              </a:r>
              <a:endParaRPr lang="en-US" sz="2400" b="1" kern="1200" dirty="0">
                <a:latin typeface="Times New Roman" pitchFamily="18" charset="0"/>
                <a:cs typeface="Times New Roman" pitchFamily="18" charset="0"/>
              </a:endParaRPr>
            </a:p>
          </p:txBody>
        </p:sp>
      </p:grpSp>
      <p:grpSp>
        <p:nvGrpSpPr>
          <p:cNvPr id="10" name="Group 9"/>
          <p:cNvGrpSpPr/>
          <p:nvPr/>
        </p:nvGrpSpPr>
        <p:grpSpPr>
          <a:xfrm>
            <a:off x="6058322" y="1124744"/>
            <a:ext cx="2233820" cy="2233820"/>
            <a:chOff x="5125030" y="329191"/>
            <a:chExt cx="2233820" cy="2233820"/>
          </a:xfrm>
          <a:solidFill>
            <a:schemeClr val="accent5">
              <a:lumMod val="75000"/>
            </a:schemeClr>
          </a:solidFill>
          <a:scene3d>
            <a:camera prst="orthographicFront"/>
            <a:lightRig rig="flat" dir="t"/>
          </a:scene3d>
        </p:grpSpPr>
        <p:sp>
          <p:nvSpPr>
            <p:cNvPr id="19" name="Pie 18"/>
            <p:cNvSpPr/>
            <p:nvPr/>
          </p:nvSpPr>
          <p:spPr>
            <a:xfrm rot="5400000">
              <a:off x="5125030" y="329191"/>
              <a:ext cx="2233820" cy="2233820"/>
            </a:xfrm>
            <a:prstGeom prst="pieWedge">
              <a:avLst/>
            </a:prstGeom>
            <a:grpFill/>
            <a:sp3d prstMaterial="dkEdge">
              <a:bevelT w="8200" h="38100"/>
            </a:sp3d>
          </p:spPr>
          <p:style>
            <a:lnRef idx="0">
              <a:schemeClr val="lt1">
                <a:hueOff val="0"/>
                <a:satOff val="0"/>
                <a:lumOff val="0"/>
                <a:alphaOff val="0"/>
              </a:schemeClr>
            </a:lnRef>
            <a:fillRef idx="2">
              <a:scrgbClr r="0" g="0" b="0"/>
            </a:fillRef>
            <a:effectRef idx="1">
              <a:schemeClr val="accent5">
                <a:hueOff val="-3311292"/>
                <a:satOff val="13270"/>
                <a:lumOff val="2876"/>
                <a:alphaOff val="0"/>
              </a:schemeClr>
            </a:effectRef>
            <a:fontRef idx="minor">
              <a:schemeClr val="dk1"/>
            </a:fontRef>
          </p:style>
        </p:sp>
        <p:sp>
          <p:nvSpPr>
            <p:cNvPr id="20" name="Pie 6"/>
            <p:cNvSpPr/>
            <p:nvPr/>
          </p:nvSpPr>
          <p:spPr>
            <a:xfrm>
              <a:off x="5125030" y="983462"/>
              <a:ext cx="1579549" cy="1579549"/>
            </a:xfrm>
            <a:prstGeom prst="rect">
              <a:avLst/>
            </a:prstGeom>
            <a:grpFill/>
            <a:sp3d/>
          </p:spPr>
          <p:style>
            <a:lnRef idx="0">
              <a:scrgbClr r="0" g="0" b="0"/>
            </a:lnRef>
            <a:fillRef idx="0">
              <a:scrgbClr r="0" g="0" b="0"/>
            </a:fillRef>
            <a:effectRef idx="0">
              <a:scrgbClr r="0" g="0" b="0"/>
            </a:effectRef>
            <a:fontRef idx="minor">
              <a:schemeClr val="dk1"/>
            </a:fontRef>
          </p:style>
          <p:txBody>
            <a:bodyPr spcFirstLastPara="0" vert="horz" wrap="square" lIns="170688" tIns="170688" rIns="170688" bIns="170688" numCol="1" spcCol="1270" anchor="ctr" anchorCtr="0">
              <a:noAutofit/>
            </a:bodyPr>
            <a:lstStyle/>
            <a:p>
              <a:pPr lvl="0" algn="ctr" defTabSz="1066800">
                <a:lnSpc>
                  <a:spcPct val="90000"/>
                </a:lnSpc>
                <a:spcBef>
                  <a:spcPct val="0"/>
                </a:spcBef>
                <a:spcAft>
                  <a:spcPct val="35000"/>
                </a:spcAft>
              </a:pPr>
              <a:r>
                <a:rPr lang="vi-VN" sz="2400" b="1" kern="1200" dirty="0" smtClean="0">
                  <a:solidFill>
                    <a:schemeClr val="bg1"/>
                  </a:solidFill>
                  <a:latin typeface="Times New Roman" pitchFamily="18" charset="0"/>
                  <a:cs typeface="Times New Roman" pitchFamily="18" charset="0"/>
                </a:rPr>
                <a:t>Thành phần cảm thán</a:t>
              </a:r>
              <a:endParaRPr lang="en-US" sz="2400" b="1" kern="1200" dirty="0">
                <a:solidFill>
                  <a:schemeClr val="bg1"/>
                </a:solidFill>
                <a:latin typeface="Times New Roman" pitchFamily="18" charset="0"/>
                <a:cs typeface="Times New Roman" pitchFamily="18" charset="0"/>
              </a:endParaRPr>
            </a:p>
          </p:txBody>
        </p:sp>
      </p:grpSp>
      <p:grpSp>
        <p:nvGrpSpPr>
          <p:cNvPr id="11" name="Group 10"/>
          <p:cNvGrpSpPr/>
          <p:nvPr/>
        </p:nvGrpSpPr>
        <p:grpSpPr>
          <a:xfrm>
            <a:off x="6058322" y="3461743"/>
            <a:ext cx="2233820" cy="2233820"/>
            <a:chOff x="5125030" y="2666190"/>
            <a:chExt cx="2233820" cy="2233820"/>
          </a:xfrm>
          <a:solidFill>
            <a:schemeClr val="accent2">
              <a:lumMod val="40000"/>
              <a:lumOff val="60000"/>
            </a:schemeClr>
          </a:solidFill>
          <a:scene3d>
            <a:camera prst="orthographicFront"/>
            <a:lightRig rig="flat" dir="t"/>
          </a:scene3d>
        </p:grpSpPr>
        <p:sp>
          <p:nvSpPr>
            <p:cNvPr id="17" name="Pie 16"/>
            <p:cNvSpPr/>
            <p:nvPr/>
          </p:nvSpPr>
          <p:spPr>
            <a:xfrm rot="10800000">
              <a:off x="5125030" y="2666190"/>
              <a:ext cx="2233820" cy="2233820"/>
            </a:xfrm>
            <a:prstGeom prst="pieWedge">
              <a:avLst/>
            </a:prstGeom>
            <a:grpFill/>
            <a:sp3d prstMaterial="dkEdge">
              <a:bevelT w="8200" h="38100"/>
            </a:sp3d>
          </p:spPr>
          <p:style>
            <a:lnRef idx="0">
              <a:schemeClr val="lt1">
                <a:hueOff val="0"/>
                <a:satOff val="0"/>
                <a:lumOff val="0"/>
                <a:alphaOff val="0"/>
              </a:schemeClr>
            </a:lnRef>
            <a:fillRef idx="2">
              <a:schemeClr val="accent5">
                <a:hueOff val="-6622584"/>
                <a:satOff val="26541"/>
                <a:lumOff val="5752"/>
                <a:alphaOff val="0"/>
              </a:schemeClr>
            </a:fillRef>
            <a:effectRef idx="1">
              <a:schemeClr val="accent5">
                <a:hueOff val="-6622584"/>
                <a:satOff val="26541"/>
                <a:lumOff val="5752"/>
                <a:alphaOff val="0"/>
              </a:schemeClr>
            </a:effectRef>
            <a:fontRef idx="minor">
              <a:schemeClr val="dk1"/>
            </a:fontRef>
          </p:style>
        </p:sp>
        <p:sp>
          <p:nvSpPr>
            <p:cNvPr id="18" name="Pie 8"/>
            <p:cNvSpPr/>
            <p:nvPr/>
          </p:nvSpPr>
          <p:spPr>
            <a:xfrm rot="21600000">
              <a:off x="5125030" y="2666190"/>
              <a:ext cx="1579549" cy="1579549"/>
            </a:xfrm>
            <a:prstGeom prst="rect">
              <a:avLst/>
            </a:prstGeom>
            <a:grpFill/>
            <a:sp3d/>
          </p:spPr>
          <p:style>
            <a:lnRef idx="0">
              <a:scrgbClr r="0" g="0" b="0"/>
            </a:lnRef>
            <a:fillRef idx="0">
              <a:scrgbClr r="0" g="0" b="0"/>
            </a:fillRef>
            <a:effectRef idx="0">
              <a:scrgbClr r="0" g="0" b="0"/>
            </a:effectRef>
            <a:fontRef idx="minor">
              <a:schemeClr val="dk1"/>
            </a:fontRef>
          </p:style>
          <p:txBody>
            <a:bodyPr spcFirstLastPara="0" vert="horz" wrap="square" lIns="170688" tIns="170688" rIns="170688" bIns="170688" numCol="1" spcCol="1270" anchor="ctr" anchorCtr="0">
              <a:noAutofit/>
            </a:bodyPr>
            <a:lstStyle/>
            <a:p>
              <a:pPr lvl="0" algn="ctr" defTabSz="1066800">
                <a:lnSpc>
                  <a:spcPct val="90000"/>
                </a:lnSpc>
                <a:spcBef>
                  <a:spcPct val="0"/>
                </a:spcBef>
                <a:spcAft>
                  <a:spcPct val="35000"/>
                </a:spcAft>
              </a:pPr>
              <a:r>
                <a:rPr lang="vi-VN" sz="2400" b="1" kern="1200" dirty="0" smtClean="0">
                  <a:latin typeface="Times New Roman" pitchFamily="18" charset="0"/>
                  <a:cs typeface="Times New Roman" pitchFamily="18" charset="0"/>
                </a:rPr>
                <a:t>Thành phần phụ chú</a:t>
              </a:r>
              <a:endParaRPr lang="en-US" sz="2400" b="1" kern="1200" dirty="0">
                <a:latin typeface="Times New Roman" pitchFamily="18" charset="0"/>
                <a:cs typeface="Times New Roman" pitchFamily="18" charset="0"/>
              </a:endParaRPr>
            </a:p>
          </p:txBody>
        </p:sp>
      </p:grpSp>
      <p:grpSp>
        <p:nvGrpSpPr>
          <p:cNvPr id="12" name="Group 11"/>
          <p:cNvGrpSpPr/>
          <p:nvPr/>
        </p:nvGrpSpPr>
        <p:grpSpPr>
          <a:xfrm>
            <a:off x="3721323" y="3461743"/>
            <a:ext cx="2233820" cy="2233820"/>
            <a:chOff x="2788031" y="2666190"/>
            <a:chExt cx="2233820" cy="2233820"/>
          </a:xfrm>
          <a:solidFill>
            <a:schemeClr val="accent3">
              <a:lumMod val="75000"/>
            </a:schemeClr>
          </a:solidFill>
          <a:scene3d>
            <a:camera prst="orthographicFront"/>
            <a:lightRig rig="flat" dir="t"/>
          </a:scene3d>
        </p:grpSpPr>
        <p:sp>
          <p:nvSpPr>
            <p:cNvPr id="15" name="Pie 14"/>
            <p:cNvSpPr/>
            <p:nvPr/>
          </p:nvSpPr>
          <p:spPr>
            <a:xfrm rot="16200000">
              <a:off x="2788031" y="2666190"/>
              <a:ext cx="2233820" cy="2233820"/>
            </a:xfrm>
            <a:prstGeom prst="pieWedge">
              <a:avLst/>
            </a:prstGeom>
            <a:grpFill/>
            <a:sp3d prstMaterial="dkEdge">
              <a:bevelT w="8200" h="38100"/>
            </a:sp3d>
          </p:spPr>
          <p:style>
            <a:lnRef idx="0">
              <a:schemeClr val="lt1">
                <a:hueOff val="0"/>
                <a:satOff val="0"/>
                <a:lumOff val="0"/>
                <a:alphaOff val="0"/>
              </a:schemeClr>
            </a:lnRef>
            <a:fillRef idx="2">
              <a:schemeClr val="accent5">
                <a:hueOff val="-9933876"/>
                <a:satOff val="39811"/>
                <a:lumOff val="8628"/>
                <a:alphaOff val="0"/>
              </a:schemeClr>
            </a:fillRef>
            <a:effectRef idx="1">
              <a:schemeClr val="accent5">
                <a:hueOff val="-9933876"/>
                <a:satOff val="39811"/>
                <a:lumOff val="8628"/>
                <a:alphaOff val="0"/>
              </a:schemeClr>
            </a:effectRef>
            <a:fontRef idx="minor">
              <a:schemeClr val="dk1"/>
            </a:fontRef>
          </p:style>
        </p:sp>
        <p:sp>
          <p:nvSpPr>
            <p:cNvPr id="16" name="Pie 10"/>
            <p:cNvSpPr/>
            <p:nvPr/>
          </p:nvSpPr>
          <p:spPr>
            <a:xfrm rot="21600000">
              <a:off x="3442302" y="2666190"/>
              <a:ext cx="1579549" cy="1579549"/>
            </a:xfrm>
            <a:prstGeom prst="rect">
              <a:avLst/>
            </a:prstGeom>
            <a:grpFill/>
            <a:sp3d/>
          </p:spPr>
          <p:style>
            <a:lnRef idx="0">
              <a:scrgbClr r="0" g="0" b="0"/>
            </a:lnRef>
            <a:fillRef idx="0">
              <a:scrgbClr r="0" g="0" b="0"/>
            </a:fillRef>
            <a:effectRef idx="0">
              <a:scrgbClr r="0" g="0" b="0"/>
            </a:effectRef>
            <a:fontRef idx="minor">
              <a:schemeClr val="dk1"/>
            </a:fontRef>
          </p:style>
          <p:txBody>
            <a:bodyPr spcFirstLastPara="0" vert="horz" wrap="square" lIns="170688" tIns="170688" rIns="170688" bIns="170688" numCol="1" spcCol="1270" anchor="ctr" anchorCtr="0">
              <a:noAutofit/>
            </a:bodyPr>
            <a:lstStyle/>
            <a:p>
              <a:pPr lvl="0" algn="ctr" defTabSz="1066800">
                <a:lnSpc>
                  <a:spcPct val="90000"/>
                </a:lnSpc>
                <a:spcBef>
                  <a:spcPct val="0"/>
                </a:spcBef>
                <a:spcAft>
                  <a:spcPct val="35000"/>
                </a:spcAft>
              </a:pPr>
              <a:r>
                <a:rPr lang="vi-VN" sz="2400" b="1" kern="1200" dirty="0" smtClean="0">
                  <a:solidFill>
                    <a:schemeClr val="bg1"/>
                  </a:solidFill>
                  <a:latin typeface="Times New Roman" pitchFamily="18" charset="0"/>
                  <a:cs typeface="Times New Roman" pitchFamily="18" charset="0"/>
                </a:rPr>
                <a:t>Thành phần gọi - đáp</a:t>
              </a:r>
              <a:endParaRPr lang="en-US" sz="2400" b="1" kern="1200" dirty="0">
                <a:solidFill>
                  <a:schemeClr val="bg1"/>
                </a:solidFill>
                <a:latin typeface="Times New Roman" pitchFamily="18" charset="0"/>
                <a:cs typeface="Times New Roman" pitchFamily="18" charset="0"/>
              </a:endParaRPr>
            </a:p>
          </p:txBody>
        </p:sp>
      </p:grpSp>
      <p:sp>
        <p:nvSpPr>
          <p:cNvPr id="13" name="Circular Arrow 12"/>
          <p:cNvSpPr/>
          <p:nvPr/>
        </p:nvSpPr>
        <p:spPr>
          <a:xfrm>
            <a:off x="5621102" y="2945850"/>
            <a:ext cx="771261" cy="670661"/>
          </a:xfrm>
          <a:prstGeom prst="circularArrow">
            <a:avLst/>
          </a:prstGeom>
          <a:scene3d>
            <a:camera prst="orthographicFront"/>
            <a:lightRig rig="flat" dir="t"/>
          </a:scene3d>
          <a:sp3d prstMaterial="dkEdge">
            <a:bevelT w="8200" h="38100"/>
          </a:sp3d>
        </p:spPr>
        <p:style>
          <a:lnRef idx="1">
            <a:schemeClr val="lt1">
              <a:hueOff val="0"/>
              <a:satOff val="0"/>
              <a:lumOff val="0"/>
              <a:alphaOff val="0"/>
            </a:schemeClr>
          </a:lnRef>
          <a:fillRef idx="2">
            <a:schemeClr val="accent5">
              <a:tint val="40000"/>
              <a:hueOff val="0"/>
              <a:satOff val="0"/>
              <a:lumOff val="0"/>
              <a:alphaOff val="0"/>
            </a:schemeClr>
          </a:fillRef>
          <a:effectRef idx="1">
            <a:schemeClr val="accent5">
              <a:tint val="40000"/>
              <a:hueOff val="0"/>
              <a:satOff val="0"/>
              <a:lumOff val="0"/>
              <a:alphaOff val="0"/>
            </a:schemeClr>
          </a:effectRef>
          <a:fontRef idx="minor">
            <a:schemeClr val="dk1">
              <a:hueOff val="0"/>
              <a:satOff val="0"/>
              <a:lumOff val="0"/>
              <a:alphaOff val="0"/>
            </a:schemeClr>
          </a:fontRef>
        </p:style>
      </p:sp>
      <p:sp>
        <p:nvSpPr>
          <p:cNvPr id="14" name="Circular Arrow 13"/>
          <p:cNvSpPr/>
          <p:nvPr/>
        </p:nvSpPr>
        <p:spPr>
          <a:xfrm rot="10800000">
            <a:off x="5621102" y="3203796"/>
            <a:ext cx="771261" cy="670661"/>
          </a:xfrm>
          <a:prstGeom prst="circularArrow">
            <a:avLst/>
          </a:prstGeom>
          <a:scene3d>
            <a:camera prst="orthographicFront"/>
            <a:lightRig rig="flat" dir="t"/>
          </a:scene3d>
          <a:sp3d prstMaterial="dkEdge">
            <a:bevelT w="8200" h="38100"/>
          </a:sp3d>
        </p:spPr>
        <p:style>
          <a:lnRef idx="1">
            <a:schemeClr val="lt1">
              <a:hueOff val="0"/>
              <a:satOff val="0"/>
              <a:lumOff val="0"/>
              <a:alphaOff val="0"/>
            </a:schemeClr>
          </a:lnRef>
          <a:fillRef idx="2">
            <a:schemeClr val="accent5">
              <a:tint val="40000"/>
              <a:hueOff val="0"/>
              <a:satOff val="0"/>
              <a:lumOff val="0"/>
              <a:alphaOff val="0"/>
            </a:schemeClr>
          </a:fillRef>
          <a:effectRef idx="1">
            <a:schemeClr val="accent5">
              <a:tint val="40000"/>
              <a:hueOff val="0"/>
              <a:satOff val="0"/>
              <a:lumOff val="0"/>
              <a:alphaOff val="0"/>
            </a:schemeClr>
          </a:effectRef>
          <a:fontRef idx="minor">
            <a:schemeClr val="dk1">
              <a:hueOff val="0"/>
              <a:satOff val="0"/>
              <a:lumOff val="0"/>
              <a:alphaOff val="0"/>
            </a:schemeClr>
          </a:fontRef>
        </p:style>
      </p:sp>
      <p:sp>
        <p:nvSpPr>
          <p:cNvPr id="4" name="Rectangle 3"/>
          <p:cNvSpPr/>
          <p:nvPr/>
        </p:nvSpPr>
        <p:spPr>
          <a:xfrm>
            <a:off x="913011" y="1052736"/>
            <a:ext cx="3384375" cy="1569660"/>
          </a:xfrm>
          <a:prstGeom prst="rect">
            <a:avLst/>
          </a:prstGeom>
        </p:spPr>
        <p:txBody>
          <a:bodyPr wrap="square">
            <a:spAutoFit/>
          </a:bodyPr>
          <a:lstStyle/>
          <a:p>
            <a:pPr lvl="0"/>
            <a:r>
              <a:rPr lang="vi-VN" sz="3200" i="1">
                <a:solidFill>
                  <a:srgbClr val="FF0000"/>
                </a:solidFill>
                <a:latin typeface="Times New Roman" pitchFamily="18" charset="0"/>
                <a:cs typeface="Times New Roman" pitchFamily="18" charset="0"/>
              </a:rPr>
              <a:t>Thể hiện độ tin cậy</a:t>
            </a:r>
            <a:endParaRPr lang="en-US" sz="3200" i="1">
              <a:solidFill>
                <a:srgbClr val="FF0000"/>
              </a:solidFill>
              <a:latin typeface="Times New Roman" pitchFamily="18" charset="0"/>
              <a:cs typeface="Times New Roman" pitchFamily="18" charset="0"/>
            </a:endParaRPr>
          </a:p>
          <a:p>
            <a:pPr lvl="0"/>
            <a:r>
              <a:rPr lang="vi-VN" sz="3200" i="1">
                <a:solidFill>
                  <a:srgbClr val="FF0000"/>
                </a:solidFill>
                <a:latin typeface="Times New Roman" pitchFamily="18" charset="0"/>
                <a:cs typeface="Times New Roman" pitchFamily="18" charset="0"/>
              </a:rPr>
              <a:t>Chắc hẳn, chắc chắn, có lẽ,... </a:t>
            </a:r>
            <a:endParaRPr lang="en-US" sz="3200" i="1" dirty="0">
              <a:solidFill>
                <a:srgbClr val="FF0000"/>
              </a:solidFill>
              <a:latin typeface="Times New Roman" pitchFamily="18" charset="0"/>
              <a:cs typeface="Times New Roman" pitchFamily="18" charset="0"/>
            </a:endParaRPr>
          </a:p>
        </p:txBody>
      </p:sp>
      <p:sp>
        <p:nvSpPr>
          <p:cNvPr id="6" name="Rectangle 5"/>
          <p:cNvSpPr/>
          <p:nvPr/>
        </p:nvSpPr>
        <p:spPr>
          <a:xfrm>
            <a:off x="942226" y="3861048"/>
            <a:ext cx="3643193" cy="1569660"/>
          </a:xfrm>
          <a:prstGeom prst="rect">
            <a:avLst/>
          </a:prstGeom>
        </p:spPr>
        <p:txBody>
          <a:bodyPr wrap="square">
            <a:spAutoFit/>
          </a:bodyPr>
          <a:lstStyle/>
          <a:p>
            <a:pPr lvl="0"/>
            <a:r>
              <a:rPr lang="vi-VN" sz="3200" i="1">
                <a:solidFill>
                  <a:srgbClr val="FF0000"/>
                </a:solidFill>
                <a:latin typeface="Times New Roman" pitchFamily="18" charset="0"/>
                <a:cs typeface="Times New Roman" pitchFamily="18" charset="0"/>
              </a:rPr>
              <a:t>Tạo lập, duy trì</a:t>
            </a:r>
            <a:endParaRPr lang="en-US" sz="3200" i="1">
              <a:solidFill>
                <a:srgbClr val="FF0000"/>
              </a:solidFill>
              <a:latin typeface="Times New Roman" pitchFamily="18" charset="0"/>
              <a:cs typeface="Times New Roman" pitchFamily="18" charset="0"/>
            </a:endParaRPr>
          </a:p>
          <a:p>
            <a:pPr lvl="0"/>
            <a:r>
              <a:rPr lang="vi-VN" sz="3200" i="1">
                <a:solidFill>
                  <a:srgbClr val="FF0000"/>
                </a:solidFill>
                <a:latin typeface="Times New Roman" pitchFamily="18" charset="0"/>
                <a:cs typeface="Times New Roman" pitchFamily="18" charset="0"/>
              </a:rPr>
              <a:t>đối thoại</a:t>
            </a:r>
            <a:endParaRPr lang="en-US" sz="3200" i="1">
              <a:solidFill>
                <a:srgbClr val="FF0000"/>
              </a:solidFill>
              <a:latin typeface="Times New Roman" pitchFamily="18" charset="0"/>
              <a:cs typeface="Times New Roman" pitchFamily="18" charset="0"/>
            </a:endParaRPr>
          </a:p>
          <a:p>
            <a:pPr lvl="0"/>
            <a:r>
              <a:rPr lang="vi-VN" sz="3200" i="1">
                <a:solidFill>
                  <a:srgbClr val="FF0000"/>
                </a:solidFill>
                <a:latin typeface="Times New Roman" pitchFamily="18" charset="0"/>
                <a:cs typeface="Times New Roman" pitchFamily="18" charset="0"/>
              </a:rPr>
              <a:t>Này, ơi, ê, vâng, dạ...</a:t>
            </a:r>
            <a:endParaRPr lang="en-US" sz="3200" i="1" dirty="0">
              <a:solidFill>
                <a:srgbClr val="FF0000"/>
              </a:solidFill>
              <a:latin typeface="Times New Roman" pitchFamily="18" charset="0"/>
              <a:cs typeface="Times New Roman" pitchFamily="18" charset="0"/>
            </a:endParaRPr>
          </a:p>
        </p:txBody>
      </p:sp>
      <p:sp>
        <p:nvSpPr>
          <p:cNvPr id="23" name="Rectangle 22"/>
          <p:cNvSpPr/>
          <p:nvPr/>
        </p:nvSpPr>
        <p:spPr>
          <a:xfrm>
            <a:off x="8333741" y="1124744"/>
            <a:ext cx="2948422" cy="1569660"/>
          </a:xfrm>
          <a:prstGeom prst="rect">
            <a:avLst/>
          </a:prstGeom>
        </p:spPr>
        <p:txBody>
          <a:bodyPr wrap="square">
            <a:spAutoFit/>
          </a:bodyPr>
          <a:lstStyle/>
          <a:p>
            <a:pPr lvl="0"/>
            <a:r>
              <a:rPr lang="vi-VN" sz="3200" i="1">
                <a:solidFill>
                  <a:srgbClr val="FF0000"/>
                </a:solidFill>
                <a:latin typeface="Times New Roman" pitchFamily="18" charset="0"/>
                <a:cs typeface="Times New Roman" pitchFamily="18" charset="0"/>
              </a:rPr>
              <a:t>Bộc lộ cảm xúc</a:t>
            </a:r>
            <a:endParaRPr lang="en-US" sz="3200" i="1">
              <a:solidFill>
                <a:srgbClr val="FF0000"/>
              </a:solidFill>
              <a:latin typeface="Times New Roman" pitchFamily="18" charset="0"/>
              <a:cs typeface="Times New Roman" pitchFamily="18" charset="0"/>
            </a:endParaRPr>
          </a:p>
          <a:p>
            <a:pPr lvl="0"/>
            <a:r>
              <a:rPr lang="vi-VN" sz="3200" i="1">
                <a:solidFill>
                  <a:srgbClr val="FF0000"/>
                </a:solidFill>
                <a:latin typeface="Times New Roman" pitchFamily="18" charset="0"/>
                <a:cs typeface="Times New Roman" pitchFamily="18" charset="0"/>
              </a:rPr>
              <a:t>Ơi, trời ơi, a, ôi chao,...</a:t>
            </a:r>
            <a:endParaRPr lang="en-US" sz="3200" i="1" dirty="0">
              <a:solidFill>
                <a:srgbClr val="FF0000"/>
              </a:solidFill>
              <a:latin typeface="Times New Roman" pitchFamily="18" charset="0"/>
              <a:cs typeface="Times New Roman" pitchFamily="18" charset="0"/>
            </a:endParaRPr>
          </a:p>
        </p:txBody>
      </p:sp>
      <p:sp>
        <p:nvSpPr>
          <p:cNvPr id="24" name="Rectangle 23"/>
          <p:cNvSpPr/>
          <p:nvPr/>
        </p:nvSpPr>
        <p:spPr>
          <a:xfrm>
            <a:off x="8331406" y="3861048"/>
            <a:ext cx="3094773" cy="1569660"/>
          </a:xfrm>
          <a:prstGeom prst="rect">
            <a:avLst/>
          </a:prstGeom>
        </p:spPr>
        <p:txBody>
          <a:bodyPr wrap="square">
            <a:spAutoFit/>
          </a:bodyPr>
          <a:lstStyle/>
          <a:p>
            <a:pPr lvl="0"/>
            <a:r>
              <a:rPr lang="vi-VN" sz="3200" i="1">
                <a:solidFill>
                  <a:srgbClr val="FF0000"/>
                </a:solidFill>
                <a:latin typeface="Times New Roman" pitchFamily="18" charset="0"/>
                <a:cs typeface="Times New Roman" pitchFamily="18" charset="0"/>
              </a:rPr>
              <a:t>Bổ sung chi tiết cho nội dung chính</a:t>
            </a:r>
            <a:endParaRPr lang="en-US" sz="3200" i="1" dirty="0">
              <a:solidFill>
                <a:srgbClr val="FF0000"/>
              </a:solidFill>
              <a:latin typeface="Times New Roman" pitchFamily="18" charset="0"/>
              <a:cs typeface="Times New Roman" pitchFamily="18" charset="0"/>
            </a:endParaRPr>
          </a:p>
        </p:txBody>
      </p:sp>
    </p:spTree>
    <p:extLst>
      <p:ext uri="{BB962C8B-B14F-4D97-AF65-F5344CB8AC3E}">
        <p14:creationId xmlns:p14="http://schemas.microsoft.com/office/powerpoint/2010/main" val="2189151428"/>
      </p:ext>
    </p:extLst>
  </p:cSld>
  <p:clrMapOvr>
    <a:masterClrMapping/>
  </p:clrMapOvr>
  <mc:AlternateContent xmlns:mc="http://schemas.openxmlformats.org/markup-compatibility/2006" xmlns:p14="http://schemas.microsoft.com/office/powerpoint/2010/main">
    <mc:Choice Requires="p14">
      <p:transition spd="slow" p14:dur="900" advClick="0" advTm="5000">
        <p14:warp dir="in"/>
      </p:transition>
    </mc:Choice>
    <mc:Fallback xmlns="">
      <p:transition spd="slow" advClick="0" advTm="5000">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6" presetClass="entr" presetSubtype="0" fill="hold" nodeType="clickEffect">
                                  <p:stCondLst>
                                    <p:cond delay="0"/>
                                  </p:stCondLst>
                                  <p:childTnLst>
                                    <p:set>
                                      <p:cBhvr>
                                        <p:cTn id="6" dur="1" fill="hold">
                                          <p:stCondLst>
                                            <p:cond delay="0"/>
                                          </p:stCondLst>
                                        </p:cTn>
                                        <p:tgtEl>
                                          <p:spTgt spid="9"/>
                                        </p:tgtEl>
                                        <p:attrNameLst>
                                          <p:attrName>style.visibility</p:attrName>
                                        </p:attrNameLst>
                                      </p:cBhvr>
                                      <p:to>
                                        <p:strVal val="visible"/>
                                      </p:to>
                                    </p:set>
                                    <p:animEffect transition="in" filter="wipe(down)">
                                      <p:cBhvr>
                                        <p:cTn id="7" dur="580">
                                          <p:stCondLst>
                                            <p:cond delay="0"/>
                                          </p:stCondLst>
                                        </p:cTn>
                                        <p:tgtEl>
                                          <p:spTgt spid="9"/>
                                        </p:tgtEl>
                                      </p:cBhvr>
                                    </p:animEffect>
                                    <p:anim calcmode="lin" valueType="num">
                                      <p:cBhvr>
                                        <p:cTn id="8" dur="1822" tmFilter="0,0; 0.14,0.36; 0.43,0.73; 0.71,0.91; 1.0,1.0">
                                          <p:stCondLst>
                                            <p:cond delay="0"/>
                                          </p:stCondLst>
                                        </p:cTn>
                                        <p:tgtEl>
                                          <p:spTgt spid="9"/>
                                        </p:tgtEl>
                                        <p:attrNameLst>
                                          <p:attrName>ppt_x</p:attrName>
                                        </p:attrNameLst>
                                      </p:cBhvr>
                                      <p:tavLst>
                                        <p:tav tm="0">
                                          <p:val>
                                            <p:strVal val="#ppt_x-0.25"/>
                                          </p:val>
                                        </p:tav>
                                        <p:tav tm="100000">
                                          <p:val>
                                            <p:strVal val="#ppt_x"/>
                                          </p:val>
                                        </p:tav>
                                      </p:tavLst>
                                    </p:anim>
                                    <p:anim calcmode="lin" valueType="num">
                                      <p:cBhvr>
                                        <p:cTn id="9" dur="664" tmFilter="0.0,0.0; 0.25,0.07; 0.50,0.2; 0.75,0.467; 1.0,1.0">
                                          <p:stCondLst>
                                            <p:cond delay="0"/>
                                          </p:stCondLst>
                                        </p:cTn>
                                        <p:tgtEl>
                                          <p:spTgt spid="9"/>
                                        </p:tgtEl>
                                        <p:attrNameLst>
                                          <p:attrName>ppt_y</p:attrName>
                                        </p:attrNameLst>
                                      </p:cBhvr>
                                      <p:tavLst>
                                        <p:tav tm="0" fmla="#ppt_y-sin(pi*$)/3">
                                          <p:val>
                                            <p:fltVal val="0.5"/>
                                          </p:val>
                                        </p:tav>
                                        <p:tav tm="100000">
                                          <p:val>
                                            <p:fltVal val="1"/>
                                          </p:val>
                                        </p:tav>
                                      </p:tavLst>
                                    </p:anim>
                                    <p:anim calcmode="lin" valueType="num">
                                      <p:cBhvr>
                                        <p:cTn id="10" dur="664" tmFilter="0, 0; 0.125,0.2665; 0.25,0.4; 0.375,0.465; 0.5,0.5;  0.625,0.535; 0.75,0.6; 0.875,0.7335; 1,1">
                                          <p:stCondLst>
                                            <p:cond delay="664"/>
                                          </p:stCondLst>
                                        </p:cTn>
                                        <p:tgtEl>
                                          <p:spTgt spid="9"/>
                                        </p:tgtEl>
                                        <p:attrNameLst>
                                          <p:attrName>ppt_y</p:attrName>
                                        </p:attrNameLst>
                                      </p:cBhvr>
                                      <p:tavLst>
                                        <p:tav tm="0" fmla="#ppt_y-sin(pi*$)/9">
                                          <p:val>
                                            <p:fltVal val="0"/>
                                          </p:val>
                                        </p:tav>
                                        <p:tav tm="100000">
                                          <p:val>
                                            <p:fltVal val="1"/>
                                          </p:val>
                                        </p:tav>
                                      </p:tavLst>
                                    </p:anim>
                                    <p:anim calcmode="lin" valueType="num">
                                      <p:cBhvr>
                                        <p:cTn id="11" dur="332" tmFilter="0, 0; 0.125,0.2665; 0.25,0.4; 0.375,0.465; 0.5,0.5;  0.625,0.535; 0.75,0.6; 0.875,0.7335; 1,1">
                                          <p:stCondLst>
                                            <p:cond delay="1324"/>
                                          </p:stCondLst>
                                        </p:cTn>
                                        <p:tgtEl>
                                          <p:spTgt spid="9"/>
                                        </p:tgtEl>
                                        <p:attrNameLst>
                                          <p:attrName>ppt_y</p:attrName>
                                        </p:attrNameLst>
                                      </p:cBhvr>
                                      <p:tavLst>
                                        <p:tav tm="0" fmla="#ppt_y-sin(pi*$)/27">
                                          <p:val>
                                            <p:fltVal val="0"/>
                                          </p:val>
                                        </p:tav>
                                        <p:tav tm="100000">
                                          <p:val>
                                            <p:fltVal val="1"/>
                                          </p:val>
                                        </p:tav>
                                      </p:tavLst>
                                    </p:anim>
                                    <p:anim calcmode="lin" valueType="num">
                                      <p:cBhvr>
                                        <p:cTn id="12" dur="164" tmFilter="0, 0; 0.125,0.2665; 0.25,0.4; 0.375,0.465; 0.5,0.5;  0.625,0.535; 0.75,0.6; 0.875,0.7335; 1,1">
                                          <p:stCondLst>
                                            <p:cond delay="1656"/>
                                          </p:stCondLst>
                                        </p:cTn>
                                        <p:tgtEl>
                                          <p:spTgt spid="9"/>
                                        </p:tgtEl>
                                        <p:attrNameLst>
                                          <p:attrName>ppt_y</p:attrName>
                                        </p:attrNameLst>
                                      </p:cBhvr>
                                      <p:tavLst>
                                        <p:tav tm="0" fmla="#ppt_y-sin(pi*$)/81">
                                          <p:val>
                                            <p:fltVal val="0"/>
                                          </p:val>
                                        </p:tav>
                                        <p:tav tm="100000">
                                          <p:val>
                                            <p:fltVal val="1"/>
                                          </p:val>
                                        </p:tav>
                                      </p:tavLst>
                                    </p:anim>
                                    <p:animScale>
                                      <p:cBhvr>
                                        <p:cTn id="13" dur="26">
                                          <p:stCondLst>
                                            <p:cond delay="650"/>
                                          </p:stCondLst>
                                        </p:cTn>
                                        <p:tgtEl>
                                          <p:spTgt spid="9"/>
                                        </p:tgtEl>
                                      </p:cBhvr>
                                      <p:to x="100000" y="60000"/>
                                    </p:animScale>
                                    <p:animScale>
                                      <p:cBhvr>
                                        <p:cTn id="14" dur="166" decel="50000">
                                          <p:stCondLst>
                                            <p:cond delay="676"/>
                                          </p:stCondLst>
                                        </p:cTn>
                                        <p:tgtEl>
                                          <p:spTgt spid="9"/>
                                        </p:tgtEl>
                                      </p:cBhvr>
                                      <p:to x="100000" y="100000"/>
                                    </p:animScale>
                                    <p:animScale>
                                      <p:cBhvr>
                                        <p:cTn id="15" dur="26">
                                          <p:stCondLst>
                                            <p:cond delay="1312"/>
                                          </p:stCondLst>
                                        </p:cTn>
                                        <p:tgtEl>
                                          <p:spTgt spid="9"/>
                                        </p:tgtEl>
                                      </p:cBhvr>
                                      <p:to x="100000" y="80000"/>
                                    </p:animScale>
                                    <p:animScale>
                                      <p:cBhvr>
                                        <p:cTn id="16" dur="166" decel="50000">
                                          <p:stCondLst>
                                            <p:cond delay="1338"/>
                                          </p:stCondLst>
                                        </p:cTn>
                                        <p:tgtEl>
                                          <p:spTgt spid="9"/>
                                        </p:tgtEl>
                                      </p:cBhvr>
                                      <p:to x="100000" y="100000"/>
                                    </p:animScale>
                                    <p:animScale>
                                      <p:cBhvr>
                                        <p:cTn id="17" dur="26">
                                          <p:stCondLst>
                                            <p:cond delay="1642"/>
                                          </p:stCondLst>
                                        </p:cTn>
                                        <p:tgtEl>
                                          <p:spTgt spid="9"/>
                                        </p:tgtEl>
                                      </p:cBhvr>
                                      <p:to x="100000" y="90000"/>
                                    </p:animScale>
                                    <p:animScale>
                                      <p:cBhvr>
                                        <p:cTn id="18" dur="166" decel="50000">
                                          <p:stCondLst>
                                            <p:cond delay="1668"/>
                                          </p:stCondLst>
                                        </p:cTn>
                                        <p:tgtEl>
                                          <p:spTgt spid="9"/>
                                        </p:tgtEl>
                                      </p:cBhvr>
                                      <p:to x="100000" y="100000"/>
                                    </p:animScale>
                                    <p:animScale>
                                      <p:cBhvr>
                                        <p:cTn id="19" dur="26">
                                          <p:stCondLst>
                                            <p:cond delay="1808"/>
                                          </p:stCondLst>
                                        </p:cTn>
                                        <p:tgtEl>
                                          <p:spTgt spid="9"/>
                                        </p:tgtEl>
                                      </p:cBhvr>
                                      <p:to x="100000" y="95000"/>
                                    </p:animScale>
                                    <p:animScale>
                                      <p:cBhvr>
                                        <p:cTn id="20" dur="166" decel="50000">
                                          <p:stCondLst>
                                            <p:cond delay="1834"/>
                                          </p:stCondLst>
                                        </p:cTn>
                                        <p:tgtEl>
                                          <p:spTgt spid="9"/>
                                        </p:tgtEl>
                                      </p:cBhvr>
                                      <p:to x="100000" y="100000"/>
                                    </p:animScale>
                                  </p:childTnLst>
                                </p:cTn>
                              </p:par>
                              <p:par>
                                <p:cTn id="21" presetID="26" presetClass="entr" presetSubtype="0" fill="hold" nodeType="withEffect">
                                  <p:stCondLst>
                                    <p:cond delay="0"/>
                                  </p:stCondLst>
                                  <p:childTnLst>
                                    <p:set>
                                      <p:cBhvr>
                                        <p:cTn id="22" dur="1" fill="hold">
                                          <p:stCondLst>
                                            <p:cond delay="0"/>
                                          </p:stCondLst>
                                        </p:cTn>
                                        <p:tgtEl>
                                          <p:spTgt spid="10"/>
                                        </p:tgtEl>
                                        <p:attrNameLst>
                                          <p:attrName>style.visibility</p:attrName>
                                        </p:attrNameLst>
                                      </p:cBhvr>
                                      <p:to>
                                        <p:strVal val="visible"/>
                                      </p:to>
                                    </p:set>
                                    <p:animEffect transition="in" filter="wipe(down)">
                                      <p:cBhvr>
                                        <p:cTn id="23" dur="580">
                                          <p:stCondLst>
                                            <p:cond delay="0"/>
                                          </p:stCondLst>
                                        </p:cTn>
                                        <p:tgtEl>
                                          <p:spTgt spid="10"/>
                                        </p:tgtEl>
                                      </p:cBhvr>
                                    </p:animEffect>
                                    <p:anim calcmode="lin" valueType="num">
                                      <p:cBhvr>
                                        <p:cTn id="24" dur="1822" tmFilter="0,0; 0.14,0.36; 0.43,0.73; 0.71,0.91; 1.0,1.0">
                                          <p:stCondLst>
                                            <p:cond delay="0"/>
                                          </p:stCondLst>
                                        </p:cTn>
                                        <p:tgtEl>
                                          <p:spTgt spid="10"/>
                                        </p:tgtEl>
                                        <p:attrNameLst>
                                          <p:attrName>ppt_x</p:attrName>
                                        </p:attrNameLst>
                                      </p:cBhvr>
                                      <p:tavLst>
                                        <p:tav tm="0">
                                          <p:val>
                                            <p:strVal val="#ppt_x-0.25"/>
                                          </p:val>
                                        </p:tav>
                                        <p:tav tm="100000">
                                          <p:val>
                                            <p:strVal val="#ppt_x"/>
                                          </p:val>
                                        </p:tav>
                                      </p:tavLst>
                                    </p:anim>
                                    <p:anim calcmode="lin" valueType="num">
                                      <p:cBhvr>
                                        <p:cTn id="25" dur="664" tmFilter="0.0,0.0; 0.25,0.07; 0.50,0.2; 0.75,0.467; 1.0,1.0">
                                          <p:stCondLst>
                                            <p:cond delay="0"/>
                                          </p:stCondLst>
                                        </p:cTn>
                                        <p:tgtEl>
                                          <p:spTgt spid="10"/>
                                        </p:tgtEl>
                                        <p:attrNameLst>
                                          <p:attrName>ppt_y</p:attrName>
                                        </p:attrNameLst>
                                      </p:cBhvr>
                                      <p:tavLst>
                                        <p:tav tm="0" fmla="#ppt_y-sin(pi*$)/3">
                                          <p:val>
                                            <p:fltVal val="0.5"/>
                                          </p:val>
                                        </p:tav>
                                        <p:tav tm="100000">
                                          <p:val>
                                            <p:fltVal val="1"/>
                                          </p:val>
                                        </p:tav>
                                      </p:tavLst>
                                    </p:anim>
                                    <p:anim calcmode="lin" valueType="num">
                                      <p:cBhvr>
                                        <p:cTn id="26" dur="664" tmFilter="0, 0; 0.125,0.2665; 0.25,0.4; 0.375,0.465; 0.5,0.5;  0.625,0.535; 0.75,0.6; 0.875,0.7335; 1,1">
                                          <p:stCondLst>
                                            <p:cond delay="664"/>
                                          </p:stCondLst>
                                        </p:cTn>
                                        <p:tgtEl>
                                          <p:spTgt spid="10"/>
                                        </p:tgtEl>
                                        <p:attrNameLst>
                                          <p:attrName>ppt_y</p:attrName>
                                        </p:attrNameLst>
                                      </p:cBhvr>
                                      <p:tavLst>
                                        <p:tav tm="0" fmla="#ppt_y-sin(pi*$)/9">
                                          <p:val>
                                            <p:fltVal val="0"/>
                                          </p:val>
                                        </p:tav>
                                        <p:tav tm="100000">
                                          <p:val>
                                            <p:fltVal val="1"/>
                                          </p:val>
                                        </p:tav>
                                      </p:tavLst>
                                    </p:anim>
                                    <p:anim calcmode="lin" valueType="num">
                                      <p:cBhvr>
                                        <p:cTn id="27" dur="332" tmFilter="0, 0; 0.125,0.2665; 0.25,0.4; 0.375,0.465; 0.5,0.5;  0.625,0.535; 0.75,0.6; 0.875,0.7335; 1,1">
                                          <p:stCondLst>
                                            <p:cond delay="1324"/>
                                          </p:stCondLst>
                                        </p:cTn>
                                        <p:tgtEl>
                                          <p:spTgt spid="10"/>
                                        </p:tgtEl>
                                        <p:attrNameLst>
                                          <p:attrName>ppt_y</p:attrName>
                                        </p:attrNameLst>
                                      </p:cBhvr>
                                      <p:tavLst>
                                        <p:tav tm="0" fmla="#ppt_y-sin(pi*$)/27">
                                          <p:val>
                                            <p:fltVal val="0"/>
                                          </p:val>
                                        </p:tav>
                                        <p:tav tm="100000">
                                          <p:val>
                                            <p:fltVal val="1"/>
                                          </p:val>
                                        </p:tav>
                                      </p:tavLst>
                                    </p:anim>
                                    <p:anim calcmode="lin" valueType="num">
                                      <p:cBhvr>
                                        <p:cTn id="28" dur="164" tmFilter="0, 0; 0.125,0.2665; 0.25,0.4; 0.375,0.465; 0.5,0.5;  0.625,0.535; 0.75,0.6; 0.875,0.7335; 1,1">
                                          <p:stCondLst>
                                            <p:cond delay="1656"/>
                                          </p:stCondLst>
                                        </p:cTn>
                                        <p:tgtEl>
                                          <p:spTgt spid="10"/>
                                        </p:tgtEl>
                                        <p:attrNameLst>
                                          <p:attrName>ppt_y</p:attrName>
                                        </p:attrNameLst>
                                      </p:cBhvr>
                                      <p:tavLst>
                                        <p:tav tm="0" fmla="#ppt_y-sin(pi*$)/81">
                                          <p:val>
                                            <p:fltVal val="0"/>
                                          </p:val>
                                        </p:tav>
                                        <p:tav tm="100000">
                                          <p:val>
                                            <p:fltVal val="1"/>
                                          </p:val>
                                        </p:tav>
                                      </p:tavLst>
                                    </p:anim>
                                    <p:animScale>
                                      <p:cBhvr>
                                        <p:cTn id="29" dur="26">
                                          <p:stCondLst>
                                            <p:cond delay="650"/>
                                          </p:stCondLst>
                                        </p:cTn>
                                        <p:tgtEl>
                                          <p:spTgt spid="10"/>
                                        </p:tgtEl>
                                      </p:cBhvr>
                                      <p:to x="100000" y="60000"/>
                                    </p:animScale>
                                    <p:animScale>
                                      <p:cBhvr>
                                        <p:cTn id="30" dur="166" decel="50000">
                                          <p:stCondLst>
                                            <p:cond delay="676"/>
                                          </p:stCondLst>
                                        </p:cTn>
                                        <p:tgtEl>
                                          <p:spTgt spid="10"/>
                                        </p:tgtEl>
                                      </p:cBhvr>
                                      <p:to x="100000" y="100000"/>
                                    </p:animScale>
                                    <p:animScale>
                                      <p:cBhvr>
                                        <p:cTn id="31" dur="26">
                                          <p:stCondLst>
                                            <p:cond delay="1312"/>
                                          </p:stCondLst>
                                        </p:cTn>
                                        <p:tgtEl>
                                          <p:spTgt spid="10"/>
                                        </p:tgtEl>
                                      </p:cBhvr>
                                      <p:to x="100000" y="80000"/>
                                    </p:animScale>
                                    <p:animScale>
                                      <p:cBhvr>
                                        <p:cTn id="32" dur="166" decel="50000">
                                          <p:stCondLst>
                                            <p:cond delay="1338"/>
                                          </p:stCondLst>
                                        </p:cTn>
                                        <p:tgtEl>
                                          <p:spTgt spid="10"/>
                                        </p:tgtEl>
                                      </p:cBhvr>
                                      <p:to x="100000" y="100000"/>
                                    </p:animScale>
                                    <p:animScale>
                                      <p:cBhvr>
                                        <p:cTn id="33" dur="26">
                                          <p:stCondLst>
                                            <p:cond delay="1642"/>
                                          </p:stCondLst>
                                        </p:cTn>
                                        <p:tgtEl>
                                          <p:spTgt spid="10"/>
                                        </p:tgtEl>
                                      </p:cBhvr>
                                      <p:to x="100000" y="90000"/>
                                    </p:animScale>
                                    <p:animScale>
                                      <p:cBhvr>
                                        <p:cTn id="34" dur="166" decel="50000">
                                          <p:stCondLst>
                                            <p:cond delay="1668"/>
                                          </p:stCondLst>
                                        </p:cTn>
                                        <p:tgtEl>
                                          <p:spTgt spid="10"/>
                                        </p:tgtEl>
                                      </p:cBhvr>
                                      <p:to x="100000" y="100000"/>
                                    </p:animScale>
                                    <p:animScale>
                                      <p:cBhvr>
                                        <p:cTn id="35" dur="26">
                                          <p:stCondLst>
                                            <p:cond delay="1808"/>
                                          </p:stCondLst>
                                        </p:cTn>
                                        <p:tgtEl>
                                          <p:spTgt spid="10"/>
                                        </p:tgtEl>
                                      </p:cBhvr>
                                      <p:to x="100000" y="95000"/>
                                    </p:animScale>
                                    <p:animScale>
                                      <p:cBhvr>
                                        <p:cTn id="36" dur="166" decel="50000">
                                          <p:stCondLst>
                                            <p:cond delay="1834"/>
                                          </p:stCondLst>
                                        </p:cTn>
                                        <p:tgtEl>
                                          <p:spTgt spid="10"/>
                                        </p:tgtEl>
                                      </p:cBhvr>
                                      <p:to x="100000" y="100000"/>
                                    </p:animScale>
                                  </p:childTnLst>
                                </p:cTn>
                              </p:par>
                              <p:par>
                                <p:cTn id="37" presetID="26" presetClass="entr" presetSubtype="0" fill="hold" nodeType="withEffect">
                                  <p:stCondLst>
                                    <p:cond delay="0"/>
                                  </p:stCondLst>
                                  <p:childTnLst>
                                    <p:set>
                                      <p:cBhvr>
                                        <p:cTn id="38" dur="1" fill="hold">
                                          <p:stCondLst>
                                            <p:cond delay="0"/>
                                          </p:stCondLst>
                                        </p:cTn>
                                        <p:tgtEl>
                                          <p:spTgt spid="11"/>
                                        </p:tgtEl>
                                        <p:attrNameLst>
                                          <p:attrName>style.visibility</p:attrName>
                                        </p:attrNameLst>
                                      </p:cBhvr>
                                      <p:to>
                                        <p:strVal val="visible"/>
                                      </p:to>
                                    </p:set>
                                    <p:animEffect transition="in" filter="wipe(down)">
                                      <p:cBhvr>
                                        <p:cTn id="39" dur="580">
                                          <p:stCondLst>
                                            <p:cond delay="0"/>
                                          </p:stCondLst>
                                        </p:cTn>
                                        <p:tgtEl>
                                          <p:spTgt spid="11"/>
                                        </p:tgtEl>
                                      </p:cBhvr>
                                    </p:animEffect>
                                    <p:anim calcmode="lin" valueType="num">
                                      <p:cBhvr>
                                        <p:cTn id="40" dur="1822" tmFilter="0,0; 0.14,0.36; 0.43,0.73; 0.71,0.91; 1.0,1.0">
                                          <p:stCondLst>
                                            <p:cond delay="0"/>
                                          </p:stCondLst>
                                        </p:cTn>
                                        <p:tgtEl>
                                          <p:spTgt spid="11"/>
                                        </p:tgtEl>
                                        <p:attrNameLst>
                                          <p:attrName>ppt_x</p:attrName>
                                        </p:attrNameLst>
                                      </p:cBhvr>
                                      <p:tavLst>
                                        <p:tav tm="0">
                                          <p:val>
                                            <p:strVal val="#ppt_x-0.25"/>
                                          </p:val>
                                        </p:tav>
                                        <p:tav tm="100000">
                                          <p:val>
                                            <p:strVal val="#ppt_x"/>
                                          </p:val>
                                        </p:tav>
                                      </p:tavLst>
                                    </p:anim>
                                    <p:anim calcmode="lin" valueType="num">
                                      <p:cBhvr>
                                        <p:cTn id="41" dur="664" tmFilter="0.0,0.0; 0.25,0.07; 0.50,0.2; 0.75,0.467; 1.0,1.0">
                                          <p:stCondLst>
                                            <p:cond delay="0"/>
                                          </p:stCondLst>
                                        </p:cTn>
                                        <p:tgtEl>
                                          <p:spTgt spid="11"/>
                                        </p:tgtEl>
                                        <p:attrNameLst>
                                          <p:attrName>ppt_y</p:attrName>
                                        </p:attrNameLst>
                                      </p:cBhvr>
                                      <p:tavLst>
                                        <p:tav tm="0" fmla="#ppt_y-sin(pi*$)/3">
                                          <p:val>
                                            <p:fltVal val="0.5"/>
                                          </p:val>
                                        </p:tav>
                                        <p:tav tm="100000">
                                          <p:val>
                                            <p:fltVal val="1"/>
                                          </p:val>
                                        </p:tav>
                                      </p:tavLst>
                                    </p:anim>
                                    <p:anim calcmode="lin" valueType="num">
                                      <p:cBhvr>
                                        <p:cTn id="42" dur="664" tmFilter="0, 0; 0.125,0.2665; 0.25,0.4; 0.375,0.465; 0.5,0.5;  0.625,0.535; 0.75,0.6; 0.875,0.7335; 1,1">
                                          <p:stCondLst>
                                            <p:cond delay="664"/>
                                          </p:stCondLst>
                                        </p:cTn>
                                        <p:tgtEl>
                                          <p:spTgt spid="11"/>
                                        </p:tgtEl>
                                        <p:attrNameLst>
                                          <p:attrName>ppt_y</p:attrName>
                                        </p:attrNameLst>
                                      </p:cBhvr>
                                      <p:tavLst>
                                        <p:tav tm="0" fmla="#ppt_y-sin(pi*$)/9">
                                          <p:val>
                                            <p:fltVal val="0"/>
                                          </p:val>
                                        </p:tav>
                                        <p:tav tm="100000">
                                          <p:val>
                                            <p:fltVal val="1"/>
                                          </p:val>
                                        </p:tav>
                                      </p:tavLst>
                                    </p:anim>
                                    <p:anim calcmode="lin" valueType="num">
                                      <p:cBhvr>
                                        <p:cTn id="43" dur="332" tmFilter="0, 0; 0.125,0.2665; 0.25,0.4; 0.375,0.465; 0.5,0.5;  0.625,0.535; 0.75,0.6; 0.875,0.7335; 1,1">
                                          <p:stCondLst>
                                            <p:cond delay="1324"/>
                                          </p:stCondLst>
                                        </p:cTn>
                                        <p:tgtEl>
                                          <p:spTgt spid="11"/>
                                        </p:tgtEl>
                                        <p:attrNameLst>
                                          <p:attrName>ppt_y</p:attrName>
                                        </p:attrNameLst>
                                      </p:cBhvr>
                                      <p:tavLst>
                                        <p:tav tm="0" fmla="#ppt_y-sin(pi*$)/27">
                                          <p:val>
                                            <p:fltVal val="0"/>
                                          </p:val>
                                        </p:tav>
                                        <p:tav tm="100000">
                                          <p:val>
                                            <p:fltVal val="1"/>
                                          </p:val>
                                        </p:tav>
                                      </p:tavLst>
                                    </p:anim>
                                    <p:anim calcmode="lin" valueType="num">
                                      <p:cBhvr>
                                        <p:cTn id="44" dur="164" tmFilter="0, 0; 0.125,0.2665; 0.25,0.4; 0.375,0.465; 0.5,0.5;  0.625,0.535; 0.75,0.6; 0.875,0.7335; 1,1">
                                          <p:stCondLst>
                                            <p:cond delay="1656"/>
                                          </p:stCondLst>
                                        </p:cTn>
                                        <p:tgtEl>
                                          <p:spTgt spid="11"/>
                                        </p:tgtEl>
                                        <p:attrNameLst>
                                          <p:attrName>ppt_y</p:attrName>
                                        </p:attrNameLst>
                                      </p:cBhvr>
                                      <p:tavLst>
                                        <p:tav tm="0" fmla="#ppt_y-sin(pi*$)/81">
                                          <p:val>
                                            <p:fltVal val="0"/>
                                          </p:val>
                                        </p:tav>
                                        <p:tav tm="100000">
                                          <p:val>
                                            <p:fltVal val="1"/>
                                          </p:val>
                                        </p:tav>
                                      </p:tavLst>
                                    </p:anim>
                                    <p:animScale>
                                      <p:cBhvr>
                                        <p:cTn id="45" dur="26">
                                          <p:stCondLst>
                                            <p:cond delay="650"/>
                                          </p:stCondLst>
                                        </p:cTn>
                                        <p:tgtEl>
                                          <p:spTgt spid="11"/>
                                        </p:tgtEl>
                                      </p:cBhvr>
                                      <p:to x="100000" y="60000"/>
                                    </p:animScale>
                                    <p:animScale>
                                      <p:cBhvr>
                                        <p:cTn id="46" dur="166" decel="50000">
                                          <p:stCondLst>
                                            <p:cond delay="676"/>
                                          </p:stCondLst>
                                        </p:cTn>
                                        <p:tgtEl>
                                          <p:spTgt spid="11"/>
                                        </p:tgtEl>
                                      </p:cBhvr>
                                      <p:to x="100000" y="100000"/>
                                    </p:animScale>
                                    <p:animScale>
                                      <p:cBhvr>
                                        <p:cTn id="47" dur="26">
                                          <p:stCondLst>
                                            <p:cond delay="1312"/>
                                          </p:stCondLst>
                                        </p:cTn>
                                        <p:tgtEl>
                                          <p:spTgt spid="11"/>
                                        </p:tgtEl>
                                      </p:cBhvr>
                                      <p:to x="100000" y="80000"/>
                                    </p:animScale>
                                    <p:animScale>
                                      <p:cBhvr>
                                        <p:cTn id="48" dur="166" decel="50000">
                                          <p:stCondLst>
                                            <p:cond delay="1338"/>
                                          </p:stCondLst>
                                        </p:cTn>
                                        <p:tgtEl>
                                          <p:spTgt spid="11"/>
                                        </p:tgtEl>
                                      </p:cBhvr>
                                      <p:to x="100000" y="100000"/>
                                    </p:animScale>
                                    <p:animScale>
                                      <p:cBhvr>
                                        <p:cTn id="49" dur="26">
                                          <p:stCondLst>
                                            <p:cond delay="1642"/>
                                          </p:stCondLst>
                                        </p:cTn>
                                        <p:tgtEl>
                                          <p:spTgt spid="11"/>
                                        </p:tgtEl>
                                      </p:cBhvr>
                                      <p:to x="100000" y="90000"/>
                                    </p:animScale>
                                    <p:animScale>
                                      <p:cBhvr>
                                        <p:cTn id="50" dur="166" decel="50000">
                                          <p:stCondLst>
                                            <p:cond delay="1668"/>
                                          </p:stCondLst>
                                        </p:cTn>
                                        <p:tgtEl>
                                          <p:spTgt spid="11"/>
                                        </p:tgtEl>
                                      </p:cBhvr>
                                      <p:to x="100000" y="100000"/>
                                    </p:animScale>
                                    <p:animScale>
                                      <p:cBhvr>
                                        <p:cTn id="51" dur="26">
                                          <p:stCondLst>
                                            <p:cond delay="1808"/>
                                          </p:stCondLst>
                                        </p:cTn>
                                        <p:tgtEl>
                                          <p:spTgt spid="11"/>
                                        </p:tgtEl>
                                      </p:cBhvr>
                                      <p:to x="100000" y="95000"/>
                                    </p:animScale>
                                    <p:animScale>
                                      <p:cBhvr>
                                        <p:cTn id="52" dur="166" decel="50000">
                                          <p:stCondLst>
                                            <p:cond delay="1834"/>
                                          </p:stCondLst>
                                        </p:cTn>
                                        <p:tgtEl>
                                          <p:spTgt spid="11"/>
                                        </p:tgtEl>
                                      </p:cBhvr>
                                      <p:to x="100000" y="100000"/>
                                    </p:animScale>
                                  </p:childTnLst>
                                </p:cTn>
                              </p:par>
                              <p:par>
                                <p:cTn id="53" presetID="26" presetClass="entr" presetSubtype="0" fill="hold" nodeType="withEffect">
                                  <p:stCondLst>
                                    <p:cond delay="0"/>
                                  </p:stCondLst>
                                  <p:childTnLst>
                                    <p:set>
                                      <p:cBhvr>
                                        <p:cTn id="54" dur="1" fill="hold">
                                          <p:stCondLst>
                                            <p:cond delay="0"/>
                                          </p:stCondLst>
                                        </p:cTn>
                                        <p:tgtEl>
                                          <p:spTgt spid="12"/>
                                        </p:tgtEl>
                                        <p:attrNameLst>
                                          <p:attrName>style.visibility</p:attrName>
                                        </p:attrNameLst>
                                      </p:cBhvr>
                                      <p:to>
                                        <p:strVal val="visible"/>
                                      </p:to>
                                    </p:set>
                                    <p:animEffect transition="in" filter="wipe(down)">
                                      <p:cBhvr>
                                        <p:cTn id="55" dur="580">
                                          <p:stCondLst>
                                            <p:cond delay="0"/>
                                          </p:stCondLst>
                                        </p:cTn>
                                        <p:tgtEl>
                                          <p:spTgt spid="12"/>
                                        </p:tgtEl>
                                      </p:cBhvr>
                                    </p:animEffect>
                                    <p:anim calcmode="lin" valueType="num">
                                      <p:cBhvr>
                                        <p:cTn id="56" dur="1822" tmFilter="0,0; 0.14,0.36; 0.43,0.73; 0.71,0.91; 1.0,1.0">
                                          <p:stCondLst>
                                            <p:cond delay="0"/>
                                          </p:stCondLst>
                                        </p:cTn>
                                        <p:tgtEl>
                                          <p:spTgt spid="12"/>
                                        </p:tgtEl>
                                        <p:attrNameLst>
                                          <p:attrName>ppt_x</p:attrName>
                                        </p:attrNameLst>
                                      </p:cBhvr>
                                      <p:tavLst>
                                        <p:tav tm="0">
                                          <p:val>
                                            <p:strVal val="#ppt_x-0.25"/>
                                          </p:val>
                                        </p:tav>
                                        <p:tav tm="100000">
                                          <p:val>
                                            <p:strVal val="#ppt_x"/>
                                          </p:val>
                                        </p:tav>
                                      </p:tavLst>
                                    </p:anim>
                                    <p:anim calcmode="lin" valueType="num">
                                      <p:cBhvr>
                                        <p:cTn id="57" dur="664" tmFilter="0.0,0.0; 0.25,0.07; 0.50,0.2; 0.75,0.467; 1.0,1.0">
                                          <p:stCondLst>
                                            <p:cond delay="0"/>
                                          </p:stCondLst>
                                        </p:cTn>
                                        <p:tgtEl>
                                          <p:spTgt spid="12"/>
                                        </p:tgtEl>
                                        <p:attrNameLst>
                                          <p:attrName>ppt_y</p:attrName>
                                        </p:attrNameLst>
                                      </p:cBhvr>
                                      <p:tavLst>
                                        <p:tav tm="0" fmla="#ppt_y-sin(pi*$)/3">
                                          <p:val>
                                            <p:fltVal val="0.5"/>
                                          </p:val>
                                        </p:tav>
                                        <p:tav tm="100000">
                                          <p:val>
                                            <p:fltVal val="1"/>
                                          </p:val>
                                        </p:tav>
                                      </p:tavLst>
                                    </p:anim>
                                    <p:anim calcmode="lin" valueType="num">
                                      <p:cBhvr>
                                        <p:cTn id="58" dur="664" tmFilter="0, 0; 0.125,0.2665; 0.25,0.4; 0.375,0.465; 0.5,0.5;  0.625,0.535; 0.75,0.6; 0.875,0.7335; 1,1">
                                          <p:stCondLst>
                                            <p:cond delay="664"/>
                                          </p:stCondLst>
                                        </p:cTn>
                                        <p:tgtEl>
                                          <p:spTgt spid="12"/>
                                        </p:tgtEl>
                                        <p:attrNameLst>
                                          <p:attrName>ppt_y</p:attrName>
                                        </p:attrNameLst>
                                      </p:cBhvr>
                                      <p:tavLst>
                                        <p:tav tm="0" fmla="#ppt_y-sin(pi*$)/9">
                                          <p:val>
                                            <p:fltVal val="0"/>
                                          </p:val>
                                        </p:tav>
                                        <p:tav tm="100000">
                                          <p:val>
                                            <p:fltVal val="1"/>
                                          </p:val>
                                        </p:tav>
                                      </p:tavLst>
                                    </p:anim>
                                    <p:anim calcmode="lin" valueType="num">
                                      <p:cBhvr>
                                        <p:cTn id="59" dur="332" tmFilter="0, 0; 0.125,0.2665; 0.25,0.4; 0.375,0.465; 0.5,0.5;  0.625,0.535; 0.75,0.6; 0.875,0.7335; 1,1">
                                          <p:stCondLst>
                                            <p:cond delay="1324"/>
                                          </p:stCondLst>
                                        </p:cTn>
                                        <p:tgtEl>
                                          <p:spTgt spid="12"/>
                                        </p:tgtEl>
                                        <p:attrNameLst>
                                          <p:attrName>ppt_y</p:attrName>
                                        </p:attrNameLst>
                                      </p:cBhvr>
                                      <p:tavLst>
                                        <p:tav tm="0" fmla="#ppt_y-sin(pi*$)/27">
                                          <p:val>
                                            <p:fltVal val="0"/>
                                          </p:val>
                                        </p:tav>
                                        <p:tav tm="100000">
                                          <p:val>
                                            <p:fltVal val="1"/>
                                          </p:val>
                                        </p:tav>
                                      </p:tavLst>
                                    </p:anim>
                                    <p:anim calcmode="lin" valueType="num">
                                      <p:cBhvr>
                                        <p:cTn id="60" dur="164" tmFilter="0, 0; 0.125,0.2665; 0.25,0.4; 0.375,0.465; 0.5,0.5;  0.625,0.535; 0.75,0.6; 0.875,0.7335; 1,1">
                                          <p:stCondLst>
                                            <p:cond delay="1656"/>
                                          </p:stCondLst>
                                        </p:cTn>
                                        <p:tgtEl>
                                          <p:spTgt spid="12"/>
                                        </p:tgtEl>
                                        <p:attrNameLst>
                                          <p:attrName>ppt_y</p:attrName>
                                        </p:attrNameLst>
                                      </p:cBhvr>
                                      <p:tavLst>
                                        <p:tav tm="0" fmla="#ppt_y-sin(pi*$)/81">
                                          <p:val>
                                            <p:fltVal val="0"/>
                                          </p:val>
                                        </p:tav>
                                        <p:tav tm="100000">
                                          <p:val>
                                            <p:fltVal val="1"/>
                                          </p:val>
                                        </p:tav>
                                      </p:tavLst>
                                    </p:anim>
                                    <p:animScale>
                                      <p:cBhvr>
                                        <p:cTn id="61" dur="26">
                                          <p:stCondLst>
                                            <p:cond delay="650"/>
                                          </p:stCondLst>
                                        </p:cTn>
                                        <p:tgtEl>
                                          <p:spTgt spid="12"/>
                                        </p:tgtEl>
                                      </p:cBhvr>
                                      <p:to x="100000" y="60000"/>
                                    </p:animScale>
                                    <p:animScale>
                                      <p:cBhvr>
                                        <p:cTn id="62" dur="166" decel="50000">
                                          <p:stCondLst>
                                            <p:cond delay="676"/>
                                          </p:stCondLst>
                                        </p:cTn>
                                        <p:tgtEl>
                                          <p:spTgt spid="12"/>
                                        </p:tgtEl>
                                      </p:cBhvr>
                                      <p:to x="100000" y="100000"/>
                                    </p:animScale>
                                    <p:animScale>
                                      <p:cBhvr>
                                        <p:cTn id="63" dur="26">
                                          <p:stCondLst>
                                            <p:cond delay="1312"/>
                                          </p:stCondLst>
                                        </p:cTn>
                                        <p:tgtEl>
                                          <p:spTgt spid="12"/>
                                        </p:tgtEl>
                                      </p:cBhvr>
                                      <p:to x="100000" y="80000"/>
                                    </p:animScale>
                                    <p:animScale>
                                      <p:cBhvr>
                                        <p:cTn id="64" dur="166" decel="50000">
                                          <p:stCondLst>
                                            <p:cond delay="1338"/>
                                          </p:stCondLst>
                                        </p:cTn>
                                        <p:tgtEl>
                                          <p:spTgt spid="12"/>
                                        </p:tgtEl>
                                      </p:cBhvr>
                                      <p:to x="100000" y="100000"/>
                                    </p:animScale>
                                    <p:animScale>
                                      <p:cBhvr>
                                        <p:cTn id="65" dur="26">
                                          <p:stCondLst>
                                            <p:cond delay="1642"/>
                                          </p:stCondLst>
                                        </p:cTn>
                                        <p:tgtEl>
                                          <p:spTgt spid="12"/>
                                        </p:tgtEl>
                                      </p:cBhvr>
                                      <p:to x="100000" y="90000"/>
                                    </p:animScale>
                                    <p:animScale>
                                      <p:cBhvr>
                                        <p:cTn id="66" dur="166" decel="50000">
                                          <p:stCondLst>
                                            <p:cond delay="1668"/>
                                          </p:stCondLst>
                                        </p:cTn>
                                        <p:tgtEl>
                                          <p:spTgt spid="12"/>
                                        </p:tgtEl>
                                      </p:cBhvr>
                                      <p:to x="100000" y="100000"/>
                                    </p:animScale>
                                    <p:animScale>
                                      <p:cBhvr>
                                        <p:cTn id="67" dur="26">
                                          <p:stCondLst>
                                            <p:cond delay="1808"/>
                                          </p:stCondLst>
                                        </p:cTn>
                                        <p:tgtEl>
                                          <p:spTgt spid="12"/>
                                        </p:tgtEl>
                                      </p:cBhvr>
                                      <p:to x="100000" y="95000"/>
                                    </p:animScale>
                                    <p:animScale>
                                      <p:cBhvr>
                                        <p:cTn id="68" dur="166" decel="50000">
                                          <p:stCondLst>
                                            <p:cond delay="1834"/>
                                          </p:stCondLst>
                                        </p:cTn>
                                        <p:tgtEl>
                                          <p:spTgt spid="12"/>
                                        </p:tgtEl>
                                      </p:cBhvr>
                                      <p:to x="100000" y="100000"/>
                                    </p:animScale>
                                  </p:childTnLst>
                                </p:cTn>
                              </p:par>
                              <p:par>
                                <p:cTn id="69" presetID="26" presetClass="entr" presetSubtype="0" fill="hold" nodeType="withEffect">
                                  <p:stCondLst>
                                    <p:cond delay="0"/>
                                  </p:stCondLst>
                                  <p:childTnLst>
                                    <p:set>
                                      <p:cBhvr>
                                        <p:cTn id="70" dur="1" fill="hold">
                                          <p:stCondLst>
                                            <p:cond delay="0"/>
                                          </p:stCondLst>
                                        </p:cTn>
                                        <p:tgtEl>
                                          <p:spTgt spid="13"/>
                                        </p:tgtEl>
                                        <p:attrNameLst>
                                          <p:attrName>style.visibility</p:attrName>
                                        </p:attrNameLst>
                                      </p:cBhvr>
                                      <p:to>
                                        <p:strVal val="visible"/>
                                      </p:to>
                                    </p:set>
                                    <p:animEffect transition="in" filter="wipe(down)">
                                      <p:cBhvr>
                                        <p:cTn id="71" dur="580">
                                          <p:stCondLst>
                                            <p:cond delay="0"/>
                                          </p:stCondLst>
                                        </p:cTn>
                                        <p:tgtEl>
                                          <p:spTgt spid="13"/>
                                        </p:tgtEl>
                                      </p:cBhvr>
                                    </p:animEffect>
                                    <p:anim calcmode="lin" valueType="num">
                                      <p:cBhvr>
                                        <p:cTn id="72" dur="1822" tmFilter="0,0; 0.14,0.36; 0.43,0.73; 0.71,0.91; 1.0,1.0">
                                          <p:stCondLst>
                                            <p:cond delay="0"/>
                                          </p:stCondLst>
                                        </p:cTn>
                                        <p:tgtEl>
                                          <p:spTgt spid="13"/>
                                        </p:tgtEl>
                                        <p:attrNameLst>
                                          <p:attrName>ppt_x</p:attrName>
                                        </p:attrNameLst>
                                      </p:cBhvr>
                                      <p:tavLst>
                                        <p:tav tm="0">
                                          <p:val>
                                            <p:strVal val="#ppt_x-0.25"/>
                                          </p:val>
                                        </p:tav>
                                        <p:tav tm="100000">
                                          <p:val>
                                            <p:strVal val="#ppt_x"/>
                                          </p:val>
                                        </p:tav>
                                      </p:tavLst>
                                    </p:anim>
                                    <p:anim calcmode="lin" valueType="num">
                                      <p:cBhvr>
                                        <p:cTn id="73" dur="664" tmFilter="0.0,0.0; 0.25,0.07; 0.50,0.2; 0.75,0.467; 1.0,1.0">
                                          <p:stCondLst>
                                            <p:cond delay="0"/>
                                          </p:stCondLst>
                                        </p:cTn>
                                        <p:tgtEl>
                                          <p:spTgt spid="13"/>
                                        </p:tgtEl>
                                        <p:attrNameLst>
                                          <p:attrName>ppt_y</p:attrName>
                                        </p:attrNameLst>
                                      </p:cBhvr>
                                      <p:tavLst>
                                        <p:tav tm="0" fmla="#ppt_y-sin(pi*$)/3">
                                          <p:val>
                                            <p:fltVal val="0.5"/>
                                          </p:val>
                                        </p:tav>
                                        <p:tav tm="100000">
                                          <p:val>
                                            <p:fltVal val="1"/>
                                          </p:val>
                                        </p:tav>
                                      </p:tavLst>
                                    </p:anim>
                                    <p:anim calcmode="lin" valueType="num">
                                      <p:cBhvr>
                                        <p:cTn id="74" dur="664" tmFilter="0, 0; 0.125,0.2665; 0.25,0.4; 0.375,0.465; 0.5,0.5;  0.625,0.535; 0.75,0.6; 0.875,0.7335; 1,1">
                                          <p:stCondLst>
                                            <p:cond delay="664"/>
                                          </p:stCondLst>
                                        </p:cTn>
                                        <p:tgtEl>
                                          <p:spTgt spid="13"/>
                                        </p:tgtEl>
                                        <p:attrNameLst>
                                          <p:attrName>ppt_y</p:attrName>
                                        </p:attrNameLst>
                                      </p:cBhvr>
                                      <p:tavLst>
                                        <p:tav tm="0" fmla="#ppt_y-sin(pi*$)/9">
                                          <p:val>
                                            <p:fltVal val="0"/>
                                          </p:val>
                                        </p:tav>
                                        <p:tav tm="100000">
                                          <p:val>
                                            <p:fltVal val="1"/>
                                          </p:val>
                                        </p:tav>
                                      </p:tavLst>
                                    </p:anim>
                                    <p:anim calcmode="lin" valueType="num">
                                      <p:cBhvr>
                                        <p:cTn id="75" dur="332" tmFilter="0, 0; 0.125,0.2665; 0.25,0.4; 0.375,0.465; 0.5,0.5;  0.625,0.535; 0.75,0.6; 0.875,0.7335; 1,1">
                                          <p:stCondLst>
                                            <p:cond delay="1324"/>
                                          </p:stCondLst>
                                        </p:cTn>
                                        <p:tgtEl>
                                          <p:spTgt spid="13"/>
                                        </p:tgtEl>
                                        <p:attrNameLst>
                                          <p:attrName>ppt_y</p:attrName>
                                        </p:attrNameLst>
                                      </p:cBhvr>
                                      <p:tavLst>
                                        <p:tav tm="0" fmla="#ppt_y-sin(pi*$)/27">
                                          <p:val>
                                            <p:fltVal val="0"/>
                                          </p:val>
                                        </p:tav>
                                        <p:tav tm="100000">
                                          <p:val>
                                            <p:fltVal val="1"/>
                                          </p:val>
                                        </p:tav>
                                      </p:tavLst>
                                    </p:anim>
                                    <p:anim calcmode="lin" valueType="num">
                                      <p:cBhvr>
                                        <p:cTn id="76" dur="164" tmFilter="0, 0; 0.125,0.2665; 0.25,0.4; 0.375,0.465; 0.5,0.5;  0.625,0.535; 0.75,0.6; 0.875,0.7335; 1,1">
                                          <p:stCondLst>
                                            <p:cond delay="1656"/>
                                          </p:stCondLst>
                                        </p:cTn>
                                        <p:tgtEl>
                                          <p:spTgt spid="13"/>
                                        </p:tgtEl>
                                        <p:attrNameLst>
                                          <p:attrName>ppt_y</p:attrName>
                                        </p:attrNameLst>
                                      </p:cBhvr>
                                      <p:tavLst>
                                        <p:tav tm="0" fmla="#ppt_y-sin(pi*$)/81">
                                          <p:val>
                                            <p:fltVal val="0"/>
                                          </p:val>
                                        </p:tav>
                                        <p:tav tm="100000">
                                          <p:val>
                                            <p:fltVal val="1"/>
                                          </p:val>
                                        </p:tav>
                                      </p:tavLst>
                                    </p:anim>
                                    <p:animScale>
                                      <p:cBhvr>
                                        <p:cTn id="77" dur="26">
                                          <p:stCondLst>
                                            <p:cond delay="650"/>
                                          </p:stCondLst>
                                        </p:cTn>
                                        <p:tgtEl>
                                          <p:spTgt spid="13"/>
                                        </p:tgtEl>
                                      </p:cBhvr>
                                      <p:to x="100000" y="60000"/>
                                    </p:animScale>
                                    <p:animScale>
                                      <p:cBhvr>
                                        <p:cTn id="78" dur="166" decel="50000">
                                          <p:stCondLst>
                                            <p:cond delay="676"/>
                                          </p:stCondLst>
                                        </p:cTn>
                                        <p:tgtEl>
                                          <p:spTgt spid="13"/>
                                        </p:tgtEl>
                                      </p:cBhvr>
                                      <p:to x="100000" y="100000"/>
                                    </p:animScale>
                                    <p:animScale>
                                      <p:cBhvr>
                                        <p:cTn id="79" dur="26">
                                          <p:stCondLst>
                                            <p:cond delay="1312"/>
                                          </p:stCondLst>
                                        </p:cTn>
                                        <p:tgtEl>
                                          <p:spTgt spid="13"/>
                                        </p:tgtEl>
                                      </p:cBhvr>
                                      <p:to x="100000" y="80000"/>
                                    </p:animScale>
                                    <p:animScale>
                                      <p:cBhvr>
                                        <p:cTn id="80" dur="166" decel="50000">
                                          <p:stCondLst>
                                            <p:cond delay="1338"/>
                                          </p:stCondLst>
                                        </p:cTn>
                                        <p:tgtEl>
                                          <p:spTgt spid="13"/>
                                        </p:tgtEl>
                                      </p:cBhvr>
                                      <p:to x="100000" y="100000"/>
                                    </p:animScale>
                                    <p:animScale>
                                      <p:cBhvr>
                                        <p:cTn id="81" dur="26">
                                          <p:stCondLst>
                                            <p:cond delay="1642"/>
                                          </p:stCondLst>
                                        </p:cTn>
                                        <p:tgtEl>
                                          <p:spTgt spid="13"/>
                                        </p:tgtEl>
                                      </p:cBhvr>
                                      <p:to x="100000" y="90000"/>
                                    </p:animScale>
                                    <p:animScale>
                                      <p:cBhvr>
                                        <p:cTn id="82" dur="166" decel="50000">
                                          <p:stCondLst>
                                            <p:cond delay="1668"/>
                                          </p:stCondLst>
                                        </p:cTn>
                                        <p:tgtEl>
                                          <p:spTgt spid="13"/>
                                        </p:tgtEl>
                                      </p:cBhvr>
                                      <p:to x="100000" y="100000"/>
                                    </p:animScale>
                                    <p:animScale>
                                      <p:cBhvr>
                                        <p:cTn id="83" dur="26">
                                          <p:stCondLst>
                                            <p:cond delay="1808"/>
                                          </p:stCondLst>
                                        </p:cTn>
                                        <p:tgtEl>
                                          <p:spTgt spid="13"/>
                                        </p:tgtEl>
                                      </p:cBhvr>
                                      <p:to x="100000" y="95000"/>
                                    </p:animScale>
                                    <p:animScale>
                                      <p:cBhvr>
                                        <p:cTn id="84" dur="166" decel="50000">
                                          <p:stCondLst>
                                            <p:cond delay="1834"/>
                                          </p:stCondLst>
                                        </p:cTn>
                                        <p:tgtEl>
                                          <p:spTgt spid="13"/>
                                        </p:tgtEl>
                                      </p:cBhvr>
                                      <p:to x="100000" y="100000"/>
                                    </p:animScale>
                                  </p:childTnLst>
                                </p:cTn>
                              </p:par>
                              <p:par>
                                <p:cTn id="85" presetID="26" presetClass="entr" presetSubtype="0" fill="hold" nodeType="withEffect">
                                  <p:stCondLst>
                                    <p:cond delay="0"/>
                                  </p:stCondLst>
                                  <p:childTnLst>
                                    <p:set>
                                      <p:cBhvr>
                                        <p:cTn id="86" dur="1" fill="hold">
                                          <p:stCondLst>
                                            <p:cond delay="0"/>
                                          </p:stCondLst>
                                        </p:cTn>
                                        <p:tgtEl>
                                          <p:spTgt spid="14"/>
                                        </p:tgtEl>
                                        <p:attrNameLst>
                                          <p:attrName>style.visibility</p:attrName>
                                        </p:attrNameLst>
                                      </p:cBhvr>
                                      <p:to>
                                        <p:strVal val="visible"/>
                                      </p:to>
                                    </p:set>
                                    <p:animEffect transition="in" filter="wipe(down)">
                                      <p:cBhvr>
                                        <p:cTn id="87" dur="580">
                                          <p:stCondLst>
                                            <p:cond delay="0"/>
                                          </p:stCondLst>
                                        </p:cTn>
                                        <p:tgtEl>
                                          <p:spTgt spid="14"/>
                                        </p:tgtEl>
                                      </p:cBhvr>
                                    </p:animEffect>
                                    <p:anim calcmode="lin" valueType="num">
                                      <p:cBhvr>
                                        <p:cTn id="88" dur="1822" tmFilter="0,0; 0.14,0.36; 0.43,0.73; 0.71,0.91; 1.0,1.0">
                                          <p:stCondLst>
                                            <p:cond delay="0"/>
                                          </p:stCondLst>
                                        </p:cTn>
                                        <p:tgtEl>
                                          <p:spTgt spid="14"/>
                                        </p:tgtEl>
                                        <p:attrNameLst>
                                          <p:attrName>ppt_x</p:attrName>
                                        </p:attrNameLst>
                                      </p:cBhvr>
                                      <p:tavLst>
                                        <p:tav tm="0">
                                          <p:val>
                                            <p:strVal val="#ppt_x-0.25"/>
                                          </p:val>
                                        </p:tav>
                                        <p:tav tm="100000">
                                          <p:val>
                                            <p:strVal val="#ppt_x"/>
                                          </p:val>
                                        </p:tav>
                                      </p:tavLst>
                                    </p:anim>
                                    <p:anim calcmode="lin" valueType="num">
                                      <p:cBhvr>
                                        <p:cTn id="89" dur="664" tmFilter="0.0,0.0; 0.25,0.07; 0.50,0.2; 0.75,0.467; 1.0,1.0">
                                          <p:stCondLst>
                                            <p:cond delay="0"/>
                                          </p:stCondLst>
                                        </p:cTn>
                                        <p:tgtEl>
                                          <p:spTgt spid="14"/>
                                        </p:tgtEl>
                                        <p:attrNameLst>
                                          <p:attrName>ppt_y</p:attrName>
                                        </p:attrNameLst>
                                      </p:cBhvr>
                                      <p:tavLst>
                                        <p:tav tm="0" fmla="#ppt_y-sin(pi*$)/3">
                                          <p:val>
                                            <p:fltVal val="0.5"/>
                                          </p:val>
                                        </p:tav>
                                        <p:tav tm="100000">
                                          <p:val>
                                            <p:fltVal val="1"/>
                                          </p:val>
                                        </p:tav>
                                      </p:tavLst>
                                    </p:anim>
                                    <p:anim calcmode="lin" valueType="num">
                                      <p:cBhvr>
                                        <p:cTn id="90" dur="664" tmFilter="0, 0; 0.125,0.2665; 0.25,0.4; 0.375,0.465; 0.5,0.5;  0.625,0.535; 0.75,0.6; 0.875,0.7335; 1,1">
                                          <p:stCondLst>
                                            <p:cond delay="664"/>
                                          </p:stCondLst>
                                        </p:cTn>
                                        <p:tgtEl>
                                          <p:spTgt spid="14"/>
                                        </p:tgtEl>
                                        <p:attrNameLst>
                                          <p:attrName>ppt_y</p:attrName>
                                        </p:attrNameLst>
                                      </p:cBhvr>
                                      <p:tavLst>
                                        <p:tav tm="0" fmla="#ppt_y-sin(pi*$)/9">
                                          <p:val>
                                            <p:fltVal val="0"/>
                                          </p:val>
                                        </p:tav>
                                        <p:tav tm="100000">
                                          <p:val>
                                            <p:fltVal val="1"/>
                                          </p:val>
                                        </p:tav>
                                      </p:tavLst>
                                    </p:anim>
                                    <p:anim calcmode="lin" valueType="num">
                                      <p:cBhvr>
                                        <p:cTn id="91" dur="332" tmFilter="0, 0; 0.125,0.2665; 0.25,0.4; 0.375,0.465; 0.5,0.5;  0.625,0.535; 0.75,0.6; 0.875,0.7335; 1,1">
                                          <p:stCondLst>
                                            <p:cond delay="1324"/>
                                          </p:stCondLst>
                                        </p:cTn>
                                        <p:tgtEl>
                                          <p:spTgt spid="14"/>
                                        </p:tgtEl>
                                        <p:attrNameLst>
                                          <p:attrName>ppt_y</p:attrName>
                                        </p:attrNameLst>
                                      </p:cBhvr>
                                      <p:tavLst>
                                        <p:tav tm="0" fmla="#ppt_y-sin(pi*$)/27">
                                          <p:val>
                                            <p:fltVal val="0"/>
                                          </p:val>
                                        </p:tav>
                                        <p:tav tm="100000">
                                          <p:val>
                                            <p:fltVal val="1"/>
                                          </p:val>
                                        </p:tav>
                                      </p:tavLst>
                                    </p:anim>
                                    <p:anim calcmode="lin" valueType="num">
                                      <p:cBhvr>
                                        <p:cTn id="92" dur="164" tmFilter="0, 0; 0.125,0.2665; 0.25,0.4; 0.375,0.465; 0.5,0.5;  0.625,0.535; 0.75,0.6; 0.875,0.7335; 1,1">
                                          <p:stCondLst>
                                            <p:cond delay="1656"/>
                                          </p:stCondLst>
                                        </p:cTn>
                                        <p:tgtEl>
                                          <p:spTgt spid="14"/>
                                        </p:tgtEl>
                                        <p:attrNameLst>
                                          <p:attrName>ppt_y</p:attrName>
                                        </p:attrNameLst>
                                      </p:cBhvr>
                                      <p:tavLst>
                                        <p:tav tm="0" fmla="#ppt_y-sin(pi*$)/81">
                                          <p:val>
                                            <p:fltVal val="0"/>
                                          </p:val>
                                        </p:tav>
                                        <p:tav tm="100000">
                                          <p:val>
                                            <p:fltVal val="1"/>
                                          </p:val>
                                        </p:tav>
                                      </p:tavLst>
                                    </p:anim>
                                    <p:animScale>
                                      <p:cBhvr>
                                        <p:cTn id="93" dur="26">
                                          <p:stCondLst>
                                            <p:cond delay="650"/>
                                          </p:stCondLst>
                                        </p:cTn>
                                        <p:tgtEl>
                                          <p:spTgt spid="14"/>
                                        </p:tgtEl>
                                      </p:cBhvr>
                                      <p:to x="100000" y="60000"/>
                                    </p:animScale>
                                    <p:animScale>
                                      <p:cBhvr>
                                        <p:cTn id="94" dur="166" decel="50000">
                                          <p:stCondLst>
                                            <p:cond delay="676"/>
                                          </p:stCondLst>
                                        </p:cTn>
                                        <p:tgtEl>
                                          <p:spTgt spid="14"/>
                                        </p:tgtEl>
                                      </p:cBhvr>
                                      <p:to x="100000" y="100000"/>
                                    </p:animScale>
                                    <p:animScale>
                                      <p:cBhvr>
                                        <p:cTn id="95" dur="26">
                                          <p:stCondLst>
                                            <p:cond delay="1312"/>
                                          </p:stCondLst>
                                        </p:cTn>
                                        <p:tgtEl>
                                          <p:spTgt spid="14"/>
                                        </p:tgtEl>
                                      </p:cBhvr>
                                      <p:to x="100000" y="80000"/>
                                    </p:animScale>
                                    <p:animScale>
                                      <p:cBhvr>
                                        <p:cTn id="96" dur="166" decel="50000">
                                          <p:stCondLst>
                                            <p:cond delay="1338"/>
                                          </p:stCondLst>
                                        </p:cTn>
                                        <p:tgtEl>
                                          <p:spTgt spid="14"/>
                                        </p:tgtEl>
                                      </p:cBhvr>
                                      <p:to x="100000" y="100000"/>
                                    </p:animScale>
                                    <p:animScale>
                                      <p:cBhvr>
                                        <p:cTn id="97" dur="26">
                                          <p:stCondLst>
                                            <p:cond delay="1642"/>
                                          </p:stCondLst>
                                        </p:cTn>
                                        <p:tgtEl>
                                          <p:spTgt spid="14"/>
                                        </p:tgtEl>
                                      </p:cBhvr>
                                      <p:to x="100000" y="90000"/>
                                    </p:animScale>
                                    <p:animScale>
                                      <p:cBhvr>
                                        <p:cTn id="98" dur="166" decel="50000">
                                          <p:stCondLst>
                                            <p:cond delay="1668"/>
                                          </p:stCondLst>
                                        </p:cTn>
                                        <p:tgtEl>
                                          <p:spTgt spid="14"/>
                                        </p:tgtEl>
                                      </p:cBhvr>
                                      <p:to x="100000" y="100000"/>
                                    </p:animScale>
                                    <p:animScale>
                                      <p:cBhvr>
                                        <p:cTn id="99" dur="26">
                                          <p:stCondLst>
                                            <p:cond delay="1808"/>
                                          </p:stCondLst>
                                        </p:cTn>
                                        <p:tgtEl>
                                          <p:spTgt spid="14"/>
                                        </p:tgtEl>
                                      </p:cBhvr>
                                      <p:to x="100000" y="95000"/>
                                    </p:animScale>
                                    <p:animScale>
                                      <p:cBhvr>
                                        <p:cTn id="100" dur="166" decel="50000">
                                          <p:stCondLst>
                                            <p:cond delay="1834"/>
                                          </p:stCondLst>
                                        </p:cTn>
                                        <p:tgtEl>
                                          <p:spTgt spid="14"/>
                                        </p:tgtEl>
                                      </p:cBhvr>
                                      <p:to x="100000" y="100000"/>
                                    </p:animScale>
                                  </p:childTnLst>
                                </p:cTn>
                              </p:par>
                              <p:par>
                                <p:cTn id="101" presetID="26" presetClass="entr" presetSubtype="0" fill="hold" grpId="0" nodeType="withEffect">
                                  <p:stCondLst>
                                    <p:cond delay="0"/>
                                  </p:stCondLst>
                                  <p:childTnLst>
                                    <p:set>
                                      <p:cBhvr>
                                        <p:cTn id="102" dur="1" fill="hold">
                                          <p:stCondLst>
                                            <p:cond delay="0"/>
                                          </p:stCondLst>
                                        </p:cTn>
                                        <p:tgtEl>
                                          <p:spTgt spid="4"/>
                                        </p:tgtEl>
                                        <p:attrNameLst>
                                          <p:attrName>style.visibility</p:attrName>
                                        </p:attrNameLst>
                                      </p:cBhvr>
                                      <p:to>
                                        <p:strVal val="visible"/>
                                      </p:to>
                                    </p:set>
                                    <p:animEffect transition="in" filter="wipe(down)">
                                      <p:cBhvr>
                                        <p:cTn id="103" dur="580">
                                          <p:stCondLst>
                                            <p:cond delay="0"/>
                                          </p:stCondLst>
                                        </p:cTn>
                                        <p:tgtEl>
                                          <p:spTgt spid="4"/>
                                        </p:tgtEl>
                                      </p:cBhvr>
                                    </p:animEffect>
                                    <p:anim calcmode="lin" valueType="num">
                                      <p:cBhvr>
                                        <p:cTn id="104" dur="1822" tmFilter="0,0; 0.14,0.36; 0.43,0.73; 0.71,0.91; 1.0,1.0">
                                          <p:stCondLst>
                                            <p:cond delay="0"/>
                                          </p:stCondLst>
                                        </p:cTn>
                                        <p:tgtEl>
                                          <p:spTgt spid="4"/>
                                        </p:tgtEl>
                                        <p:attrNameLst>
                                          <p:attrName>ppt_x</p:attrName>
                                        </p:attrNameLst>
                                      </p:cBhvr>
                                      <p:tavLst>
                                        <p:tav tm="0">
                                          <p:val>
                                            <p:strVal val="#ppt_x-0.25"/>
                                          </p:val>
                                        </p:tav>
                                        <p:tav tm="100000">
                                          <p:val>
                                            <p:strVal val="#ppt_x"/>
                                          </p:val>
                                        </p:tav>
                                      </p:tavLst>
                                    </p:anim>
                                    <p:anim calcmode="lin" valueType="num">
                                      <p:cBhvr>
                                        <p:cTn id="105" dur="664" tmFilter="0.0,0.0; 0.25,0.07; 0.50,0.2; 0.75,0.467; 1.0,1.0">
                                          <p:stCondLst>
                                            <p:cond delay="0"/>
                                          </p:stCondLst>
                                        </p:cTn>
                                        <p:tgtEl>
                                          <p:spTgt spid="4"/>
                                        </p:tgtEl>
                                        <p:attrNameLst>
                                          <p:attrName>ppt_y</p:attrName>
                                        </p:attrNameLst>
                                      </p:cBhvr>
                                      <p:tavLst>
                                        <p:tav tm="0" fmla="#ppt_y-sin(pi*$)/3">
                                          <p:val>
                                            <p:fltVal val="0.5"/>
                                          </p:val>
                                        </p:tav>
                                        <p:tav tm="100000">
                                          <p:val>
                                            <p:fltVal val="1"/>
                                          </p:val>
                                        </p:tav>
                                      </p:tavLst>
                                    </p:anim>
                                    <p:anim calcmode="lin" valueType="num">
                                      <p:cBhvr>
                                        <p:cTn id="106" dur="664" tmFilter="0, 0; 0.125,0.2665; 0.25,0.4; 0.375,0.465; 0.5,0.5;  0.625,0.535; 0.75,0.6; 0.875,0.7335; 1,1">
                                          <p:stCondLst>
                                            <p:cond delay="664"/>
                                          </p:stCondLst>
                                        </p:cTn>
                                        <p:tgtEl>
                                          <p:spTgt spid="4"/>
                                        </p:tgtEl>
                                        <p:attrNameLst>
                                          <p:attrName>ppt_y</p:attrName>
                                        </p:attrNameLst>
                                      </p:cBhvr>
                                      <p:tavLst>
                                        <p:tav tm="0" fmla="#ppt_y-sin(pi*$)/9">
                                          <p:val>
                                            <p:fltVal val="0"/>
                                          </p:val>
                                        </p:tav>
                                        <p:tav tm="100000">
                                          <p:val>
                                            <p:fltVal val="1"/>
                                          </p:val>
                                        </p:tav>
                                      </p:tavLst>
                                    </p:anim>
                                    <p:anim calcmode="lin" valueType="num">
                                      <p:cBhvr>
                                        <p:cTn id="107" dur="332" tmFilter="0, 0; 0.125,0.2665; 0.25,0.4; 0.375,0.465; 0.5,0.5;  0.625,0.535; 0.75,0.6; 0.875,0.7335; 1,1">
                                          <p:stCondLst>
                                            <p:cond delay="1324"/>
                                          </p:stCondLst>
                                        </p:cTn>
                                        <p:tgtEl>
                                          <p:spTgt spid="4"/>
                                        </p:tgtEl>
                                        <p:attrNameLst>
                                          <p:attrName>ppt_y</p:attrName>
                                        </p:attrNameLst>
                                      </p:cBhvr>
                                      <p:tavLst>
                                        <p:tav tm="0" fmla="#ppt_y-sin(pi*$)/27">
                                          <p:val>
                                            <p:fltVal val="0"/>
                                          </p:val>
                                        </p:tav>
                                        <p:tav tm="100000">
                                          <p:val>
                                            <p:fltVal val="1"/>
                                          </p:val>
                                        </p:tav>
                                      </p:tavLst>
                                    </p:anim>
                                    <p:anim calcmode="lin" valueType="num">
                                      <p:cBhvr>
                                        <p:cTn id="108" dur="164" tmFilter="0, 0; 0.125,0.2665; 0.25,0.4; 0.375,0.465; 0.5,0.5;  0.625,0.535; 0.75,0.6; 0.875,0.7335; 1,1">
                                          <p:stCondLst>
                                            <p:cond delay="1656"/>
                                          </p:stCondLst>
                                        </p:cTn>
                                        <p:tgtEl>
                                          <p:spTgt spid="4"/>
                                        </p:tgtEl>
                                        <p:attrNameLst>
                                          <p:attrName>ppt_y</p:attrName>
                                        </p:attrNameLst>
                                      </p:cBhvr>
                                      <p:tavLst>
                                        <p:tav tm="0" fmla="#ppt_y-sin(pi*$)/81">
                                          <p:val>
                                            <p:fltVal val="0"/>
                                          </p:val>
                                        </p:tav>
                                        <p:tav tm="100000">
                                          <p:val>
                                            <p:fltVal val="1"/>
                                          </p:val>
                                        </p:tav>
                                      </p:tavLst>
                                    </p:anim>
                                    <p:animScale>
                                      <p:cBhvr>
                                        <p:cTn id="109" dur="26">
                                          <p:stCondLst>
                                            <p:cond delay="650"/>
                                          </p:stCondLst>
                                        </p:cTn>
                                        <p:tgtEl>
                                          <p:spTgt spid="4"/>
                                        </p:tgtEl>
                                      </p:cBhvr>
                                      <p:to x="100000" y="60000"/>
                                    </p:animScale>
                                    <p:animScale>
                                      <p:cBhvr>
                                        <p:cTn id="110" dur="166" decel="50000">
                                          <p:stCondLst>
                                            <p:cond delay="676"/>
                                          </p:stCondLst>
                                        </p:cTn>
                                        <p:tgtEl>
                                          <p:spTgt spid="4"/>
                                        </p:tgtEl>
                                      </p:cBhvr>
                                      <p:to x="100000" y="100000"/>
                                    </p:animScale>
                                    <p:animScale>
                                      <p:cBhvr>
                                        <p:cTn id="111" dur="26">
                                          <p:stCondLst>
                                            <p:cond delay="1312"/>
                                          </p:stCondLst>
                                        </p:cTn>
                                        <p:tgtEl>
                                          <p:spTgt spid="4"/>
                                        </p:tgtEl>
                                      </p:cBhvr>
                                      <p:to x="100000" y="80000"/>
                                    </p:animScale>
                                    <p:animScale>
                                      <p:cBhvr>
                                        <p:cTn id="112" dur="166" decel="50000">
                                          <p:stCondLst>
                                            <p:cond delay="1338"/>
                                          </p:stCondLst>
                                        </p:cTn>
                                        <p:tgtEl>
                                          <p:spTgt spid="4"/>
                                        </p:tgtEl>
                                      </p:cBhvr>
                                      <p:to x="100000" y="100000"/>
                                    </p:animScale>
                                    <p:animScale>
                                      <p:cBhvr>
                                        <p:cTn id="113" dur="26">
                                          <p:stCondLst>
                                            <p:cond delay="1642"/>
                                          </p:stCondLst>
                                        </p:cTn>
                                        <p:tgtEl>
                                          <p:spTgt spid="4"/>
                                        </p:tgtEl>
                                      </p:cBhvr>
                                      <p:to x="100000" y="90000"/>
                                    </p:animScale>
                                    <p:animScale>
                                      <p:cBhvr>
                                        <p:cTn id="114" dur="166" decel="50000">
                                          <p:stCondLst>
                                            <p:cond delay="1668"/>
                                          </p:stCondLst>
                                        </p:cTn>
                                        <p:tgtEl>
                                          <p:spTgt spid="4"/>
                                        </p:tgtEl>
                                      </p:cBhvr>
                                      <p:to x="100000" y="100000"/>
                                    </p:animScale>
                                    <p:animScale>
                                      <p:cBhvr>
                                        <p:cTn id="115" dur="26">
                                          <p:stCondLst>
                                            <p:cond delay="1808"/>
                                          </p:stCondLst>
                                        </p:cTn>
                                        <p:tgtEl>
                                          <p:spTgt spid="4"/>
                                        </p:tgtEl>
                                      </p:cBhvr>
                                      <p:to x="100000" y="95000"/>
                                    </p:animScale>
                                    <p:animScale>
                                      <p:cBhvr>
                                        <p:cTn id="116" dur="166" decel="50000">
                                          <p:stCondLst>
                                            <p:cond delay="1834"/>
                                          </p:stCondLst>
                                        </p:cTn>
                                        <p:tgtEl>
                                          <p:spTgt spid="4"/>
                                        </p:tgtEl>
                                      </p:cBhvr>
                                      <p:to x="100000" y="100000"/>
                                    </p:animScale>
                                  </p:childTnLst>
                                </p:cTn>
                              </p:par>
                              <p:par>
                                <p:cTn id="117" presetID="26" presetClass="entr" presetSubtype="0" fill="hold" grpId="0" nodeType="withEffect">
                                  <p:stCondLst>
                                    <p:cond delay="0"/>
                                  </p:stCondLst>
                                  <p:childTnLst>
                                    <p:set>
                                      <p:cBhvr>
                                        <p:cTn id="118" dur="1" fill="hold">
                                          <p:stCondLst>
                                            <p:cond delay="0"/>
                                          </p:stCondLst>
                                        </p:cTn>
                                        <p:tgtEl>
                                          <p:spTgt spid="6"/>
                                        </p:tgtEl>
                                        <p:attrNameLst>
                                          <p:attrName>style.visibility</p:attrName>
                                        </p:attrNameLst>
                                      </p:cBhvr>
                                      <p:to>
                                        <p:strVal val="visible"/>
                                      </p:to>
                                    </p:set>
                                    <p:animEffect transition="in" filter="wipe(down)">
                                      <p:cBhvr>
                                        <p:cTn id="119" dur="580">
                                          <p:stCondLst>
                                            <p:cond delay="0"/>
                                          </p:stCondLst>
                                        </p:cTn>
                                        <p:tgtEl>
                                          <p:spTgt spid="6"/>
                                        </p:tgtEl>
                                      </p:cBhvr>
                                    </p:animEffect>
                                    <p:anim calcmode="lin" valueType="num">
                                      <p:cBhvr>
                                        <p:cTn id="120" dur="1822" tmFilter="0,0; 0.14,0.36; 0.43,0.73; 0.71,0.91; 1.0,1.0">
                                          <p:stCondLst>
                                            <p:cond delay="0"/>
                                          </p:stCondLst>
                                        </p:cTn>
                                        <p:tgtEl>
                                          <p:spTgt spid="6"/>
                                        </p:tgtEl>
                                        <p:attrNameLst>
                                          <p:attrName>ppt_x</p:attrName>
                                        </p:attrNameLst>
                                      </p:cBhvr>
                                      <p:tavLst>
                                        <p:tav tm="0">
                                          <p:val>
                                            <p:strVal val="#ppt_x-0.25"/>
                                          </p:val>
                                        </p:tav>
                                        <p:tav tm="100000">
                                          <p:val>
                                            <p:strVal val="#ppt_x"/>
                                          </p:val>
                                        </p:tav>
                                      </p:tavLst>
                                    </p:anim>
                                    <p:anim calcmode="lin" valueType="num">
                                      <p:cBhvr>
                                        <p:cTn id="121" dur="664" tmFilter="0.0,0.0; 0.25,0.07; 0.50,0.2; 0.75,0.467; 1.0,1.0">
                                          <p:stCondLst>
                                            <p:cond delay="0"/>
                                          </p:stCondLst>
                                        </p:cTn>
                                        <p:tgtEl>
                                          <p:spTgt spid="6"/>
                                        </p:tgtEl>
                                        <p:attrNameLst>
                                          <p:attrName>ppt_y</p:attrName>
                                        </p:attrNameLst>
                                      </p:cBhvr>
                                      <p:tavLst>
                                        <p:tav tm="0" fmla="#ppt_y-sin(pi*$)/3">
                                          <p:val>
                                            <p:fltVal val="0.5"/>
                                          </p:val>
                                        </p:tav>
                                        <p:tav tm="100000">
                                          <p:val>
                                            <p:fltVal val="1"/>
                                          </p:val>
                                        </p:tav>
                                      </p:tavLst>
                                    </p:anim>
                                    <p:anim calcmode="lin" valueType="num">
                                      <p:cBhvr>
                                        <p:cTn id="122" dur="664" tmFilter="0, 0; 0.125,0.2665; 0.25,0.4; 0.375,0.465; 0.5,0.5;  0.625,0.535; 0.75,0.6; 0.875,0.7335; 1,1">
                                          <p:stCondLst>
                                            <p:cond delay="664"/>
                                          </p:stCondLst>
                                        </p:cTn>
                                        <p:tgtEl>
                                          <p:spTgt spid="6"/>
                                        </p:tgtEl>
                                        <p:attrNameLst>
                                          <p:attrName>ppt_y</p:attrName>
                                        </p:attrNameLst>
                                      </p:cBhvr>
                                      <p:tavLst>
                                        <p:tav tm="0" fmla="#ppt_y-sin(pi*$)/9">
                                          <p:val>
                                            <p:fltVal val="0"/>
                                          </p:val>
                                        </p:tav>
                                        <p:tav tm="100000">
                                          <p:val>
                                            <p:fltVal val="1"/>
                                          </p:val>
                                        </p:tav>
                                      </p:tavLst>
                                    </p:anim>
                                    <p:anim calcmode="lin" valueType="num">
                                      <p:cBhvr>
                                        <p:cTn id="123" dur="332" tmFilter="0, 0; 0.125,0.2665; 0.25,0.4; 0.375,0.465; 0.5,0.5;  0.625,0.535; 0.75,0.6; 0.875,0.7335; 1,1">
                                          <p:stCondLst>
                                            <p:cond delay="1324"/>
                                          </p:stCondLst>
                                        </p:cTn>
                                        <p:tgtEl>
                                          <p:spTgt spid="6"/>
                                        </p:tgtEl>
                                        <p:attrNameLst>
                                          <p:attrName>ppt_y</p:attrName>
                                        </p:attrNameLst>
                                      </p:cBhvr>
                                      <p:tavLst>
                                        <p:tav tm="0" fmla="#ppt_y-sin(pi*$)/27">
                                          <p:val>
                                            <p:fltVal val="0"/>
                                          </p:val>
                                        </p:tav>
                                        <p:tav tm="100000">
                                          <p:val>
                                            <p:fltVal val="1"/>
                                          </p:val>
                                        </p:tav>
                                      </p:tavLst>
                                    </p:anim>
                                    <p:anim calcmode="lin" valueType="num">
                                      <p:cBhvr>
                                        <p:cTn id="124" dur="164" tmFilter="0, 0; 0.125,0.2665; 0.25,0.4; 0.375,0.465; 0.5,0.5;  0.625,0.535; 0.75,0.6; 0.875,0.7335; 1,1">
                                          <p:stCondLst>
                                            <p:cond delay="1656"/>
                                          </p:stCondLst>
                                        </p:cTn>
                                        <p:tgtEl>
                                          <p:spTgt spid="6"/>
                                        </p:tgtEl>
                                        <p:attrNameLst>
                                          <p:attrName>ppt_y</p:attrName>
                                        </p:attrNameLst>
                                      </p:cBhvr>
                                      <p:tavLst>
                                        <p:tav tm="0" fmla="#ppt_y-sin(pi*$)/81">
                                          <p:val>
                                            <p:fltVal val="0"/>
                                          </p:val>
                                        </p:tav>
                                        <p:tav tm="100000">
                                          <p:val>
                                            <p:fltVal val="1"/>
                                          </p:val>
                                        </p:tav>
                                      </p:tavLst>
                                    </p:anim>
                                    <p:animScale>
                                      <p:cBhvr>
                                        <p:cTn id="125" dur="26">
                                          <p:stCondLst>
                                            <p:cond delay="650"/>
                                          </p:stCondLst>
                                        </p:cTn>
                                        <p:tgtEl>
                                          <p:spTgt spid="6"/>
                                        </p:tgtEl>
                                      </p:cBhvr>
                                      <p:to x="100000" y="60000"/>
                                    </p:animScale>
                                    <p:animScale>
                                      <p:cBhvr>
                                        <p:cTn id="126" dur="166" decel="50000">
                                          <p:stCondLst>
                                            <p:cond delay="676"/>
                                          </p:stCondLst>
                                        </p:cTn>
                                        <p:tgtEl>
                                          <p:spTgt spid="6"/>
                                        </p:tgtEl>
                                      </p:cBhvr>
                                      <p:to x="100000" y="100000"/>
                                    </p:animScale>
                                    <p:animScale>
                                      <p:cBhvr>
                                        <p:cTn id="127" dur="26">
                                          <p:stCondLst>
                                            <p:cond delay="1312"/>
                                          </p:stCondLst>
                                        </p:cTn>
                                        <p:tgtEl>
                                          <p:spTgt spid="6"/>
                                        </p:tgtEl>
                                      </p:cBhvr>
                                      <p:to x="100000" y="80000"/>
                                    </p:animScale>
                                    <p:animScale>
                                      <p:cBhvr>
                                        <p:cTn id="128" dur="166" decel="50000">
                                          <p:stCondLst>
                                            <p:cond delay="1338"/>
                                          </p:stCondLst>
                                        </p:cTn>
                                        <p:tgtEl>
                                          <p:spTgt spid="6"/>
                                        </p:tgtEl>
                                      </p:cBhvr>
                                      <p:to x="100000" y="100000"/>
                                    </p:animScale>
                                    <p:animScale>
                                      <p:cBhvr>
                                        <p:cTn id="129" dur="26">
                                          <p:stCondLst>
                                            <p:cond delay="1642"/>
                                          </p:stCondLst>
                                        </p:cTn>
                                        <p:tgtEl>
                                          <p:spTgt spid="6"/>
                                        </p:tgtEl>
                                      </p:cBhvr>
                                      <p:to x="100000" y="90000"/>
                                    </p:animScale>
                                    <p:animScale>
                                      <p:cBhvr>
                                        <p:cTn id="130" dur="166" decel="50000">
                                          <p:stCondLst>
                                            <p:cond delay="1668"/>
                                          </p:stCondLst>
                                        </p:cTn>
                                        <p:tgtEl>
                                          <p:spTgt spid="6"/>
                                        </p:tgtEl>
                                      </p:cBhvr>
                                      <p:to x="100000" y="100000"/>
                                    </p:animScale>
                                    <p:animScale>
                                      <p:cBhvr>
                                        <p:cTn id="131" dur="26">
                                          <p:stCondLst>
                                            <p:cond delay="1808"/>
                                          </p:stCondLst>
                                        </p:cTn>
                                        <p:tgtEl>
                                          <p:spTgt spid="6"/>
                                        </p:tgtEl>
                                      </p:cBhvr>
                                      <p:to x="100000" y="95000"/>
                                    </p:animScale>
                                    <p:animScale>
                                      <p:cBhvr>
                                        <p:cTn id="132" dur="166" decel="50000">
                                          <p:stCondLst>
                                            <p:cond delay="1834"/>
                                          </p:stCondLst>
                                        </p:cTn>
                                        <p:tgtEl>
                                          <p:spTgt spid="6"/>
                                        </p:tgtEl>
                                      </p:cBhvr>
                                      <p:to x="100000" y="100000"/>
                                    </p:animScale>
                                  </p:childTnLst>
                                </p:cTn>
                              </p:par>
                              <p:par>
                                <p:cTn id="133" presetID="26" presetClass="entr" presetSubtype="0" fill="hold" grpId="0" nodeType="withEffect">
                                  <p:stCondLst>
                                    <p:cond delay="0"/>
                                  </p:stCondLst>
                                  <p:childTnLst>
                                    <p:set>
                                      <p:cBhvr>
                                        <p:cTn id="134" dur="1" fill="hold">
                                          <p:stCondLst>
                                            <p:cond delay="0"/>
                                          </p:stCondLst>
                                        </p:cTn>
                                        <p:tgtEl>
                                          <p:spTgt spid="23"/>
                                        </p:tgtEl>
                                        <p:attrNameLst>
                                          <p:attrName>style.visibility</p:attrName>
                                        </p:attrNameLst>
                                      </p:cBhvr>
                                      <p:to>
                                        <p:strVal val="visible"/>
                                      </p:to>
                                    </p:set>
                                    <p:animEffect transition="in" filter="wipe(down)">
                                      <p:cBhvr>
                                        <p:cTn id="135" dur="580">
                                          <p:stCondLst>
                                            <p:cond delay="0"/>
                                          </p:stCondLst>
                                        </p:cTn>
                                        <p:tgtEl>
                                          <p:spTgt spid="23"/>
                                        </p:tgtEl>
                                      </p:cBhvr>
                                    </p:animEffect>
                                    <p:anim calcmode="lin" valueType="num">
                                      <p:cBhvr>
                                        <p:cTn id="136" dur="1822" tmFilter="0,0; 0.14,0.36; 0.43,0.73; 0.71,0.91; 1.0,1.0">
                                          <p:stCondLst>
                                            <p:cond delay="0"/>
                                          </p:stCondLst>
                                        </p:cTn>
                                        <p:tgtEl>
                                          <p:spTgt spid="23"/>
                                        </p:tgtEl>
                                        <p:attrNameLst>
                                          <p:attrName>ppt_x</p:attrName>
                                        </p:attrNameLst>
                                      </p:cBhvr>
                                      <p:tavLst>
                                        <p:tav tm="0">
                                          <p:val>
                                            <p:strVal val="#ppt_x-0.25"/>
                                          </p:val>
                                        </p:tav>
                                        <p:tav tm="100000">
                                          <p:val>
                                            <p:strVal val="#ppt_x"/>
                                          </p:val>
                                        </p:tav>
                                      </p:tavLst>
                                    </p:anim>
                                    <p:anim calcmode="lin" valueType="num">
                                      <p:cBhvr>
                                        <p:cTn id="137" dur="664" tmFilter="0.0,0.0; 0.25,0.07; 0.50,0.2; 0.75,0.467; 1.0,1.0">
                                          <p:stCondLst>
                                            <p:cond delay="0"/>
                                          </p:stCondLst>
                                        </p:cTn>
                                        <p:tgtEl>
                                          <p:spTgt spid="23"/>
                                        </p:tgtEl>
                                        <p:attrNameLst>
                                          <p:attrName>ppt_y</p:attrName>
                                        </p:attrNameLst>
                                      </p:cBhvr>
                                      <p:tavLst>
                                        <p:tav tm="0" fmla="#ppt_y-sin(pi*$)/3">
                                          <p:val>
                                            <p:fltVal val="0.5"/>
                                          </p:val>
                                        </p:tav>
                                        <p:tav tm="100000">
                                          <p:val>
                                            <p:fltVal val="1"/>
                                          </p:val>
                                        </p:tav>
                                      </p:tavLst>
                                    </p:anim>
                                    <p:anim calcmode="lin" valueType="num">
                                      <p:cBhvr>
                                        <p:cTn id="138" dur="664" tmFilter="0, 0; 0.125,0.2665; 0.25,0.4; 0.375,0.465; 0.5,0.5;  0.625,0.535; 0.75,0.6; 0.875,0.7335; 1,1">
                                          <p:stCondLst>
                                            <p:cond delay="664"/>
                                          </p:stCondLst>
                                        </p:cTn>
                                        <p:tgtEl>
                                          <p:spTgt spid="23"/>
                                        </p:tgtEl>
                                        <p:attrNameLst>
                                          <p:attrName>ppt_y</p:attrName>
                                        </p:attrNameLst>
                                      </p:cBhvr>
                                      <p:tavLst>
                                        <p:tav tm="0" fmla="#ppt_y-sin(pi*$)/9">
                                          <p:val>
                                            <p:fltVal val="0"/>
                                          </p:val>
                                        </p:tav>
                                        <p:tav tm="100000">
                                          <p:val>
                                            <p:fltVal val="1"/>
                                          </p:val>
                                        </p:tav>
                                      </p:tavLst>
                                    </p:anim>
                                    <p:anim calcmode="lin" valueType="num">
                                      <p:cBhvr>
                                        <p:cTn id="139" dur="332" tmFilter="0, 0; 0.125,0.2665; 0.25,0.4; 0.375,0.465; 0.5,0.5;  0.625,0.535; 0.75,0.6; 0.875,0.7335; 1,1">
                                          <p:stCondLst>
                                            <p:cond delay="1324"/>
                                          </p:stCondLst>
                                        </p:cTn>
                                        <p:tgtEl>
                                          <p:spTgt spid="23"/>
                                        </p:tgtEl>
                                        <p:attrNameLst>
                                          <p:attrName>ppt_y</p:attrName>
                                        </p:attrNameLst>
                                      </p:cBhvr>
                                      <p:tavLst>
                                        <p:tav tm="0" fmla="#ppt_y-sin(pi*$)/27">
                                          <p:val>
                                            <p:fltVal val="0"/>
                                          </p:val>
                                        </p:tav>
                                        <p:tav tm="100000">
                                          <p:val>
                                            <p:fltVal val="1"/>
                                          </p:val>
                                        </p:tav>
                                      </p:tavLst>
                                    </p:anim>
                                    <p:anim calcmode="lin" valueType="num">
                                      <p:cBhvr>
                                        <p:cTn id="140" dur="164" tmFilter="0, 0; 0.125,0.2665; 0.25,0.4; 0.375,0.465; 0.5,0.5;  0.625,0.535; 0.75,0.6; 0.875,0.7335; 1,1">
                                          <p:stCondLst>
                                            <p:cond delay="1656"/>
                                          </p:stCondLst>
                                        </p:cTn>
                                        <p:tgtEl>
                                          <p:spTgt spid="23"/>
                                        </p:tgtEl>
                                        <p:attrNameLst>
                                          <p:attrName>ppt_y</p:attrName>
                                        </p:attrNameLst>
                                      </p:cBhvr>
                                      <p:tavLst>
                                        <p:tav tm="0" fmla="#ppt_y-sin(pi*$)/81">
                                          <p:val>
                                            <p:fltVal val="0"/>
                                          </p:val>
                                        </p:tav>
                                        <p:tav tm="100000">
                                          <p:val>
                                            <p:fltVal val="1"/>
                                          </p:val>
                                        </p:tav>
                                      </p:tavLst>
                                    </p:anim>
                                    <p:animScale>
                                      <p:cBhvr>
                                        <p:cTn id="141" dur="26">
                                          <p:stCondLst>
                                            <p:cond delay="650"/>
                                          </p:stCondLst>
                                        </p:cTn>
                                        <p:tgtEl>
                                          <p:spTgt spid="23"/>
                                        </p:tgtEl>
                                      </p:cBhvr>
                                      <p:to x="100000" y="60000"/>
                                    </p:animScale>
                                    <p:animScale>
                                      <p:cBhvr>
                                        <p:cTn id="142" dur="166" decel="50000">
                                          <p:stCondLst>
                                            <p:cond delay="676"/>
                                          </p:stCondLst>
                                        </p:cTn>
                                        <p:tgtEl>
                                          <p:spTgt spid="23"/>
                                        </p:tgtEl>
                                      </p:cBhvr>
                                      <p:to x="100000" y="100000"/>
                                    </p:animScale>
                                    <p:animScale>
                                      <p:cBhvr>
                                        <p:cTn id="143" dur="26">
                                          <p:stCondLst>
                                            <p:cond delay="1312"/>
                                          </p:stCondLst>
                                        </p:cTn>
                                        <p:tgtEl>
                                          <p:spTgt spid="23"/>
                                        </p:tgtEl>
                                      </p:cBhvr>
                                      <p:to x="100000" y="80000"/>
                                    </p:animScale>
                                    <p:animScale>
                                      <p:cBhvr>
                                        <p:cTn id="144" dur="166" decel="50000">
                                          <p:stCondLst>
                                            <p:cond delay="1338"/>
                                          </p:stCondLst>
                                        </p:cTn>
                                        <p:tgtEl>
                                          <p:spTgt spid="23"/>
                                        </p:tgtEl>
                                      </p:cBhvr>
                                      <p:to x="100000" y="100000"/>
                                    </p:animScale>
                                    <p:animScale>
                                      <p:cBhvr>
                                        <p:cTn id="145" dur="26">
                                          <p:stCondLst>
                                            <p:cond delay="1642"/>
                                          </p:stCondLst>
                                        </p:cTn>
                                        <p:tgtEl>
                                          <p:spTgt spid="23"/>
                                        </p:tgtEl>
                                      </p:cBhvr>
                                      <p:to x="100000" y="90000"/>
                                    </p:animScale>
                                    <p:animScale>
                                      <p:cBhvr>
                                        <p:cTn id="146" dur="166" decel="50000">
                                          <p:stCondLst>
                                            <p:cond delay="1668"/>
                                          </p:stCondLst>
                                        </p:cTn>
                                        <p:tgtEl>
                                          <p:spTgt spid="23"/>
                                        </p:tgtEl>
                                      </p:cBhvr>
                                      <p:to x="100000" y="100000"/>
                                    </p:animScale>
                                    <p:animScale>
                                      <p:cBhvr>
                                        <p:cTn id="147" dur="26">
                                          <p:stCondLst>
                                            <p:cond delay="1808"/>
                                          </p:stCondLst>
                                        </p:cTn>
                                        <p:tgtEl>
                                          <p:spTgt spid="23"/>
                                        </p:tgtEl>
                                      </p:cBhvr>
                                      <p:to x="100000" y="95000"/>
                                    </p:animScale>
                                    <p:animScale>
                                      <p:cBhvr>
                                        <p:cTn id="148" dur="166" decel="50000">
                                          <p:stCondLst>
                                            <p:cond delay="1834"/>
                                          </p:stCondLst>
                                        </p:cTn>
                                        <p:tgtEl>
                                          <p:spTgt spid="23"/>
                                        </p:tgtEl>
                                      </p:cBhvr>
                                      <p:to x="100000" y="100000"/>
                                    </p:animScale>
                                  </p:childTnLst>
                                </p:cTn>
                              </p:par>
                              <p:par>
                                <p:cTn id="149" presetID="26" presetClass="entr" presetSubtype="0" fill="hold" grpId="0" nodeType="withEffect">
                                  <p:stCondLst>
                                    <p:cond delay="0"/>
                                  </p:stCondLst>
                                  <p:childTnLst>
                                    <p:set>
                                      <p:cBhvr>
                                        <p:cTn id="150" dur="1" fill="hold">
                                          <p:stCondLst>
                                            <p:cond delay="0"/>
                                          </p:stCondLst>
                                        </p:cTn>
                                        <p:tgtEl>
                                          <p:spTgt spid="24"/>
                                        </p:tgtEl>
                                        <p:attrNameLst>
                                          <p:attrName>style.visibility</p:attrName>
                                        </p:attrNameLst>
                                      </p:cBhvr>
                                      <p:to>
                                        <p:strVal val="visible"/>
                                      </p:to>
                                    </p:set>
                                    <p:animEffect transition="in" filter="wipe(down)">
                                      <p:cBhvr>
                                        <p:cTn id="151" dur="580">
                                          <p:stCondLst>
                                            <p:cond delay="0"/>
                                          </p:stCondLst>
                                        </p:cTn>
                                        <p:tgtEl>
                                          <p:spTgt spid="24"/>
                                        </p:tgtEl>
                                      </p:cBhvr>
                                    </p:animEffect>
                                    <p:anim calcmode="lin" valueType="num">
                                      <p:cBhvr>
                                        <p:cTn id="152" dur="1822" tmFilter="0,0; 0.14,0.36; 0.43,0.73; 0.71,0.91; 1.0,1.0">
                                          <p:stCondLst>
                                            <p:cond delay="0"/>
                                          </p:stCondLst>
                                        </p:cTn>
                                        <p:tgtEl>
                                          <p:spTgt spid="24"/>
                                        </p:tgtEl>
                                        <p:attrNameLst>
                                          <p:attrName>ppt_x</p:attrName>
                                        </p:attrNameLst>
                                      </p:cBhvr>
                                      <p:tavLst>
                                        <p:tav tm="0">
                                          <p:val>
                                            <p:strVal val="#ppt_x-0.25"/>
                                          </p:val>
                                        </p:tav>
                                        <p:tav tm="100000">
                                          <p:val>
                                            <p:strVal val="#ppt_x"/>
                                          </p:val>
                                        </p:tav>
                                      </p:tavLst>
                                    </p:anim>
                                    <p:anim calcmode="lin" valueType="num">
                                      <p:cBhvr>
                                        <p:cTn id="153" dur="664" tmFilter="0.0,0.0; 0.25,0.07; 0.50,0.2; 0.75,0.467; 1.0,1.0">
                                          <p:stCondLst>
                                            <p:cond delay="0"/>
                                          </p:stCondLst>
                                        </p:cTn>
                                        <p:tgtEl>
                                          <p:spTgt spid="24"/>
                                        </p:tgtEl>
                                        <p:attrNameLst>
                                          <p:attrName>ppt_y</p:attrName>
                                        </p:attrNameLst>
                                      </p:cBhvr>
                                      <p:tavLst>
                                        <p:tav tm="0" fmla="#ppt_y-sin(pi*$)/3">
                                          <p:val>
                                            <p:fltVal val="0.5"/>
                                          </p:val>
                                        </p:tav>
                                        <p:tav tm="100000">
                                          <p:val>
                                            <p:fltVal val="1"/>
                                          </p:val>
                                        </p:tav>
                                      </p:tavLst>
                                    </p:anim>
                                    <p:anim calcmode="lin" valueType="num">
                                      <p:cBhvr>
                                        <p:cTn id="154" dur="664" tmFilter="0, 0; 0.125,0.2665; 0.25,0.4; 0.375,0.465; 0.5,0.5;  0.625,0.535; 0.75,0.6; 0.875,0.7335; 1,1">
                                          <p:stCondLst>
                                            <p:cond delay="664"/>
                                          </p:stCondLst>
                                        </p:cTn>
                                        <p:tgtEl>
                                          <p:spTgt spid="24"/>
                                        </p:tgtEl>
                                        <p:attrNameLst>
                                          <p:attrName>ppt_y</p:attrName>
                                        </p:attrNameLst>
                                      </p:cBhvr>
                                      <p:tavLst>
                                        <p:tav tm="0" fmla="#ppt_y-sin(pi*$)/9">
                                          <p:val>
                                            <p:fltVal val="0"/>
                                          </p:val>
                                        </p:tav>
                                        <p:tav tm="100000">
                                          <p:val>
                                            <p:fltVal val="1"/>
                                          </p:val>
                                        </p:tav>
                                      </p:tavLst>
                                    </p:anim>
                                    <p:anim calcmode="lin" valueType="num">
                                      <p:cBhvr>
                                        <p:cTn id="155" dur="332" tmFilter="0, 0; 0.125,0.2665; 0.25,0.4; 0.375,0.465; 0.5,0.5;  0.625,0.535; 0.75,0.6; 0.875,0.7335; 1,1">
                                          <p:stCondLst>
                                            <p:cond delay="1324"/>
                                          </p:stCondLst>
                                        </p:cTn>
                                        <p:tgtEl>
                                          <p:spTgt spid="24"/>
                                        </p:tgtEl>
                                        <p:attrNameLst>
                                          <p:attrName>ppt_y</p:attrName>
                                        </p:attrNameLst>
                                      </p:cBhvr>
                                      <p:tavLst>
                                        <p:tav tm="0" fmla="#ppt_y-sin(pi*$)/27">
                                          <p:val>
                                            <p:fltVal val="0"/>
                                          </p:val>
                                        </p:tav>
                                        <p:tav tm="100000">
                                          <p:val>
                                            <p:fltVal val="1"/>
                                          </p:val>
                                        </p:tav>
                                      </p:tavLst>
                                    </p:anim>
                                    <p:anim calcmode="lin" valueType="num">
                                      <p:cBhvr>
                                        <p:cTn id="156" dur="164" tmFilter="0, 0; 0.125,0.2665; 0.25,0.4; 0.375,0.465; 0.5,0.5;  0.625,0.535; 0.75,0.6; 0.875,0.7335; 1,1">
                                          <p:stCondLst>
                                            <p:cond delay="1656"/>
                                          </p:stCondLst>
                                        </p:cTn>
                                        <p:tgtEl>
                                          <p:spTgt spid="24"/>
                                        </p:tgtEl>
                                        <p:attrNameLst>
                                          <p:attrName>ppt_y</p:attrName>
                                        </p:attrNameLst>
                                      </p:cBhvr>
                                      <p:tavLst>
                                        <p:tav tm="0" fmla="#ppt_y-sin(pi*$)/81">
                                          <p:val>
                                            <p:fltVal val="0"/>
                                          </p:val>
                                        </p:tav>
                                        <p:tav tm="100000">
                                          <p:val>
                                            <p:fltVal val="1"/>
                                          </p:val>
                                        </p:tav>
                                      </p:tavLst>
                                    </p:anim>
                                    <p:animScale>
                                      <p:cBhvr>
                                        <p:cTn id="157" dur="26">
                                          <p:stCondLst>
                                            <p:cond delay="650"/>
                                          </p:stCondLst>
                                        </p:cTn>
                                        <p:tgtEl>
                                          <p:spTgt spid="24"/>
                                        </p:tgtEl>
                                      </p:cBhvr>
                                      <p:to x="100000" y="60000"/>
                                    </p:animScale>
                                    <p:animScale>
                                      <p:cBhvr>
                                        <p:cTn id="158" dur="166" decel="50000">
                                          <p:stCondLst>
                                            <p:cond delay="676"/>
                                          </p:stCondLst>
                                        </p:cTn>
                                        <p:tgtEl>
                                          <p:spTgt spid="24"/>
                                        </p:tgtEl>
                                      </p:cBhvr>
                                      <p:to x="100000" y="100000"/>
                                    </p:animScale>
                                    <p:animScale>
                                      <p:cBhvr>
                                        <p:cTn id="159" dur="26">
                                          <p:stCondLst>
                                            <p:cond delay="1312"/>
                                          </p:stCondLst>
                                        </p:cTn>
                                        <p:tgtEl>
                                          <p:spTgt spid="24"/>
                                        </p:tgtEl>
                                      </p:cBhvr>
                                      <p:to x="100000" y="80000"/>
                                    </p:animScale>
                                    <p:animScale>
                                      <p:cBhvr>
                                        <p:cTn id="160" dur="166" decel="50000">
                                          <p:stCondLst>
                                            <p:cond delay="1338"/>
                                          </p:stCondLst>
                                        </p:cTn>
                                        <p:tgtEl>
                                          <p:spTgt spid="24"/>
                                        </p:tgtEl>
                                      </p:cBhvr>
                                      <p:to x="100000" y="100000"/>
                                    </p:animScale>
                                    <p:animScale>
                                      <p:cBhvr>
                                        <p:cTn id="161" dur="26">
                                          <p:stCondLst>
                                            <p:cond delay="1642"/>
                                          </p:stCondLst>
                                        </p:cTn>
                                        <p:tgtEl>
                                          <p:spTgt spid="24"/>
                                        </p:tgtEl>
                                      </p:cBhvr>
                                      <p:to x="100000" y="90000"/>
                                    </p:animScale>
                                    <p:animScale>
                                      <p:cBhvr>
                                        <p:cTn id="162" dur="166" decel="50000">
                                          <p:stCondLst>
                                            <p:cond delay="1668"/>
                                          </p:stCondLst>
                                        </p:cTn>
                                        <p:tgtEl>
                                          <p:spTgt spid="24"/>
                                        </p:tgtEl>
                                      </p:cBhvr>
                                      <p:to x="100000" y="100000"/>
                                    </p:animScale>
                                    <p:animScale>
                                      <p:cBhvr>
                                        <p:cTn id="163" dur="26">
                                          <p:stCondLst>
                                            <p:cond delay="1808"/>
                                          </p:stCondLst>
                                        </p:cTn>
                                        <p:tgtEl>
                                          <p:spTgt spid="24"/>
                                        </p:tgtEl>
                                      </p:cBhvr>
                                      <p:to x="100000" y="95000"/>
                                    </p:animScale>
                                    <p:animScale>
                                      <p:cBhvr>
                                        <p:cTn id="164" dur="166" decel="50000">
                                          <p:stCondLst>
                                            <p:cond delay="1834"/>
                                          </p:stCondLst>
                                        </p:cTn>
                                        <p:tgtEl>
                                          <p:spTgt spid="24"/>
                                        </p:tgtEl>
                                      </p:cBhvr>
                                      <p:to x="100000" y="100000"/>
                                    </p:animScale>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6" grpId="0"/>
      <p:bldP spid="23" grpId="0"/>
      <p:bldP spid="24" grpId="0"/>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p:cNvSpPr/>
          <p:nvPr/>
        </p:nvSpPr>
        <p:spPr>
          <a:xfrm>
            <a:off x="289080" y="415019"/>
            <a:ext cx="11665296" cy="5904656"/>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endParaRPr>
          </a:p>
        </p:txBody>
      </p:sp>
      <p:sp>
        <p:nvSpPr>
          <p:cNvPr id="2" name="Rectangle 1"/>
          <p:cNvSpPr/>
          <p:nvPr/>
        </p:nvSpPr>
        <p:spPr>
          <a:xfrm>
            <a:off x="802249" y="476672"/>
            <a:ext cx="10911962" cy="646331"/>
          </a:xfrm>
          <a:prstGeom prst="rect">
            <a:avLst/>
          </a:prstGeom>
        </p:spPr>
        <p:txBody>
          <a:bodyPr wrap="none">
            <a:spAutoFit/>
          </a:bodyPr>
          <a:lstStyle/>
          <a:p>
            <a:pPr>
              <a:spcBef>
                <a:spcPct val="50000"/>
              </a:spcBef>
            </a:pPr>
            <a:r>
              <a:rPr lang="en-US" altLang="vi-VN" sz="3600" b="1" i="1" smtClean="0">
                <a:solidFill>
                  <a:srgbClr val="FF0000"/>
                </a:solidFill>
                <a:latin typeface="Times New Roman" panose="02020603050405020304" pitchFamily="18" charset="0"/>
                <a:cs typeface="Times New Roman" panose="02020603050405020304" pitchFamily="18" charset="0"/>
              </a:rPr>
              <a:t> </a:t>
            </a:r>
            <a:r>
              <a:rPr lang="en-US" altLang="vi-VN" sz="3600" b="1" i="1">
                <a:solidFill>
                  <a:srgbClr val="FF0000"/>
                </a:solidFill>
                <a:latin typeface="Times New Roman" panose="02020603050405020304" pitchFamily="18" charset="0"/>
                <a:cs typeface="Times New Roman" panose="02020603050405020304" pitchFamily="18" charset="0"/>
              </a:rPr>
              <a:t>Bảng tổng kết về khởi ngữ và các thành phần biệt lập.</a:t>
            </a:r>
            <a:endParaRPr lang="en-US" altLang="vi-VN" sz="3600" b="1" i="1" dirty="0">
              <a:solidFill>
                <a:srgbClr val="FF0000"/>
              </a:solidFill>
              <a:latin typeface="Times New Roman" panose="02020603050405020304" pitchFamily="18" charset="0"/>
              <a:cs typeface="Times New Roman" panose="02020603050405020304" pitchFamily="18" charset="0"/>
            </a:endParaRPr>
          </a:p>
        </p:txBody>
      </p:sp>
      <p:graphicFrame>
        <p:nvGraphicFramePr>
          <p:cNvPr id="31" name="Table 30"/>
          <p:cNvGraphicFramePr>
            <a:graphicFrameLocks noGrp="1"/>
          </p:cNvGraphicFramePr>
          <p:nvPr>
            <p:extLst>
              <p:ext uri="{D42A27DB-BD31-4B8C-83A1-F6EECF244321}">
                <p14:modId xmlns:p14="http://schemas.microsoft.com/office/powerpoint/2010/main" val="187253735"/>
              </p:ext>
            </p:extLst>
          </p:nvPr>
        </p:nvGraphicFramePr>
        <p:xfrm>
          <a:off x="745350" y="1390225"/>
          <a:ext cx="10752837" cy="4703071"/>
        </p:xfrm>
        <a:graphic>
          <a:graphicData uri="http://schemas.openxmlformats.org/drawingml/2006/table">
            <a:tbl>
              <a:tblPr firstRow="1" bandRow="1">
                <a:tableStyleId>{5940675A-B579-460E-94D1-54222C63F5DA}</a:tableStyleId>
              </a:tblPr>
              <a:tblGrid>
                <a:gridCol w="1593013">
                  <a:extLst>
                    <a:ext uri="{9D8B030D-6E8A-4147-A177-3AD203B41FA5}">
                      <a16:colId xmlns:a16="http://schemas.microsoft.com/office/drawing/2014/main" xmlns="" val="1105525849"/>
                    </a:ext>
                  </a:extLst>
                </a:gridCol>
                <a:gridCol w="2323144">
                  <a:extLst>
                    <a:ext uri="{9D8B030D-6E8A-4147-A177-3AD203B41FA5}">
                      <a16:colId xmlns:a16="http://schemas.microsoft.com/office/drawing/2014/main" xmlns="" val="935595191"/>
                    </a:ext>
                  </a:extLst>
                </a:gridCol>
                <a:gridCol w="2298144">
                  <a:extLst>
                    <a:ext uri="{9D8B030D-6E8A-4147-A177-3AD203B41FA5}">
                      <a16:colId xmlns:a16="http://schemas.microsoft.com/office/drawing/2014/main" xmlns="" val="870942817"/>
                    </a:ext>
                  </a:extLst>
                </a:gridCol>
                <a:gridCol w="2387969">
                  <a:extLst>
                    <a:ext uri="{9D8B030D-6E8A-4147-A177-3AD203B41FA5}">
                      <a16:colId xmlns:a16="http://schemas.microsoft.com/office/drawing/2014/main" xmlns="" val="1262572136"/>
                    </a:ext>
                  </a:extLst>
                </a:gridCol>
                <a:gridCol w="2150567">
                  <a:extLst>
                    <a:ext uri="{9D8B030D-6E8A-4147-A177-3AD203B41FA5}">
                      <a16:colId xmlns:a16="http://schemas.microsoft.com/office/drawing/2014/main" xmlns="" val="299457534"/>
                    </a:ext>
                  </a:extLst>
                </a:gridCol>
              </a:tblGrid>
              <a:tr h="714769">
                <a:tc rowSpan="2">
                  <a:txBody>
                    <a:bodyPr/>
                    <a:lstStyle/>
                    <a:p>
                      <a:pPr marL="0" marR="0" lvl="0" indent="0" algn="ctr" defTabSz="914400" rtl="0" eaLnBrk="1" fontAlgn="base" latinLnBrk="0" hangingPunct="1">
                        <a:lnSpc>
                          <a:spcPct val="100000"/>
                        </a:lnSpc>
                        <a:spcBef>
                          <a:spcPct val="20000"/>
                        </a:spcBef>
                        <a:spcAft>
                          <a:spcPct val="0"/>
                        </a:spcAft>
                        <a:buClrTx/>
                        <a:buSzTx/>
                        <a:buFontTx/>
                        <a:buNone/>
                        <a:tabLst/>
                        <a:defRPr/>
                      </a:pPr>
                      <a:r>
                        <a:rPr kumimoji="0" lang="en-US" sz="3600" b="1" i="1" u="none" strike="noStrike" kern="1200" cap="none" spc="0" normalizeH="0" baseline="0" noProof="0" dirty="0" smtClean="0">
                          <a:ln>
                            <a:noFill/>
                          </a:ln>
                          <a:effectLst/>
                          <a:uLnTx/>
                          <a:uFillTx/>
                          <a:latin typeface="Times New Roman" pitchFamily="18" charset="0"/>
                          <a:cs typeface="Times New Roman" pitchFamily="18" charset="0"/>
                        </a:rPr>
                        <a:t>Khởi ngữ</a:t>
                      </a:r>
                      <a:endParaRPr kumimoji="0" lang="en-US" sz="3600" b="1" i="1" u="none" strike="noStrike" kern="1200" cap="none" spc="0" normalizeH="0" baseline="0" noProof="0" dirty="0" smtClean="0">
                        <a:ln>
                          <a:noFill/>
                        </a:ln>
                        <a:solidFill>
                          <a:schemeClr val="accent2">
                            <a:lumMod val="50000"/>
                          </a:schemeClr>
                        </a:solidFill>
                        <a:effectLst/>
                        <a:uLnTx/>
                        <a:uFillTx/>
                        <a:latin typeface="Times New Roman" panose="02020603050405020304" pitchFamily="18" charset="0"/>
                        <a:ea typeface="+mn-ea"/>
                        <a:cs typeface="Times New Roman" panose="02020603050405020304" pitchFamily="18" charset="0"/>
                      </a:endParaRPr>
                    </a:p>
                  </a:txBody>
                  <a:tcPr marL="91464" marR="91464" anchor="ctr">
                    <a:solidFill>
                      <a:schemeClr val="accent2">
                        <a:lumMod val="40000"/>
                        <a:lumOff val="60000"/>
                      </a:schemeClr>
                    </a:solidFill>
                  </a:tcPr>
                </a:tc>
                <a:tc gridSpan="4">
                  <a:txBody>
                    <a:bodyPr/>
                    <a:lstStyle/>
                    <a:p>
                      <a:pPr marL="0" marR="0" lvl="0" indent="0" algn="ctr" defTabSz="914400" rtl="0" eaLnBrk="1" fontAlgn="base" latinLnBrk="0" hangingPunct="1">
                        <a:lnSpc>
                          <a:spcPct val="100000"/>
                        </a:lnSpc>
                        <a:spcBef>
                          <a:spcPct val="20000"/>
                        </a:spcBef>
                        <a:spcAft>
                          <a:spcPct val="0"/>
                        </a:spcAft>
                        <a:buClrTx/>
                        <a:buSzTx/>
                        <a:buFontTx/>
                        <a:buNone/>
                        <a:tabLst/>
                        <a:defRPr/>
                      </a:pPr>
                      <a:r>
                        <a:rPr kumimoji="0" lang="en-US" sz="3600" b="1" i="1" u="none" strike="noStrike" kern="1200" cap="none" spc="0" normalizeH="0" baseline="0" noProof="0" dirty="0" smtClean="0">
                          <a:ln>
                            <a:noFill/>
                          </a:ln>
                          <a:effectLst/>
                          <a:uLnTx/>
                          <a:uFillTx/>
                          <a:latin typeface="Times New Roman" pitchFamily="18" charset="0"/>
                          <a:cs typeface="Times New Roman" pitchFamily="18" charset="0"/>
                        </a:rPr>
                        <a:t>Thành phần biệt lập</a:t>
                      </a:r>
                      <a:endParaRPr kumimoji="0" lang="en-US" sz="3600" b="1" i="1" u="none" strike="noStrike" kern="1200" cap="none" spc="0" normalizeH="0" baseline="0" noProof="0" dirty="0" smtClean="0">
                        <a:ln>
                          <a:noFill/>
                        </a:ln>
                        <a:solidFill>
                          <a:schemeClr val="accent6">
                            <a:lumMod val="50000"/>
                          </a:schemeClr>
                        </a:solidFill>
                        <a:effectLst/>
                        <a:uLnTx/>
                        <a:uFillTx/>
                        <a:latin typeface="Times New Roman" panose="02020603050405020304" pitchFamily="18" charset="0"/>
                        <a:ea typeface="+mn-ea"/>
                        <a:cs typeface="Times New Roman" panose="02020603050405020304" pitchFamily="18" charset="0"/>
                      </a:endParaRPr>
                    </a:p>
                  </a:txBody>
                  <a:tcPr marL="91464" marR="91464" anchor="ctr">
                    <a:solidFill>
                      <a:schemeClr val="accent2">
                        <a:lumMod val="40000"/>
                        <a:lumOff val="60000"/>
                      </a:schemeClr>
                    </a:solidFill>
                  </a:tcPr>
                </a:tc>
                <a:tc hMerge="1">
                  <a:txBody>
                    <a:bodyPr/>
                    <a:lstStyle/>
                    <a:p>
                      <a:endParaRPr lang="vi-VN" dirty="0"/>
                    </a:p>
                  </a:txBody>
                  <a:tcPr/>
                </a:tc>
                <a:tc hMerge="1">
                  <a:txBody>
                    <a:bodyPr/>
                    <a:lstStyle/>
                    <a:p>
                      <a:endParaRPr lang="vi-VN" dirty="0"/>
                    </a:p>
                  </a:txBody>
                  <a:tcPr/>
                </a:tc>
                <a:tc hMerge="1">
                  <a:txBody>
                    <a:bodyPr/>
                    <a:lstStyle/>
                    <a:p>
                      <a:endParaRPr lang="vi-VN" dirty="0"/>
                    </a:p>
                  </a:txBody>
                  <a:tcPr/>
                </a:tc>
                <a:extLst>
                  <a:ext uri="{0D108BD9-81ED-4DB2-BD59-A6C34878D82A}">
                    <a16:rowId xmlns:a16="http://schemas.microsoft.com/office/drawing/2014/main" xmlns="" val="3007081153"/>
                  </a:ext>
                </a:extLst>
              </a:tr>
              <a:tr h="606562">
                <a:tc vMerge="1">
                  <a:txBody>
                    <a:bodyPr/>
                    <a:lstStyle/>
                    <a:p>
                      <a:endParaRPr lang="vi-VN" dirty="0">
                        <a:solidFill>
                          <a:schemeClr val="accent2">
                            <a:lumMod val="50000"/>
                          </a:schemeClr>
                        </a:solidFill>
                      </a:endParaRPr>
                    </a:p>
                  </a:txBody>
                  <a:tcPr anchor="ctr"/>
                </a:tc>
                <a:tc>
                  <a:txBody>
                    <a:bodyPr/>
                    <a:lstStyle/>
                    <a:p>
                      <a:pPr marL="0" marR="0" lvl="0" indent="0" algn="ctr" defTabSz="914400" rtl="0" eaLnBrk="1" fontAlgn="base" latinLnBrk="0" hangingPunct="1">
                        <a:lnSpc>
                          <a:spcPct val="100000"/>
                        </a:lnSpc>
                        <a:spcBef>
                          <a:spcPct val="20000"/>
                        </a:spcBef>
                        <a:spcAft>
                          <a:spcPct val="0"/>
                        </a:spcAft>
                        <a:buClrTx/>
                        <a:buSzTx/>
                        <a:buFontTx/>
                        <a:buNone/>
                        <a:tabLst/>
                        <a:defRPr/>
                      </a:pPr>
                      <a:r>
                        <a:rPr kumimoji="0" lang="en-US" sz="3600" b="1" i="1" u="none" strike="noStrike" kern="1200" cap="none" spc="0" normalizeH="0" baseline="0" noProof="0" dirty="0" smtClean="0">
                          <a:ln>
                            <a:noFill/>
                          </a:ln>
                          <a:effectLst/>
                          <a:uLnTx/>
                          <a:uFillTx/>
                          <a:latin typeface="Times New Roman" pitchFamily="18" charset="0"/>
                          <a:cs typeface="Times New Roman" pitchFamily="18" charset="0"/>
                        </a:rPr>
                        <a:t>Tình thái</a:t>
                      </a:r>
                      <a:endParaRPr kumimoji="0" lang="en-US" sz="3600" b="1" i="1" u="none" strike="noStrike" kern="1200" cap="none" spc="0" normalizeH="0" baseline="0" noProof="0" dirty="0" smtClean="0">
                        <a:ln>
                          <a:noFill/>
                        </a:ln>
                        <a:solidFill>
                          <a:schemeClr val="accent2">
                            <a:lumMod val="50000"/>
                          </a:schemeClr>
                        </a:solidFill>
                        <a:effectLst/>
                        <a:uLnTx/>
                        <a:uFillTx/>
                        <a:latin typeface="Times New Roman" panose="02020603050405020304" pitchFamily="18" charset="0"/>
                        <a:ea typeface="+mn-ea"/>
                        <a:cs typeface="Times New Roman" panose="02020603050405020304" pitchFamily="18" charset="0"/>
                      </a:endParaRPr>
                    </a:p>
                  </a:txBody>
                  <a:tcPr marL="91464" marR="91464" anchor="ctr">
                    <a:solidFill>
                      <a:schemeClr val="accent3">
                        <a:lumMod val="20000"/>
                        <a:lumOff val="80000"/>
                      </a:schemeClr>
                    </a:solidFill>
                  </a:tcPr>
                </a:tc>
                <a:tc>
                  <a:txBody>
                    <a:bodyPr/>
                    <a:lstStyle/>
                    <a:p>
                      <a:pPr algn="ctr"/>
                      <a:r>
                        <a:rPr lang="en-US" sz="3600" b="1" i="1" dirty="0" err="1" smtClean="0">
                          <a:latin typeface="Times New Roman" pitchFamily="18" charset="0"/>
                          <a:cs typeface="Times New Roman" pitchFamily="18" charset="0"/>
                        </a:rPr>
                        <a:t>Cảm</a:t>
                      </a:r>
                      <a:r>
                        <a:rPr lang="en-US" sz="3600" b="1" i="1" baseline="0" dirty="0" smtClean="0">
                          <a:latin typeface="Times New Roman" pitchFamily="18" charset="0"/>
                          <a:cs typeface="Times New Roman" pitchFamily="18" charset="0"/>
                        </a:rPr>
                        <a:t> </a:t>
                      </a:r>
                      <a:r>
                        <a:rPr lang="en-US" sz="3600" b="1" i="1" baseline="0" dirty="0" err="1" smtClean="0">
                          <a:latin typeface="Times New Roman" pitchFamily="18" charset="0"/>
                          <a:cs typeface="Times New Roman" pitchFamily="18" charset="0"/>
                        </a:rPr>
                        <a:t>thán</a:t>
                      </a:r>
                      <a:endParaRPr lang="vi-VN" sz="3600" b="1" i="1" dirty="0">
                        <a:solidFill>
                          <a:schemeClr val="accent2">
                            <a:lumMod val="50000"/>
                          </a:schemeClr>
                        </a:solidFill>
                        <a:latin typeface="Times New Roman" panose="02020603050405020304" pitchFamily="18" charset="0"/>
                        <a:cs typeface="Times New Roman" panose="02020603050405020304" pitchFamily="18" charset="0"/>
                      </a:endParaRPr>
                    </a:p>
                  </a:txBody>
                  <a:tcPr marL="91464" marR="91464" anchor="ctr">
                    <a:solidFill>
                      <a:schemeClr val="accent3">
                        <a:lumMod val="20000"/>
                        <a:lumOff val="80000"/>
                      </a:schemeClr>
                    </a:solidFill>
                  </a:tcPr>
                </a:tc>
                <a:tc>
                  <a:txBody>
                    <a:bodyPr/>
                    <a:lstStyle/>
                    <a:p>
                      <a:pPr marL="0" marR="0" lvl="0" indent="0" algn="ctr" defTabSz="914400" rtl="0" eaLnBrk="1" fontAlgn="base" latinLnBrk="0" hangingPunct="1">
                        <a:lnSpc>
                          <a:spcPct val="100000"/>
                        </a:lnSpc>
                        <a:spcBef>
                          <a:spcPct val="20000"/>
                        </a:spcBef>
                        <a:spcAft>
                          <a:spcPct val="0"/>
                        </a:spcAft>
                        <a:buClrTx/>
                        <a:buSzTx/>
                        <a:buFontTx/>
                        <a:buNone/>
                        <a:tabLst/>
                        <a:defRPr/>
                      </a:pPr>
                      <a:r>
                        <a:rPr kumimoji="0" lang="en-US" sz="3600" b="1" i="1" u="none" strike="noStrike" kern="1200" cap="none" spc="0" normalizeH="0" baseline="0" noProof="0" dirty="0" smtClean="0">
                          <a:ln>
                            <a:noFill/>
                          </a:ln>
                          <a:effectLst/>
                          <a:uLnTx/>
                          <a:uFillTx/>
                          <a:latin typeface="Times New Roman" pitchFamily="18" charset="0"/>
                          <a:cs typeface="Times New Roman" pitchFamily="18" charset="0"/>
                        </a:rPr>
                        <a:t>Gọi - đáp</a:t>
                      </a:r>
                      <a:endParaRPr kumimoji="0" lang="en-US" sz="3600" b="1" i="1" u="none" strike="noStrike" kern="1200" cap="none" spc="0" normalizeH="0" baseline="0" noProof="0" dirty="0" smtClean="0">
                        <a:ln>
                          <a:noFill/>
                        </a:ln>
                        <a:solidFill>
                          <a:schemeClr val="accent2">
                            <a:lumMod val="50000"/>
                          </a:schemeClr>
                        </a:solidFill>
                        <a:effectLst/>
                        <a:uLnTx/>
                        <a:uFillTx/>
                        <a:latin typeface="Times New Roman" panose="02020603050405020304" pitchFamily="18" charset="0"/>
                        <a:ea typeface="+mn-ea"/>
                        <a:cs typeface="Times New Roman" panose="02020603050405020304" pitchFamily="18" charset="0"/>
                      </a:endParaRPr>
                    </a:p>
                  </a:txBody>
                  <a:tcPr marL="91464" marR="91464" anchor="ctr">
                    <a:solidFill>
                      <a:schemeClr val="accent3">
                        <a:lumMod val="20000"/>
                        <a:lumOff val="80000"/>
                      </a:schemeClr>
                    </a:solidFill>
                  </a:tcPr>
                </a:tc>
                <a:tc>
                  <a:txBody>
                    <a:bodyPr/>
                    <a:lstStyle/>
                    <a:p>
                      <a:pPr algn="ctr"/>
                      <a:r>
                        <a:rPr lang="en-US" sz="3600" b="1" i="1" dirty="0" smtClean="0">
                          <a:latin typeface="Times New Roman" pitchFamily="18" charset="0"/>
                          <a:cs typeface="Times New Roman" pitchFamily="18" charset="0"/>
                        </a:rPr>
                        <a:t>Phụ</a:t>
                      </a:r>
                      <a:r>
                        <a:rPr lang="en-US" sz="3600" b="1" i="1" baseline="0" dirty="0" smtClean="0">
                          <a:latin typeface="Times New Roman" pitchFamily="18" charset="0"/>
                          <a:cs typeface="Times New Roman" pitchFamily="18" charset="0"/>
                        </a:rPr>
                        <a:t> chú</a:t>
                      </a:r>
                      <a:endParaRPr lang="vi-VN" sz="3600" b="1" i="1" dirty="0">
                        <a:solidFill>
                          <a:schemeClr val="accent2">
                            <a:lumMod val="50000"/>
                          </a:schemeClr>
                        </a:solidFill>
                        <a:latin typeface="Times New Roman" panose="02020603050405020304" pitchFamily="18" charset="0"/>
                        <a:cs typeface="Times New Roman" panose="02020603050405020304" pitchFamily="18" charset="0"/>
                      </a:endParaRPr>
                    </a:p>
                  </a:txBody>
                  <a:tcPr marL="91464" marR="91464" anchor="ctr">
                    <a:solidFill>
                      <a:schemeClr val="accent3">
                        <a:lumMod val="20000"/>
                        <a:lumOff val="80000"/>
                      </a:schemeClr>
                    </a:solidFill>
                  </a:tcPr>
                </a:tc>
                <a:extLst>
                  <a:ext uri="{0D108BD9-81ED-4DB2-BD59-A6C34878D82A}">
                    <a16:rowId xmlns:a16="http://schemas.microsoft.com/office/drawing/2014/main" xmlns="" val="3276926288"/>
                  </a:ext>
                </a:extLst>
              </a:tr>
              <a:tr h="3348222">
                <a:tc>
                  <a:txBody>
                    <a:bodyPr/>
                    <a:lstStyle/>
                    <a:p>
                      <a:pPr algn="ctr"/>
                      <a:endParaRPr lang="vi-VN" sz="1400" b="1" i="1" dirty="0">
                        <a:solidFill>
                          <a:schemeClr val="accent2">
                            <a:lumMod val="50000"/>
                          </a:schemeClr>
                        </a:solidFill>
                        <a:latin typeface="Times New Roman" pitchFamily="18" charset="0"/>
                        <a:cs typeface="Times New Roman" pitchFamily="18" charset="0"/>
                      </a:endParaRPr>
                    </a:p>
                  </a:txBody>
                  <a:tcPr marL="91464" marR="91464"/>
                </a:tc>
                <a:tc>
                  <a:txBody>
                    <a:bodyPr/>
                    <a:lstStyle/>
                    <a:p>
                      <a:pPr algn="ctr"/>
                      <a:endParaRPr lang="vi-VN" sz="1400" b="1" i="1" dirty="0">
                        <a:solidFill>
                          <a:schemeClr val="accent2">
                            <a:lumMod val="50000"/>
                          </a:schemeClr>
                        </a:solidFill>
                        <a:latin typeface="Times New Roman" pitchFamily="18" charset="0"/>
                        <a:cs typeface="Times New Roman" pitchFamily="18" charset="0"/>
                      </a:endParaRPr>
                    </a:p>
                  </a:txBody>
                  <a:tcPr marL="91464" marR="91464"/>
                </a:tc>
                <a:tc>
                  <a:txBody>
                    <a:bodyPr/>
                    <a:lstStyle/>
                    <a:p>
                      <a:pPr algn="ctr"/>
                      <a:endParaRPr lang="vi-VN" sz="1400" b="1" i="1" dirty="0">
                        <a:solidFill>
                          <a:schemeClr val="accent2">
                            <a:lumMod val="50000"/>
                          </a:schemeClr>
                        </a:solidFill>
                        <a:latin typeface="Times New Roman" pitchFamily="18" charset="0"/>
                        <a:cs typeface="Times New Roman" pitchFamily="18" charset="0"/>
                      </a:endParaRPr>
                    </a:p>
                  </a:txBody>
                  <a:tcPr marL="91464" marR="91464"/>
                </a:tc>
                <a:tc>
                  <a:txBody>
                    <a:bodyPr/>
                    <a:lstStyle/>
                    <a:p>
                      <a:pPr algn="ctr"/>
                      <a:endParaRPr lang="en-US" sz="1400" b="1" i="1" dirty="0" smtClean="0">
                        <a:latin typeface="Times New Roman" pitchFamily="18" charset="0"/>
                        <a:cs typeface="Times New Roman" pitchFamily="18" charset="0"/>
                      </a:endParaRPr>
                    </a:p>
                    <a:p>
                      <a:pPr algn="ctr"/>
                      <a:endParaRPr lang="en-US" sz="1400" b="1" i="1" dirty="0" smtClean="0">
                        <a:latin typeface="Times New Roman" pitchFamily="18" charset="0"/>
                        <a:cs typeface="Times New Roman" pitchFamily="18" charset="0"/>
                      </a:endParaRPr>
                    </a:p>
                    <a:p>
                      <a:pPr algn="ctr"/>
                      <a:endParaRPr lang="en-US" sz="1400" b="1" i="1" dirty="0" smtClean="0">
                        <a:latin typeface="Times New Roman" pitchFamily="18" charset="0"/>
                        <a:cs typeface="Times New Roman" pitchFamily="18" charset="0"/>
                      </a:endParaRPr>
                    </a:p>
                    <a:p>
                      <a:pPr algn="ctr"/>
                      <a:endParaRPr lang="en-US" sz="1400" b="1" i="1" dirty="0" smtClean="0">
                        <a:latin typeface="Times New Roman" pitchFamily="18" charset="0"/>
                        <a:cs typeface="Times New Roman" pitchFamily="18" charset="0"/>
                      </a:endParaRPr>
                    </a:p>
                    <a:p>
                      <a:pPr algn="ctr"/>
                      <a:endParaRPr lang="en-US" sz="1400" b="1" i="1" dirty="0" smtClean="0">
                        <a:latin typeface="Times New Roman" pitchFamily="18" charset="0"/>
                        <a:cs typeface="Times New Roman" pitchFamily="18" charset="0"/>
                      </a:endParaRPr>
                    </a:p>
                    <a:p>
                      <a:pPr algn="ctr"/>
                      <a:endParaRPr lang="en-US" sz="1400" b="1" i="1" dirty="0" smtClean="0">
                        <a:latin typeface="Times New Roman" pitchFamily="18" charset="0"/>
                        <a:cs typeface="Times New Roman" pitchFamily="18" charset="0"/>
                      </a:endParaRPr>
                    </a:p>
                    <a:p>
                      <a:pPr algn="ctr"/>
                      <a:endParaRPr lang="en-US" sz="1400" b="1" i="1" dirty="0" smtClean="0">
                        <a:latin typeface="Times New Roman" pitchFamily="18" charset="0"/>
                        <a:cs typeface="Times New Roman" pitchFamily="18" charset="0"/>
                      </a:endParaRPr>
                    </a:p>
                    <a:p>
                      <a:pPr algn="ctr"/>
                      <a:endParaRPr lang="en-US" sz="1400" b="1" i="1" dirty="0" smtClean="0">
                        <a:latin typeface="Times New Roman" pitchFamily="18" charset="0"/>
                        <a:cs typeface="Times New Roman" pitchFamily="18" charset="0"/>
                      </a:endParaRPr>
                    </a:p>
                    <a:p>
                      <a:pPr algn="ctr"/>
                      <a:endParaRPr lang="en-US" sz="1400" b="1" i="1" dirty="0" smtClean="0">
                        <a:latin typeface="Times New Roman" pitchFamily="18" charset="0"/>
                        <a:cs typeface="Times New Roman" pitchFamily="18" charset="0"/>
                      </a:endParaRPr>
                    </a:p>
                    <a:p>
                      <a:pPr algn="ctr"/>
                      <a:endParaRPr lang="en-US" sz="1400" b="1" i="1" dirty="0" smtClean="0">
                        <a:latin typeface="Times New Roman" pitchFamily="18" charset="0"/>
                        <a:cs typeface="Times New Roman" pitchFamily="18" charset="0"/>
                      </a:endParaRPr>
                    </a:p>
                    <a:p>
                      <a:pPr algn="ctr"/>
                      <a:endParaRPr lang="en-US" sz="1400" b="1" i="1" dirty="0" smtClean="0">
                        <a:latin typeface="Times New Roman" pitchFamily="18" charset="0"/>
                        <a:cs typeface="Times New Roman" pitchFamily="18" charset="0"/>
                      </a:endParaRPr>
                    </a:p>
                    <a:p>
                      <a:pPr algn="ctr"/>
                      <a:endParaRPr lang="en-US" sz="1400" b="1" i="1" dirty="0" smtClean="0">
                        <a:latin typeface="Times New Roman" pitchFamily="18" charset="0"/>
                        <a:cs typeface="Times New Roman" pitchFamily="18" charset="0"/>
                      </a:endParaRPr>
                    </a:p>
                    <a:p>
                      <a:pPr algn="ctr"/>
                      <a:endParaRPr lang="en-US" sz="1400" b="1" i="1" dirty="0" smtClean="0">
                        <a:latin typeface="Times New Roman" pitchFamily="18" charset="0"/>
                        <a:cs typeface="Times New Roman" pitchFamily="18" charset="0"/>
                      </a:endParaRPr>
                    </a:p>
                    <a:p>
                      <a:pPr algn="ctr"/>
                      <a:endParaRPr lang="en-US" sz="1400" b="1" i="1" dirty="0" smtClean="0">
                        <a:latin typeface="Times New Roman" pitchFamily="18" charset="0"/>
                        <a:cs typeface="Times New Roman" pitchFamily="18" charset="0"/>
                      </a:endParaRPr>
                    </a:p>
                    <a:p>
                      <a:pPr algn="ctr"/>
                      <a:endParaRPr lang="vi-VN" sz="1400" b="1" i="1" dirty="0">
                        <a:solidFill>
                          <a:schemeClr val="accent2">
                            <a:lumMod val="50000"/>
                          </a:schemeClr>
                        </a:solidFill>
                        <a:latin typeface="Times New Roman" pitchFamily="18" charset="0"/>
                        <a:cs typeface="Times New Roman" pitchFamily="18" charset="0"/>
                      </a:endParaRPr>
                    </a:p>
                  </a:txBody>
                  <a:tcPr marL="91464" marR="91464"/>
                </a:tc>
                <a:tc>
                  <a:txBody>
                    <a:bodyPr/>
                    <a:lstStyle/>
                    <a:p>
                      <a:pPr algn="ctr"/>
                      <a:endParaRPr lang="vi-VN" sz="1400" b="1" i="1" dirty="0">
                        <a:solidFill>
                          <a:schemeClr val="accent2">
                            <a:lumMod val="50000"/>
                          </a:schemeClr>
                        </a:solidFill>
                        <a:latin typeface="Times New Roman" pitchFamily="18" charset="0"/>
                        <a:cs typeface="Times New Roman" pitchFamily="18" charset="0"/>
                      </a:endParaRPr>
                    </a:p>
                  </a:txBody>
                  <a:tcPr marL="91464" marR="91464"/>
                </a:tc>
                <a:extLst>
                  <a:ext uri="{0D108BD9-81ED-4DB2-BD59-A6C34878D82A}">
                    <a16:rowId xmlns:a16="http://schemas.microsoft.com/office/drawing/2014/main" xmlns="" val="701068088"/>
                  </a:ext>
                </a:extLst>
              </a:tr>
            </a:tbl>
          </a:graphicData>
        </a:graphic>
      </p:graphicFrame>
      <p:sp>
        <p:nvSpPr>
          <p:cNvPr id="32" name="Text Box 40"/>
          <p:cNvSpPr txBox="1">
            <a:spLocks noChangeArrowheads="1"/>
          </p:cNvSpPr>
          <p:nvPr/>
        </p:nvSpPr>
        <p:spPr bwMode="auto">
          <a:xfrm>
            <a:off x="1018273" y="3068960"/>
            <a:ext cx="1190882" cy="206210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a:spcBef>
                <a:spcPct val="50000"/>
              </a:spcBef>
            </a:pPr>
            <a:r>
              <a:rPr lang="en-US" altLang="vi-VN" sz="3200" i="1" dirty="0">
                <a:solidFill>
                  <a:srgbClr val="FF0000"/>
                </a:solidFill>
                <a:latin typeface="Times New Roman" panose="02020603050405020304" pitchFamily="18" charset="0"/>
                <a:cs typeface="Times New Roman" panose="02020603050405020304" pitchFamily="18" charset="0"/>
              </a:rPr>
              <a:t>Xây cái lăng ấy</a:t>
            </a:r>
          </a:p>
        </p:txBody>
      </p:sp>
      <p:sp>
        <p:nvSpPr>
          <p:cNvPr id="33" name="Text Box 35"/>
          <p:cNvSpPr txBox="1">
            <a:spLocks noChangeArrowheads="1"/>
          </p:cNvSpPr>
          <p:nvPr/>
        </p:nvSpPr>
        <p:spPr bwMode="auto">
          <a:xfrm>
            <a:off x="2692391" y="3071862"/>
            <a:ext cx="1604996" cy="10772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spcBef>
                <a:spcPct val="50000"/>
              </a:spcBef>
            </a:pPr>
            <a:r>
              <a:rPr lang="en-US" altLang="vi-VN" sz="3200" i="1" dirty="0">
                <a:solidFill>
                  <a:srgbClr val="FF0000"/>
                </a:solidFill>
                <a:latin typeface="Times New Roman" panose="02020603050405020304" pitchFamily="18" charset="0"/>
                <a:cs typeface="Times New Roman" panose="02020603050405020304" pitchFamily="18" charset="0"/>
              </a:rPr>
              <a:t>Dường như</a:t>
            </a:r>
          </a:p>
        </p:txBody>
      </p:sp>
      <p:sp>
        <p:nvSpPr>
          <p:cNvPr id="34" name="Text Box 35"/>
          <p:cNvSpPr txBox="1">
            <a:spLocks noChangeArrowheads="1"/>
          </p:cNvSpPr>
          <p:nvPr/>
        </p:nvSpPr>
        <p:spPr bwMode="auto">
          <a:xfrm>
            <a:off x="9391888" y="3023081"/>
            <a:ext cx="2034291" cy="206210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a:spcBef>
                <a:spcPct val="50000"/>
              </a:spcBef>
            </a:pPr>
            <a:r>
              <a:rPr lang="en-US" altLang="vi-VN" sz="3200" i="1" dirty="0">
                <a:solidFill>
                  <a:srgbClr val="FF0000"/>
                </a:solidFill>
                <a:latin typeface="Times New Roman" panose="02020603050405020304" pitchFamily="18" charset="0"/>
                <a:cs typeface="Times New Roman" panose="02020603050405020304" pitchFamily="18" charset="0"/>
              </a:rPr>
              <a:t>Những người con gái … nhìn ta như vậy</a:t>
            </a:r>
          </a:p>
        </p:txBody>
      </p:sp>
      <p:sp>
        <p:nvSpPr>
          <p:cNvPr id="35" name="Text Box 36"/>
          <p:cNvSpPr txBox="1">
            <a:spLocks noChangeArrowheads="1"/>
          </p:cNvSpPr>
          <p:nvPr/>
        </p:nvSpPr>
        <p:spPr bwMode="auto">
          <a:xfrm>
            <a:off x="7552455" y="3071862"/>
            <a:ext cx="1281436" cy="10772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a:spcBef>
                <a:spcPct val="50000"/>
              </a:spcBef>
            </a:pPr>
            <a:r>
              <a:rPr lang="en-US" altLang="vi-VN" sz="3200" i="1">
                <a:solidFill>
                  <a:srgbClr val="FF0000"/>
                </a:solidFill>
                <a:latin typeface="Times New Roman" panose="02020603050405020304" pitchFamily="18" charset="0"/>
                <a:cs typeface="Times New Roman" panose="02020603050405020304" pitchFamily="18" charset="0"/>
              </a:rPr>
              <a:t>Thưa </a:t>
            </a:r>
            <a:r>
              <a:rPr lang="en-US" altLang="vi-VN" sz="3200" i="1" smtClean="0">
                <a:solidFill>
                  <a:srgbClr val="FF0000"/>
                </a:solidFill>
                <a:latin typeface="Times New Roman" panose="02020603050405020304" pitchFamily="18" charset="0"/>
                <a:cs typeface="Times New Roman" panose="02020603050405020304" pitchFamily="18" charset="0"/>
              </a:rPr>
              <a:t>ông</a:t>
            </a:r>
            <a:endParaRPr lang="en-US" altLang="vi-VN" sz="3200" i="1" dirty="0">
              <a:solidFill>
                <a:srgbClr val="FF0000"/>
              </a:solidFill>
              <a:latin typeface="Times New Roman" panose="02020603050405020304" pitchFamily="18" charset="0"/>
              <a:cs typeface="Times New Roman" panose="02020603050405020304" pitchFamily="18" charset="0"/>
            </a:endParaRPr>
          </a:p>
        </p:txBody>
      </p:sp>
      <p:sp>
        <p:nvSpPr>
          <p:cNvPr id="36" name="Text Box 37"/>
          <p:cNvSpPr txBox="1">
            <a:spLocks noChangeArrowheads="1"/>
          </p:cNvSpPr>
          <p:nvPr/>
        </p:nvSpPr>
        <p:spPr bwMode="auto">
          <a:xfrm>
            <a:off x="5216847" y="3083476"/>
            <a:ext cx="952748" cy="156966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a:spcBef>
                <a:spcPct val="50000"/>
              </a:spcBef>
            </a:pPr>
            <a:r>
              <a:rPr lang="en-US" altLang="vi-VN" sz="3200" i="1" dirty="0">
                <a:solidFill>
                  <a:srgbClr val="FF0000"/>
                </a:solidFill>
                <a:latin typeface="Times New Roman" panose="02020603050405020304" pitchFamily="18" charset="0"/>
                <a:cs typeface="Times New Roman" panose="02020603050405020304" pitchFamily="18" charset="0"/>
              </a:rPr>
              <a:t>vất vả quá</a:t>
            </a:r>
          </a:p>
        </p:txBody>
      </p:sp>
    </p:spTree>
    <p:extLst>
      <p:ext uri="{BB962C8B-B14F-4D97-AF65-F5344CB8AC3E}">
        <p14:creationId xmlns:p14="http://schemas.microsoft.com/office/powerpoint/2010/main" val="3698177583"/>
      </p:ext>
    </p:extLst>
  </p:cSld>
  <p:clrMapOvr>
    <a:masterClrMapping/>
  </p:clrMapOvr>
  <mc:AlternateContent xmlns:mc="http://schemas.openxmlformats.org/markup-compatibility/2006" xmlns:p14="http://schemas.microsoft.com/office/powerpoint/2010/main">
    <mc:Choice Requires="p14">
      <p:transition spd="slow" p14:dur="900" advClick="0" advTm="5000">
        <p14:warp dir="in"/>
      </p:transition>
    </mc:Choice>
    <mc:Fallback xmlns="">
      <p:transition spd="slow" advClick="0" advTm="5000">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2"/>
                                        </p:tgtEl>
                                        <p:attrNameLst>
                                          <p:attrName>style.visibility</p:attrName>
                                        </p:attrNameLst>
                                      </p:cBhvr>
                                      <p:to>
                                        <p:strVal val="visible"/>
                                      </p:to>
                                    </p:set>
                                    <p:animEffect transition="in" filter="fade">
                                      <p:cBhvr>
                                        <p:cTn id="7" dur="2000"/>
                                        <p:tgtEl>
                                          <p:spTgt spid="32"/>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33"/>
                                        </p:tgtEl>
                                        <p:attrNameLst>
                                          <p:attrName>style.visibility</p:attrName>
                                        </p:attrNameLst>
                                      </p:cBhvr>
                                      <p:to>
                                        <p:strVal val="visible"/>
                                      </p:to>
                                    </p:set>
                                    <p:animEffect transition="in" filter="fade">
                                      <p:cBhvr>
                                        <p:cTn id="12" dur="2000"/>
                                        <p:tgtEl>
                                          <p:spTgt spid="33"/>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34"/>
                                        </p:tgtEl>
                                        <p:attrNameLst>
                                          <p:attrName>style.visibility</p:attrName>
                                        </p:attrNameLst>
                                      </p:cBhvr>
                                      <p:to>
                                        <p:strVal val="visible"/>
                                      </p:to>
                                    </p:set>
                                    <p:animEffect transition="in" filter="fade">
                                      <p:cBhvr>
                                        <p:cTn id="17" dur="2000"/>
                                        <p:tgtEl>
                                          <p:spTgt spid="34"/>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35"/>
                                        </p:tgtEl>
                                        <p:attrNameLst>
                                          <p:attrName>style.visibility</p:attrName>
                                        </p:attrNameLst>
                                      </p:cBhvr>
                                      <p:to>
                                        <p:strVal val="visible"/>
                                      </p:to>
                                    </p:set>
                                    <p:animEffect transition="in" filter="fade">
                                      <p:cBhvr>
                                        <p:cTn id="22" dur="2000"/>
                                        <p:tgtEl>
                                          <p:spTgt spid="35"/>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grpId="0" nodeType="clickEffect">
                                  <p:stCondLst>
                                    <p:cond delay="0"/>
                                  </p:stCondLst>
                                  <p:childTnLst>
                                    <p:set>
                                      <p:cBhvr>
                                        <p:cTn id="26" dur="1" fill="hold">
                                          <p:stCondLst>
                                            <p:cond delay="0"/>
                                          </p:stCondLst>
                                        </p:cTn>
                                        <p:tgtEl>
                                          <p:spTgt spid="36"/>
                                        </p:tgtEl>
                                        <p:attrNameLst>
                                          <p:attrName>style.visibility</p:attrName>
                                        </p:attrNameLst>
                                      </p:cBhvr>
                                      <p:to>
                                        <p:strVal val="visible"/>
                                      </p:to>
                                    </p:set>
                                    <p:animEffect transition="in" filter="fade">
                                      <p:cBhvr>
                                        <p:cTn id="27" dur="2000"/>
                                        <p:tgtEl>
                                          <p:spTgt spid="3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2" grpId="0"/>
      <p:bldP spid="33" grpId="0"/>
      <p:bldP spid="34" grpId="0"/>
      <p:bldP spid="35" grpId="0"/>
      <p:bldP spid="36" grpId="0"/>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p:cNvSpPr/>
          <p:nvPr/>
        </p:nvSpPr>
        <p:spPr>
          <a:xfrm>
            <a:off x="289080" y="415019"/>
            <a:ext cx="11665296" cy="5904656"/>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endParaRPr>
          </a:p>
        </p:txBody>
      </p:sp>
      <p:sp>
        <p:nvSpPr>
          <p:cNvPr id="2" name="Rectangle 1"/>
          <p:cNvSpPr/>
          <p:nvPr/>
        </p:nvSpPr>
        <p:spPr>
          <a:xfrm>
            <a:off x="336947" y="476672"/>
            <a:ext cx="11676594" cy="584775"/>
          </a:xfrm>
          <a:prstGeom prst="rect">
            <a:avLst/>
          </a:prstGeom>
        </p:spPr>
        <p:txBody>
          <a:bodyPr wrap="none">
            <a:spAutoFit/>
          </a:bodyPr>
          <a:lstStyle/>
          <a:p>
            <a:pPr>
              <a:spcBef>
                <a:spcPct val="50000"/>
              </a:spcBef>
            </a:pPr>
            <a:r>
              <a:rPr lang="en-US" altLang="vi-VN" sz="3200" b="1" i="1" smtClean="0">
                <a:solidFill>
                  <a:srgbClr val="FF0000"/>
                </a:solidFill>
                <a:latin typeface="Times New Roman" panose="02020603050405020304" pitchFamily="18" charset="0"/>
                <a:cs typeface="Times New Roman" panose="02020603050405020304" pitchFamily="18" charset="0"/>
              </a:rPr>
              <a:t>Giới thiệu truyện ngắn “Bến quê” của nhà văn Nguyễn Minh Châu</a:t>
            </a:r>
            <a:endParaRPr lang="en-US" altLang="vi-VN" sz="3200" b="1" i="1" dirty="0">
              <a:solidFill>
                <a:srgbClr val="FF0000"/>
              </a:solidFill>
              <a:latin typeface="Times New Roman" panose="02020603050405020304" pitchFamily="18" charset="0"/>
              <a:cs typeface="Times New Roman" panose="02020603050405020304" pitchFamily="18" charset="0"/>
            </a:endParaRPr>
          </a:p>
        </p:txBody>
      </p:sp>
      <p:sp>
        <p:nvSpPr>
          <p:cNvPr id="4" name="Rectangle 3"/>
          <p:cNvSpPr/>
          <p:nvPr/>
        </p:nvSpPr>
        <p:spPr>
          <a:xfrm>
            <a:off x="913011" y="1340768"/>
            <a:ext cx="10369151" cy="4708981"/>
          </a:xfrm>
          <a:prstGeom prst="rect">
            <a:avLst/>
          </a:prstGeom>
        </p:spPr>
        <p:txBody>
          <a:bodyPr wrap="square">
            <a:spAutoFit/>
          </a:bodyPr>
          <a:lstStyle/>
          <a:p>
            <a:pPr algn="just"/>
            <a:r>
              <a:rPr lang="vi-VN" sz="3000" i="1">
                <a:latin typeface="Times New Roman" panose="02020603050405020304" pitchFamily="18" charset="0"/>
                <a:cs typeface="Times New Roman" panose="02020603050405020304" pitchFamily="18" charset="0"/>
              </a:rPr>
              <a:t>	Truyện ngắn Bến quê (in trong tập truyện Bến quê xuất bản năm 1985) là một trong những tác phẩm tiêu biểu trong chặng đường sáng tác sau 1975 của Nguyễn Minh Châu. </a:t>
            </a:r>
            <a:r>
              <a:rPr lang="vi-VN" sz="3000" i="1" u="sng">
                <a:latin typeface="Times New Roman" panose="02020603050405020304" pitchFamily="18" charset="0"/>
                <a:cs typeface="Times New Roman" panose="02020603050405020304" pitchFamily="18" charset="0"/>
              </a:rPr>
              <a:t>Với thiên truyện này</a:t>
            </a:r>
            <a:r>
              <a:rPr lang="vi-VN" sz="3000" i="1">
                <a:latin typeface="Times New Roman" panose="02020603050405020304" pitchFamily="18" charset="0"/>
                <a:cs typeface="Times New Roman" panose="02020603050405020304" pitchFamily="18" charset="0"/>
              </a:rPr>
              <a:t>, nhà văn đã gửi gắm những suy ngẫm trải nghiệm sâu sắc của mình về con người và cuộc đời. Với bút pháp miêu tả tâm lí tinh tế, nghệ thuật xây dựng hình ảnh giàu tính biểu tượng, tạo dựng tình huống độc đáo, lối trần thuật theo dòng tâm trạng nhân vật, </a:t>
            </a:r>
            <a:r>
              <a:rPr lang="vi-VN" sz="3000" i="1" u="sng">
                <a:latin typeface="Times New Roman" panose="02020603050405020304" pitchFamily="18" charset="0"/>
                <a:cs typeface="Times New Roman" panose="02020603050405020304" pitchFamily="18" charset="0"/>
              </a:rPr>
              <a:t>chắc chắn</a:t>
            </a:r>
            <a:r>
              <a:rPr lang="vi-VN" sz="3000" i="1">
                <a:latin typeface="Times New Roman" panose="02020603050405020304" pitchFamily="18" charset="0"/>
                <a:cs typeface="Times New Roman" panose="02020603050405020304" pitchFamily="18" charset="0"/>
              </a:rPr>
              <a:t> tác phẩm sẽ còn đọng mãi trong lòng những người yêu vẻ đẹp văn chương, thích thú với những tìm tòi, thử nghiệm mới mẻ.</a:t>
            </a:r>
            <a:endParaRPr lang="vi-VN" sz="3000" i="1"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726565750"/>
      </p:ext>
    </p:extLst>
  </p:cSld>
  <p:clrMapOvr>
    <a:masterClrMapping/>
  </p:clrMapOvr>
  <mc:AlternateContent xmlns:mc="http://schemas.openxmlformats.org/markup-compatibility/2006" xmlns:p14="http://schemas.microsoft.com/office/powerpoint/2010/main">
    <mc:Choice Requires="p14">
      <p:transition spd="slow" p14:dur="900" advClick="0" advTm="5000">
        <p14:warp dir="in"/>
      </p:transition>
    </mc:Choice>
    <mc:Fallback xmlns="">
      <p:transition spd="slow" advClick="0" advTm="5000">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1000"/>
                                        <p:tgtEl>
                                          <p:spTgt spid="2"/>
                                        </p:tgtEl>
                                      </p:cBhvr>
                                    </p:animEffect>
                                    <p:anim calcmode="lin" valueType="num">
                                      <p:cBhvr>
                                        <p:cTn id="8" dur="1000" fill="hold"/>
                                        <p:tgtEl>
                                          <p:spTgt spid="2"/>
                                        </p:tgtEl>
                                        <p:attrNameLst>
                                          <p:attrName>ppt_x</p:attrName>
                                        </p:attrNameLst>
                                      </p:cBhvr>
                                      <p:tavLst>
                                        <p:tav tm="0">
                                          <p:val>
                                            <p:strVal val="#ppt_x"/>
                                          </p:val>
                                        </p:tav>
                                        <p:tav tm="100000">
                                          <p:val>
                                            <p:strVal val="#ppt_x"/>
                                          </p:val>
                                        </p:tav>
                                      </p:tavLst>
                                    </p:anim>
                                    <p:anim calcmode="lin" valueType="num">
                                      <p:cBhvr>
                                        <p:cTn id="9" dur="1000" fill="hold"/>
                                        <p:tgtEl>
                                          <p:spTgt spid="2"/>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16" presetClass="entr" presetSubtype="21" fill="hold" grpId="0" nodeType="clickEffect">
                                  <p:stCondLst>
                                    <p:cond delay="0"/>
                                  </p:stCondLst>
                                  <p:childTnLst>
                                    <p:set>
                                      <p:cBhvr>
                                        <p:cTn id="13" dur="1" fill="hold">
                                          <p:stCondLst>
                                            <p:cond delay="0"/>
                                          </p:stCondLst>
                                        </p:cTn>
                                        <p:tgtEl>
                                          <p:spTgt spid="4"/>
                                        </p:tgtEl>
                                        <p:attrNameLst>
                                          <p:attrName>style.visibility</p:attrName>
                                        </p:attrNameLst>
                                      </p:cBhvr>
                                      <p:to>
                                        <p:strVal val="visible"/>
                                      </p:to>
                                    </p:set>
                                    <p:animEffect transition="in" filter="barn(inVertical)">
                                      <p:cBhvr>
                                        <p:cTn id="14"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4" grpId="0"/>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p:cNvSpPr/>
          <p:nvPr/>
        </p:nvSpPr>
        <p:spPr>
          <a:xfrm>
            <a:off x="0" y="2276872"/>
            <a:ext cx="12195175" cy="2376264"/>
          </a:xfrm>
          <a:prstGeom prst="rect">
            <a:avLst/>
          </a:prstGeom>
          <a:solidFill>
            <a:schemeClr val="accent6">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endParaRPr>
          </a:p>
        </p:txBody>
      </p:sp>
      <p:sp>
        <p:nvSpPr>
          <p:cNvPr id="6" name="Rectangle 5"/>
          <p:cNvSpPr/>
          <p:nvPr/>
        </p:nvSpPr>
        <p:spPr>
          <a:xfrm>
            <a:off x="3049596" y="2492896"/>
            <a:ext cx="6096000" cy="1754326"/>
          </a:xfrm>
          <a:prstGeom prst="rect">
            <a:avLst/>
          </a:prstGeom>
        </p:spPr>
        <p:txBody>
          <a:bodyPr>
            <a:spAutoFit/>
          </a:bodyPr>
          <a:lstStyle/>
          <a:p>
            <a:pPr algn="ctr"/>
            <a:r>
              <a:rPr lang="en-US" altLang="zh-CN" sz="3600" b="1" i="1" smtClean="0">
                <a:solidFill>
                  <a:srgbClr val="597A8B">
                    <a:lumMod val="75000"/>
                  </a:srgbClr>
                </a:solidFill>
                <a:latin typeface="Times New Roman" pitchFamily="18" charset="0"/>
                <a:cs typeface="Times New Roman" pitchFamily="18" charset="0"/>
              </a:rPr>
              <a:t>II.</a:t>
            </a:r>
            <a:endParaRPr lang="en-US" altLang="zh-CN" sz="3600" b="1" i="1">
              <a:solidFill>
                <a:srgbClr val="597A8B">
                  <a:lumMod val="75000"/>
                </a:srgbClr>
              </a:solidFill>
              <a:latin typeface="Times New Roman" pitchFamily="18" charset="0"/>
              <a:cs typeface="Times New Roman" pitchFamily="18" charset="0"/>
            </a:endParaRPr>
          </a:p>
          <a:p>
            <a:pPr algn="ctr"/>
            <a:r>
              <a:rPr lang="en-US" altLang="zh-CN" sz="3600" b="1" i="1" smtClean="0">
                <a:solidFill>
                  <a:srgbClr val="597A8B">
                    <a:lumMod val="75000"/>
                  </a:srgbClr>
                </a:solidFill>
                <a:latin typeface="Times New Roman" pitchFamily="18" charset="0"/>
                <a:cs typeface="Times New Roman" pitchFamily="18" charset="0"/>
              </a:rPr>
              <a:t>LIÊN KẾT CÂU VÀ LIÊN KẾT ĐOẠN VĂN</a:t>
            </a:r>
            <a:endParaRPr lang="zh-CN" altLang="en-US" sz="3600" b="1" i="1">
              <a:solidFill>
                <a:srgbClr val="597A8B">
                  <a:lumMod val="75000"/>
                </a:srgbClr>
              </a:solidFill>
              <a:latin typeface="Times New Roman" pitchFamily="18" charset="0"/>
              <a:cs typeface="Times New Roman" pitchFamily="18" charset="0"/>
            </a:endParaRPr>
          </a:p>
        </p:txBody>
      </p:sp>
    </p:spTree>
    <p:extLst>
      <p:ext uri="{BB962C8B-B14F-4D97-AF65-F5344CB8AC3E}">
        <p14:creationId xmlns:p14="http://schemas.microsoft.com/office/powerpoint/2010/main" val="562510781"/>
      </p:ext>
    </p:extLst>
  </p:cSld>
  <p:clrMapOvr>
    <a:masterClrMapping/>
  </p:clrMapOvr>
  <mc:AlternateContent xmlns:mc="http://schemas.openxmlformats.org/markup-compatibility/2006" xmlns:p14="http://schemas.microsoft.com/office/powerpoint/2010/main">
    <mc:Choice Requires="p14">
      <p:transition spd="slow" p14:dur="900" advClick="0" advTm="5000">
        <p14:warp dir="in"/>
      </p:transition>
    </mc:Choice>
    <mc:Fallback xmlns="">
      <p:transition spd="slow" advClick="0" advTm="5000">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barn(inVertical)">
                                      <p:cBhvr>
                                        <p:cTn id="7" dur="500"/>
                                        <p:tgtEl>
                                          <p:spTgt spid="3"/>
                                        </p:tgtEl>
                                      </p:cBhvr>
                                    </p:animEffect>
                                  </p:childTnLst>
                                </p:cTn>
                              </p:par>
                              <p:par>
                                <p:cTn id="8" presetID="16" presetClass="entr" presetSubtype="21" fill="hold" grpId="0" nodeType="withEffect">
                                  <p:stCondLst>
                                    <p:cond delay="0"/>
                                  </p:stCondLst>
                                  <p:childTnLst>
                                    <p:set>
                                      <p:cBhvr>
                                        <p:cTn id="9" dur="1" fill="hold">
                                          <p:stCondLst>
                                            <p:cond delay="0"/>
                                          </p:stCondLst>
                                        </p:cTn>
                                        <p:tgtEl>
                                          <p:spTgt spid="6"/>
                                        </p:tgtEl>
                                        <p:attrNameLst>
                                          <p:attrName>style.visibility</p:attrName>
                                        </p:attrNameLst>
                                      </p:cBhvr>
                                      <p:to>
                                        <p:strVal val="visible"/>
                                      </p:to>
                                    </p:set>
                                    <p:animEffect transition="in" filter="barn(inVertical)">
                                      <p:cBhvr>
                                        <p:cTn id="10" dur="5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P spid="6" grpId="0"/>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p:cNvSpPr/>
          <p:nvPr/>
        </p:nvSpPr>
        <p:spPr>
          <a:xfrm>
            <a:off x="289080" y="415019"/>
            <a:ext cx="11665296" cy="5904656"/>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endParaRPr>
          </a:p>
        </p:txBody>
      </p:sp>
      <p:sp>
        <p:nvSpPr>
          <p:cNvPr id="5" name="Rectangle 4"/>
          <p:cNvSpPr/>
          <p:nvPr/>
        </p:nvSpPr>
        <p:spPr>
          <a:xfrm>
            <a:off x="408956" y="544253"/>
            <a:ext cx="8724568" cy="584775"/>
          </a:xfrm>
          <a:prstGeom prst="rect">
            <a:avLst/>
          </a:prstGeom>
        </p:spPr>
        <p:txBody>
          <a:bodyPr wrap="none">
            <a:spAutoFit/>
          </a:bodyPr>
          <a:lstStyle/>
          <a:p>
            <a:r>
              <a:rPr lang="en-US" sz="3200" b="1" smtClean="0">
                <a:solidFill>
                  <a:srgbClr val="000000"/>
                </a:solidFill>
                <a:latin typeface="Times New Roman" panose="02020603050405020304" pitchFamily="18" charset="0"/>
                <a:cs typeface="Times New Roman" panose="02020603050405020304" pitchFamily="18" charset="0"/>
              </a:rPr>
              <a:t>II. LIÊN KẾT CÂU VÀ LIÊN KẾT ĐOẠN VĂN</a:t>
            </a:r>
            <a:endParaRPr lang="vi-VN" sz="3200" b="1" dirty="0">
              <a:solidFill>
                <a:srgbClr val="000000"/>
              </a:solidFill>
              <a:latin typeface="Times New Roman" panose="02020603050405020304" pitchFamily="18" charset="0"/>
              <a:cs typeface="Times New Roman" panose="02020603050405020304" pitchFamily="18" charset="0"/>
            </a:endParaRPr>
          </a:p>
        </p:txBody>
      </p:sp>
      <p:sp>
        <p:nvSpPr>
          <p:cNvPr id="21" name="Straight Connector 3"/>
          <p:cNvSpPr/>
          <p:nvPr/>
        </p:nvSpPr>
        <p:spPr>
          <a:xfrm>
            <a:off x="6097587" y="3258580"/>
            <a:ext cx="2108702" cy="731946"/>
          </a:xfrm>
          <a:custGeom>
            <a:avLst/>
            <a:gdLst/>
            <a:ahLst/>
            <a:cxnLst/>
            <a:rect l="0" t="0" r="0" b="0"/>
            <a:pathLst>
              <a:path>
                <a:moveTo>
                  <a:pt x="0" y="0"/>
                </a:moveTo>
                <a:lnTo>
                  <a:pt x="0" y="365973"/>
                </a:lnTo>
                <a:lnTo>
                  <a:pt x="2108702" y="365973"/>
                </a:lnTo>
                <a:lnTo>
                  <a:pt x="2108702" y="731946"/>
                </a:lnTo>
              </a:path>
            </a:pathLst>
          </a:custGeom>
          <a:noFill/>
          <a:ln w="28575">
            <a:solidFill>
              <a:schemeClr val="accent5">
                <a:lumMod val="75000"/>
              </a:schemeClr>
            </a:solidFill>
          </a:ln>
        </p:spPr>
        <p:style>
          <a:lnRef idx="2">
            <a:scrgbClr r="0" g="0" b="0"/>
          </a:lnRef>
          <a:fillRef idx="0">
            <a:scrgbClr r="0" g="0" b="0"/>
          </a:fillRef>
          <a:effectRef idx="0">
            <a:schemeClr val="accent1">
              <a:hueOff val="0"/>
              <a:satOff val="0"/>
              <a:lumOff val="0"/>
              <a:alphaOff val="0"/>
            </a:schemeClr>
          </a:effectRef>
          <a:fontRef idx="minor">
            <a:schemeClr val="tx1">
              <a:hueOff val="0"/>
              <a:satOff val="0"/>
              <a:lumOff val="0"/>
              <a:alphaOff val="0"/>
            </a:schemeClr>
          </a:fontRef>
        </p:style>
      </p:sp>
      <p:sp>
        <p:nvSpPr>
          <p:cNvPr id="22" name="Straight Connector 4"/>
          <p:cNvSpPr/>
          <p:nvPr/>
        </p:nvSpPr>
        <p:spPr>
          <a:xfrm>
            <a:off x="3296393" y="3258580"/>
            <a:ext cx="2801193" cy="731946"/>
          </a:xfrm>
          <a:custGeom>
            <a:avLst/>
            <a:gdLst/>
            <a:ahLst/>
            <a:cxnLst/>
            <a:rect l="0" t="0" r="0" b="0"/>
            <a:pathLst>
              <a:path>
                <a:moveTo>
                  <a:pt x="2801193" y="0"/>
                </a:moveTo>
                <a:lnTo>
                  <a:pt x="2801193" y="365973"/>
                </a:lnTo>
                <a:lnTo>
                  <a:pt x="0" y="365973"/>
                </a:lnTo>
                <a:lnTo>
                  <a:pt x="0" y="731946"/>
                </a:lnTo>
              </a:path>
            </a:pathLst>
          </a:custGeom>
          <a:noFill/>
          <a:ln w="28575">
            <a:solidFill>
              <a:schemeClr val="accent5">
                <a:lumMod val="75000"/>
              </a:schemeClr>
            </a:solidFill>
          </a:ln>
        </p:spPr>
        <p:style>
          <a:lnRef idx="2">
            <a:scrgbClr r="0" g="0" b="0"/>
          </a:lnRef>
          <a:fillRef idx="0">
            <a:scrgbClr r="0" g="0" b="0"/>
          </a:fillRef>
          <a:effectRef idx="0">
            <a:schemeClr val="accent1">
              <a:hueOff val="0"/>
              <a:satOff val="0"/>
              <a:lumOff val="0"/>
              <a:alphaOff val="0"/>
            </a:schemeClr>
          </a:effectRef>
          <a:fontRef idx="minor">
            <a:schemeClr val="tx1">
              <a:hueOff val="0"/>
              <a:satOff val="0"/>
              <a:lumOff val="0"/>
              <a:alphaOff val="0"/>
            </a:schemeClr>
          </a:fontRef>
        </p:style>
      </p:sp>
      <p:sp>
        <p:nvSpPr>
          <p:cNvPr id="23" name="Arc 22"/>
          <p:cNvSpPr/>
          <p:nvPr/>
        </p:nvSpPr>
        <p:spPr>
          <a:xfrm>
            <a:off x="5226222" y="1515851"/>
            <a:ext cx="1742729" cy="1742729"/>
          </a:xfrm>
          <a:prstGeom prst="arc">
            <a:avLst>
              <a:gd name="adj1" fmla="val 13200000"/>
              <a:gd name="adj2" fmla="val 19200000"/>
            </a:avLst>
          </a:prstGeom>
          <a:ln w="28575">
            <a:solidFill>
              <a:schemeClr val="accent5">
                <a:lumMod val="75000"/>
              </a:schemeClr>
            </a:solidFill>
          </a:ln>
        </p:spPr>
        <p:style>
          <a:lnRef idx="2">
            <a:scrgbClr r="0" g="0" b="0"/>
          </a:lnRef>
          <a:fillRef idx="0">
            <a:schemeClr val="accent1">
              <a:hueOff val="0"/>
              <a:satOff val="0"/>
              <a:lumOff val="0"/>
              <a:alphaOff val="0"/>
            </a:schemeClr>
          </a:fillRef>
          <a:effectRef idx="0">
            <a:schemeClr val="accent1">
              <a:hueOff val="0"/>
              <a:satOff val="0"/>
              <a:lumOff val="0"/>
              <a:alphaOff val="0"/>
            </a:schemeClr>
          </a:effectRef>
          <a:fontRef idx="minor">
            <a:schemeClr val="tx1">
              <a:hueOff val="0"/>
              <a:satOff val="0"/>
              <a:lumOff val="0"/>
              <a:alphaOff val="0"/>
            </a:schemeClr>
          </a:fontRef>
        </p:style>
      </p:sp>
      <p:sp>
        <p:nvSpPr>
          <p:cNvPr id="24" name="Arc 23"/>
          <p:cNvSpPr/>
          <p:nvPr/>
        </p:nvSpPr>
        <p:spPr>
          <a:xfrm>
            <a:off x="5226222" y="1515851"/>
            <a:ext cx="1742729" cy="1742729"/>
          </a:xfrm>
          <a:prstGeom prst="arc">
            <a:avLst>
              <a:gd name="adj1" fmla="val 2400000"/>
              <a:gd name="adj2" fmla="val 8400000"/>
            </a:avLst>
          </a:prstGeom>
          <a:ln w="28575">
            <a:solidFill>
              <a:schemeClr val="accent5">
                <a:lumMod val="75000"/>
              </a:schemeClr>
            </a:solidFill>
          </a:ln>
        </p:spPr>
        <p:style>
          <a:lnRef idx="2">
            <a:scrgbClr r="0" g="0" b="0"/>
          </a:lnRef>
          <a:fillRef idx="0">
            <a:schemeClr val="accent1">
              <a:hueOff val="0"/>
              <a:satOff val="0"/>
              <a:lumOff val="0"/>
              <a:alphaOff val="0"/>
            </a:schemeClr>
          </a:fillRef>
          <a:effectRef idx="0">
            <a:schemeClr val="accent1">
              <a:hueOff val="0"/>
              <a:satOff val="0"/>
              <a:lumOff val="0"/>
              <a:alphaOff val="0"/>
            </a:schemeClr>
          </a:effectRef>
          <a:fontRef idx="minor">
            <a:schemeClr val="tx1">
              <a:hueOff val="0"/>
              <a:satOff val="0"/>
              <a:lumOff val="0"/>
              <a:alphaOff val="0"/>
            </a:schemeClr>
          </a:fontRef>
        </p:style>
      </p:sp>
      <p:grpSp>
        <p:nvGrpSpPr>
          <p:cNvPr id="25" name="Group 24"/>
          <p:cNvGrpSpPr/>
          <p:nvPr/>
        </p:nvGrpSpPr>
        <p:grpSpPr>
          <a:xfrm>
            <a:off x="4354857" y="1829542"/>
            <a:ext cx="3485459" cy="1115346"/>
            <a:chOff x="2915162" y="315532"/>
            <a:chExt cx="3485459" cy="1115346"/>
          </a:xfrm>
        </p:grpSpPr>
        <p:sp>
          <p:nvSpPr>
            <p:cNvPr id="36" name="Rectangle 35"/>
            <p:cNvSpPr/>
            <p:nvPr/>
          </p:nvSpPr>
          <p:spPr>
            <a:xfrm>
              <a:off x="2915162" y="315532"/>
              <a:ext cx="3485459" cy="1115346"/>
            </a:xfrm>
            <a:prstGeom prst="rect">
              <a:avLst/>
            </a:prstGeom>
            <a:noFill/>
            <a:ln>
              <a:noFill/>
            </a:ln>
            <a:sp3d/>
          </p:spPr>
          <p:style>
            <a:lnRef idx="2">
              <a:scrgbClr r="0" g="0" b="0"/>
            </a:lnRef>
            <a:fillRef idx="1">
              <a:scrgbClr r="0" g="0" b="0"/>
            </a:fillRef>
            <a:effectRef idx="0">
              <a:schemeClr val="lt1">
                <a:alpha val="90000"/>
                <a:hueOff val="0"/>
                <a:satOff val="0"/>
                <a:lumOff val="0"/>
                <a:alphaOff val="0"/>
              </a:schemeClr>
            </a:effectRef>
            <a:fontRef idx="minor">
              <a:schemeClr val="dk1">
                <a:hueOff val="0"/>
                <a:satOff val="0"/>
                <a:lumOff val="0"/>
                <a:alphaOff val="0"/>
              </a:schemeClr>
            </a:fontRef>
          </p:style>
        </p:sp>
        <p:sp>
          <p:nvSpPr>
            <p:cNvPr id="37" name="Rectangle 36"/>
            <p:cNvSpPr/>
            <p:nvPr/>
          </p:nvSpPr>
          <p:spPr>
            <a:xfrm>
              <a:off x="2915162" y="315532"/>
              <a:ext cx="3485459" cy="1115346"/>
            </a:xfrm>
            <a:prstGeom prst="rect">
              <a:avLst/>
            </a:prstGeom>
            <a:sp3d/>
          </p:spPr>
          <p:style>
            <a:lnRef idx="0">
              <a:scrgbClr r="0" g="0" b="0"/>
            </a:lnRef>
            <a:fillRef idx="0">
              <a:scrgbClr r="0" g="0" b="0"/>
            </a:fillRef>
            <a:effectRef idx="0">
              <a:scrgbClr r="0" g="0" b="0"/>
            </a:effectRef>
            <a:fontRef idx="minor">
              <a:schemeClr val="dk1">
                <a:hueOff val="0"/>
                <a:satOff val="0"/>
                <a:lumOff val="0"/>
                <a:alphaOff val="0"/>
              </a:schemeClr>
            </a:fontRef>
          </p:style>
          <p:txBody>
            <a:bodyPr spcFirstLastPara="0" vert="horz" wrap="square" lIns="34290" tIns="34290" rIns="34290" bIns="34290" numCol="1" spcCol="1270" anchor="ctr" anchorCtr="0">
              <a:noAutofit/>
            </a:bodyPr>
            <a:lstStyle/>
            <a:p>
              <a:pPr lvl="0" algn="ctr" defTabSz="2400300">
                <a:lnSpc>
                  <a:spcPct val="90000"/>
                </a:lnSpc>
                <a:spcBef>
                  <a:spcPct val="0"/>
                </a:spcBef>
                <a:spcAft>
                  <a:spcPct val="35000"/>
                </a:spcAft>
              </a:pPr>
              <a:r>
                <a:rPr lang="vi-VN" sz="4400" b="1" kern="1200" dirty="0" smtClean="0">
                  <a:solidFill>
                    <a:schemeClr val="accent5">
                      <a:lumMod val="75000"/>
                    </a:schemeClr>
                  </a:solidFill>
                  <a:latin typeface="Times New Roman" pitchFamily="18" charset="0"/>
                  <a:cs typeface="Times New Roman" pitchFamily="18" charset="0"/>
                </a:rPr>
                <a:t>LIÊN KẾT</a:t>
              </a:r>
              <a:endParaRPr lang="en-US" sz="4400" b="1" kern="1200" dirty="0">
                <a:solidFill>
                  <a:schemeClr val="accent5">
                    <a:lumMod val="75000"/>
                  </a:schemeClr>
                </a:solidFill>
                <a:latin typeface="Times New Roman" pitchFamily="18" charset="0"/>
                <a:cs typeface="Times New Roman" pitchFamily="18" charset="0"/>
              </a:endParaRPr>
            </a:p>
          </p:txBody>
        </p:sp>
      </p:grpSp>
      <p:sp>
        <p:nvSpPr>
          <p:cNvPr id="26" name="Arc 25"/>
          <p:cNvSpPr/>
          <p:nvPr/>
        </p:nvSpPr>
        <p:spPr>
          <a:xfrm>
            <a:off x="2425028" y="3990527"/>
            <a:ext cx="1742729" cy="1742729"/>
          </a:xfrm>
          <a:prstGeom prst="arc">
            <a:avLst>
              <a:gd name="adj1" fmla="val 13200000"/>
              <a:gd name="adj2" fmla="val 19200000"/>
            </a:avLst>
          </a:prstGeom>
          <a:ln w="28575">
            <a:solidFill>
              <a:schemeClr val="accent5">
                <a:lumMod val="75000"/>
              </a:schemeClr>
            </a:solidFill>
          </a:ln>
        </p:spPr>
        <p:style>
          <a:lnRef idx="2">
            <a:scrgbClr r="0" g="0" b="0"/>
          </a:lnRef>
          <a:fillRef idx="0">
            <a:schemeClr val="accent1">
              <a:hueOff val="0"/>
              <a:satOff val="0"/>
              <a:lumOff val="0"/>
              <a:alphaOff val="0"/>
            </a:schemeClr>
          </a:fillRef>
          <a:effectRef idx="0">
            <a:schemeClr val="accent1">
              <a:hueOff val="0"/>
              <a:satOff val="0"/>
              <a:lumOff val="0"/>
              <a:alphaOff val="0"/>
            </a:schemeClr>
          </a:effectRef>
          <a:fontRef idx="minor">
            <a:schemeClr val="tx1">
              <a:hueOff val="0"/>
              <a:satOff val="0"/>
              <a:lumOff val="0"/>
              <a:alphaOff val="0"/>
            </a:schemeClr>
          </a:fontRef>
        </p:style>
      </p:sp>
      <p:sp>
        <p:nvSpPr>
          <p:cNvPr id="27" name="Arc 26"/>
          <p:cNvSpPr/>
          <p:nvPr/>
        </p:nvSpPr>
        <p:spPr>
          <a:xfrm>
            <a:off x="2425028" y="3990527"/>
            <a:ext cx="1742729" cy="1742729"/>
          </a:xfrm>
          <a:prstGeom prst="arc">
            <a:avLst>
              <a:gd name="adj1" fmla="val 2400000"/>
              <a:gd name="adj2" fmla="val 8400000"/>
            </a:avLst>
          </a:prstGeom>
          <a:ln w="28575">
            <a:solidFill>
              <a:schemeClr val="accent5">
                <a:lumMod val="75000"/>
              </a:schemeClr>
            </a:solidFill>
          </a:ln>
        </p:spPr>
        <p:style>
          <a:lnRef idx="2">
            <a:scrgbClr r="0" g="0" b="0"/>
          </a:lnRef>
          <a:fillRef idx="0">
            <a:schemeClr val="accent1">
              <a:hueOff val="0"/>
              <a:satOff val="0"/>
              <a:lumOff val="0"/>
              <a:alphaOff val="0"/>
            </a:schemeClr>
          </a:fillRef>
          <a:effectRef idx="0">
            <a:schemeClr val="accent1">
              <a:hueOff val="0"/>
              <a:satOff val="0"/>
              <a:lumOff val="0"/>
              <a:alphaOff val="0"/>
            </a:schemeClr>
          </a:effectRef>
          <a:fontRef idx="minor">
            <a:schemeClr val="tx1">
              <a:hueOff val="0"/>
              <a:satOff val="0"/>
              <a:lumOff val="0"/>
              <a:alphaOff val="0"/>
            </a:schemeClr>
          </a:fontRef>
        </p:style>
      </p:sp>
      <p:grpSp>
        <p:nvGrpSpPr>
          <p:cNvPr id="28" name="Group 27"/>
          <p:cNvGrpSpPr/>
          <p:nvPr/>
        </p:nvGrpSpPr>
        <p:grpSpPr>
          <a:xfrm>
            <a:off x="1553664" y="4304218"/>
            <a:ext cx="3485459" cy="1115346"/>
            <a:chOff x="113969" y="2790208"/>
            <a:chExt cx="3485459" cy="1115346"/>
          </a:xfrm>
        </p:grpSpPr>
        <p:sp>
          <p:nvSpPr>
            <p:cNvPr id="34" name="Rectangle 33"/>
            <p:cNvSpPr/>
            <p:nvPr/>
          </p:nvSpPr>
          <p:spPr>
            <a:xfrm>
              <a:off x="113969" y="2790208"/>
              <a:ext cx="3485459" cy="1115346"/>
            </a:xfrm>
            <a:prstGeom prst="rect">
              <a:avLst/>
            </a:prstGeom>
            <a:noFill/>
            <a:ln>
              <a:noFill/>
            </a:ln>
            <a:sp3d/>
          </p:spPr>
          <p:style>
            <a:lnRef idx="2">
              <a:scrgbClr r="0" g="0" b="0"/>
            </a:lnRef>
            <a:fillRef idx="1">
              <a:scrgbClr r="0" g="0" b="0"/>
            </a:fillRef>
            <a:effectRef idx="0">
              <a:schemeClr val="lt1">
                <a:alpha val="90000"/>
                <a:hueOff val="0"/>
                <a:satOff val="0"/>
                <a:lumOff val="0"/>
                <a:alphaOff val="0"/>
              </a:schemeClr>
            </a:effectRef>
            <a:fontRef idx="minor">
              <a:schemeClr val="dk1">
                <a:hueOff val="0"/>
                <a:satOff val="0"/>
                <a:lumOff val="0"/>
                <a:alphaOff val="0"/>
              </a:schemeClr>
            </a:fontRef>
          </p:style>
        </p:sp>
        <p:sp>
          <p:nvSpPr>
            <p:cNvPr id="35" name="Rectangle 34"/>
            <p:cNvSpPr/>
            <p:nvPr/>
          </p:nvSpPr>
          <p:spPr>
            <a:xfrm>
              <a:off x="113969" y="2790208"/>
              <a:ext cx="3485459" cy="1115346"/>
            </a:xfrm>
            <a:prstGeom prst="rect">
              <a:avLst/>
            </a:prstGeom>
            <a:sp3d/>
          </p:spPr>
          <p:style>
            <a:lnRef idx="0">
              <a:scrgbClr r="0" g="0" b="0"/>
            </a:lnRef>
            <a:fillRef idx="0">
              <a:scrgbClr r="0" g="0" b="0"/>
            </a:fillRef>
            <a:effectRef idx="0">
              <a:scrgbClr r="0" g="0" b="0"/>
            </a:effectRef>
            <a:fontRef idx="minor">
              <a:schemeClr val="dk1">
                <a:hueOff val="0"/>
                <a:satOff val="0"/>
                <a:lumOff val="0"/>
                <a:alphaOff val="0"/>
              </a:schemeClr>
            </a:fontRef>
          </p:style>
          <p:txBody>
            <a:bodyPr spcFirstLastPara="0" vert="horz" wrap="square" lIns="30480" tIns="30480" rIns="30480" bIns="30480" numCol="1" spcCol="1270" anchor="ctr" anchorCtr="0">
              <a:noAutofit/>
            </a:bodyPr>
            <a:lstStyle/>
            <a:p>
              <a:pPr lvl="0" algn="ctr" defTabSz="2133600">
                <a:lnSpc>
                  <a:spcPct val="90000"/>
                </a:lnSpc>
                <a:spcBef>
                  <a:spcPct val="0"/>
                </a:spcBef>
                <a:spcAft>
                  <a:spcPct val="35000"/>
                </a:spcAft>
              </a:pPr>
              <a:r>
                <a:rPr lang="vi-VN" sz="4000" b="1" kern="1200" dirty="0" smtClean="0">
                  <a:solidFill>
                    <a:schemeClr val="accent5">
                      <a:lumMod val="75000"/>
                    </a:schemeClr>
                  </a:solidFill>
                  <a:latin typeface="Times New Roman" pitchFamily="18" charset="0"/>
                  <a:cs typeface="Times New Roman" pitchFamily="18" charset="0"/>
                </a:rPr>
                <a:t>NỘI DUNG </a:t>
              </a:r>
              <a:endParaRPr lang="en-US" sz="4000" b="1" kern="1200" dirty="0">
                <a:solidFill>
                  <a:schemeClr val="accent5">
                    <a:lumMod val="75000"/>
                  </a:schemeClr>
                </a:solidFill>
                <a:latin typeface="Times New Roman" pitchFamily="18" charset="0"/>
                <a:cs typeface="Times New Roman" pitchFamily="18" charset="0"/>
              </a:endParaRPr>
            </a:p>
          </p:txBody>
        </p:sp>
      </p:grpSp>
      <p:sp>
        <p:nvSpPr>
          <p:cNvPr id="29" name="Arc 28"/>
          <p:cNvSpPr/>
          <p:nvPr/>
        </p:nvSpPr>
        <p:spPr>
          <a:xfrm>
            <a:off x="6988679" y="3990527"/>
            <a:ext cx="2435220" cy="1742729"/>
          </a:xfrm>
          <a:prstGeom prst="arc">
            <a:avLst>
              <a:gd name="adj1" fmla="val 13200000"/>
              <a:gd name="adj2" fmla="val 19200000"/>
            </a:avLst>
          </a:prstGeom>
          <a:ln w="28575">
            <a:solidFill>
              <a:schemeClr val="accent5">
                <a:lumMod val="75000"/>
              </a:schemeClr>
            </a:solidFill>
          </a:ln>
        </p:spPr>
        <p:style>
          <a:lnRef idx="2">
            <a:scrgbClr r="0" g="0" b="0"/>
          </a:lnRef>
          <a:fillRef idx="0">
            <a:schemeClr val="accent1">
              <a:hueOff val="0"/>
              <a:satOff val="0"/>
              <a:lumOff val="0"/>
              <a:alphaOff val="0"/>
            </a:schemeClr>
          </a:fillRef>
          <a:effectRef idx="0">
            <a:schemeClr val="accent1">
              <a:hueOff val="0"/>
              <a:satOff val="0"/>
              <a:lumOff val="0"/>
              <a:alphaOff val="0"/>
            </a:schemeClr>
          </a:effectRef>
          <a:fontRef idx="minor">
            <a:schemeClr val="tx1">
              <a:hueOff val="0"/>
              <a:satOff val="0"/>
              <a:lumOff val="0"/>
              <a:alphaOff val="0"/>
            </a:schemeClr>
          </a:fontRef>
        </p:style>
      </p:sp>
      <p:sp>
        <p:nvSpPr>
          <p:cNvPr id="30" name="Arc 29"/>
          <p:cNvSpPr/>
          <p:nvPr/>
        </p:nvSpPr>
        <p:spPr>
          <a:xfrm>
            <a:off x="6988679" y="3990527"/>
            <a:ext cx="2435220" cy="1742729"/>
          </a:xfrm>
          <a:prstGeom prst="arc">
            <a:avLst>
              <a:gd name="adj1" fmla="val 2400000"/>
              <a:gd name="adj2" fmla="val 8400000"/>
            </a:avLst>
          </a:prstGeom>
          <a:ln w="28575">
            <a:solidFill>
              <a:schemeClr val="accent5">
                <a:lumMod val="75000"/>
              </a:schemeClr>
            </a:solidFill>
          </a:ln>
        </p:spPr>
        <p:style>
          <a:lnRef idx="2">
            <a:scrgbClr r="0" g="0" b="0"/>
          </a:lnRef>
          <a:fillRef idx="0">
            <a:schemeClr val="accent1">
              <a:hueOff val="0"/>
              <a:satOff val="0"/>
              <a:lumOff val="0"/>
              <a:alphaOff val="0"/>
            </a:schemeClr>
          </a:fillRef>
          <a:effectRef idx="0">
            <a:schemeClr val="accent1">
              <a:hueOff val="0"/>
              <a:satOff val="0"/>
              <a:lumOff val="0"/>
              <a:alphaOff val="0"/>
            </a:schemeClr>
          </a:effectRef>
          <a:fontRef idx="minor">
            <a:schemeClr val="tx1">
              <a:hueOff val="0"/>
              <a:satOff val="0"/>
              <a:lumOff val="0"/>
              <a:alphaOff val="0"/>
            </a:schemeClr>
          </a:fontRef>
        </p:style>
      </p:sp>
      <p:grpSp>
        <p:nvGrpSpPr>
          <p:cNvPr id="31" name="Group 30"/>
          <p:cNvGrpSpPr/>
          <p:nvPr/>
        </p:nvGrpSpPr>
        <p:grpSpPr>
          <a:xfrm>
            <a:off x="5771069" y="4304218"/>
            <a:ext cx="4870441" cy="1115346"/>
            <a:chOff x="4331374" y="2790208"/>
            <a:chExt cx="4870441" cy="1115346"/>
          </a:xfrm>
        </p:grpSpPr>
        <p:sp>
          <p:nvSpPr>
            <p:cNvPr id="32" name="Rectangle 31"/>
            <p:cNvSpPr/>
            <p:nvPr/>
          </p:nvSpPr>
          <p:spPr>
            <a:xfrm>
              <a:off x="4331374" y="2790208"/>
              <a:ext cx="4870441" cy="1115346"/>
            </a:xfrm>
            <a:prstGeom prst="rect">
              <a:avLst/>
            </a:prstGeom>
            <a:noFill/>
            <a:ln>
              <a:noFill/>
            </a:ln>
            <a:sp3d/>
          </p:spPr>
          <p:style>
            <a:lnRef idx="2">
              <a:scrgbClr r="0" g="0" b="0"/>
            </a:lnRef>
            <a:fillRef idx="1">
              <a:scrgbClr r="0" g="0" b="0"/>
            </a:fillRef>
            <a:effectRef idx="0">
              <a:schemeClr val="lt1">
                <a:alpha val="90000"/>
                <a:hueOff val="0"/>
                <a:satOff val="0"/>
                <a:lumOff val="0"/>
                <a:alphaOff val="0"/>
              </a:schemeClr>
            </a:effectRef>
            <a:fontRef idx="minor">
              <a:schemeClr val="dk1">
                <a:hueOff val="0"/>
                <a:satOff val="0"/>
                <a:lumOff val="0"/>
                <a:alphaOff val="0"/>
              </a:schemeClr>
            </a:fontRef>
          </p:style>
        </p:sp>
        <p:sp>
          <p:nvSpPr>
            <p:cNvPr id="33" name="Rectangle 32"/>
            <p:cNvSpPr/>
            <p:nvPr/>
          </p:nvSpPr>
          <p:spPr>
            <a:xfrm>
              <a:off x="4331374" y="2790208"/>
              <a:ext cx="4870441" cy="1115346"/>
            </a:xfrm>
            <a:prstGeom prst="rect">
              <a:avLst/>
            </a:prstGeom>
            <a:sp3d/>
          </p:spPr>
          <p:style>
            <a:lnRef idx="0">
              <a:scrgbClr r="0" g="0" b="0"/>
            </a:lnRef>
            <a:fillRef idx="0">
              <a:scrgbClr r="0" g="0" b="0"/>
            </a:fillRef>
            <a:effectRef idx="0">
              <a:scrgbClr r="0" g="0" b="0"/>
            </a:effectRef>
            <a:fontRef idx="minor">
              <a:schemeClr val="dk1">
                <a:hueOff val="0"/>
                <a:satOff val="0"/>
                <a:lumOff val="0"/>
                <a:alphaOff val="0"/>
              </a:schemeClr>
            </a:fontRef>
          </p:style>
          <p:txBody>
            <a:bodyPr spcFirstLastPara="0" vert="horz" wrap="square" lIns="34290" tIns="34290" rIns="34290" bIns="34290" numCol="1" spcCol="1270" anchor="ctr" anchorCtr="0">
              <a:noAutofit/>
            </a:bodyPr>
            <a:lstStyle/>
            <a:p>
              <a:pPr lvl="0" algn="ctr" defTabSz="2400300">
                <a:lnSpc>
                  <a:spcPct val="90000"/>
                </a:lnSpc>
                <a:spcBef>
                  <a:spcPct val="0"/>
                </a:spcBef>
                <a:spcAft>
                  <a:spcPct val="35000"/>
                </a:spcAft>
              </a:pPr>
              <a:r>
                <a:rPr lang="vi-VN" sz="4400" b="1" kern="1200" dirty="0" smtClean="0">
                  <a:solidFill>
                    <a:schemeClr val="accent5">
                      <a:lumMod val="75000"/>
                    </a:schemeClr>
                  </a:solidFill>
                  <a:latin typeface="Times New Roman" pitchFamily="18" charset="0"/>
                  <a:cs typeface="Times New Roman" pitchFamily="18" charset="0"/>
                </a:rPr>
                <a:t>HÌNH THỨC</a:t>
              </a:r>
              <a:endParaRPr lang="en-US" sz="4400" b="1" kern="1200" dirty="0">
                <a:solidFill>
                  <a:schemeClr val="accent5">
                    <a:lumMod val="75000"/>
                  </a:schemeClr>
                </a:solidFill>
                <a:latin typeface="Times New Roman" pitchFamily="18" charset="0"/>
                <a:cs typeface="Times New Roman" pitchFamily="18" charset="0"/>
              </a:endParaRPr>
            </a:p>
          </p:txBody>
        </p:sp>
      </p:grpSp>
    </p:spTree>
    <p:extLst>
      <p:ext uri="{BB962C8B-B14F-4D97-AF65-F5344CB8AC3E}">
        <p14:creationId xmlns:p14="http://schemas.microsoft.com/office/powerpoint/2010/main" val="2094198856"/>
      </p:ext>
    </p:extLst>
  </p:cSld>
  <p:clrMapOvr>
    <a:masterClrMapping/>
  </p:clrMapOvr>
  <mc:AlternateContent xmlns:mc="http://schemas.openxmlformats.org/markup-compatibility/2006" xmlns:p14="http://schemas.microsoft.com/office/powerpoint/2010/main">
    <mc:Choice Requires="p14">
      <p:transition spd="slow" p14:dur="900" advClick="0" advTm="5000">
        <p14:warp dir="in"/>
      </p:transition>
    </mc:Choice>
    <mc:Fallback xmlns="">
      <p:transition spd="slow" advClick="0" advTm="5000">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barn(inVertical)">
                                      <p:cBhvr>
                                        <p:cTn id="7" dur="500"/>
                                        <p:tgtEl>
                                          <p:spTgt spid="5"/>
                                        </p:tgtEl>
                                      </p:cBhvr>
                                    </p:animEffect>
                                  </p:childTnLst>
                                </p:cTn>
                              </p:par>
                            </p:childTnLst>
                          </p:cTn>
                        </p:par>
                      </p:childTnLst>
                    </p:cTn>
                  </p:par>
                  <p:par>
                    <p:cTn id="8" fill="hold">
                      <p:stCondLst>
                        <p:cond delay="indefinite"/>
                      </p:stCondLst>
                      <p:childTnLst>
                        <p:par>
                          <p:cTn id="9" fill="hold">
                            <p:stCondLst>
                              <p:cond delay="0"/>
                            </p:stCondLst>
                            <p:childTnLst>
                              <p:par>
                                <p:cTn id="10" presetID="21" presetClass="entr" presetSubtype="1" fill="hold" nodeType="clickEffect">
                                  <p:stCondLst>
                                    <p:cond delay="0"/>
                                  </p:stCondLst>
                                  <p:childTnLst>
                                    <p:set>
                                      <p:cBhvr>
                                        <p:cTn id="11" dur="1" fill="hold">
                                          <p:stCondLst>
                                            <p:cond delay="0"/>
                                          </p:stCondLst>
                                        </p:cTn>
                                        <p:tgtEl>
                                          <p:spTgt spid="21"/>
                                        </p:tgtEl>
                                        <p:attrNameLst>
                                          <p:attrName>style.visibility</p:attrName>
                                        </p:attrNameLst>
                                      </p:cBhvr>
                                      <p:to>
                                        <p:strVal val="visible"/>
                                      </p:to>
                                    </p:set>
                                    <p:animEffect transition="in" filter="wheel(1)">
                                      <p:cBhvr>
                                        <p:cTn id="12" dur="2000"/>
                                        <p:tgtEl>
                                          <p:spTgt spid="21"/>
                                        </p:tgtEl>
                                      </p:cBhvr>
                                    </p:animEffect>
                                  </p:childTnLst>
                                </p:cTn>
                              </p:par>
                              <p:par>
                                <p:cTn id="13" presetID="21" presetClass="entr" presetSubtype="1" fill="hold" nodeType="withEffect">
                                  <p:stCondLst>
                                    <p:cond delay="0"/>
                                  </p:stCondLst>
                                  <p:childTnLst>
                                    <p:set>
                                      <p:cBhvr>
                                        <p:cTn id="14" dur="1" fill="hold">
                                          <p:stCondLst>
                                            <p:cond delay="0"/>
                                          </p:stCondLst>
                                        </p:cTn>
                                        <p:tgtEl>
                                          <p:spTgt spid="22"/>
                                        </p:tgtEl>
                                        <p:attrNameLst>
                                          <p:attrName>style.visibility</p:attrName>
                                        </p:attrNameLst>
                                      </p:cBhvr>
                                      <p:to>
                                        <p:strVal val="visible"/>
                                      </p:to>
                                    </p:set>
                                    <p:animEffect transition="in" filter="wheel(1)">
                                      <p:cBhvr>
                                        <p:cTn id="15" dur="2000"/>
                                        <p:tgtEl>
                                          <p:spTgt spid="22"/>
                                        </p:tgtEl>
                                      </p:cBhvr>
                                    </p:animEffect>
                                  </p:childTnLst>
                                </p:cTn>
                              </p:par>
                              <p:par>
                                <p:cTn id="16" presetID="21" presetClass="entr" presetSubtype="1" fill="hold" nodeType="withEffect">
                                  <p:stCondLst>
                                    <p:cond delay="0"/>
                                  </p:stCondLst>
                                  <p:childTnLst>
                                    <p:set>
                                      <p:cBhvr>
                                        <p:cTn id="17" dur="1" fill="hold">
                                          <p:stCondLst>
                                            <p:cond delay="0"/>
                                          </p:stCondLst>
                                        </p:cTn>
                                        <p:tgtEl>
                                          <p:spTgt spid="23"/>
                                        </p:tgtEl>
                                        <p:attrNameLst>
                                          <p:attrName>style.visibility</p:attrName>
                                        </p:attrNameLst>
                                      </p:cBhvr>
                                      <p:to>
                                        <p:strVal val="visible"/>
                                      </p:to>
                                    </p:set>
                                    <p:animEffect transition="in" filter="wheel(1)">
                                      <p:cBhvr>
                                        <p:cTn id="18" dur="2000"/>
                                        <p:tgtEl>
                                          <p:spTgt spid="23"/>
                                        </p:tgtEl>
                                      </p:cBhvr>
                                    </p:animEffect>
                                  </p:childTnLst>
                                </p:cTn>
                              </p:par>
                              <p:par>
                                <p:cTn id="19" presetID="21" presetClass="entr" presetSubtype="1" fill="hold" nodeType="withEffect">
                                  <p:stCondLst>
                                    <p:cond delay="0"/>
                                  </p:stCondLst>
                                  <p:childTnLst>
                                    <p:set>
                                      <p:cBhvr>
                                        <p:cTn id="20" dur="1" fill="hold">
                                          <p:stCondLst>
                                            <p:cond delay="0"/>
                                          </p:stCondLst>
                                        </p:cTn>
                                        <p:tgtEl>
                                          <p:spTgt spid="24"/>
                                        </p:tgtEl>
                                        <p:attrNameLst>
                                          <p:attrName>style.visibility</p:attrName>
                                        </p:attrNameLst>
                                      </p:cBhvr>
                                      <p:to>
                                        <p:strVal val="visible"/>
                                      </p:to>
                                    </p:set>
                                    <p:animEffect transition="in" filter="wheel(1)">
                                      <p:cBhvr>
                                        <p:cTn id="21" dur="2000"/>
                                        <p:tgtEl>
                                          <p:spTgt spid="24"/>
                                        </p:tgtEl>
                                      </p:cBhvr>
                                    </p:animEffect>
                                  </p:childTnLst>
                                </p:cTn>
                              </p:par>
                              <p:par>
                                <p:cTn id="22" presetID="21" presetClass="entr" presetSubtype="1" fill="hold" nodeType="withEffect">
                                  <p:stCondLst>
                                    <p:cond delay="0"/>
                                  </p:stCondLst>
                                  <p:childTnLst>
                                    <p:set>
                                      <p:cBhvr>
                                        <p:cTn id="23" dur="1" fill="hold">
                                          <p:stCondLst>
                                            <p:cond delay="0"/>
                                          </p:stCondLst>
                                        </p:cTn>
                                        <p:tgtEl>
                                          <p:spTgt spid="25"/>
                                        </p:tgtEl>
                                        <p:attrNameLst>
                                          <p:attrName>style.visibility</p:attrName>
                                        </p:attrNameLst>
                                      </p:cBhvr>
                                      <p:to>
                                        <p:strVal val="visible"/>
                                      </p:to>
                                    </p:set>
                                    <p:animEffect transition="in" filter="wheel(1)">
                                      <p:cBhvr>
                                        <p:cTn id="24" dur="2000"/>
                                        <p:tgtEl>
                                          <p:spTgt spid="25"/>
                                        </p:tgtEl>
                                      </p:cBhvr>
                                    </p:animEffect>
                                  </p:childTnLst>
                                </p:cTn>
                              </p:par>
                              <p:par>
                                <p:cTn id="25" presetID="21" presetClass="entr" presetSubtype="1" fill="hold" nodeType="withEffect">
                                  <p:stCondLst>
                                    <p:cond delay="0"/>
                                  </p:stCondLst>
                                  <p:childTnLst>
                                    <p:set>
                                      <p:cBhvr>
                                        <p:cTn id="26" dur="1" fill="hold">
                                          <p:stCondLst>
                                            <p:cond delay="0"/>
                                          </p:stCondLst>
                                        </p:cTn>
                                        <p:tgtEl>
                                          <p:spTgt spid="26"/>
                                        </p:tgtEl>
                                        <p:attrNameLst>
                                          <p:attrName>style.visibility</p:attrName>
                                        </p:attrNameLst>
                                      </p:cBhvr>
                                      <p:to>
                                        <p:strVal val="visible"/>
                                      </p:to>
                                    </p:set>
                                    <p:animEffect transition="in" filter="wheel(1)">
                                      <p:cBhvr>
                                        <p:cTn id="27" dur="2000"/>
                                        <p:tgtEl>
                                          <p:spTgt spid="26"/>
                                        </p:tgtEl>
                                      </p:cBhvr>
                                    </p:animEffect>
                                  </p:childTnLst>
                                </p:cTn>
                              </p:par>
                              <p:par>
                                <p:cTn id="28" presetID="21" presetClass="entr" presetSubtype="1" fill="hold" nodeType="withEffect">
                                  <p:stCondLst>
                                    <p:cond delay="0"/>
                                  </p:stCondLst>
                                  <p:childTnLst>
                                    <p:set>
                                      <p:cBhvr>
                                        <p:cTn id="29" dur="1" fill="hold">
                                          <p:stCondLst>
                                            <p:cond delay="0"/>
                                          </p:stCondLst>
                                        </p:cTn>
                                        <p:tgtEl>
                                          <p:spTgt spid="27"/>
                                        </p:tgtEl>
                                        <p:attrNameLst>
                                          <p:attrName>style.visibility</p:attrName>
                                        </p:attrNameLst>
                                      </p:cBhvr>
                                      <p:to>
                                        <p:strVal val="visible"/>
                                      </p:to>
                                    </p:set>
                                    <p:animEffect transition="in" filter="wheel(1)">
                                      <p:cBhvr>
                                        <p:cTn id="30" dur="2000"/>
                                        <p:tgtEl>
                                          <p:spTgt spid="27"/>
                                        </p:tgtEl>
                                      </p:cBhvr>
                                    </p:animEffect>
                                  </p:childTnLst>
                                </p:cTn>
                              </p:par>
                              <p:par>
                                <p:cTn id="31" presetID="21" presetClass="entr" presetSubtype="1" fill="hold" nodeType="withEffect">
                                  <p:stCondLst>
                                    <p:cond delay="0"/>
                                  </p:stCondLst>
                                  <p:childTnLst>
                                    <p:set>
                                      <p:cBhvr>
                                        <p:cTn id="32" dur="1" fill="hold">
                                          <p:stCondLst>
                                            <p:cond delay="0"/>
                                          </p:stCondLst>
                                        </p:cTn>
                                        <p:tgtEl>
                                          <p:spTgt spid="28"/>
                                        </p:tgtEl>
                                        <p:attrNameLst>
                                          <p:attrName>style.visibility</p:attrName>
                                        </p:attrNameLst>
                                      </p:cBhvr>
                                      <p:to>
                                        <p:strVal val="visible"/>
                                      </p:to>
                                    </p:set>
                                    <p:animEffect transition="in" filter="wheel(1)">
                                      <p:cBhvr>
                                        <p:cTn id="33" dur="2000"/>
                                        <p:tgtEl>
                                          <p:spTgt spid="28"/>
                                        </p:tgtEl>
                                      </p:cBhvr>
                                    </p:animEffect>
                                  </p:childTnLst>
                                </p:cTn>
                              </p:par>
                              <p:par>
                                <p:cTn id="34" presetID="21" presetClass="entr" presetSubtype="1" fill="hold" nodeType="withEffect">
                                  <p:stCondLst>
                                    <p:cond delay="0"/>
                                  </p:stCondLst>
                                  <p:childTnLst>
                                    <p:set>
                                      <p:cBhvr>
                                        <p:cTn id="35" dur="1" fill="hold">
                                          <p:stCondLst>
                                            <p:cond delay="0"/>
                                          </p:stCondLst>
                                        </p:cTn>
                                        <p:tgtEl>
                                          <p:spTgt spid="29"/>
                                        </p:tgtEl>
                                        <p:attrNameLst>
                                          <p:attrName>style.visibility</p:attrName>
                                        </p:attrNameLst>
                                      </p:cBhvr>
                                      <p:to>
                                        <p:strVal val="visible"/>
                                      </p:to>
                                    </p:set>
                                    <p:animEffect transition="in" filter="wheel(1)">
                                      <p:cBhvr>
                                        <p:cTn id="36" dur="2000"/>
                                        <p:tgtEl>
                                          <p:spTgt spid="29"/>
                                        </p:tgtEl>
                                      </p:cBhvr>
                                    </p:animEffect>
                                  </p:childTnLst>
                                </p:cTn>
                              </p:par>
                              <p:par>
                                <p:cTn id="37" presetID="21" presetClass="entr" presetSubtype="1" fill="hold" nodeType="withEffect">
                                  <p:stCondLst>
                                    <p:cond delay="0"/>
                                  </p:stCondLst>
                                  <p:childTnLst>
                                    <p:set>
                                      <p:cBhvr>
                                        <p:cTn id="38" dur="1" fill="hold">
                                          <p:stCondLst>
                                            <p:cond delay="0"/>
                                          </p:stCondLst>
                                        </p:cTn>
                                        <p:tgtEl>
                                          <p:spTgt spid="30"/>
                                        </p:tgtEl>
                                        <p:attrNameLst>
                                          <p:attrName>style.visibility</p:attrName>
                                        </p:attrNameLst>
                                      </p:cBhvr>
                                      <p:to>
                                        <p:strVal val="visible"/>
                                      </p:to>
                                    </p:set>
                                    <p:animEffect transition="in" filter="wheel(1)">
                                      <p:cBhvr>
                                        <p:cTn id="39" dur="2000"/>
                                        <p:tgtEl>
                                          <p:spTgt spid="30"/>
                                        </p:tgtEl>
                                      </p:cBhvr>
                                    </p:animEffect>
                                  </p:childTnLst>
                                </p:cTn>
                              </p:par>
                              <p:par>
                                <p:cTn id="40" presetID="21" presetClass="entr" presetSubtype="1" fill="hold" nodeType="withEffect">
                                  <p:stCondLst>
                                    <p:cond delay="0"/>
                                  </p:stCondLst>
                                  <p:childTnLst>
                                    <p:set>
                                      <p:cBhvr>
                                        <p:cTn id="41" dur="1" fill="hold">
                                          <p:stCondLst>
                                            <p:cond delay="0"/>
                                          </p:stCondLst>
                                        </p:cTn>
                                        <p:tgtEl>
                                          <p:spTgt spid="31"/>
                                        </p:tgtEl>
                                        <p:attrNameLst>
                                          <p:attrName>style.visibility</p:attrName>
                                        </p:attrNameLst>
                                      </p:cBhvr>
                                      <p:to>
                                        <p:strVal val="visible"/>
                                      </p:to>
                                    </p:set>
                                    <p:animEffect transition="in" filter="wheel(1)">
                                      <p:cBhvr>
                                        <p:cTn id="42" dur="2000"/>
                                        <p:tgtEl>
                                          <p:spTgt spid="3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4" name="淘宝网chenying0907出品 3"/>
          <p:cNvGrpSpPr/>
          <p:nvPr/>
        </p:nvGrpSpPr>
        <p:grpSpPr>
          <a:xfrm>
            <a:off x="0" y="5508309"/>
            <a:ext cx="12195175" cy="5829902"/>
            <a:chOff x="7817904" y="555657"/>
            <a:chExt cx="6857975" cy="5829902"/>
          </a:xfrm>
        </p:grpSpPr>
        <p:sp>
          <p:nvSpPr>
            <p:cNvPr id="13" name="淘宝网chenying0907出品 12"/>
            <p:cNvSpPr/>
            <p:nvPr/>
          </p:nvSpPr>
          <p:spPr>
            <a:xfrm rot="5400000">
              <a:off x="11021214" y="-2647653"/>
              <a:ext cx="451355" cy="6857975"/>
            </a:xfrm>
            <a:prstGeom prst="rect">
              <a:avLst/>
            </a:prstGeom>
            <a:solidFill>
              <a:schemeClr val="accent4">
                <a:alpha val="42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prstClr val="white"/>
                </a:solidFill>
              </a:endParaRPr>
            </a:p>
          </p:txBody>
        </p:sp>
        <p:sp>
          <p:nvSpPr>
            <p:cNvPr id="6" name="淘宝网chenying0907出品 5"/>
            <p:cNvSpPr/>
            <p:nvPr/>
          </p:nvSpPr>
          <p:spPr>
            <a:xfrm>
              <a:off x="11246892" y="4714012"/>
              <a:ext cx="458971" cy="1671547"/>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solidFill>
                  <a:prstClr val="white"/>
                </a:solidFill>
              </a:endParaRPr>
            </a:p>
          </p:txBody>
        </p:sp>
        <p:sp>
          <p:nvSpPr>
            <p:cNvPr id="7" name="淘宝网chenying0907出品 6"/>
            <p:cNvSpPr txBox="1"/>
            <p:nvPr/>
          </p:nvSpPr>
          <p:spPr>
            <a:xfrm>
              <a:off x="11319161" y="4914083"/>
              <a:ext cx="467312" cy="1377387"/>
            </a:xfrm>
            <a:prstGeom prst="rect">
              <a:avLst/>
            </a:prstGeom>
            <a:noFill/>
          </p:spPr>
          <p:txBody>
            <a:bodyPr vert="eaVert" wrap="square" rtlCol="0">
              <a:spAutoFit/>
            </a:bodyPr>
            <a:lstStyle>
              <a:defPPr>
                <a:defRPr lang="zh-CN"/>
              </a:defPPr>
              <a:lvl1pPr>
                <a:lnSpc>
                  <a:spcPct val="150000"/>
                </a:lnSpc>
                <a:defRPr sz="1400" spc="300"/>
              </a:lvl1pPr>
            </a:lstStyle>
            <a:p>
              <a:r>
                <a:rPr lang="zh-CN" altLang="en-US" dirty="0">
                  <a:solidFill>
                    <a:prstClr val="white"/>
                  </a:solidFill>
                </a:rPr>
                <a:t>One day, mule.</a:t>
              </a:r>
            </a:p>
          </p:txBody>
        </p:sp>
      </p:grpSp>
      <p:pic>
        <p:nvPicPr>
          <p:cNvPr id="18" name="图片 28"/>
          <p:cNvPicPr>
            <a:picLocks noChangeAspect="1"/>
          </p:cNvPicPr>
          <p:nvPr/>
        </p:nvPicPr>
        <p:blipFill rotWithShape="1">
          <a:blip r:embed="rId2" cstate="screen">
            <a:extLst>
              <a:ext uri="{28A0092B-C50C-407E-A947-70E740481C1C}">
                <a14:useLocalDpi xmlns:a14="http://schemas.microsoft.com/office/drawing/2010/main"/>
              </a:ext>
            </a:extLst>
          </a:blip>
          <a:srcRect/>
          <a:stretch/>
        </p:blipFill>
        <p:spPr>
          <a:xfrm>
            <a:off x="10039408" y="4269647"/>
            <a:ext cx="2420865" cy="2560289"/>
          </a:xfrm>
          <a:prstGeom prst="rect">
            <a:avLst/>
          </a:prstGeom>
        </p:spPr>
      </p:pic>
      <p:graphicFrame>
        <p:nvGraphicFramePr>
          <p:cNvPr id="14" name="Diagram 13"/>
          <p:cNvGraphicFramePr/>
          <p:nvPr>
            <p:extLst>
              <p:ext uri="{D42A27DB-BD31-4B8C-83A1-F6EECF244321}">
                <p14:modId xmlns:p14="http://schemas.microsoft.com/office/powerpoint/2010/main" val="198600550"/>
              </p:ext>
            </p:extLst>
          </p:nvPr>
        </p:nvGraphicFramePr>
        <p:xfrm>
          <a:off x="0" y="1371600"/>
          <a:ext cx="12195175" cy="2743200"/>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graphicFrame>
        <p:nvGraphicFramePr>
          <p:cNvPr id="15" name="Diagram 14"/>
          <p:cNvGraphicFramePr/>
          <p:nvPr>
            <p:extLst>
              <p:ext uri="{D42A27DB-BD31-4B8C-83A1-F6EECF244321}">
                <p14:modId xmlns:p14="http://schemas.microsoft.com/office/powerpoint/2010/main" val="1008712712"/>
              </p:ext>
            </p:extLst>
          </p:nvPr>
        </p:nvGraphicFramePr>
        <p:xfrm>
          <a:off x="3900" y="1367136"/>
          <a:ext cx="12195175" cy="2743200"/>
        </p:xfrm>
        <a:graphic>
          <a:graphicData uri="http://schemas.openxmlformats.org/drawingml/2006/diagram">
            <dgm:relIds xmlns:dgm="http://schemas.openxmlformats.org/drawingml/2006/diagram" xmlns:r="http://schemas.openxmlformats.org/officeDocument/2006/relationships" r:dm="rId8" r:lo="rId9" r:qs="rId10" r:cs="rId11"/>
          </a:graphicData>
        </a:graphic>
      </p:graphicFrame>
      <p:sp>
        <p:nvSpPr>
          <p:cNvPr id="16" name="Text Box 60"/>
          <p:cNvSpPr txBox="1">
            <a:spLocks noChangeArrowheads="1"/>
          </p:cNvSpPr>
          <p:nvPr/>
        </p:nvSpPr>
        <p:spPr bwMode="auto">
          <a:xfrm>
            <a:off x="2290038" y="334971"/>
            <a:ext cx="7970923" cy="769441"/>
          </a:xfrm>
          <a:prstGeom prst="rect">
            <a:avLst/>
          </a:prstGeom>
          <a:solidFill>
            <a:schemeClr val="accent5">
              <a:lumMod val="75000"/>
            </a:schemeClr>
          </a:solidFill>
          <a:ln>
            <a:noFill/>
          </a:ln>
          <a:effectLst/>
          <a:extLst/>
        </p:spPr>
        <p:txBody>
          <a:bodyPr wrap="none">
            <a:spAutoFit/>
          </a:bodyPr>
          <a:lstStyle/>
          <a:p>
            <a:pPr eaLnBrk="0" fontAlgn="base" hangingPunct="0">
              <a:spcBef>
                <a:spcPct val="0"/>
              </a:spcBef>
              <a:spcAft>
                <a:spcPct val="0"/>
              </a:spcAft>
            </a:pPr>
            <a:r>
              <a:rPr lang="en-US" sz="4400" b="1">
                <a:solidFill>
                  <a:prstClr val="white"/>
                </a:solidFill>
                <a:latin typeface="Times New Roman" pitchFamily="18" charset="0"/>
              </a:rPr>
              <a:t>Điền từ thích hợp vào sơ đồ sau:</a:t>
            </a:r>
          </a:p>
        </p:txBody>
      </p:sp>
    </p:spTree>
    <p:extLst>
      <p:ext uri="{BB962C8B-B14F-4D97-AF65-F5344CB8AC3E}">
        <p14:creationId xmlns:p14="http://schemas.microsoft.com/office/powerpoint/2010/main" val="315282079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a14="http://schemas.microsoft.com/office/drawing/2010/main"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1" fill="hold" nodeType="after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wipe(up)">
                                      <p:cBhvr>
                                        <p:cTn id="7" dur="750"/>
                                        <p:tgtEl>
                                          <p:spTgt spid="4"/>
                                        </p:tgtEl>
                                      </p:cBhvr>
                                    </p:animEffect>
                                  </p:childTnLst>
                                </p:cTn>
                              </p:par>
                              <p:par>
                                <p:cTn id="8" presetID="42" presetClass="entr" presetSubtype="0" fill="hold" nodeType="withEffect">
                                  <p:stCondLst>
                                    <p:cond delay="0"/>
                                  </p:stCondLst>
                                  <p:childTnLst>
                                    <p:set>
                                      <p:cBhvr>
                                        <p:cTn id="9" dur="1" fill="hold">
                                          <p:stCondLst>
                                            <p:cond delay="0"/>
                                          </p:stCondLst>
                                        </p:cTn>
                                        <p:tgtEl>
                                          <p:spTgt spid="18"/>
                                        </p:tgtEl>
                                        <p:attrNameLst>
                                          <p:attrName>style.visibility</p:attrName>
                                        </p:attrNameLst>
                                      </p:cBhvr>
                                      <p:to>
                                        <p:strVal val="visible"/>
                                      </p:to>
                                    </p:set>
                                    <p:animEffect transition="in" filter="fade">
                                      <p:cBhvr>
                                        <p:cTn id="10" dur="1000"/>
                                        <p:tgtEl>
                                          <p:spTgt spid="18"/>
                                        </p:tgtEl>
                                      </p:cBhvr>
                                    </p:animEffect>
                                    <p:anim calcmode="lin" valueType="num">
                                      <p:cBhvr>
                                        <p:cTn id="11" dur="1000" fill="hold"/>
                                        <p:tgtEl>
                                          <p:spTgt spid="18"/>
                                        </p:tgtEl>
                                        <p:attrNameLst>
                                          <p:attrName>ppt_x</p:attrName>
                                        </p:attrNameLst>
                                      </p:cBhvr>
                                      <p:tavLst>
                                        <p:tav tm="0">
                                          <p:val>
                                            <p:strVal val="#ppt_x"/>
                                          </p:val>
                                        </p:tav>
                                        <p:tav tm="100000">
                                          <p:val>
                                            <p:strVal val="#ppt_x"/>
                                          </p:val>
                                        </p:tav>
                                      </p:tavLst>
                                    </p:anim>
                                    <p:anim calcmode="lin" valueType="num">
                                      <p:cBhvr>
                                        <p:cTn id="12" dur="1000" fill="hold"/>
                                        <p:tgtEl>
                                          <p:spTgt spid="18"/>
                                        </p:tgtEl>
                                        <p:attrNameLst>
                                          <p:attrName>ppt_y</p:attrName>
                                        </p:attrNameLst>
                                      </p:cBhvr>
                                      <p:tavLst>
                                        <p:tav tm="0">
                                          <p:val>
                                            <p:strVal val="#ppt_y+.1"/>
                                          </p:val>
                                        </p:tav>
                                        <p:tav tm="100000">
                                          <p:val>
                                            <p:strVal val="#ppt_y"/>
                                          </p:val>
                                        </p:tav>
                                      </p:tavLst>
                                    </p:anim>
                                  </p:childTnLst>
                                </p:cTn>
                              </p:par>
                            </p:childTnLst>
                          </p:cTn>
                        </p:par>
                      </p:childTnLst>
                    </p:cTn>
                  </p:par>
                  <p:par>
                    <p:cTn id="13" fill="hold">
                      <p:stCondLst>
                        <p:cond delay="indefinite"/>
                      </p:stCondLst>
                      <p:childTnLst>
                        <p:par>
                          <p:cTn id="14" fill="hold">
                            <p:stCondLst>
                              <p:cond delay="0"/>
                            </p:stCondLst>
                            <p:childTnLst>
                              <p:par>
                                <p:cTn id="15" presetID="20" presetClass="entr" presetSubtype="0" fill="hold" grpId="0" nodeType="clickEffect">
                                  <p:stCondLst>
                                    <p:cond delay="0"/>
                                  </p:stCondLst>
                                  <p:childTnLst>
                                    <p:set>
                                      <p:cBhvr>
                                        <p:cTn id="16" dur="1" fill="hold">
                                          <p:stCondLst>
                                            <p:cond delay="0"/>
                                          </p:stCondLst>
                                        </p:cTn>
                                        <p:tgtEl>
                                          <p:spTgt spid="14"/>
                                        </p:tgtEl>
                                        <p:attrNameLst>
                                          <p:attrName>style.visibility</p:attrName>
                                        </p:attrNameLst>
                                      </p:cBhvr>
                                      <p:to>
                                        <p:strVal val="visible"/>
                                      </p:to>
                                    </p:set>
                                    <p:animEffect transition="in" filter="wedge">
                                      <p:cBhvr>
                                        <p:cTn id="17" dur="2000"/>
                                        <p:tgtEl>
                                          <p:spTgt spid="14"/>
                                        </p:tgtEl>
                                      </p:cBhvr>
                                    </p:animEffect>
                                  </p:childTnLst>
                                </p:cTn>
                              </p:par>
                            </p:childTnLst>
                          </p:cTn>
                        </p:par>
                      </p:childTnLst>
                    </p:cTn>
                  </p:par>
                  <p:par>
                    <p:cTn id="18" fill="hold">
                      <p:stCondLst>
                        <p:cond delay="indefinite"/>
                      </p:stCondLst>
                      <p:childTnLst>
                        <p:par>
                          <p:cTn id="19" fill="hold">
                            <p:stCondLst>
                              <p:cond delay="0"/>
                            </p:stCondLst>
                            <p:childTnLst>
                              <p:par>
                                <p:cTn id="20" presetID="20" presetClass="entr" presetSubtype="0" fill="hold" grpId="0" nodeType="clickEffect">
                                  <p:stCondLst>
                                    <p:cond delay="0"/>
                                  </p:stCondLst>
                                  <p:childTnLst>
                                    <p:set>
                                      <p:cBhvr>
                                        <p:cTn id="21" dur="1" fill="hold">
                                          <p:stCondLst>
                                            <p:cond delay="0"/>
                                          </p:stCondLst>
                                        </p:cTn>
                                        <p:tgtEl>
                                          <p:spTgt spid="15"/>
                                        </p:tgtEl>
                                        <p:attrNameLst>
                                          <p:attrName>style.visibility</p:attrName>
                                        </p:attrNameLst>
                                      </p:cBhvr>
                                      <p:to>
                                        <p:strVal val="visible"/>
                                      </p:to>
                                    </p:set>
                                    <p:animEffect transition="in" filter="wedge">
                                      <p:cBhvr>
                                        <p:cTn id="22" dur="1000"/>
                                        <p:tgtEl>
                                          <p:spTgt spid="1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Graphic spid="14" grpId="0">
        <p:bldAsOne/>
      </p:bldGraphic>
      <p:bldGraphic spid="15" grpId="0">
        <p:bldAsOne/>
      </p:bldGraphic>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p:cNvSpPr/>
          <p:nvPr/>
        </p:nvSpPr>
        <p:spPr>
          <a:xfrm>
            <a:off x="289080" y="415019"/>
            <a:ext cx="11665296" cy="5904656"/>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endParaRPr>
          </a:p>
        </p:txBody>
      </p:sp>
      <p:sp>
        <p:nvSpPr>
          <p:cNvPr id="5" name="Rectangle 4"/>
          <p:cNvSpPr/>
          <p:nvPr/>
        </p:nvSpPr>
        <p:spPr>
          <a:xfrm>
            <a:off x="408956" y="544253"/>
            <a:ext cx="8724568" cy="584775"/>
          </a:xfrm>
          <a:prstGeom prst="rect">
            <a:avLst/>
          </a:prstGeom>
        </p:spPr>
        <p:txBody>
          <a:bodyPr wrap="none">
            <a:spAutoFit/>
          </a:bodyPr>
          <a:lstStyle/>
          <a:p>
            <a:r>
              <a:rPr lang="en-US" sz="3200" b="1" smtClean="0">
                <a:solidFill>
                  <a:srgbClr val="000000"/>
                </a:solidFill>
                <a:latin typeface="Times New Roman" panose="02020603050405020304" pitchFamily="18" charset="0"/>
                <a:cs typeface="Times New Roman" panose="02020603050405020304" pitchFamily="18" charset="0"/>
              </a:rPr>
              <a:t>II. LIÊN KẾT CÂU VÀ LIÊN KẾT ĐOẠN VĂN</a:t>
            </a:r>
            <a:endParaRPr lang="vi-VN" sz="3200" b="1" dirty="0">
              <a:solidFill>
                <a:srgbClr val="000000"/>
              </a:solidFill>
              <a:latin typeface="Times New Roman" panose="02020603050405020304" pitchFamily="18" charset="0"/>
              <a:cs typeface="Times New Roman" panose="02020603050405020304" pitchFamily="18" charset="0"/>
            </a:endParaRPr>
          </a:p>
        </p:txBody>
      </p:sp>
      <p:graphicFrame>
        <p:nvGraphicFramePr>
          <p:cNvPr id="38" name="Table 37"/>
          <p:cNvGraphicFramePr>
            <a:graphicFrameLocks noGrp="1"/>
          </p:cNvGraphicFramePr>
          <p:nvPr>
            <p:extLst>
              <p:ext uri="{D42A27DB-BD31-4B8C-83A1-F6EECF244321}">
                <p14:modId xmlns:p14="http://schemas.microsoft.com/office/powerpoint/2010/main" val="90880272"/>
              </p:ext>
            </p:extLst>
          </p:nvPr>
        </p:nvGraphicFramePr>
        <p:xfrm>
          <a:off x="696987" y="1310213"/>
          <a:ext cx="10862915" cy="4711076"/>
        </p:xfrm>
        <a:graphic>
          <a:graphicData uri="http://schemas.openxmlformats.org/drawingml/2006/table">
            <a:tbl>
              <a:tblPr firstRow="1" bandRow="1">
                <a:tableStyleId>{5940675A-B579-460E-94D1-54222C63F5DA}</a:tableStyleId>
              </a:tblPr>
              <a:tblGrid>
                <a:gridCol w="1609321">
                  <a:extLst>
                    <a:ext uri="{9D8B030D-6E8A-4147-A177-3AD203B41FA5}">
                      <a16:colId xmlns:a16="http://schemas.microsoft.com/office/drawing/2014/main" xmlns="" val="1105525849"/>
                    </a:ext>
                  </a:extLst>
                </a:gridCol>
                <a:gridCol w="1743431">
                  <a:extLst>
                    <a:ext uri="{9D8B030D-6E8A-4147-A177-3AD203B41FA5}">
                      <a16:colId xmlns:a16="http://schemas.microsoft.com/office/drawing/2014/main" xmlns="" val="935595191"/>
                    </a:ext>
                  </a:extLst>
                </a:gridCol>
                <a:gridCol w="3419806">
                  <a:extLst>
                    <a:ext uri="{9D8B030D-6E8A-4147-A177-3AD203B41FA5}">
                      <a16:colId xmlns:a16="http://schemas.microsoft.com/office/drawing/2014/main" xmlns="" val="870942817"/>
                    </a:ext>
                  </a:extLst>
                </a:gridCol>
                <a:gridCol w="1542266">
                  <a:extLst>
                    <a:ext uri="{9D8B030D-6E8A-4147-A177-3AD203B41FA5}">
                      <a16:colId xmlns:a16="http://schemas.microsoft.com/office/drawing/2014/main" xmlns="" val="1262572136"/>
                    </a:ext>
                  </a:extLst>
                </a:gridCol>
                <a:gridCol w="2548091">
                  <a:extLst>
                    <a:ext uri="{9D8B030D-6E8A-4147-A177-3AD203B41FA5}">
                      <a16:colId xmlns:a16="http://schemas.microsoft.com/office/drawing/2014/main" xmlns="" val="299457534"/>
                    </a:ext>
                  </a:extLst>
                </a:gridCol>
              </a:tblGrid>
              <a:tr h="536693">
                <a:tc rowSpan="2">
                  <a:txBody>
                    <a:bodyPr/>
                    <a:lstStyle/>
                    <a:p>
                      <a:pPr marL="0" marR="0" lvl="0" indent="0" algn="ctr" defTabSz="914400" rtl="0" eaLnBrk="1" fontAlgn="base" latinLnBrk="0" hangingPunct="1">
                        <a:lnSpc>
                          <a:spcPct val="100000"/>
                        </a:lnSpc>
                        <a:spcBef>
                          <a:spcPct val="20000"/>
                        </a:spcBef>
                        <a:spcAft>
                          <a:spcPct val="0"/>
                        </a:spcAft>
                        <a:buClrTx/>
                        <a:buSzTx/>
                        <a:buFontTx/>
                        <a:buNone/>
                        <a:tabLst/>
                        <a:defRPr/>
                      </a:pPr>
                      <a:endParaRPr kumimoji="0" lang="en-US" sz="2800" b="1" i="1" u="none" strike="noStrike" kern="1200" cap="none" spc="0" normalizeH="0" baseline="0" noProof="0" dirty="0" smtClean="0">
                        <a:ln>
                          <a:noFill/>
                        </a:ln>
                        <a:solidFill>
                          <a:schemeClr val="accent2">
                            <a:lumMod val="50000"/>
                          </a:schemeClr>
                        </a:solidFill>
                        <a:effectLst/>
                        <a:uLnTx/>
                        <a:uFillTx/>
                        <a:latin typeface="Times New Roman" panose="02020603050405020304" pitchFamily="18" charset="0"/>
                        <a:ea typeface="+mn-ea"/>
                        <a:cs typeface="Times New Roman" panose="02020603050405020304" pitchFamily="18" charset="0"/>
                      </a:endParaRPr>
                    </a:p>
                  </a:txBody>
                  <a:tcPr marL="91464" marR="91464" anchor="ctr">
                    <a:solidFill>
                      <a:schemeClr val="accent5">
                        <a:lumMod val="40000"/>
                        <a:lumOff val="60000"/>
                      </a:schemeClr>
                    </a:solidFill>
                  </a:tcPr>
                </a:tc>
                <a:tc gridSpan="4">
                  <a:txBody>
                    <a:bodyPr/>
                    <a:lstStyle/>
                    <a:p>
                      <a:pPr marL="0" marR="0" lvl="0" indent="0" algn="ctr" defTabSz="914400" rtl="0" eaLnBrk="1" fontAlgn="base" latinLnBrk="0" hangingPunct="1">
                        <a:lnSpc>
                          <a:spcPct val="100000"/>
                        </a:lnSpc>
                        <a:spcBef>
                          <a:spcPct val="20000"/>
                        </a:spcBef>
                        <a:spcAft>
                          <a:spcPct val="0"/>
                        </a:spcAft>
                        <a:buClrTx/>
                        <a:buSzTx/>
                        <a:buFontTx/>
                        <a:buNone/>
                        <a:tabLst/>
                        <a:defRPr/>
                      </a:pPr>
                      <a:r>
                        <a:rPr kumimoji="0" lang="vi-VN" sz="2800" b="1" i="1" u="none" strike="noStrike" kern="1200" cap="none" spc="0" normalizeH="0" baseline="0" noProof="0" dirty="0" smtClean="0">
                          <a:ln>
                            <a:noFill/>
                          </a:ln>
                          <a:effectLst/>
                          <a:uLnTx/>
                          <a:uFillTx/>
                          <a:latin typeface="Times New Roman" pitchFamily="18" charset="0"/>
                          <a:cs typeface="Times New Roman" pitchFamily="18" charset="0"/>
                        </a:rPr>
                        <a:t>Phép liên kết</a:t>
                      </a:r>
                      <a:endParaRPr kumimoji="0" lang="en-US" sz="2800" b="1" i="1" u="none" strike="noStrike" kern="1200" cap="none" spc="0" normalizeH="0" baseline="0" noProof="0" dirty="0" smtClean="0">
                        <a:ln>
                          <a:noFill/>
                        </a:ln>
                        <a:solidFill>
                          <a:schemeClr val="accent6">
                            <a:lumMod val="50000"/>
                          </a:schemeClr>
                        </a:solidFill>
                        <a:effectLst/>
                        <a:uLnTx/>
                        <a:uFillTx/>
                        <a:latin typeface="Times New Roman" panose="02020603050405020304" pitchFamily="18" charset="0"/>
                        <a:ea typeface="+mn-ea"/>
                        <a:cs typeface="Times New Roman" panose="02020603050405020304" pitchFamily="18" charset="0"/>
                      </a:endParaRPr>
                    </a:p>
                  </a:txBody>
                  <a:tcPr marL="91464" marR="91464" anchor="ctr">
                    <a:solidFill>
                      <a:schemeClr val="accent5">
                        <a:lumMod val="40000"/>
                        <a:lumOff val="60000"/>
                      </a:schemeClr>
                    </a:solidFill>
                  </a:tcPr>
                </a:tc>
                <a:tc hMerge="1">
                  <a:txBody>
                    <a:bodyPr/>
                    <a:lstStyle/>
                    <a:p>
                      <a:endParaRPr lang="vi-VN" dirty="0"/>
                    </a:p>
                  </a:txBody>
                  <a:tcPr/>
                </a:tc>
                <a:tc hMerge="1">
                  <a:txBody>
                    <a:bodyPr/>
                    <a:lstStyle/>
                    <a:p>
                      <a:endParaRPr lang="vi-VN" dirty="0"/>
                    </a:p>
                  </a:txBody>
                  <a:tcPr/>
                </a:tc>
                <a:tc hMerge="1">
                  <a:txBody>
                    <a:bodyPr/>
                    <a:lstStyle/>
                    <a:p>
                      <a:endParaRPr lang="vi-VN" dirty="0"/>
                    </a:p>
                  </a:txBody>
                  <a:tcPr/>
                </a:tc>
                <a:extLst>
                  <a:ext uri="{0D108BD9-81ED-4DB2-BD59-A6C34878D82A}">
                    <a16:rowId xmlns:a16="http://schemas.microsoft.com/office/drawing/2014/main" xmlns="" val="3007081153"/>
                  </a:ext>
                </a:extLst>
              </a:tr>
              <a:tr h="1211834">
                <a:tc vMerge="1">
                  <a:txBody>
                    <a:bodyPr/>
                    <a:lstStyle/>
                    <a:p>
                      <a:endParaRPr lang="vi-VN" dirty="0">
                        <a:solidFill>
                          <a:schemeClr val="accent2">
                            <a:lumMod val="50000"/>
                          </a:schemeClr>
                        </a:solidFill>
                      </a:endParaRPr>
                    </a:p>
                  </a:txBody>
                  <a:tcPr anchor="ctr"/>
                </a:tc>
                <a:tc>
                  <a:txBody>
                    <a:bodyPr/>
                    <a:lstStyle/>
                    <a:p>
                      <a:pPr marL="0" marR="0" lvl="0" indent="0" algn="ctr" defTabSz="914400" rtl="0" eaLnBrk="1" fontAlgn="base" latinLnBrk="0" hangingPunct="1">
                        <a:lnSpc>
                          <a:spcPct val="100000"/>
                        </a:lnSpc>
                        <a:spcBef>
                          <a:spcPct val="20000"/>
                        </a:spcBef>
                        <a:spcAft>
                          <a:spcPct val="0"/>
                        </a:spcAft>
                        <a:buClrTx/>
                        <a:buSzTx/>
                        <a:buFontTx/>
                        <a:buNone/>
                        <a:tabLst/>
                        <a:defRPr/>
                      </a:pPr>
                      <a:r>
                        <a:rPr kumimoji="0" lang="en-US" sz="2800" b="1" i="1" u="none" strike="noStrike" kern="1200" cap="none" spc="0" normalizeH="0" baseline="0" noProof="0" dirty="0" err="1" smtClean="0">
                          <a:ln>
                            <a:noFill/>
                          </a:ln>
                          <a:effectLst/>
                          <a:uLnTx/>
                          <a:uFillTx/>
                          <a:latin typeface="Times New Roman" pitchFamily="18" charset="0"/>
                          <a:cs typeface="Times New Roman" pitchFamily="18" charset="0"/>
                        </a:rPr>
                        <a:t>Lặp</a:t>
                      </a:r>
                      <a:r>
                        <a:rPr kumimoji="0" lang="en-US" sz="2800" b="1" i="1" u="none" strike="noStrike" kern="1200" cap="none" spc="0" normalizeH="0" baseline="0" noProof="0" dirty="0" smtClean="0">
                          <a:ln>
                            <a:noFill/>
                          </a:ln>
                          <a:effectLst/>
                          <a:uLnTx/>
                          <a:uFillTx/>
                          <a:latin typeface="Times New Roman" pitchFamily="18" charset="0"/>
                          <a:cs typeface="Times New Roman" pitchFamily="18" charset="0"/>
                        </a:rPr>
                        <a:t> từ ngữ</a:t>
                      </a:r>
                      <a:endParaRPr kumimoji="0" lang="en-US" sz="2800" b="1" i="1" u="none" strike="noStrike" kern="1200" cap="none" spc="0" normalizeH="0" baseline="0" noProof="0" dirty="0" smtClean="0">
                        <a:ln>
                          <a:noFill/>
                        </a:ln>
                        <a:solidFill>
                          <a:schemeClr val="accent2">
                            <a:lumMod val="50000"/>
                          </a:schemeClr>
                        </a:solidFill>
                        <a:effectLst/>
                        <a:uLnTx/>
                        <a:uFillTx/>
                        <a:latin typeface="Times New Roman" panose="02020603050405020304" pitchFamily="18" charset="0"/>
                        <a:ea typeface="+mn-ea"/>
                        <a:cs typeface="Times New Roman" panose="02020603050405020304" pitchFamily="18" charset="0"/>
                      </a:endParaRPr>
                    </a:p>
                  </a:txBody>
                  <a:tcPr marL="91464" marR="91464" anchor="ctr">
                    <a:solidFill>
                      <a:schemeClr val="accent5">
                        <a:lumMod val="40000"/>
                        <a:lumOff val="60000"/>
                      </a:schemeClr>
                    </a:solidFill>
                  </a:tcPr>
                </a:tc>
                <a:tc>
                  <a:txBody>
                    <a:bodyPr/>
                    <a:lstStyle/>
                    <a:p>
                      <a:pPr algn="ctr"/>
                      <a:r>
                        <a:rPr lang="en-US" sz="2800" b="1" i="1" dirty="0" err="1" smtClean="0">
                          <a:latin typeface="Times New Roman" pitchFamily="18" charset="0"/>
                          <a:cs typeface="Times New Roman" pitchFamily="18" charset="0"/>
                        </a:rPr>
                        <a:t>Đồng</a:t>
                      </a:r>
                      <a:r>
                        <a:rPr lang="en-US" sz="2800" b="1" i="1" baseline="0" dirty="0" smtClean="0">
                          <a:latin typeface="Times New Roman" pitchFamily="18" charset="0"/>
                          <a:cs typeface="Times New Roman" pitchFamily="18" charset="0"/>
                        </a:rPr>
                        <a:t> </a:t>
                      </a:r>
                      <a:r>
                        <a:rPr lang="en-US" sz="2800" b="1" i="1" baseline="0" dirty="0" err="1" smtClean="0">
                          <a:latin typeface="Times New Roman" pitchFamily="18" charset="0"/>
                          <a:cs typeface="Times New Roman" pitchFamily="18" charset="0"/>
                        </a:rPr>
                        <a:t>nghĩa</a:t>
                      </a:r>
                      <a:r>
                        <a:rPr lang="en-US" sz="2800" b="1" i="1" baseline="0" dirty="0" smtClean="0">
                          <a:latin typeface="Times New Roman" pitchFamily="18" charset="0"/>
                          <a:cs typeface="Times New Roman" pitchFamily="18" charset="0"/>
                        </a:rPr>
                        <a:t>, </a:t>
                      </a:r>
                      <a:r>
                        <a:rPr lang="en-US" sz="2800" b="1" i="1" baseline="0" dirty="0" err="1" smtClean="0">
                          <a:latin typeface="Times New Roman" pitchFamily="18" charset="0"/>
                          <a:cs typeface="Times New Roman" pitchFamily="18" charset="0"/>
                        </a:rPr>
                        <a:t>trái</a:t>
                      </a:r>
                      <a:r>
                        <a:rPr lang="en-US" sz="2800" b="1" i="1" baseline="0" dirty="0" smtClean="0">
                          <a:latin typeface="Times New Roman" pitchFamily="18" charset="0"/>
                          <a:cs typeface="Times New Roman" pitchFamily="18" charset="0"/>
                        </a:rPr>
                        <a:t> </a:t>
                      </a:r>
                      <a:r>
                        <a:rPr lang="en-US" sz="2800" b="1" i="1" baseline="0" dirty="0" err="1" smtClean="0">
                          <a:latin typeface="Times New Roman" pitchFamily="18" charset="0"/>
                          <a:cs typeface="Times New Roman" pitchFamily="18" charset="0"/>
                        </a:rPr>
                        <a:t>nghĩa</a:t>
                      </a:r>
                      <a:r>
                        <a:rPr lang="en-US" sz="2800" b="1" i="1" baseline="0" dirty="0" smtClean="0">
                          <a:latin typeface="Times New Roman" pitchFamily="18" charset="0"/>
                          <a:cs typeface="Times New Roman" pitchFamily="18" charset="0"/>
                        </a:rPr>
                        <a:t> và liên </a:t>
                      </a:r>
                      <a:r>
                        <a:rPr lang="en-US" sz="2800" b="1" i="1" baseline="0" dirty="0" err="1" smtClean="0">
                          <a:latin typeface="Times New Roman" pitchFamily="18" charset="0"/>
                          <a:cs typeface="Times New Roman" pitchFamily="18" charset="0"/>
                        </a:rPr>
                        <a:t>tưởng</a:t>
                      </a:r>
                      <a:endParaRPr lang="vi-VN" sz="2800" b="1" i="1" dirty="0">
                        <a:solidFill>
                          <a:schemeClr val="accent2">
                            <a:lumMod val="50000"/>
                          </a:schemeClr>
                        </a:solidFill>
                        <a:latin typeface="Times New Roman" panose="02020603050405020304" pitchFamily="18" charset="0"/>
                        <a:cs typeface="Times New Roman" panose="02020603050405020304" pitchFamily="18" charset="0"/>
                      </a:endParaRPr>
                    </a:p>
                  </a:txBody>
                  <a:tcPr marL="91464" marR="91464" anchor="ctr">
                    <a:solidFill>
                      <a:schemeClr val="accent5">
                        <a:lumMod val="40000"/>
                        <a:lumOff val="60000"/>
                      </a:schemeClr>
                    </a:solidFill>
                  </a:tcPr>
                </a:tc>
                <a:tc>
                  <a:txBody>
                    <a:bodyPr/>
                    <a:lstStyle/>
                    <a:p>
                      <a:pPr marL="0" marR="0" lvl="0" indent="0" algn="ctr" defTabSz="914400" rtl="0" eaLnBrk="1" fontAlgn="base" latinLnBrk="0" hangingPunct="1">
                        <a:lnSpc>
                          <a:spcPct val="100000"/>
                        </a:lnSpc>
                        <a:spcBef>
                          <a:spcPct val="20000"/>
                        </a:spcBef>
                        <a:spcAft>
                          <a:spcPct val="0"/>
                        </a:spcAft>
                        <a:buClrTx/>
                        <a:buSzTx/>
                        <a:buFontTx/>
                        <a:buNone/>
                        <a:tabLst/>
                        <a:defRPr/>
                      </a:pPr>
                      <a:r>
                        <a:rPr kumimoji="0" lang="en-US" sz="2800" b="1" i="1" u="none" strike="noStrike" kern="1200" cap="none" spc="0" normalizeH="0" baseline="0" noProof="0" dirty="0" smtClean="0">
                          <a:ln>
                            <a:noFill/>
                          </a:ln>
                          <a:effectLst/>
                          <a:uLnTx/>
                          <a:uFillTx/>
                          <a:latin typeface="Times New Roman" pitchFamily="18" charset="0"/>
                          <a:cs typeface="Times New Roman" pitchFamily="18" charset="0"/>
                        </a:rPr>
                        <a:t>Thế </a:t>
                      </a:r>
                      <a:endParaRPr kumimoji="0" lang="en-US" sz="2800" b="1" i="1" u="none" strike="noStrike" kern="1200" cap="none" spc="0" normalizeH="0" baseline="0" noProof="0" dirty="0" smtClean="0">
                        <a:ln>
                          <a:noFill/>
                        </a:ln>
                        <a:solidFill>
                          <a:schemeClr val="accent2">
                            <a:lumMod val="50000"/>
                          </a:schemeClr>
                        </a:solidFill>
                        <a:effectLst/>
                        <a:uLnTx/>
                        <a:uFillTx/>
                        <a:latin typeface="Times New Roman" panose="02020603050405020304" pitchFamily="18" charset="0"/>
                        <a:ea typeface="+mn-ea"/>
                        <a:cs typeface="Times New Roman" panose="02020603050405020304" pitchFamily="18" charset="0"/>
                      </a:endParaRPr>
                    </a:p>
                  </a:txBody>
                  <a:tcPr marL="91464" marR="91464" anchor="ctr">
                    <a:solidFill>
                      <a:schemeClr val="accent5">
                        <a:lumMod val="40000"/>
                        <a:lumOff val="60000"/>
                      </a:schemeClr>
                    </a:solidFill>
                  </a:tcPr>
                </a:tc>
                <a:tc>
                  <a:txBody>
                    <a:bodyPr/>
                    <a:lstStyle/>
                    <a:p>
                      <a:pPr algn="ctr"/>
                      <a:r>
                        <a:rPr lang="en-US" sz="2800" b="1" i="1" dirty="0" err="1" smtClean="0">
                          <a:latin typeface="Times New Roman" pitchFamily="18" charset="0"/>
                          <a:cs typeface="Times New Roman" pitchFamily="18" charset="0"/>
                        </a:rPr>
                        <a:t>Nối</a:t>
                      </a:r>
                      <a:r>
                        <a:rPr lang="en-US" sz="2800" b="1" i="1" baseline="0" dirty="0" smtClean="0">
                          <a:latin typeface="Times New Roman" pitchFamily="18" charset="0"/>
                          <a:cs typeface="Times New Roman" pitchFamily="18" charset="0"/>
                        </a:rPr>
                        <a:t> </a:t>
                      </a:r>
                      <a:endParaRPr lang="vi-VN" sz="2800" b="1" i="1" dirty="0">
                        <a:solidFill>
                          <a:schemeClr val="accent2">
                            <a:lumMod val="50000"/>
                          </a:schemeClr>
                        </a:solidFill>
                        <a:latin typeface="Times New Roman" panose="02020603050405020304" pitchFamily="18" charset="0"/>
                        <a:cs typeface="Times New Roman" panose="02020603050405020304" pitchFamily="18" charset="0"/>
                      </a:endParaRPr>
                    </a:p>
                  </a:txBody>
                  <a:tcPr marL="91464" marR="91464" anchor="ctr">
                    <a:solidFill>
                      <a:schemeClr val="accent5">
                        <a:lumMod val="40000"/>
                        <a:lumOff val="60000"/>
                      </a:schemeClr>
                    </a:solidFill>
                  </a:tcPr>
                </a:tc>
                <a:extLst>
                  <a:ext uri="{0D108BD9-81ED-4DB2-BD59-A6C34878D82A}">
                    <a16:rowId xmlns:a16="http://schemas.microsoft.com/office/drawing/2014/main" xmlns="" val="3276926288"/>
                  </a:ext>
                </a:extLst>
              </a:tr>
              <a:tr h="2962549">
                <a:tc>
                  <a:txBody>
                    <a:bodyPr/>
                    <a:lstStyle/>
                    <a:p>
                      <a:pPr marL="0" marR="0" lvl="0" indent="0" algn="ctr" defTabSz="914400" rtl="0" eaLnBrk="1" fontAlgn="base" latinLnBrk="0" hangingPunct="1">
                        <a:lnSpc>
                          <a:spcPct val="100000"/>
                        </a:lnSpc>
                        <a:spcBef>
                          <a:spcPct val="20000"/>
                        </a:spcBef>
                        <a:spcAft>
                          <a:spcPct val="0"/>
                        </a:spcAft>
                        <a:buClrTx/>
                        <a:buSzTx/>
                        <a:buFontTx/>
                        <a:buNone/>
                        <a:tabLst/>
                        <a:defRPr/>
                      </a:pPr>
                      <a:r>
                        <a:rPr kumimoji="0" lang="en-US" sz="3200" b="1" i="1" u="none" strike="noStrike" kern="1200" cap="none" spc="0" normalizeH="0" baseline="0" noProof="0" dirty="0" smtClean="0">
                          <a:ln>
                            <a:noFill/>
                          </a:ln>
                          <a:effectLst/>
                          <a:uLnTx/>
                          <a:uFillTx/>
                          <a:latin typeface="Times New Roman" pitchFamily="18" charset="0"/>
                          <a:cs typeface="Times New Roman" pitchFamily="18" charset="0"/>
                        </a:rPr>
                        <a:t>Từ ngữ tương </a:t>
                      </a:r>
                      <a:r>
                        <a:rPr kumimoji="0" lang="en-US" sz="3200" b="1" i="1" u="none" strike="noStrike" kern="1200" cap="none" spc="0" normalizeH="0" baseline="0" noProof="0" dirty="0" err="1" smtClean="0">
                          <a:ln>
                            <a:noFill/>
                          </a:ln>
                          <a:effectLst/>
                          <a:uLnTx/>
                          <a:uFillTx/>
                          <a:latin typeface="Times New Roman" pitchFamily="18" charset="0"/>
                          <a:cs typeface="Times New Roman" pitchFamily="18" charset="0"/>
                        </a:rPr>
                        <a:t>đồng</a:t>
                      </a:r>
                      <a:endParaRPr kumimoji="0" lang="en-US" sz="3200" b="1" i="1" u="none" strike="noStrike" kern="1200" cap="none" spc="0" normalizeH="0" baseline="0" noProof="0" dirty="0" smtClean="0">
                        <a:ln>
                          <a:noFill/>
                        </a:ln>
                        <a:effectLst/>
                        <a:uLnTx/>
                        <a:uFillTx/>
                        <a:latin typeface="Times New Roman" pitchFamily="18" charset="0"/>
                        <a:cs typeface="Times New Roman" pitchFamily="18" charset="0"/>
                      </a:endParaRPr>
                    </a:p>
                    <a:p>
                      <a:pPr algn="ctr"/>
                      <a:endParaRPr lang="vi-VN" sz="1100" b="1" i="1" dirty="0">
                        <a:solidFill>
                          <a:schemeClr val="accent2">
                            <a:lumMod val="50000"/>
                          </a:schemeClr>
                        </a:solidFill>
                        <a:latin typeface="Times New Roman" pitchFamily="18" charset="0"/>
                        <a:cs typeface="Times New Roman" pitchFamily="18" charset="0"/>
                      </a:endParaRPr>
                    </a:p>
                  </a:txBody>
                  <a:tcPr marL="91464" marR="91464"/>
                </a:tc>
                <a:tc>
                  <a:txBody>
                    <a:bodyPr/>
                    <a:lstStyle/>
                    <a:p>
                      <a:pPr algn="ctr"/>
                      <a:endParaRPr lang="vi-VN" sz="1100" b="1" i="1" dirty="0">
                        <a:solidFill>
                          <a:schemeClr val="accent2">
                            <a:lumMod val="50000"/>
                          </a:schemeClr>
                        </a:solidFill>
                        <a:latin typeface="Times New Roman" pitchFamily="18" charset="0"/>
                        <a:cs typeface="Times New Roman" pitchFamily="18" charset="0"/>
                      </a:endParaRPr>
                    </a:p>
                  </a:txBody>
                  <a:tcPr marL="91464" marR="91464"/>
                </a:tc>
                <a:tc>
                  <a:txBody>
                    <a:bodyPr/>
                    <a:lstStyle/>
                    <a:p>
                      <a:pPr algn="ctr"/>
                      <a:endParaRPr lang="vi-VN" sz="1100" b="1" i="1" dirty="0">
                        <a:solidFill>
                          <a:schemeClr val="accent2">
                            <a:lumMod val="50000"/>
                          </a:schemeClr>
                        </a:solidFill>
                        <a:latin typeface="Times New Roman" pitchFamily="18" charset="0"/>
                        <a:cs typeface="Times New Roman" pitchFamily="18" charset="0"/>
                      </a:endParaRPr>
                    </a:p>
                  </a:txBody>
                  <a:tcPr marL="91464" marR="91464"/>
                </a:tc>
                <a:tc>
                  <a:txBody>
                    <a:bodyPr/>
                    <a:lstStyle/>
                    <a:p>
                      <a:pPr algn="ctr"/>
                      <a:endParaRPr lang="en-US" sz="1100" b="1" i="1" dirty="0" smtClean="0">
                        <a:latin typeface="Times New Roman" pitchFamily="18" charset="0"/>
                        <a:cs typeface="Times New Roman" pitchFamily="18" charset="0"/>
                      </a:endParaRPr>
                    </a:p>
                    <a:p>
                      <a:pPr algn="ctr"/>
                      <a:endParaRPr lang="en-US" sz="1100" b="1" i="1" dirty="0" smtClean="0">
                        <a:latin typeface="Times New Roman" pitchFamily="18" charset="0"/>
                        <a:cs typeface="Times New Roman" pitchFamily="18" charset="0"/>
                      </a:endParaRPr>
                    </a:p>
                    <a:p>
                      <a:pPr algn="ctr"/>
                      <a:endParaRPr lang="en-US" sz="1100" b="1" i="1" dirty="0" smtClean="0">
                        <a:latin typeface="Times New Roman" pitchFamily="18" charset="0"/>
                        <a:cs typeface="Times New Roman" pitchFamily="18" charset="0"/>
                      </a:endParaRPr>
                    </a:p>
                    <a:p>
                      <a:pPr algn="ctr"/>
                      <a:endParaRPr lang="en-US" sz="1100" b="1" i="1" dirty="0" smtClean="0">
                        <a:latin typeface="Times New Roman" pitchFamily="18" charset="0"/>
                        <a:cs typeface="Times New Roman" pitchFamily="18" charset="0"/>
                      </a:endParaRPr>
                    </a:p>
                    <a:p>
                      <a:pPr algn="ctr"/>
                      <a:endParaRPr lang="en-US" sz="1100" b="1" i="1" dirty="0" smtClean="0">
                        <a:latin typeface="Times New Roman" pitchFamily="18" charset="0"/>
                        <a:cs typeface="Times New Roman" pitchFamily="18" charset="0"/>
                      </a:endParaRPr>
                    </a:p>
                    <a:p>
                      <a:pPr algn="ctr"/>
                      <a:endParaRPr lang="en-US" sz="1100" b="1" i="1" dirty="0" smtClean="0">
                        <a:latin typeface="Times New Roman" pitchFamily="18" charset="0"/>
                        <a:cs typeface="Times New Roman" pitchFamily="18" charset="0"/>
                      </a:endParaRPr>
                    </a:p>
                    <a:p>
                      <a:pPr algn="ctr"/>
                      <a:endParaRPr lang="en-US" sz="1100" b="1" i="1" dirty="0" smtClean="0">
                        <a:latin typeface="Times New Roman" pitchFamily="18" charset="0"/>
                        <a:cs typeface="Times New Roman" pitchFamily="18" charset="0"/>
                      </a:endParaRPr>
                    </a:p>
                    <a:p>
                      <a:pPr algn="ctr"/>
                      <a:endParaRPr lang="en-US" sz="1100" b="1" i="1" dirty="0" smtClean="0">
                        <a:latin typeface="Times New Roman" pitchFamily="18" charset="0"/>
                        <a:cs typeface="Times New Roman" pitchFamily="18" charset="0"/>
                      </a:endParaRPr>
                    </a:p>
                    <a:p>
                      <a:pPr algn="ctr"/>
                      <a:endParaRPr lang="en-US" sz="1100" b="1" i="1" dirty="0" smtClean="0">
                        <a:latin typeface="Times New Roman" pitchFamily="18" charset="0"/>
                        <a:cs typeface="Times New Roman" pitchFamily="18" charset="0"/>
                      </a:endParaRPr>
                    </a:p>
                    <a:p>
                      <a:pPr algn="ctr"/>
                      <a:endParaRPr lang="en-US" sz="1100" b="1" i="1" dirty="0" smtClean="0">
                        <a:latin typeface="Times New Roman" pitchFamily="18" charset="0"/>
                        <a:cs typeface="Times New Roman" pitchFamily="18" charset="0"/>
                      </a:endParaRPr>
                    </a:p>
                    <a:p>
                      <a:pPr algn="ctr"/>
                      <a:endParaRPr lang="en-US" sz="1100" b="1" i="1" dirty="0" smtClean="0">
                        <a:latin typeface="Times New Roman" pitchFamily="18" charset="0"/>
                        <a:cs typeface="Times New Roman" pitchFamily="18" charset="0"/>
                      </a:endParaRPr>
                    </a:p>
                    <a:p>
                      <a:pPr algn="ctr"/>
                      <a:endParaRPr lang="en-US" sz="1100" b="1" i="1" dirty="0" smtClean="0">
                        <a:latin typeface="Times New Roman" pitchFamily="18" charset="0"/>
                        <a:cs typeface="Times New Roman" pitchFamily="18" charset="0"/>
                      </a:endParaRPr>
                    </a:p>
                    <a:p>
                      <a:pPr algn="ctr"/>
                      <a:endParaRPr lang="en-US" sz="1100" b="1" i="1" dirty="0" smtClean="0">
                        <a:latin typeface="Times New Roman" pitchFamily="18" charset="0"/>
                        <a:cs typeface="Times New Roman" pitchFamily="18" charset="0"/>
                      </a:endParaRPr>
                    </a:p>
                    <a:p>
                      <a:pPr algn="ctr"/>
                      <a:endParaRPr lang="en-US" sz="1100" b="1" i="1" dirty="0" smtClean="0">
                        <a:latin typeface="Times New Roman" pitchFamily="18" charset="0"/>
                        <a:cs typeface="Times New Roman" pitchFamily="18" charset="0"/>
                      </a:endParaRPr>
                    </a:p>
                    <a:p>
                      <a:pPr algn="ctr"/>
                      <a:endParaRPr lang="vi-VN" sz="1100" b="1" i="1" dirty="0">
                        <a:solidFill>
                          <a:schemeClr val="accent2">
                            <a:lumMod val="50000"/>
                          </a:schemeClr>
                        </a:solidFill>
                        <a:latin typeface="Times New Roman" pitchFamily="18" charset="0"/>
                        <a:cs typeface="Times New Roman" pitchFamily="18" charset="0"/>
                      </a:endParaRPr>
                    </a:p>
                  </a:txBody>
                  <a:tcPr marL="91464" marR="91464"/>
                </a:tc>
                <a:tc>
                  <a:txBody>
                    <a:bodyPr/>
                    <a:lstStyle/>
                    <a:p>
                      <a:pPr algn="ctr"/>
                      <a:endParaRPr lang="vi-VN" sz="1100" b="1" i="1" dirty="0">
                        <a:solidFill>
                          <a:schemeClr val="accent2">
                            <a:lumMod val="50000"/>
                          </a:schemeClr>
                        </a:solidFill>
                        <a:latin typeface="Times New Roman" pitchFamily="18" charset="0"/>
                        <a:cs typeface="Times New Roman" pitchFamily="18" charset="0"/>
                      </a:endParaRPr>
                    </a:p>
                  </a:txBody>
                  <a:tcPr marL="91464" marR="91464"/>
                </a:tc>
                <a:extLst>
                  <a:ext uri="{0D108BD9-81ED-4DB2-BD59-A6C34878D82A}">
                    <a16:rowId xmlns:a16="http://schemas.microsoft.com/office/drawing/2014/main" xmlns="" val="701068088"/>
                  </a:ext>
                </a:extLst>
              </a:tr>
            </a:tbl>
          </a:graphicData>
        </a:graphic>
      </p:graphicFrame>
      <p:sp>
        <p:nvSpPr>
          <p:cNvPr id="39" name="Text Box 45"/>
          <p:cNvSpPr txBox="1">
            <a:spLocks noChangeArrowheads="1"/>
          </p:cNvSpPr>
          <p:nvPr/>
        </p:nvSpPr>
        <p:spPr bwMode="auto">
          <a:xfrm>
            <a:off x="9337947" y="3225170"/>
            <a:ext cx="2439525" cy="70788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spcBef>
                <a:spcPct val="50000"/>
              </a:spcBef>
            </a:pPr>
            <a:r>
              <a:rPr lang="en-US" altLang="vi-VN" sz="4000" i="1" dirty="0" smtClean="0">
                <a:solidFill>
                  <a:srgbClr val="FF0000"/>
                </a:solidFill>
                <a:latin typeface="Times New Roman" panose="02020603050405020304" pitchFamily="18" charset="0"/>
                <a:cs typeface="Times New Roman" panose="02020603050405020304" pitchFamily="18" charset="0"/>
              </a:rPr>
              <a:t>Nhưng</a:t>
            </a:r>
            <a:endParaRPr lang="en-US" altLang="vi-VN" sz="4000" i="1" dirty="0">
              <a:solidFill>
                <a:srgbClr val="FF0000"/>
              </a:solidFill>
              <a:latin typeface="Times New Roman" panose="02020603050405020304" pitchFamily="18" charset="0"/>
              <a:cs typeface="Times New Roman" panose="02020603050405020304" pitchFamily="18" charset="0"/>
            </a:endParaRPr>
          </a:p>
        </p:txBody>
      </p:sp>
      <p:sp>
        <p:nvSpPr>
          <p:cNvPr id="40" name="Text Box 45"/>
          <p:cNvSpPr txBox="1">
            <a:spLocks noChangeArrowheads="1"/>
          </p:cNvSpPr>
          <p:nvPr/>
        </p:nvSpPr>
        <p:spPr bwMode="auto">
          <a:xfrm>
            <a:off x="8833891" y="4006805"/>
            <a:ext cx="3002428"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a:spcBef>
                <a:spcPct val="50000"/>
              </a:spcBef>
            </a:pPr>
            <a:r>
              <a:rPr lang="en-US" altLang="vi-VN" sz="3600" i="1" dirty="0" smtClean="0">
                <a:solidFill>
                  <a:srgbClr val="FF0000"/>
                </a:solidFill>
                <a:latin typeface="Times New Roman" panose="02020603050405020304" pitchFamily="18" charset="0"/>
                <a:cs typeface="Times New Roman" panose="02020603050405020304" pitchFamily="18" charset="0"/>
              </a:rPr>
              <a:t>Nhưng </a:t>
            </a:r>
            <a:r>
              <a:rPr lang="en-US" altLang="vi-VN" sz="3600" i="1" dirty="0" err="1" smtClean="0">
                <a:solidFill>
                  <a:srgbClr val="FF0000"/>
                </a:solidFill>
                <a:latin typeface="Times New Roman" panose="02020603050405020304" pitchFamily="18" charset="0"/>
                <a:cs typeface="Times New Roman" panose="02020603050405020304" pitchFamily="18" charset="0"/>
              </a:rPr>
              <a:t>rồi</a:t>
            </a:r>
            <a:endParaRPr lang="en-US" altLang="vi-VN" sz="3600" i="1" dirty="0">
              <a:solidFill>
                <a:srgbClr val="FF0000"/>
              </a:solidFill>
              <a:latin typeface="Times New Roman" panose="02020603050405020304" pitchFamily="18" charset="0"/>
              <a:cs typeface="Times New Roman" panose="02020603050405020304" pitchFamily="18" charset="0"/>
            </a:endParaRPr>
          </a:p>
        </p:txBody>
      </p:sp>
      <p:sp>
        <p:nvSpPr>
          <p:cNvPr id="41" name="Text Box 45"/>
          <p:cNvSpPr txBox="1">
            <a:spLocks noChangeArrowheads="1"/>
          </p:cNvSpPr>
          <p:nvPr/>
        </p:nvSpPr>
        <p:spPr bwMode="auto">
          <a:xfrm>
            <a:off x="9914701" y="4797152"/>
            <a:ext cx="1060956" cy="76944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spcBef>
                <a:spcPct val="50000"/>
              </a:spcBef>
            </a:pPr>
            <a:r>
              <a:rPr lang="en-US" altLang="vi-VN" sz="4400" i="1" dirty="0">
                <a:solidFill>
                  <a:srgbClr val="FF0000"/>
                </a:solidFill>
                <a:latin typeface="Times New Roman" panose="02020603050405020304" pitchFamily="18" charset="0"/>
                <a:cs typeface="Times New Roman" panose="02020603050405020304" pitchFamily="18" charset="0"/>
              </a:rPr>
              <a:t>v</a:t>
            </a:r>
            <a:r>
              <a:rPr lang="en-US" altLang="vi-VN" sz="4400" i="1" dirty="0" smtClean="0">
                <a:solidFill>
                  <a:srgbClr val="FF0000"/>
                </a:solidFill>
                <a:latin typeface="Times New Roman" panose="02020603050405020304" pitchFamily="18" charset="0"/>
                <a:cs typeface="Times New Roman" panose="02020603050405020304" pitchFamily="18" charset="0"/>
              </a:rPr>
              <a:t>à </a:t>
            </a:r>
            <a:endParaRPr lang="en-US" altLang="vi-VN" sz="4400" i="1" dirty="0">
              <a:solidFill>
                <a:srgbClr val="FF0000"/>
              </a:solidFill>
              <a:latin typeface="Times New Roman" panose="02020603050405020304" pitchFamily="18" charset="0"/>
              <a:cs typeface="Times New Roman" panose="02020603050405020304" pitchFamily="18" charset="0"/>
            </a:endParaRPr>
          </a:p>
        </p:txBody>
      </p:sp>
      <p:sp>
        <p:nvSpPr>
          <p:cNvPr id="42" name="Text Box 45"/>
          <p:cNvSpPr txBox="1">
            <a:spLocks noChangeArrowheads="1"/>
          </p:cNvSpPr>
          <p:nvPr/>
        </p:nvSpPr>
        <p:spPr bwMode="auto">
          <a:xfrm>
            <a:off x="2471930" y="3347353"/>
            <a:ext cx="1969473" cy="70788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spcBef>
                <a:spcPct val="50000"/>
              </a:spcBef>
            </a:pPr>
            <a:r>
              <a:rPr lang="en-US" altLang="vi-VN" sz="4000" i="1" dirty="0">
                <a:solidFill>
                  <a:srgbClr val="FF0000"/>
                </a:solidFill>
                <a:latin typeface="Times New Roman" panose="02020603050405020304" pitchFamily="18" charset="0"/>
                <a:cs typeface="Times New Roman" panose="02020603050405020304" pitchFamily="18" charset="0"/>
              </a:rPr>
              <a:t>c</a:t>
            </a:r>
            <a:r>
              <a:rPr lang="en-US" altLang="vi-VN" sz="4000" i="1" dirty="0" smtClean="0">
                <a:solidFill>
                  <a:srgbClr val="FF0000"/>
                </a:solidFill>
                <a:latin typeface="Times New Roman" panose="02020603050405020304" pitchFamily="18" charset="0"/>
                <a:cs typeface="Times New Roman" panose="02020603050405020304" pitchFamily="18" charset="0"/>
              </a:rPr>
              <a:t>ô bé</a:t>
            </a:r>
            <a:endParaRPr lang="en-US" altLang="vi-VN" sz="4000" i="1" dirty="0">
              <a:solidFill>
                <a:srgbClr val="FF0000"/>
              </a:solidFill>
              <a:latin typeface="Times New Roman" panose="02020603050405020304" pitchFamily="18" charset="0"/>
              <a:cs typeface="Times New Roman" panose="02020603050405020304" pitchFamily="18" charset="0"/>
            </a:endParaRPr>
          </a:p>
        </p:txBody>
      </p:sp>
      <p:sp>
        <p:nvSpPr>
          <p:cNvPr id="43" name="Text Box 45"/>
          <p:cNvSpPr txBox="1">
            <a:spLocks noChangeArrowheads="1"/>
          </p:cNvSpPr>
          <p:nvPr/>
        </p:nvSpPr>
        <p:spPr bwMode="auto">
          <a:xfrm>
            <a:off x="7681763" y="3227438"/>
            <a:ext cx="1077866" cy="70788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spcBef>
                <a:spcPct val="50000"/>
              </a:spcBef>
            </a:pPr>
            <a:r>
              <a:rPr lang="en-US" altLang="vi-VN" sz="4000" i="1" dirty="0">
                <a:solidFill>
                  <a:srgbClr val="FF0000"/>
                </a:solidFill>
                <a:latin typeface="Times New Roman" panose="02020603050405020304" pitchFamily="18" charset="0"/>
                <a:cs typeface="Times New Roman" panose="02020603050405020304" pitchFamily="18" charset="0"/>
              </a:rPr>
              <a:t>n</a:t>
            </a:r>
            <a:r>
              <a:rPr lang="en-US" altLang="vi-VN" sz="4000" i="1" dirty="0" smtClean="0">
                <a:solidFill>
                  <a:srgbClr val="FF0000"/>
                </a:solidFill>
                <a:latin typeface="Times New Roman" panose="02020603050405020304" pitchFamily="18" charset="0"/>
                <a:cs typeface="Times New Roman" panose="02020603050405020304" pitchFamily="18" charset="0"/>
              </a:rPr>
              <a:t>ó </a:t>
            </a:r>
            <a:endParaRPr lang="en-US" altLang="vi-VN" sz="4000" i="1" dirty="0">
              <a:solidFill>
                <a:srgbClr val="FF0000"/>
              </a:solidFill>
              <a:latin typeface="Times New Roman" panose="02020603050405020304" pitchFamily="18" charset="0"/>
              <a:cs typeface="Times New Roman" panose="02020603050405020304" pitchFamily="18" charset="0"/>
            </a:endParaRPr>
          </a:p>
        </p:txBody>
      </p:sp>
      <p:sp>
        <p:nvSpPr>
          <p:cNvPr id="44" name="Text Box 45"/>
          <p:cNvSpPr txBox="1">
            <a:spLocks noChangeArrowheads="1"/>
          </p:cNvSpPr>
          <p:nvPr/>
        </p:nvSpPr>
        <p:spPr bwMode="auto">
          <a:xfrm>
            <a:off x="7715488" y="4243101"/>
            <a:ext cx="1307982" cy="70788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spcBef>
                <a:spcPct val="50000"/>
              </a:spcBef>
            </a:pPr>
            <a:r>
              <a:rPr lang="en-US" altLang="vi-VN" sz="4000" i="1" dirty="0" smtClean="0">
                <a:solidFill>
                  <a:srgbClr val="FF0000"/>
                </a:solidFill>
                <a:latin typeface="Times New Roman" panose="02020603050405020304" pitchFamily="18" charset="0"/>
                <a:cs typeface="Times New Roman" panose="02020603050405020304" pitchFamily="18" charset="0"/>
              </a:rPr>
              <a:t>thế </a:t>
            </a:r>
            <a:endParaRPr lang="en-US" altLang="vi-VN" sz="4000" i="1" dirty="0">
              <a:solidFill>
                <a:srgbClr val="FF000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393336955"/>
      </p:ext>
    </p:extLst>
  </p:cSld>
  <p:clrMapOvr>
    <a:masterClrMapping/>
  </p:clrMapOvr>
  <mc:AlternateContent xmlns:mc="http://schemas.openxmlformats.org/markup-compatibility/2006" xmlns:p14="http://schemas.microsoft.com/office/powerpoint/2010/main">
    <mc:Choice Requires="p14">
      <p:transition spd="slow" p14:dur="900" advClick="0" advTm="5000">
        <p14:warp dir="in"/>
      </p:transition>
    </mc:Choice>
    <mc:Fallback xmlns="">
      <p:transition spd="slow" advClick="0" advTm="5000">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9"/>
                                        </p:tgtEl>
                                        <p:attrNameLst>
                                          <p:attrName>style.visibility</p:attrName>
                                        </p:attrNameLst>
                                      </p:cBhvr>
                                      <p:to>
                                        <p:strVal val="visible"/>
                                      </p:to>
                                    </p:set>
                                    <p:animEffect transition="in" filter="fade">
                                      <p:cBhvr>
                                        <p:cTn id="7" dur="1100"/>
                                        <p:tgtEl>
                                          <p:spTgt spid="39"/>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40"/>
                                        </p:tgtEl>
                                        <p:attrNameLst>
                                          <p:attrName>style.visibility</p:attrName>
                                        </p:attrNameLst>
                                      </p:cBhvr>
                                      <p:to>
                                        <p:strVal val="visible"/>
                                      </p:to>
                                    </p:set>
                                    <p:animEffect transition="in" filter="fade">
                                      <p:cBhvr>
                                        <p:cTn id="12" dur="1100"/>
                                        <p:tgtEl>
                                          <p:spTgt spid="40"/>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41"/>
                                        </p:tgtEl>
                                        <p:attrNameLst>
                                          <p:attrName>style.visibility</p:attrName>
                                        </p:attrNameLst>
                                      </p:cBhvr>
                                      <p:to>
                                        <p:strVal val="visible"/>
                                      </p:to>
                                    </p:set>
                                    <p:animEffect transition="in" filter="fade">
                                      <p:cBhvr>
                                        <p:cTn id="17" dur="1100"/>
                                        <p:tgtEl>
                                          <p:spTgt spid="41"/>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42"/>
                                        </p:tgtEl>
                                        <p:attrNameLst>
                                          <p:attrName>style.visibility</p:attrName>
                                        </p:attrNameLst>
                                      </p:cBhvr>
                                      <p:to>
                                        <p:strVal val="visible"/>
                                      </p:to>
                                    </p:set>
                                    <p:animEffect transition="in" filter="fade">
                                      <p:cBhvr>
                                        <p:cTn id="22" dur="1000"/>
                                        <p:tgtEl>
                                          <p:spTgt spid="42"/>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grpId="0" nodeType="clickEffect">
                                  <p:stCondLst>
                                    <p:cond delay="0"/>
                                  </p:stCondLst>
                                  <p:childTnLst>
                                    <p:set>
                                      <p:cBhvr>
                                        <p:cTn id="26" dur="1" fill="hold">
                                          <p:stCondLst>
                                            <p:cond delay="0"/>
                                          </p:stCondLst>
                                        </p:cTn>
                                        <p:tgtEl>
                                          <p:spTgt spid="43"/>
                                        </p:tgtEl>
                                        <p:attrNameLst>
                                          <p:attrName>style.visibility</p:attrName>
                                        </p:attrNameLst>
                                      </p:cBhvr>
                                      <p:to>
                                        <p:strVal val="visible"/>
                                      </p:to>
                                    </p:set>
                                    <p:animEffect transition="in" filter="fade">
                                      <p:cBhvr>
                                        <p:cTn id="27" dur="1100"/>
                                        <p:tgtEl>
                                          <p:spTgt spid="43"/>
                                        </p:tgtEl>
                                      </p:cBhvr>
                                    </p:animEffect>
                                  </p:childTnLst>
                                </p:cTn>
                              </p:par>
                            </p:childTnLst>
                          </p:cTn>
                        </p:par>
                      </p:childTnLst>
                    </p:cTn>
                  </p:par>
                  <p:par>
                    <p:cTn id="28" fill="hold">
                      <p:stCondLst>
                        <p:cond delay="indefinite"/>
                      </p:stCondLst>
                      <p:childTnLst>
                        <p:par>
                          <p:cTn id="29" fill="hold">
                            <p:stCondLst>
                              <p:cond delay="0"/>
                            </p:stCondLst>
                            <p:childTnLst>
                              <p:par>
                                <p:cTn id="30" presetID="10" presetClass="entr" presetSubtype="0" fill="hold" grpId="0" nodeType="clickEffect">
                                  <p:stCondLst>
                                    <p:cond delay="0"/>
                                  </p:stCondLst>
                                  <p:childTnLst>
                                    <p:set>
                                      <p:cBhvr>
                                        <p:cTn id="31" dur="1" fill="hold">
                                          <p:stCondLst>
                                            <p:cond delay="0"/>
                                          </p:stCondLst>
                                        </p:cTn>
                                        <p:tgtEl>
                                          <p:spTgt spid="44"/>
                                        </p:tgtEl>
                                        <p:attrNameLst>
                                          <p:attrName>style.visibility</p:attrName>
                                        </p:attrNameLst>
                                      </p:cBhvr>
                                      <p:to>
                                        <p:strVal val="visible"/>
                                      </p:to>
                                    </p:set>
                                    <p:animEffect transition="in" filter="fade">
                                      <p:cBhvr>
                                        <p:cTn id="32" dur="1100"/>
                                        <p:tgtEl>
                                          <p:spTgt spid="4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9" grpId="0"/>
      <p:bldP spid="40" grpId="0"/>
      <p:bldP spid="41" grpId="0"/>
      <p:bldP spid="42" grpId="0"/>
      <p:bldP spid="43" grpId="0"/>
      <p:bldP spid="44" grpId="0"/>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p:cNvSpPr/>
          <p:nvPr/>
        </p:nvSpPr>
        <p:spPr>
          <a:xfrm>
            <a:off x="0" y="2276872"/>
            <a:ext cx="12195175" cy="2376264"/>
          </a:xfrm>
          <a:prstGeom prst="rect">
            <a:avLst/>
          </a:prstGeom>
          <a:solidFill>
            <a:schemeClr val="accent6">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endParaRPr>
          </a:p>
        </p:txBody>
      </p:sp>
      <p:sp>
        <p:nvSpPr>
          <p:cNvPr id="6" name="Rectangle 5"/>
          <p:cNvSpPr/>
          <p:nvPr/>
        </p:nvSpPr>
        <p:spPr>
          <a:xfrm>
            <a:off x="3049596" y="2492896"/>
            <a:ext cx="6096000" cy="1754326"/>
          </a:xfrm>
          <a:prstGeom prst="rect">
            <a:avLst/>
          </a:prstGeom>
        </p:spPr>
        <p:txBody>
          <a:bodyPr>
            <a:spAutoFit/>
          </a:bodyPr>
          <a:lstStyle/>
          <a:p>
            <a:pPr algn="ctr"/>
            <a:r>
              <a:rPr lang="en-US" altLang="zh-CN" sz="3600" b="1" i="1" smtClean="0">
                <a:solidFill>
                  <a:srgbClr val="597A8B">
                    <a:lumMod val="75000"/>
                  </a:srgbClr>
                </a:solidFill>
                <a:latin typeface="Times New Roman" pitchFamily="18" charset="0"/>
                <a:cs typeface="Times New Roman" pitchFamily="18" charset="0"/>
              </a:rPr>
              <a:t>III.</a:t>
            </a:r>
            <a:endParaRPr lang="en-US" altLang="zh-CN" sz="3600" b="1" i="1">
              <a:solidFill>
                <a:srgbClr val="597A8B">
                  <a:lumMod val="75000"/>
                </a:srgbClr>
              </a:solidFill>
              <a:latin typeface="Times New Roman" pitchFamily="18" charset="0"/>
              <a:cs typeface="Times New Roman" pitchFamily="18" charset="0"/>
            </a:endParaRPr>
          </a:p>
          <a:p>
            <a:pPr algn="ctr"/>
            <a:r>
              <a:rPr lang="en-US" altLang="zh-CN" sz="3600" b="1" i="1" smtClean="0">
                <a:solidFill>
                  <a:srgbClr val="597A8B">
                    <a:lumMod val="75000"/>
                  </a:srgbClr>
                </a:solidFill>
                <a:latin typeface="Times New Roman" pitchFamily="18" charset="0"/>
                <a:cs typeface="Times New Roman" pitchFamily="18" charset="0"/>
              </a:rPr>
              <a:t>NGHĨA TƯỜNG MINH VÀ HÀM Ý</a:t>
            </a:r>
            <a:endParaRPr lang="zh-CN" altLang="en-US" sz="3600" b="1" i="1">
              <a:solidFill>
                <a:srgbClr val="597A8B">
                  <a:lumMod val="75000"/>
                </a:srgbClr>
              </a:solidFill>
              <a:latin typeface="Times New Roman" pitchFamily="18" charset="0"/>
              <a:cs typeface="Times New Roman" pitchFamily="18" charset="0"/>
            </a:endParaRPr>
          </a:p>
        </p:txBody>
      </p:sp>
    </p:spTree>
    <p:extLst>
      <p:ext uri="{BB962C8B-B14F-4D97-AF65-F5344CB8AC3E}">
        <p14:creationId xmlns:p14="http://schemas.microsoft.com/office/powerpoint/2010/main" val="1129165920"/>
      </p:ext>
    </p:extLst>
  </p:cSld>
  <p:clrMapOvr>
    <a:masterClrMapping/>
  </p:clrMapOvr>
  <mc:AlternateContent xmlns:mc="http://schemas.openxmlformats.org/markup-compatibility/2006" xmlns:p14="http://schemas.microsoft.com/office/powerpoint/2010/main">
    <mc:Choice Requires="p14">
      <p:transition spd="slow" p14:dur="900" advClick="0" advTm="5000">
        <p14:warp dir="in"/>
      </p:transition>
    </mc:Choice>
    <mc:Fallback xmlns="">
      <p:transition spd="slow" advClick="0" advTm="5000">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barn(inVertical)">
                                      <p:cBhvr>
                                        <p:cTn id="7" dur="500"/>
                                        <p:tgtEl>
                                          <p:spTgt spid="6"/>
                                        </p:tgtEl>
                                      </p:cBhvr>
                                    </p:animEffect>
                                  </p:childTnLst>
                                </p:cTn>
                              </p:par>
                              <p:par>
                                <p:cTn id="8" presetID="16" presetClass="entr" presetSubtype="21" fill="hold" grpId="0" nodeType="withEffect">
                                  <p:stCondLst>
                                    <p:cond delay="0"/>
                                  </p:stCondLst>
                                  <p:childTnLst>
                                    <p:set>
                                      <p:cBhvr>
                                        <p:cTn id="9" dur="1" fill="hold">
                                          <p:stCondLst>
                                            <p:cond delay="0"/>
                                          </p:stCondLst>
                                        </p:cTn>
                                        <p:tgtEl>
                                          <p:spTgt spid="3"/>
                                        </p:tgtEl>
                                        <p:attrNameLst>
                                          <p:attrName>style.visibility</p:attrName>
                                        </p:attrNameLst>
                                      </p:cBhvr>
                                      <p:to>
                                        <p:strVal val="visible"/>
                                      </p:to>
                                    </p:set>
                                    <p:animEffect transition="in" filter="barn(inVertical)">
                                      <p:cBhvr>
                                        <p:cTn id="10"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P spid="6" grpId="0"/>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p:cNvSpPr/>
          <p:nvPr/>
        </p:nvSpPr>
        <p:spPr>
          <a:xfrm>
            <a:off x="289080" y="415019"/>
            <a:ext cx="11665296" cy="5904656"/>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endParaRPr>
          </a:p>
        </p:txBody>
      </p:sp>
      <p:sp>
        <p:nvSpPr>
          <p:cNvPr id="5" name="Rectangle 4"/>
          <p:cNvSpPr/>
          <p:nvPr/>
        </p:nvSpPr>
        <p:spPr>
          <a:xfrm>
            <a:off x="408956" y="544253"/>
            <a:ext cx="7330212" cy="584775"/>
          </a:xfrm>
          <a:prstGeom prst="rect">
            <a:avLst/>
          </a:prstGeom>
        </p:spPr>
        <p:txBody>
          <a:bodyPr wrap="none">
            <a:spAutoFit/>
          </a:bodyPr>
          <a:lstStyle/>
          <a:p>
            <a:r>
              <a:rPr lang="en-US" sz="3200" b="1" smtClean="0">
                <a:solidFill>
                  <a:srgbClr val="000000"/>
                </a:solidFill>
                <a:latin typeface="Times New Roman" panose="02020603050405020304" pitchFamily="18" charset="0"/>
                <a:cs typeface="Times New Roman" panose="02020603050405020304" pitchFamily="18" charset="0"/>
              </a:rPr>
              <a:t>III. NGHĨA TƯỜNG MINH VÀ HÀM Ý</a:t>
            </a:r>
            <a:endParaRPr lang="vi-VN" sz="3200" b="1" dirty="0">
              <a:solidFill>
                <a:srgbClr val="000000"/>
              </a:solidFill>
              <a:latin typeface="Times New Roman" panose="02020603050405020304" pitchFamily="18" charset="0"/>
              <a:cs typeface="Times New Roman" panose="02020603050405020304" pitchFamily="18" charset="0"/>
            </a:endParaRPr>
          </a:p>
        </p:txBody>
      </p:sp>
      <p:grpSp>
        <p:nvGrpSpPr>
          <p:cNvPr id="12" name="Group 11"/>
          <p:cNvGrpSpPr/>
          <p:nvPr/>
        </p:nvGrpSpPr>
        <p:grpSpPr>
          <a:xfrm>
            <a:off x="1475944" y="1628894"/>
            <a:ext cx="1864146" cy="1650241"/>
            <a:chOff x="917286" y="0"/>
            <a:chExt cx="1864146" cy="1650241"/>
          </a:xfrm>
        </p:grpSpPr>
        <p:sp>
          <p:nvSpPr>
            <p:cNvPr id="19" name="Oval 18"/>
            <p:cNvSpPr/>
            <p:nvPr/>
          </p:nvSpPr>
          <p:spPr>
            <a:xfrm>
              <a:off x="917286" y="0"/>
              <a:ext cx="1864146" cy="1650241"/>
            </a:xfrm>
            <a:prstGeom prst="ellipse">
              <a:avLst/>
            </a:prstGeom>
            <a:solidFill>
              <a:schemeClr val="accent5">
                <a:lumMod val="75000"/>
              </a:schemeClr>
            </a:solidFill>
          </p:spPr>
          <p:style>
            <a:lnRef idx="2">
              <a:schemeClr val="lt1">
                <a:hueOff val="0"/>
                <a:satOff val="0"/>
                <a:lumOff val="0"/>
                <a:alphaOff val="0"/>
              </a:schemeClr>
            </a:lnRef>
            <a:fillRef idx="1">
              <a:schemeClr val="accent1">
                <a:hueOff val="0"/>
                <a:satOff val="0"/>
                <a:lumOff val="0"/>
                <a:alphaOff val="0"/>
              </a:schemeClr>
            </a:fillRef>
            <a:effectRef idx="0">
              <a:schemeClr val="accent1">
                <a:hueOff val="0"/>
                <a:satOff val="0"/>
                <a:lumOff val="0"/>
                <a:alphaOff val="0"/>
              </a:schemeClr>
            </a:effectRef>
            <a:fontRef idx="minor">
              <a:schemeClr val="lt1"/>
            </a:fontRef>
          </p:style>
        </p:sp>
        <p:sp>
          <p:nvSpPr>
            <p:cNvPr id="20" name="Oval 6"/>
            <p:cNvSpPr/>
            <p:nvPr/>
          </p:nvSpPr>
          <p:spPr>
            <a:xfrm>
              <a:off x="1190284" y="241672"/>
              <a:ext cx="1318150" cy="1166897"/>
            </a:xfrm>
            <a:prstGeom prst="rect">
              <a:avLst/>
            </a:prstGeom>
          </p:spPr>
          <p:style>
            <a:lnRef idx="0">
              <a:scrgbClr r="0" g="0" b="0"/>
            </a:lnRef>
            <a:fillRef idx="0">
              <a:scrgbClr r="0" g="0" b="0"/>
            </a:fillRef>
            <a:effectRef idx="0">
              <a:scrgbClr r="0" g="0" b="0"/>
            </a:effectRef>
            <a:fontRef idx="minor">
              <a:schemeClr val="lt1"/>
            </a:fontRef>
          </p:style>
          <p:txBody>
            <a:bodyPr spcFirstLastPara="0" vert="horz" wrap="square" lIns="0" tIns="0" rIns="0" bIns="0" numCol="1" spcCol="1270" anchor="ctr" anchorCtr="0">
              <a:noAutofit/>
            </a:bodyPr>
            <a:lstStyle/>
            <a:p>
              <a:pPr lvl="0" algn="ctr" defTabSz="1600200">
                <a:lnSpc>
                  <a:spcPct val="90000"/>
                </a:lnSpc>
                <a:spcBef>
                  <a:spcPct val="0"/>
                </a:spcBef>
                <a:spcAft>
                  <a:spcPct val="35000"/>
                </a:spcAft>
              </a:pPr>
              <a:r>
                <a:rPr lang="en-US" altLang="vi-VN" sz="3600" b="1" i="1" kern="1200" dirty="0" smtClean="0">
                  <a:solidFill>
                    <a:schemeClr val="bg1"/>
                  </a:solidFill>
                  <a:latin typeface="Times New Roman" panose="02020603050405020304" pitchFamily="18" charset="0"/>
                  <a:cs typeface="Times New Roman" panose="02020603050405020304" pitchFamily="18" charset="0"/>
                </a:rPr>
                <a:t>Nghĩa tường minh</a:t>
              </a:r>
              <a:endParaRPr lang="en-US" sz="3600" i="1" kern="1200" dirty="0">
                <a:solidFill>
                  <a:schemeClr val="bg1"/>
                </a:solidFill>
              </a:endParaRPr>
            </a:p>
          </p:txBody>
        </p:sp>
      </p:grpSp>
      <p:sp>
        <p:nvSpPr>
          <p:cNvPr id="2" name="Rectangle 1"/>
          <p:cNvSpPr/>
          <p:nvPr/>
        </p:nvSpPr>
        <p:spPr>
          <a:xfrm>
            <a:off x="3361283" y="1844824"/>
            <a:ext cx="6720408" cy="1089529"/>
          </a:xfrm>
          <a:prstGeom prst="rect">
            <a:avLst/>
          </a:prstGeom>
        </p:spPr>
        <p:txBody>
          <a:bodyPr wrap="square">
            <a:spAutoFit/>
          </a:bodyPr>
          <a:lstStyle/>
          <a:p>
            <a:pPr lvl="0" defTabSz="1600200">
              <a:lnSpc>
                <a:spcPct val="90000"/>
              </a:lnSpc>
              <a:spcBef>
                <a:spcPct val="0"/>
              </a:spcBef>
              <a:spcAft>
                <a:spcPct val="35000"/>
              </a:spcAft>
            </a:pPr>
            <a:r>
              <a:rPr lang="en-US" altLang="vi-VN" sz="3600" i="1">
                <a:solidFill>
                  <a:srgbClr val="002060"/>
                </a:solidFill>
                <a:latin typeface="Times New Roman" panose="02020603050405020304" pitchFamily="18" charset="0"/>
                <a:cs typeface="Times New Roman" panose="02020603050405020304" pitchFamily="18" charset="0"/>
              </a:rPr>
              <a:t>là phần thông báo được diễn đạt trực tiếp bằng từ ngữ trong câu.</a:t>
            </a:r>
            <a:endParaRPr lang="en-US" sz="3600" dirty="0">
              <a:solidFill>
                <a:srgbClr val="002060"/>
              </a:solidFill>
            </a:endParaRPr>
          </a:p>
        </p:txBody>
      </p:sp>
      <p:sp>
        <p:nvSpPr>
          <p:cNvPr id="4" name="Rectangle 3"/>
          <p:cNvSpPr/>
          <p:nvPr/>
        </p:nvSpPr>
        <p:spPr>
          <a:xfrm>
            <a:off x="4801443" y="3718539"/>
            <a:ext cx="6696743" cy="2086725"/>
          </a:xfrm>
          <a:prstGeom prst="rect">
            <a:avLst/>
          </a:prstGeom>
        </p:spPr>
        <p:txBody>
          <a:bodyPr wrap="square">
            <a:spAutoFit/>
          </a:bodyPr>
          <a:lstStyle/>
          <a:p>
            <a:pPr lvl="0" defTabSz="1422400">
              <a:lnSpc>
                <a:spcPct val="90000"/>
              </a:lnSpc>
              <a:spcBef>
                <a:spcPct val="0"/>
              </a:spcBef>
              <a:spcAft>
                <a:spcPct val="35000"/>
              </a:spcAft>
            </a:pPr>
            <a:r>
              <a:rPr lang="en-US" altLang="vi-VN" sz="3600" i="1">
                <a:solidFill>
                  <a:schemeClr val="accent5">
                    <a:lumMod val="50000"/>
                  </a:schemeClr>
                </a:solidFill>
                <a:latin typeface="Times New Roman" panose="02020603050405020304" pitchFamily="18" charset="0"/>
                <a:cs typeface="Times New Roman" panose="02020603050405020304" pitchFamily="18" charset="0"/>
              </a:rPr>
              <a:t>là phần thông báo tuy không được diễn đạt trực tiếp bằng từ ngữ trong câu nhưng có thể suy ra từ những từ ngữ ấy.</a:t>
            </a:r>
            <a:endParaRPr lang="en-US" sz="3600" dirty="0">
              <a:solidFill>
                <a:schemeClr val="accent5">
                  <a:lumMod val="50000"/>
                </a:schemeClr>
              </a:solidFill>
              <a:latin typeface="Times New Roman" panose="02020603050405020304" pitchFamily="18" charset="0"/>
              <a:cs typeface="Times New Roman" panose="02020603050405020304" pitchFamily="18" charset="0"/>
            </a:endParaRPr>
          </a:p>
        </p:txBody>
      </p:sp>
      <p:sp>
        <p:nvSpPr>
          <p:cNvPr id="25" name="Oval 24"/>
          <p:cNvSpPr/>
          <p:nvPr/>
        </p:nvSpPr>
        <p:spPr>
          <a:xfrm>
            <a:off x="2505249" y="3722975"/>
            <a:ext cx="1864146" cy="1650241"/>
          </a:xfrm>
          <a:prstGeom prst="ellipse">
            <a:avLst/>
          </a:prstGeom>
          <a:solidFill>
            <a:schemeClr val="accent6">
              <a:lumMod val="60000"/>
              <a:lumOff val="40000"/>
            </a:schemeClr>
          </a:solidFill>
        </p:spPr>
        <p:style>
          <a:lnRef idx="2">
            <a:schemeClr val="lt1">
              <a:hueOff val="0"/>
              <a:satOff val="0"/>
              <a:lumOff val="0"/>
              <a:alphaOff val="0"/>
            </a:schemeClr>
          </a:lnRef>
          <a:fillRef idx="1">
            <a:schemeClr val="accent1">
              <a:hueOff val="0"/>
              <a:satOff val="0"/>
              <a:lumOff val="0"/>
              <a:alphaOff val="0"/>
            </a:schemeClr>
          </a:fillRef>
          <a:effectRef idx="0">
            <a:schemeClr val="accent1">
              <a:hueOff val="0"/>
              <a:satOff val="0"/>
              <a:lumOff val="0"/>
              <a:alphaOff val="0"/>
            </a:schemeClr>
          </a:effectRef>
          <a:fontRef idx="minor">
            <a:schemeClr val="lt1"/>
          </a:fontRef>
        </p:style>
      </p:sp>
      <p:sp>
        <p:nvSpPr>
          <p:cNvPr id="26" name="Oval 6"/>
          <p:cNvSpPr/>
          <p:nvPr/>
        </p:nvSpPr>
        <p:spPr>
          <a:xfrm>
            <a:off x="2778247" y="3964647"/>
            <a:ext cx="1318150" cy="1166897"/>
          </a:xfrm>
          <a:prstGeom prst="rect">
            <a:avLst/>
          </a:prstGeom>
        </p:spPr>
        <p:style>
          <a:lnRef idx="0">
            <a:scrgbClr r="0" g="0" b="0"/>
          </a:lnRef>
          <a:fillRef idx="0">
            <a:scrgbClr r="0" g="0" b="0"/>
          </a:fillRef>
          <a:effectRef idx="0">
            <a:scrgbClr r="0" g="0" b="0"/>
          </a:effectRef>
          <a:fontRef idx="minor">
            <a:schemeClr val="lt1"/>
          </a:fontRef>
        </p:style>
        <p:txBody>
          <a:bodyPr spcFirstLastPara="0" vert="horz" wrap="square" lIns="0" tIns="0" rIns="0" bIns="0" numCol="1" spcCol="1270" anchor="ctr" anchorCtr="0">
            <a:noAutofit/>
          </a:bodyPr>
          <a:lstStyle/>
          <a:p>
            <a:pPr lvl="0" algn="ctr" defTabSz="1600200">
              <a:lnSpc>
                <a:spcPct val="90000"/>
              </a:lnSpc>
              <a:spcBef>
                <a:spcPct val="0"/>
              </a:spcBef>
              <a:spcAft>
                <a:spcPct val="35000"/>
              </a:spcAft>
            </a:pPr>
            <a:r>
              <a:rPr lang="en-US" altLang="vi-VN" sz="3600" b="1" i="1" kern="1200" smtClean="0">
                <a:solidFill>
                  <a:schemeClr val="accent5">
                    <a:lumMod val="50000"/>
                  </a:schemeClr>
                </a:solidFill>
                <a:latin typeface="Times New Roman" panose="02020603050405020304" pitchFamily="18" charset="0"/>
                <a:cs typeface="Times New Roman" panose="02020603050405020304" pitchFamily="18" charset="0"/>
              </a:rPr>
              <a:t>Hàm ý</a:t>
            </a:r>
            <a:endParaRPr lang="en-US" sz="3600" i="1" kern="1200" dirty="0">
              <a:solidFill>
                <a:schemeClr val="accent5">
                  <a:lumMod val="50000"/>
                </a:schemeClr>
              </a:solidFill>
            </a:endParaRPr>
          </a:p>
        </p:txBody>
      </p:sp>
    </p:spTree>
    <p:extLst>
      <p:ext uri="{BB962C8B-B14F-4D97-AF65-F5344CB8AC3E}">
        <p14:creationId xmlns:p14="http://schemas.microsoft.com/office/powerpoint/2010/main" val="867723575"/>
      </p:ext>
    </p:extLst>
  </p:cSld>
  <p:clrMapOvr>
    <a:masterClrMapping/>
  </p:clrMapOvr>
  <mc:AlternateContent xmlns:mc="http://schemas.openxmlformats.org/markup-compatibility/2006" xmlns:p14="http://schemas.microsoft.com/office/powerpoint/2010/main">
    <mc:Choice Requires="p14">
      <p:transition spd="slow" p14:dur="900" advClick="0" advTm="5000">
        <p14:warp dir="in"/>
      </p:transition>
    </mc:Choice>
    <mc:Fallback xmlns="">
      <p:transition spd="slow" advClick="0" advTm="5000">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fade">
                                      <p:cBhvr>
                                        <p:cTn id="7" dur="1000"/>
                                        <p:tgtEl>
                                          <p:spTgt spid="5"/>
                                        </p:tgtEl>
                                      </p:cBhvr>
                                    </p:animEffect>
                                    <p:anim calcmode="lin" valueType="num">
                                      <p:cBhvr>
                                        <p:cTn id="8" dur="1000" fill="hold"/>
                                        <p:tgtEl>
                                          <p:spTgt spid="5"/>
                                        </p:tgtEl>
                                        <p:attrNameLst>
                                          <p:attrName>ppt_x</p:attrName>
                                        </p:attrNameLst>
                                      </p:cBhvr>
                                      <p:tavLst>
                                        <p:tav tm="0">
                                          <p:val>
                                            <p:strVal val="#ppt_x"/>
                                          </p:val>
                                        </p:tav>
                                        <p:tav tm="100000">
                                          <p:val>
                                            <p:strVal val="#ppt_x"/>
                                          </p:val>
                                        </p:tav>
                                      </p:tavLst>
                                    </p:anim>
                                    <p:anim calcmode="lin" valueType="num">
                                      <p:cBhvr>
                                        <p:cTn id="9" dur="1000" fill="hold"/>
                                        <p:tgtEl>
                                          <p:spTgt spid="5"/>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16" presetClass="entr" presetSubtype="21" fill="hold" nodeType="clickEffect">
                                  <p:stCondLst>
                                    <p:cond delay="0"/>
                                  </p:stCondLst>
                                  <p:childTnLst>
                                    <p:set>
                                      <p:cBhvr>
                                        <p:cTn id="13" dur="1" fill="hold">
                                          <p:stCondLst>
                                            <p:cond delay="0"/>
                                          </p:stCondLst>
                                        </p:cTn>
                                        <p:tgtEl>
                                          <p:spTgt spid="12"/>
                                        </p:tgtEl>
                                        <p:attrNameLst>
                                          <p:attrName>style.visibility</p:attrName>
                                        </p:attrNameLst>
                                      </p:cBhvr>
                                      <p:to>
                                        <p:strVal val="visible"/>
                                      </p:to>
                                    </p:set>
                                    <p:animEffect transition="in" filter="barn(inVertical)">
                                      <p:cBhvr>
                                        <p:cTn id="14" dur="500"/>
                                        <p:tgtEl>
                                          <p:spTgt spid="12"/>
                                        </p:tgtEl>
                                      </p:cBhvr>
                                    </p:animEffect>
                                  </p:childTnLst>
                                </p:cTn>
                              </p:par>
                            </p:childTnLst>
                          </p:cTn>
                        </p:par>
                      </p:childTnLst>
                    </p:cTn>
                  </p:par>
                  <p:par>
                    <p:cTn id="15" fill="hold">
                      <p:stCondLst>
                        <p:cond delay="indefinite"/>
                      </p:stCondLst>
                      <p:childTnLst>
                        <p:par>
                          <p:cTn id="16" fill="hold">
                            <p:stCondLst>
                              <p:cond delay="0"/>
                            </p:stCondLst>
                            <p:childTnLst>
                              <p:par>
                                <p:cTn id="17" presetID="16" presetClass="entr" presetSubtype="21" fill="hold" grpId="0" nodeType="clickEffect">
                                  <p:stCondLst>
                                    <p:cond delay="0"/>
                                  </p:stCondLst>
                                  <p:childTnLst>
                                    <p:set>
                                      <p:cBhvr>
                                        <p:cTn id="18" dur="1" fill="hold">
                                          <p:stCondLst>
                                            <p:cond delay="0"/>
                                          </p:stCondLst>
                                        </p:cTn>
                                        <p:tgtEl>
                                          <p:spTgt spid="2"/>
                                        </p:tgtEl>
                                        <p:attrNameLst>
                                          <p:attrName>style.visibility</p:attrName>
                                        </p:attrNameLst>
                                      </p:cBhvr>
                                      <p:to>
                                        <p:strVal val="visible"/>
                                      </p:to>
                                    </p:set>
                                    <p:animEffect transition="in" filter="barn(inVertical)">
                                      <p:cBhvr>
                                        <p:cTn id="19" dur="500"/>
                                        <p:tgtEl>
                                          <p:spTgt spid="2"/>
                                        </p:tgtEl>
                                      </p:cBhvr>
                                    </p:animEffect>
                                  </p:childTnLst>
                                </p:cTn>
                              </p:par>
                            </p:childTnLst>
                          </p:cTn>
                        </p:par>
                      </p:childTnLst>
                    </p:cTn>
                  </p:par>
                  <p:par>
                    <p:cTn id="20" fill="hold">
                      <p:stCondLst>
                        <p:cond delay="indefinite"/>
                      </p:stCondLst>
                      <p:childTnLst>
                        <p:par>
                          <p:cTn id="21" fill="hold">
                            <p:stCondLst>
                              <p:cond delay="0"/>
                            </p:stCondLst>
                            <p:childTnLst>
                              <p:par>
                                <p:cTn id="22" presetID="16" presetClass="entr" presetSubtype="21" fill="hold" nodeType="clickEffect">
                                  <p:stCondLst>
                                    <p:cond delay="0"/>
                                  </p:stCondLst>
                                  <p:childTnLst>
                                    <p:set>
                                      <p:cBhvr>
                                        <p:cTn id="23" dur="1" fill="hold">
                                          <p:stCondLst>
                                            <p:cond delay="0"/>
                                          </p:stCondLst>
                                        </p:cTn>
                                        <p:tgtEl>
                                          <p:spTgt spid="25"/>
                                        </p:tgtEl>
                                        <p:attrNameLst>
                                          <p:attrName>style.visibility</p:attrName>
                                        </p:attrNameLst>
                                      </p:cBhvr>
                                      <p:to>
                                        <p:strVal val="visible"/>
                                      </p:to>
                                    </p:set>
                                    <p:animEffect transition="in" filter="barn(inVertical)">
                                      <p:cBhvr>
                                        <p:cTn id="24" dur="500"/>
                                        <p:tgtEl>
                                          <p:spTgt spid="25"/>
                                        </p:tgtEl>
                                      </p:cBhvr>
                                    </p:animEffect>
                                  </p:childTnLst>
                                </p:cTn>
                              </p:par>
                              <p:par>
                                <p:cTn id="25" presetID="16" presetClass="entr" presetSubtype="21" fill="hold" grpId="0" nodeType="withEffect">
                                  <p:stCondLst>
                                    <p:cond delay="0"/>
                                  </p:stCondLst>
                                  <p:childTnLst>
                                    <p:set>
                                      <p:cBhvr>
                                        <p:cTn id="26" dur="1" fill="hold">
                                          <p:stCondLst>
                                            <p:cond delay="0"/>
                                          </p:stCondLst>
                                        </p:cTn>
                                        <p:tgtEl>
                                          <p:spTgt spid="26"/>
                                        </p:tgtEl>
                                        <p:attrNameLst>
                                          <p:attrName>style.visibility</p:attrName>
                                        </p:attrNameLst>
                                      </p:cBhvr>
                                      <p:to>
                                        <p:strVal val="visible"/>
                                      </p:to>
                                    </p:set>
                                    <p:animEffect transition="in" filter="barn(inVertical)">
                                      <p:cBhvr>
                                        <p:cTn id="27" dur="500"/>
                                        <p:tgtEl>
                                          <p:spTgt spid="26"/>
                                        </p:tgtEl>
                                      </p:cBhvr>
                                    </p:animEffect>
                                  </p:childTnLst>
                                </p:cTn>
                              </p:par>
                            </p:childTnLst>
                          </p:cTn>
                        </p:par>
                      </p:childTnLst>
                    </p:cTn>
                  </p:par>
                  <p:par>
                    <p:cTn id="28" fill="hold">
                      <p:stCondLst>
                        <p:cond delay="indefinite"/>
                      </p:stCondLst>
                      <p:childTnLst>
                        <p:par>
                          <p:cTn id="29" fill="hold">
                            <p:stCondLst>
                              <p:cond delay="0"/>
                            </p:stCondLst>
                            <p:childTnLst>
                              <p:par>
                                <p:cTn id="30" presetID="16" presetClass="entr" presetSubtype="21" fill="hold" grpId="0" nodeType="clickEffect">
                                  <p:stCondLst>
                                    <p:cond delay="0"/>
                                  </p:stCondLst>
                                  <p:childTnLst>
                                    <p:set>
                                      <p:cBhvr>
                                        <p:cTn id="31" dur="1" fill="hold">
                                          <p:stCondLst>
                                            <p:cond delay="0"/>
                                          </p:stCondLst>
                                        </p:cTn>
                                        <p:tgtEl>
                                          <p:spTgt spid="4"/>
                                        </p:tgtEl>
                                        <p:attrNameLst>
                                          <p:attrName>style.visibility</p:attrName>
                                        </p:attrNameLst>
                                      </p:cBhvr>
                                      <p:to>
                                        <p:strVal val="visible"/>
                                      </p:to>
                                    </p:set>
                                    <p:animEffect transition="in" filter="barn(inVertical)">
                                      <p:cBhvr>
                                        <p:cTn id="32"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P spid="2" grpId="0"/>
      <p:bldP spid="4" grpId="0"/>
      <p:bldP spid="26" grpId="0"/>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p:cNvSpPr/>
          <p:nvPr/>
        </p:nvSpPr>
        <p:spPr>
          <a:xfrm>
            <a:off x="289080" y="415019"/>
            <a:ext cx="11665296" cy="5904656"/>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endParaRPr>
          </a:p>
        </p:txBody>
      </p:sp>
      <p:sp>
        <p:nvSpPr>
          <p:cNvPr id="5" name="Rectangle 4"/>
          <p:cNvSpPr/>
          <p:nvPr/>
        </p:nvSpPr>
        <p:spPr>
          <a:xfrm>
            <a:off x="408956" y="544253"/>
            <a:ext cx="7330212" cy="584775"/>
          </a:xfrm>
          <a:prstGeom prst="rect">
            <a:avLst/>
          </a:prstGeom>
        </p:spPr>
        <p:txBody>
          <a:bodyPr wrap="none">
            <a:spAutoFit/>
          </a:bodyPr>
          <a:lstStyle/>
          <a:p>
            <a:r>
              <a:rPr lang="en-US" sz="3200" b="1" smtClean="0">
                <a:solidFill>
                  <a:srgbClr val="000000"/>
                </a:solidFill>
                <a:latin typeface="Times New Roman" panose="02020603050405020304" pitchFamily="18" charset="0"/>
                <a:cs typeface="Times New Roman" panose="02020603050405020304" pitchFamily="18" charset="0"/>
              </a:rPr>
              <a:t>III. NGHĨA TƯỜNG MINH VÀ HÀM Ý</a:t>
            </a:r>
            <a:endParaRPr lang="vi-VN" sz="3200" b="1" dirty="0">
              <a:solidFill>
                <a:srgbClr val="000000"/>
              </a:solidFill>
              <a:latin typeface="Times New Roman" panose="02020603050405020304" pitchFamily="18" charset="0"/>
              <a:cs typeface="Times New Roman" panose="02020603050405020304" pitchFamily="18" charset="0"/>
            </a:endParaRPr>
          </a:p>
        </p:txBody>
      </p:sp>
      <p:sp>
        <p:nvSpPr>
          <p:cNvPr id="6" name="Rectangle 5"/>
          <p:cNvSpPr/>
          <p:nvPr/>
        </p:nvSpPr>
        <p:spPr>
          <a:xfrm>
            <a:off x="2886683" y="1651447"/>
            <a:ext cx="5803192" cy="769441"/>
          </a:xfrm>
          <a:prstGeom prst="rect">
            <a:avLst/>
          </a:prstGeom>
        </p:spPr>
        <p:txBody>
          <a:bodyPr wrap="none">
            <a:spAutoFit/>
          </a:bodyPr>
          <a:lstStyle/>
          <a:p>
            <a:pPr algn="just"/>
            <a:r>
              <a:rPr lang="vi-VN" sz="4400" i="1">
                <a:solidFill>
                  <a:srgbClr val="FF0000"/>
                </a:solidFill>
                <a:latin typeface="Times New Roman" pitchFamily="18" charset="0"/>
                <a:cs typeface="Times New Roman" pitchFamily="18" charset="0"/>
              </a:rPr>
              <a:t>Điều kiện sử dụng hàm ý</a:t>
            </a:r>
            <a:endParaRPr lang="vi-VN" sz="4400" i="1" dirty="0">
              <a:solidFill>
                <a:srgbClr val="FF0000"/>
              </a:solidFill>
              <a:latin typeface="Times New Roman" pitchFamily="18" charset="0"/>
              <a:cs typeface="Times New Roman" pitchFamily="18" charset="0"/>
            </a:endParaRPr>
          </a:p>
        </p:txBody>
      </p:sp>
      <p:sp>
        <p:nvSpPr>
          <p:cNvPr id="7" name="Rectangle 6"/>
          <p:cNvSpPr/>
          <p:nvPr/>
        </p:nvSpPr>
        <p:spPr>
          <a:xfrm>
            <a:off x="1777107" y="2708920"/>
            <a:ext cx="8568952" cy="2862322"/>
          </a:xfrm>
          <a:prstGeom prst="rect">
            <a:avLst/>
          </a:prstGeom>
        </p:spPr>
        <p:txBody>
          <a:bodyPr wrap="square">
            <a:spAutoFit/>
          </a:bodyPr>
          <a:lstStyle/>
          <a:p>
            <a:pPr algn="just"/>
            <a:r>
              <a:rPr lang="vi-VN" sz="3600" i="1">
                <a:latin typeface="Times New Roman" pitchFamily="18" charset="0"/>
                <a:cs typeface="Times New Roman" pitchFamily="18" charset="0"/>
              </a:rPr>
              <a:t> - Người nói (người viết) có ý thức đưa hàm ý vào câu nói.</a:t>
            </a:r>
          </a:p>
          <a:p>
            <a:pPr algn="just"/>
            <a:endParaRPr lang="vi-VN" sz="3600" i="1">
              <a:latin typeface="Times New Roman" pitchFamily="18" charset="0"/>
              <a:cs typeface="Times New Roman" pitchFamily="18" charset="0"/>
            </a:endParaRPr>
          </a:p>
          <a:p>
            <a:pPr marL="342900" indent="-342900" algn="just">
              <a:buFontTx/>
              <a:buChar char="-"/>
            </a:pPr>
            <a:r>
              <a:rPr lang="vi-VN" sz="3600" i="1">
                <a:latin typeface="Times New Roman" pitchFamily="18" charset="0"/>
                <a:cs typeface="Times New Roman" pitchFamily="18" charset="0"/>
              </a:rPr>
              <a:t>Người nghe (người đọc) có năng lực giải đoán hàm ý.</a:t>
            </a:r>
            <a:endParaRPr lang="en-US" sz="3600" i="1" dirty="0"/>
          </a:p>
        </p:txBody>
      </p:sp>
    </p:spTree>
    <p:extLst>
      <p:ext uri="{BB962C8B-B14F-4D97-AF65-F5344CB8AC3E}">
        <p14:creationId xmlns:p14="http://schemas.microsoft.com/office/powerpoint/2010/main" val="928154754"/>
      </p:ext>
    </p:extLst>
  </p:cSld>
  <p:clrMapOvr>
    <a:masterClrMapping/>
  </p:clrMapOvr>
  <mc:AlternateContent xmlns:mc="http://schemas.openxmlformats.org/markup-compatibility/2006" xmlns:p14="http://schemas.microsoft.com/office/powerpoint/2010/main">
    <mc:Choice Requires="p14">
      <p:transition spd="slow" p14:dur="900" advClick="0" advTm="5000">
        <p14:warp dir="in"/>
      </p:transition>
    </mc:Choice>
    <mc:Fallback xmlns="">
      <p:transition spd="slow" advClick="0" advTm="5000">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barn(inVertical)">
                                      <p:cBhvr>
                                        <p:cTn id="7" dur="500"/>
                                        <p:tgtEl>
                                          <p:spTgt spid="5"/>
                                        </p:tgtEl>
                                      </p:cBhvr>
                                    </p:animEffect>
                                  </p:childTnLst>
                                </p:cTn>
                              </p:par>
                            </p:childTnLst>
                          </p:cTn>
                        </p:par>
                      </p:childTnLst>
                    </p:cTn>
                  </p:par>
                  <p:par>
                    <p:cTn id="8" fill="hold">
                      <p:stCondLst>
                        <p:cond delay="indefinite"/>
                      </p:stCondLst>
                      <p:childTnLst>
                        <p:par>
                          <p:cTn id="9" fill="hold">
                            <p:stCondLst>
                              <p:cond delay="0"/>
                            </p:stCondLst>
                            <p:childTnLst>
                              <p:par>
                                <p:cTn id="10" presetID="22" presetClass="entr" presetSubtype="4" fill="hold" grpId="0" nodeType="clickEffect">
                                  <p:stCondLst>
                                    <p:cond delay="0"/>
                                  </p:stCondLst>
                                  <p:childTnLst>
                                    <p:set>
                                      <p:cBhvr>
                                        <p:cTn id="11" dur="1" fill="hold">
                                          <p:stCondLst>
                                            <p:cond delay="0"/>
                                          </p:stCondLst>
                                        </p:cTn>
                                        <p:tgtEl>
                                          <p:spTgt spid="6"/>
                                        </p:tgtEl>
                                        <p:attrNameLst>
                                          <p:attrName>style.visibility</p:attrName>
                                        </p:attrNameLst>
                                      </p:cBhvr>
                                      <p:to>
                                        <p:strVal val="visible"/>
                                      </p:to>
                                    </p:set>
                                    <p:animEffect transition="in" filter="wipe(down)">
                                      <p:cBhvr>
                                        <p:cTn id="12" dur="500"/>
                                        <p:tgtEl>
                                          <p:spTgt spid="6"/>
                                        </p:tgtEl>
                                      </p:cBhvr>
                                    </p:animEffect>
                                  </p:childTnLst>
                                </p:cTn>
                              </p:par>
                            </p:childTnLst>
                          </p:cTn>
                        </p:par>
                      </p:childTnLst>
                    </p:cTn>
                  </p:par>
                  <p:par>
                    <p:cTn id="13" fill="hold">
                      <p:stCondLst>
                        <p:cond delay="indefinite"/>
                      </p:stCondLst>
                      <p:childTnLst>
                        <p:par>
                          <p:cTn id="14" fill="hold">
                            <p:stCondLst>
                              <p:cond delay="0"/>
                            </p:stCondLst>
                            <p:childTnLst>
                              <p:par>
                                <p:cTn id="15" presetID="22" presetClass="entr" presetSubtype="4" fill="hold" grpId="0" nodeType="clickEffect">
                                  <p:stCondLst>
                                    <p:cond delay="0"/>
                                  </p:stCondLst>
                                  <p:childTnLst>
                                    <p:set>
                                      <p:cBhvr>
                                        <p:cTn id="16" dur="1" fill="hold">
                                          <p:stCondLst>
                                            <p:cond delay="0"/>
                                          </p:stCondLst>
                                        </p:cTn>
                                        <p:tgtEl>
                                          <p:spTgt spid="7"/>
                                        </p:tgtEl>
                                        <p:attrNameLst>
                                          <p:attrName>style.visibility</p:attrName>
                                        </p:attrNameLst>
                                      </p:cBhvr>
                                      <p:to>
                                        <p:strVal val="visible"/>
                                      </p:to>
                                    </p:set>
                                    <p:animEffect transition="in" filter="wipe(down)">
                                      <p:cBhvr>
                                        <p:cTn id="17" dur="5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P spid="6" grpId="0"/>
      <p:bldP spid="7" grpId="0"/>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p:cNvSpPr/>
          <p:nvPr/>
        </p:nvSpPr>
        <p:spPr>
          <a:xfrm>
            <a:off x="289080" y="415019"/>
            <a:ext cx="11665296" cy="5904656"/>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endParaRPr>
          </a:p>
        </p:txBody>
      </p:sp>
      <p:sp>
        <p:nvSpPr>
          <p:cNvPr id="5" name="Rectangle 4"/>
          <p:cNvSpPr/>
          <p:nvPr/>
        </p:nvSpPr>
        <p:spPr>
          <a:xfrm>
            <a:off x="408956" y="544253"/>
            <a:ext cx="7330212" cy="584775"/>
          </a:xfrm>
          <a:prstGeom prst="rect">
            <a:avLst/>
          </a:prstGeom>
        </p:spPr>
        <p:txBody>
          <a:bodyPr wrap="none">
            <a:spAutoFit/>
          </a:bodyPr>
          <a:lstStyle/>
          <a:p>
            <a:r>
              <a:rPr lang="en-US" sz="3200" b="1" smtClean="0">
                <a:solidFill>
                  <a:srgbClr val="000000"/>
                </a:solidFill>
                <a:latin typeface="Times New Roman" panose="02020603050405020304" pitchFamily="18" charset="0"/>
                <a:cs typeface="Times New Roman" panose="02020603050405020304" pitchFamily="18" charset="0"/>
              </a:rPr>
              <a:t>III. NGHĨA TƯỜNG MINH VÀ HÀM Ý</a:t>
            </a:r>
            <a:endParaRPr lang="vi-VN" sz="3200" b="1" dirty="0">
              <a:solidFill>
                <a:srgbClr val="000000"/>
              </a:solidFill>
              <a:latin typeface="Times New Roman" panose="02020603050405020304" pitchFamily="18" charset="0"/>
              <a:cs typeface="Times New Roman" panose="02020603050405020304" pitchFamily="18" charset="0"/>
            </a:endParaRPr>
          </a:p>
        </p:txBody>
      </p:sp>
      <p:sp>
        <p:nvSpPr>
          <p:cNvPr id="2" name="Rectangle 1"/>
          <p:cNvSpPr/>
          <p:nvPr/>
        </p:nvSpPr>
        <p:spPr>
          <a:xfrm>
            <a:off x="1129035" y="1314634"/>
            <a:ext cx="8448600" cy="1754326"/>
          </a:xfrm>
          <a:prstGeom prst="rect">
            <a:avLst/>
          </a:prstGeom>
        </p:spPr>
        <p:txBody>
          <a:bodyPr wrap="square">
            <a:spAutoFit/>
          </a:bodyPr>
          <a:lstStyle/>
          <a:p>
            <a:pPr marL="742950" indent="-742950">
              <a:buFontTx/>
              <a:buAutoNum type="arabicPeriod"/>
            </a:pPr>
            <a:r>
              <a:rPr lang="vi-VN" sz="3600" b="1">
                <a:latin typeface="Times New Roman" panose="02020603050405020304" pitchFamily="18" charset="0"/>
              </a:rPr>
              <a:t>Truyện cười:</a:t>
            </a:r>
          </a:p>
          <a:p>
            <a:r>
              <a:rPr lang="vi-VN" sz="3600" b="1">
                <a:latin typeface="Times New Roman" panose="02020603050405020304" pitchFamily="18" charset="0"/>
              </a:rPr>
              <a:t>			</a:t>
            </a:r>
            <a:r>
              <a:rPr lang="vi-VN" sz="3600" b="1">
                <a:latin typeface="Times New Roman" panose="02020603050405020304" pitchFamily="18" charset="0"/>
              </a:rPr>
              <a:t>    </a:t>
            </a:r>
            <a:endParaRPr lang="en-US" sz="3600" b="1" smtClean="0">
              <a:latin typeface="Times New Roman" panose="02020603050405020304" pitchFamily="18" charset="0"/>
            </a:endParaRPr>
          </a:p>
          <a:p>
            <a:r>
              <a:rPr lang="en-US" sz="3600" b="1" i="1">
                <a:solidFill>
                  <a:srgbClr val="FF0000"/>
                </a:solidFill>
                <a:latin typeface="Times New Roman" panose="02020603050405020304" pitchFamily="18" charset="0"/>
              </a:rPr>
              <a:t> </a:t>
            </a:r>
            <a:r>
              <a:rPr lang="en-US" sz="3600" b="1" i="1" smtClean="0">
                <a:solidFill>
                  <a:srgbClr val="FF0000"/>
                </a:solidFill>
                <a:latin typeface="Times New Roman" panose="02020603050405020304" pitchFamily="18" charset="0"/>
              </a:rPr>
              <a:t>                     </a:t>
            </a:r>
            <a:r>
              <a:rPr lang="vi-VN" sz="3600" b="1" i="1" smtClean="0">
                <a:solidFill>
                  <a:srgbClr val="FF0000"/>
                </a:solidFill>
                <a:latin typeface="Times New Roman" panose="02020603050405020304" pitchFamily="18" charset="0"/>
              </a:rPr>
              <a:t>CHIẾM </a:t>
            </a:r>
            <a:r>
              <a:rPr lang="vi-VN" sz="3600" b="1" i="1">
                <a:solidFill>
                  <a:srgbClr val="FF0000"/>
                </a:solidFill>
                <a:latin typeface="Times New Roman" panose="02020603050405020304" pitchFamily="18" charset="0"/>
              </a:rPr>
              <a:t>HẾT CHỖ</a:t>
            </a:r>
            <a:endParaRPr lang="vi-VN" sz="3600" b="1" i="1" dirty="0">
              <a:solidFill>
                <a:srgbClr val="FF0000"/>
              </a:solidFill>
              <a:latin typeface="Times New Roman" panose="02020603050405020304" pitchFamily="18" charset="0"/>
            </a:endParaRPr>
          </a:p>
        </p:txBody>
      </p:sp>
      <p:sp>
        <p:nvSpPr>
          <p:cNvPr id="4" name="Rectangle 3"/>
          <p:cNvSpPr/>
          <p:nvPr/>
        </p:nvSpPr>
        <p:spPr>
          <a:xfrm>
            <a:off x="2209155" y="3506232"/>
            <a:ext cx="7920880" cy="1938992"/>
          </a:xfrm>
          <a:prstGeom prst="rect">
            <a:avLst/>
          </a:prstGeom>
        </p:spPr>
        <p:txBody>
          <a:bodyPr wrap="square">
            <a:spAutoFit/>
          </a:bodyPr>
          <a:lstStyle/>
          <a:p>
            <a:r>
              <a:rPr lang="vi-VN" sz="4000" i="1">
                <a:latin typeface="Times New Roman"/>
              </a:rPr>
              <a:t>Người ăn mày muốn nói (bằng hàm ý) với người nhà giàu rằng “địa ngục là chỗ của các </a:t>
            </a:r>
            <a:r>
              <a:rPr lang="vi-VN" sz="4000" i="1">
                <a:latin typeface="Times New Roman"/>
              </a:rPr>
              <a:t>ông</a:t>
            </a:r>
            <a:r>
              <a:rPr lang="vi-VN" sz="4000" i="1" smtClean="0">
                <a:latin typeface="Times New Roman"/>
              </a:rPr>
              <a:t>”</a:t>
            </a:r>
            <a:r>
              <a:rPr lang="en-US" sz="4000" i="1" smtClean="0">
                <a:latin typeface="Times New Roman"/>
              </a:rPr>
              <a:t>     </a:t>
            </a:r>
            <a:endParaRPr lang="vi-VN" sz="4000" i="1" dirty="0">
              <a:latin typeface="Times New Roman"/>
            </a:endParaRPr>
          </a:p>
        </p:txBody>
      </p:sp>
    </p:spTree>
    <p:extLst>
      <p:ext uri="{BB962C8B-B14F-4D97-AF65-F5344CB8AC3E}">
        <p14:creationId xmlns:p14="http://schemas.microsoft.com/office/powerpoint/2010/main" val="269622327"/>
      </p:ext>
    </p:extLst>
  </p:cSld>
  <p:clrMapOvr>
    <a:masterClrMapping/>
  </p:clrMapOvr>
  <mc:AlternateContent xmlns:mc="http://schemas.openxmlformats.org/markup-compatibility/2006" xmlns:p14="http://schemas.microsoft.com/office/powerpoint/2010/main">
    <mc:Choice Requires="p14">
      <p:transition spd="slow" p14:dur="900" advClick="0" advTm="5000">
        <p14:warp dir="in"/>
      </p:transition>
    </mc:Choice>
    <mc:Fallback xmlns="">
      <p:transition spd="slow" advClick="0" advTm="5000">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1000"/>
                                        <p:tgtEl>
                                          <p:spTgt spid="2"/>
                                        </p:tgtEl>
                                      </p:cBhvr>
                                    </p:animEffect>
                                    <p:anim calcmode="lin" valueType="num">
                                      <p:cBhvr>
                                        <p:cTn id="8" dur="1000" fill="hold"/>
                                        <p:tgtEl>
                                          <p:spTgt spid="2"/>
                                        </p:tgtEl>
                                        <p:attrNameLst>
                                          <p:attrName>ppt_x</p:attrName>
                                        </p:attrNameLst>
                                      </p:cBhvr>
                                      <p:tavLst>
                                        <p:tav tm="0">
                                          <p:val>
                                            <p:strVal val="#ppt_x"/>
                                          </p:val>
                                        </p:tav>
                                        <p:tav tm="100000">
                                          <p:val>
                                            <p:strVal val="#ppt_x"/>
                                          </p:val>
                                        </p:tav>
                                      </p:tavLst>
                                    </p:anim>
                                    <p:anim calcmode="lin" valueType="num">
                                      <p:cBhvr>
                                        <p:cTn id="9" dur="1000" fill="hold"/>
                                        <p:tgtEl>
                                          <p:spTgt spid="2"/>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6" presetClass="entr" presetSubtype="16" fill="hold" grpId="0" nodeType="clickEffect">
                                  <p:stCondLst>
                                    <p:cond delay="0"/>
                                  </p:stCondLst>
                                  <p:childTnLst>
                                    <p:set>
                                      <p:cBhvr>
                                        <p:cTn id="13" dur="1" fill="hold">
                                          <p:stCondLst>
                                            <p:cond delay="0"/>
                                          </p:stCondLst>
                                        </p:cTn>
                                        <p:tgtEl>
                                          <p:spTgt spid="4"/>
                                        </p:tgtEl>
                                        <p:attrNameLst>
                                          <p:attrName>style.visibility</p:attrName>
                                        </p:attrNameLst>
                                      </p:cBhvr>
                                      <p:to>
                                        <p:strVal val="visible"/>
                                      </p:to>
                                    </p:set>
                                    <p:animEffect transition="in" filter="circle(in)">
                                      <p:cBhvr>
                                        <p:cTn id="14" dur="20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4" grpId="0"/>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p:cNvSpPr/>
          <p:nvPr/>
        </p:nvSpPr>
        <p:spPr>
          <a:xfrm>
            <a:off x="289080" y="415019"/>
            <a:ext cx="11665296" cy="5904656"/>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FFFF"/>
              </a:solidFill>
            </a:endParaRPr>
          </a:p>
        </p:txBody>
      </p:sp>
      <p:sp>
        <p:nvSpPr>
          <p:cNvPr id="5" name="Rectangle 4"/>
          <p:cNvSpPr/>
          <p:nvPr/>
        </p:nvSpPr>
        <p:spPr>
          <a:xfrm>
            <a:off x="408956" y="544253"/>
            <a:ext cx="7330212" cy="584775"/>
          </a:xfrm>
          <a:prstGeom prst="rect">
            <a:avLst/>
          </a:prstGeom>
        </p:spPr>
        <p:txBody>
          <a:bodyPr wrap="none">
            <a:spAutoFit/>
          </a:bodyPr>
          <a:lstStyle/>
          <a:p>
            <a:r>
              <a:rPr lang="en-US" sz="3200" b="1" smtClean="0">
                <a:solidFill>
                  <a:srgbClr val="000000"/>
                </a:solidFill>
                <a:latin typeface="Times New Roman" panose="02020603050405020304" pitchFamily="18" charset="0"/>
                <a:cs typeface="Times New Roman" panose="02020603050405020304" pitchFamily="18" charset="0"/>
              </a:rPr>
              <a:t>III. NGHĨA TƯỜNG MINH VÀ HÀM Ý</a:t>
            </a:r>
            <a:endParaRPr lang="vi-VN" sz="3200" b="1" dirty="0">
              <a:solidFill>
                <a:srgbClr val="000000"/>
              </a:solidFill>
              <a:latin typeface="Times New Roman" panose="02020603050405020304" pitchFamily="18" charset="0"/>
              <a:cs typeface="Times New Roman" panose="02020603050405020304" pitchFamily="18" charset="0"/>
            </a:endParaRPr>
          </a:p>
        </p:txBody>
      </p:sp>
      <p:sp>
        <p:nvSpPr>
          <p:cNvPr id="2" name="Rectangle 1"/>
          <p:cNvSpPr/>
          <p:nvPr/>
        </p:nvSpPr>
        <p:spPr>
          <a:xfrm>
            <a:off x="1129035" y="1314634"/>
            <a:ext cx="8448600" cy="1200329"/>
          </a:xfrm>
          <a:prstGeom prst="rect">
            <a:avLst/>
          </a:prstGeom>
        </p:spPr>
        <p:txBody>
          <a:bodyPr wrap="square">
            <a:spAutoFit/>
          </a:bodyPr>
          <a:lstStyle/>
          <a:p>
            <a:r>
              <a:rPr lang="en-US" sz="3600" b="1" smtClean="0">
                <a:solidFill>
                  <a:srgbClr val="000000"/>
                </a:solidFill>
                <a:latin typeface="Times New Roman" panose="02020603050405020304" pitchFamily="18" charset="0"/>
              </a:rPr>
              <a:t>2. Tìm hàm ý</a:t>
            </a:r>
            <a:endParaRPr lang="vi-VN" sz="3600" b="1">
              <a:solidFill>
                <a:srgbClr val="000000"/>
              </a:solidFill>
              <a:latin typeface="Times New Roman" panose="02020603050405020304" pitchFamily="18" charset="0"/>
            </a:endParaRPr>
          </a:p>
          <a:p>
            <a:r>
              <a:rPr lang="vi-VN" sz="3600" b="1">
                <a:solidFill>
                  <a:srgbClr val="000000"/>
                </a:solidFill>
                <a:latin typeface="Times New Roman" panose="02020603050405020304" pitchFamily="18" charset="0"/>
              </a:rPr>
              <a:t>			</a:t>
            </a:r>
            <a:r>
              <a:rPr lang="vi-VN" sz="3600" b="1">
                <a:solidFill>
                  <a:srgbClr val="000000"/>
                </a:solidFill>
                <a:latin typeface="Times New Roman" panose="02020603050405020304" pitchFamily="18" charset="0"/>
              </a:rPr>
              <a:t>    </a:t>
            </a:r>
            <a:endParaRPr lang="en-US" sz="3600" b="1" smtClean="0">
              <a:solidFill>
                <a:srgbClr val="000000"/>
              </a:solidFill>
              <a:latin typeface="Times New Roman" panose="02020603050405020304" pitchFamily="18" charset="0"/>
            </a:endParaRPr>
          </a:p>
        </p:txBody>
      </p:sp>
      <p:sp>
        <p:nvSpPr>
          <p:cNvPr id="6" name="Rectangle 5"/>
          <p:cNvSpPr/>
          <p:nvPr/>
        </p:nvSpPr>
        <p:spPr>
          <a:xfrm>
            <a:off x="1345059" y="2060848"/>
            <a:ext cx="7353873" cy="1323439"/>
          </a:xfrm>
          <a:prstGeom prst="rect">
            <a:avLst/>
          </a:prstGeom>
        </p:spPr>
        <p:txBody>
          <a:bodyPr wrap="none">
            <a:spAutoFit/>
          </a:bodyPr>
          <a:lstStyle/>
          <a:p>
            <a:r>
              <a:rPr lang="en-US" sz="4000" i="1" smtClean="0">
                <a:latin typeface="Times New Roman" panose="02020603050405020304" pitchFamily="18" charset="0"/>
              </a:rPr>
              <a:t>a. </a:t>
            </a:r>
            <a:r>
              <a:rPr lang="vi-VN" sz="4000" i="1" smtClean="0">
                <a:latin typeface="Times New Roman" panose="02020603050405020304" pitchFamily="18" charset="0"/>
              </a:rPr>
              <a:t>Đội </a:t>
            </a:r>
            <a:r>
              <a:rPr lang="vi-VN" sz="4000" i="1">
                <a:latin typeface="Times New Roman" panose="02020603050405020304" pitchFamily="18" charset="0"/>
              </a:rPr>
              <a:t>bóng huyện chơi không </a:t>
            </a:r>
            <a:r>
              <a:rPr lang="vi-VN" sz="4000" i="1">
                <a:latin typeface="Times New Roman" panose="02020603050405020304" pitchFamily="18" charset="0"/>
              </a:rPr>
              <a:t>hay</a:t>
            </a:r>
            <a:r>
              <a:rPr lang="vi-VN" sz="4000" i="1" smtClean="0">
                <a:latin typeface="Times New Roman" panose="02020603050405020304" pitchFamily="18" charset="0"/>
              </a:rPr>
              <a:t>.</a:t>
            </a:r>
            <a:endParaRPr lang="en-US" sz="4000" i="1" smtClean="0">
              <a:latin typeface="Times New Roman" panose="02020603050405020304" pitchFamily="18" charset="0"/>
            </a:endParaRPr>
          </a:p>
          <a:p>
            <a:r>
              <a:rPr lang="en-US" sz="4000" i="1" smtClean="0">
                <a:solidFill>
                  <a:srgbClr val="FF0000"/>
                </a:solidFill>
                <a:latin typeface="Times New Roman" panose="02020603050405020304" pitchFamily="18" charset="0"/>
                <a:sym typeface="Wingdings" pitchFamily="2" charset="2"/>
              </a:rPr>
              <a:t> Vi phạm phương châm quan hệ</a:t>
            </a:r>
            <a:endParaRPr lang="vi-VN" sz="4000" i="1" dirty="0">
              <a:solidFill>
                <a:srgbClr val="FF0000"/>
              </a:solidFill>
              <a:latin typeface="Times New Roman" panose="02020603050405020304" pitchFamily="18" charset="0"/>
            </a:endParaRPr>
          </a:p>
        </p:txBody>
      </p:sp>
      <p:sp>
        <p:nvSpPr>
          <p:cNvPr id="7" name="Rectangle 6"/>
          <p:cNvSpPr/>
          <p:nvPr/>
        </p:nvSpPr>
        <p:spPr>
          <a:xfrm>
            <a:off x="3145259" y="3794264"/>
            <a:ext cx="8232576" cy="1938992"/>
          </a:xfrm>
          <a:prstGeom prst="rect">
            <a:avLst/>
          </a:prstGeom>
        </p:spPr>
        <p:txBody>
          <a:bodyPr wrap="square">
            <a:spAutoFit/>
          </a:bodyPr>
          <a:lstStyle/>
          <a:p>
            <a:r>
              <a:rPr lang="en-US" sz="4000" i="1" smtClean="0">
                <a:latin typeface="Times New Roman" panose="02020603050405020304" pitchFamily="18" charset="0"/>
              </a:rPr>
              <a:t>b. Huệ muốn nói rằng: “Còn Nam và Tuấn, mình vẫn chưa báo”</a:t>
            </a:r>
          </a:p>
          <a:p>
            <a:r>
              <a:rPr lang="en-US" sz="4000" i="1" smtClean="0">
                <a:solidFill>
                  <a:srgbClr val="FF0000"/>
                </a:solidFill>
                <a:latin typeface="Times New Roman" panose="02020603050405020304" pitchFamily="18" charset="0"/>
                <a:sym typeface="Wingdings" pitchFamily="2" charset="2"/>
              </a:rPr>
              <a:t> Vi phạm phương châm về lượng</a:t>
            </a:r>
            <a:endParaRPr lang="vi-VN" sz="4000" i="1" dirty="0">
              <a:solidFill>
                <a:srgbClr val="FF0000"/>
              </a:solidFill>
              <a:latin typeface="Times New Roman" panose="02020603050405020304" pitchFamily="18" charset="0"/>
            </a:endParaRPr>
          </a:p>
        </p:txBody>
      </p:sp>
    </p:spTree>
    <p:extLst>
      <p:ext uri="{BB962C8B-B14F-4D97-AF65-F5344CB8AC3E}">
        <p14:creationId xmlns:p14="http://schemas.microsoft.com/office/powerpoint/2010/main" val="433131268"/>
      </p:ext>
    </p:extLst>
  </p:cSld>
  <p:clrMapOvr>
    <a:masterClrMapping/>
  </p:clrMapOvr>
  <mc:AlternateContent xmlns:mc="http://schemas.openxmlformats.org/markup-compatibility/2006" xmlns:p14="http://schemas.microsoft.com/office/powerpoint/2010/main">
    <mc:Choice Requires="p14">
      <p:transition spd="slow" p14:dur="900" advClick="0" advTm="5000">
        <p14:warp dir="in"/>
      </p:transition>
    </mc:Choice>
    <mc:Fallback xmlns="">
      <p:transition spd="slow" advClick="0" advTm="5000">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barn(inVertical)">
                                      <p:cBhvr>
                                        <p:cTn id="7" dur="500"/>
                                        <p:tgtEl>
                                          <p:spTgt spid="2"/>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6"/>
                                        </p:tgtEl>
                                        <p:attrNameLst>
                                          <p:attrName>style.visibility</p:attrName>
                                        </p:attrNameLst>
                                      </p:cBhvr>
                                      <p:to>
                                        <p:strVal val="visible"/>
                                      </p:to>
                                    </p:set>
                                    <p:animEffect transition="in" filter="barn(inVertical)">
                                      <p:cBhvr>
                                        <p:cTn id="12" dur="500"/>
                                        <p:tgtEl>
                                          <p:spTgt spid="6"/>
                                        </p:tgtEl>
                                      </p:cBhvr>
                                    </p:animEffect>
                                  </p:childTnLst>
                                </p:cTn>
                              </p:par>
                            </p:childTnLst>
                          </p:cTn>
                        </p:par>
                      </p:childTnLst>
                    </p:cTn>
                  </p:par>
                  <p:par>
                    <p:cTn id="13" fill="hold">
                      <p:stCondLst>
                        <p:cond delay="indefinite"/>
                      </p:stCondLst>
                      <p:childTnLst>
                        <p:par>
                          <p:cTn id="14" fill="hold">
                            <p:stCondLst>
                              <p:cond delay="0"/>
                            </p:stCondLst>
                            <p:childTnLst>
                              <p:par>
                                <p:cTn id="15" presetID="22" presetClass="entr" presetSubtype="4" fill="hold" grpId="0" nodeType="clickEffect">
                                  <p:stCondLst>
                                    <p:cond delay="0"/>
                                  </p:stCondLst>
                                  <p:childTnLst>
                                    <p:set>
                                      <p:cBhvr>
                                        <p:cTn id="16" dur="1" fill="hold">
                                          <p:stCondLst>
                                            <p:cond delay="0"/>
                                          </p:stCondLst>
                                        </p:cTn>
                                        <p:tgtEl>
                                          <p:spTgt spid="7"/>
                                        </p:tgtEl>
                                        <p:attrNameLst>
                                          <p:attrName>style.visibility</p:attrName>
                                        </p:attrNameLst>
                                      </p:cBhvr>
                                      <p:to>
                                        <p:strVal val="visible"/>
                                      </p:to>
                                    </p:set>
                                    <p:animEffect transition="in" filter="wipe(down)">
                                      <p:cBhvr>
                                        <p:cTn id="17" dur="5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6" grpId="0"/>
      <p:bldP spid="7" grpId="0"/>
    </p:bldLst>
  </p:timing>
</p:sld>
</file>

<file path=ppt/tags/tag1.xml><?xml version="1.0" encoding="utf-8"?>
<p:tagLst xmlns:a="http://schemas.openxmlformats.org/drawingml/2006/main" xmlns:r="http://schemas.openxmlformats.org/officeDocument/2006/relationships" xmlns:p="http://schemas.openxmlformats.org/presentationml/2006/main">
  <p:tag name="ISPRING_RESOURCE_PATHS_HASH_PRESENTER" val="279f886d91965d3ffffa23f853ac6f55391e328f"/>
</p:tagLst>
</file>

<file path=ppt/tags/tag2.xml><?xml version="1.0" encoding="utf-8"?>
<p:tagLst xmlns:a="http://schemas.openxmlformats.org/drawingml/2006/main" xmlns:r="http://schemas.openxmlformats.org/officeDocument/2006/relationships" xmlns:p="http://schemas.openxmlformats.org/presentationml/2006/main">
  <p:tag name="PA" val="v4.0.0"/>
</p:tagLst>
</file>

<file path=ppt/theme/theme1.xml><?xml version="1.0" encoding="utf-8"?>
<a:theme xmlns:a="http://schemas.openxmlformats.org/drawingml/2006/main" name="https://freeppt7.com">
  <a:themeElements>
    <a:clrScheme name="MC-欧美风主题色">
      <a:dk1>
        <a:srgbClr val="000000"/>
      </a:dk1>
      <a:lt1>
        <a:srgbClr val="FFFFFF"/>
      </a:lt1>
      <a:dk2>
        <a:srgbClr val="44546A"/>
      </a:dk2>
      <a:lt2>
        <a:srgbClr val="E7E6E6"/>
      </a:lt2>
      <a:accent1>
        <a:srgbClr val="465155"/>
      </a:accent1>
      <a:accent2>
        <a:srgbClr val="597A8B"/>
      </a:accent2>
      <a:accent3>
        <a:srgbClr val="A2B7C1"/>
      </a:accent3>
      <a:accent4>
        <a:srgbClr val="465155"/>
      </a:accent4>
      <a:accent5>
        <a:srgbClr val="597A8B"/>
      </a:accent5>
      <a:accent6>
        <a:srgbClr val="A2B7C1"/>
      </a:accent6>
      <a:hlink>
        <a:srgbClr val="0563C1"/>
      </a:hlink>
      <a:folHlink>
        <a:srgbClr val="954F72"/>
      </a:folHlink>
    </a:clrScheme>
    <a:fontScheme name="Arial+微软雅黑">
      <a:majorFont>
        <a:latin typeface="Arial"/>
        <a:ea typeface="微软雅黑"/>
        <a:cs typeface=""/>
      </a:majorFont>
      <a:minorFont>
        <a:latin typeface="Arial"/>
        <a:ea typeface="微软雅黑"/>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spDef>
      <a:spPr>
        <a:ln>
          <a:noFill/>
        </a:ln>
      </a:spPr>
      <a:bodyPr rtlCol="0" anchor="ctr"/>
      <a:lstStyle>
        <a:defPPr algn="ctr">
          <a:defRPr/>
        </a:defPPr>
      </a:lstStyle>
      <a:style>
        <a:lnRef idx="2">
          <a:schemeClr val="accent1">
            <a:shade val="50000"/>
          </a:schemeClr>
        </a:lnRef>
        <a:fillRef idx="1">
          <a:schemeClr val="accent1"/>
        </a:fillRef>
        <a:effectRef idx="0">
          <a:schemeClr val="accent1"/>
        </a:effectRef>
        <a:fontRef idx="minor">
          <a:schemeClr val="lt1"/>
        </a:fontRef>
      </a:style>
    </a:spDef>
    <a:txDef>
      <a:spPr>
        <a:noFill/>
      </a:spPr>
      <a:bodyPr wrap="none" rtlCol="0" anchor="ctr">
        <a:spAutoFit/>
      </a:bodyPr>
      <a:lstStyle>
        <a:defPPr>
          <a:lnSpc>
            <a:spcPct val="120000"/>
          </a:lnSpc>
          <a:defRPr dirty="0" smtClean="0">
            <a:solidFill>
              <a:schemeClr val="tx1">
                <a:lumMod val="75000"/>
                <a:lumOff val="25000"/>
              </a:schemeClr>
            </a:solidFill>
          </a:defRPr>
        </a:defPPr>
      </a:lstStyle>
    </a:txDef>
  </a:objectDefaults>
  <a:extraClrSchemeLst/>
  <a:extLst>
    <a:ext uri="{05A4C25C-085E-4340-85A3-A5531E510DB2}">
      <thm15:themeFamily xmlns=""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https://www.freeppt7.com">
  <a:themeElements>
    <a:clrScheme name="自定义 13">
      <a:dk1>
        <a:sysClr val="windowText" lastClr="000000"/>
      </a:dk1>
      <a:lt1>
        <a:sysClr val="window" lastClr="FFFFFF"/>
      </a:lt1>
      <a:dk2>
        <a:srgbClr val="44546A"/>
      </a:dk2>
      <a:lt2>
        <a:srgbClr val="E7E6E6"/>
      </a:lt2>
      <a:accent1>
        <a:srgbClr val="BAD2E0"/>
      </a:accent1>
      <a:accent2>
        <a:srgbClr val="94A7CF"/>
      </a:accent2>
      <a:accent3>
        <a:srgbClr val="BAD2E0"/>
      </a:accent3>
      <a:accent4>
        <a:srgbClr val="94A7CF"/>
      </a:accent4>
      <a:accent5>
        <a:srgbClr val="BAD2E0"/>
      </a:accent5>
      <a:accent6>
        <a:srgbClr val="94A7CF"/>
      </a:accent6>
      <a:hlink>
        <a:srgbClr val="0563C1"/>
      </a:hlink>
      <a:folHlink>
        <a:srgbClr val="954F72"/>
      </a:folHlink>
    </a:clrScheme>
    <a:fontScheme name="微软雅黑 Light">
      <a:majorFont>
        <a:latin typeface="微软雅黑 Light"/>
        <a:ea typeface="微软雅黑 Light"/>
        <a:cs typeface=""/>
      </a:majorFont>
      <a:minorFont>
        <a:latin typeface="微软雅黑 Light"/>
        <a:ea typeface="微软雅黑 Light"/>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spDef>
      <a:spPr>
        <a:ln>
          <a:noFill/>
        </a:ln>
      </a:spPr>
      <a:bodyPr rtlCol="0" anchor="ctr"/>
      <a:lstStyle>
        <a:defPPr algn="ctr">
          <a:defRPr/>
        </a:defPPr>
      </a:lstStyle>
      <a:style>
        <a:lnRef idx="2">
          <a:schemeClr val="accent1">
            <a:shade val="50000"/>
          </a:schemeClr>
        </a:lnRef>
        <a:fillRef idx="1">
          <a:schemeClr val="accent1"/>
        </a:fillRef>
        <a:effectRef idx="0">
          <a:schemeClr val="accent1"/>
        </a:effectRef>
        <a:fontRef idx="minor">
          <a:schemeClr val="lt1"/>
        </a:fontRef>
      </a:style>
    </a:spDef>
  </a:objectDefaults>
  <a:extraClrSchemeLst/>
  <a:extLst>
    <a:ext uri="{05A4C25C-085E-4340-85A3-A5531E510DB2}">
      <thm15:themeFamily xmlns="" xmlns:thm15="http://schemas.microsoft.com/office/thememl/2012/main" name="Default Theme" id="{A19F90DB-CA3B-462A-A162-A59A0C52A97E}" vid="{763E91C3-BBAC-4486-9B68-451FDDF79F5C}"/>
    </a:ext>
  </a:extLst>
</a:theme>
</file>

<file path=ppt/theme/theme3.xml><?xml version="1.0" encoding="utf-8"?>
<a:theme xmlns:a="http://schemas.openxmlformats.org/drawingml/2006/main" name="Office 主题​​">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1008</TotalTime>
  <Words>824</Words>
  <Application>Microsoft Office PowerPoint</Application>
  <PresentationFormat>Custom</PresentationFormat>
  <Paragraphs>213</Paragraphs>
  <Slides>21</Slides>
  <Notes>20</Notes>
  <HiddenSlides>0</HiddenSlides>
  <MMClips>0</MMClips>
  <ScaleCrop>false</ScaleCrop>
  <HeadingPairs>
    <vt:vector size="4" baseType="variant">
      <vt:variant>
        <vt:lpstr>Theme</vt:lpstr>
      </vt:variant>
      <vt:variant>
        <vt:i4>2</vt:i4>
      </vt:variant>
      <vt:variant>
        <vt:lpstr>Slide Titles</vt:lpstr>
      </vt:variant>
      <vt:variant>
        <vt:i4>21</vt:i4>
      </vt:variant>
    </vt:vector>
  </HeadingPairs>
  <TitlesOfParts>
    <vt:vector size="23" baseType="lpstr">
      <vt:lpstr>https://freeppt7.com</vt:lpstr>
      <vt:lpstr>https://www.freeppt7.com</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第一PPT，www.1ppt.com</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幼儿园家长会</dc:title>
  <dc:creator>第一PPT</dc:creator>
  <cp:keywords>www.1ppt.com</cp:keywords>
  <cp:lastModifiedBy>Nguyen </cp:lastModifiedBy>
  <cp:revision>325</cp:revision>
  <dcterms:created xsi:type="dcterms:W3CDTF">2015-10-14T02:42:14Z</dcterms:created>
  <dcterms:modified xsi:type="dcterms:W3CDTF">2021-11-27T02:22:15Z</dcterms:modified>
</cp:coreProperties>
</file>