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5"/>
  </p:notesMasterIdLst>
  <p:sldIdLst>
    <p:sldId id="329" r:id="rId2"/>
    <p:sldId id="257" r:id="rId3"/>
    <p:sldId id="260" r:id="rId4"/>
    <p:sldId id="258" r:id="rId5"/>
    <p:sldId id="328" r:id="rId6"/>
    <p:sldId id="331" r:id="rId7"/>
    <p:sldId id="332" r:id="rId8"/>
    <p:sldId id="334" r:id="rId9"/>
    <p:sldId id="261" r:id="rId10"/>
    <p:sldId id="340" r:id="rId11"/>
    <p:sldId id="342" r:id="rId12"/>
    <p:sldId id="343" r:id="rId13"/>
    <p:sldId id="288" r:id="rId14"/>
  </p:sldIdLst>
  <p:sldSz cx="9144000" cy="5143500" type="screen16x9"/>
  <p:notesSz cx="6858000" cy="9144000"/>
  <p:embeddedFontLst>
    <p:embeddedFont>
      <p:font typeface="Nanum Pen Script" panose="020B0604020202020204" charset="-127"/>
      <p:regular r:id="rId16"/>
    </p:embeddedFont>
    <p:embeddedFont>
      <p:font typeface="Franklin Gothic Medium" panose="020B0603020102020204" pitchFamily="34" charset="0"/>
      <p:regular r:id="rId17"/>
      <p:italic r:id="rId18"/>
    </p:embeddedFont>
    <p:embeddedFont>
      <p:font typeface="Mongolian Baiti" panose="03000500000000000000" pitchFamily="66" charset="0"/>
      <p:regular r:id="rId19"/>
    </p:embeddedFont>
    <p:embeddedFont>
      <p:font typeface="Nunito" pitchFamily="2" charset="0"/>
      <p:regular r:id="rId20"/>
      <p:bold r:id="rId21"/>
      <p:italic r:id="rId22"/>
      <p:boldItalic r:id="rId23"/>
    </p:embeddedFont>
    <p:embeddedFont>
      <p:font typeface="Trebuchet MS" panose="020B0603020202020204" pitchFamily="34" charset="0"/>
      <p:regular r:id="rId24"/>
      <p:bold r:id="rId25"/>
      <p:italic r:id="rId26"/>
      <p:boldItalic r:id="rId27"/>
    </p:embeddedFont>
    <p:embeddedFont>
      <p:font typeface="Wingdings 3" panose="05040102010807070707" pitchFamily="18" charset="2"/>
      <p:regular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EF87324-3DEF-4377-9830-722AA06DD344}">
  <a:tblStyle styleId="{AEF87324-3DEF-4377-9830-722AA06DD3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22944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859113836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859113836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" name="Google Shape;2459;g875f602aa5_0_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0" name="Google Shape;2460;g875f602aa5_0_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g877b0837b7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4" name="Google Shape;894;g877b0837b7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g85972cea44_0_7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5" name="Google Shape;1145;g85972cea44_0_7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85972cea44_0_5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85972cea44_0_5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g877b0837b7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4" name="Google Shape;894;g877b0837b7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85a295db52_1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85a295db52_1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85a295db52_1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85a295db52_1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85a295db52_1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85a295db52_1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85a295db52_1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85a295db52_1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985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135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76318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6999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356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1654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43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6984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112800" y="768100"/>
            <a:ext cx="4312800" cy="192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000" b="1">
                <a:latin typeface="Nanum Pen Script"/>
                <a:ea typeface="Nanum Pen Script"/>
                <a:cs typeface="Nanum Pen Script"/>
                <a:sym typeface="Nanum Pen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112800" y="2697338"/>
            <a:ext cx="4312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>
            <a:hlinkClick r:id="rId2" action="ppaction://hlinksldjump"/>
          </p:cNvPr>
          <p:cNvSpPr txBox="1">
            <a:spLocks noGrp="1"/>
          </p:cNvSpPr>
          <p:nvPr>
            <p:ph type="subTitle" idx="2"/>
          </p:nvPr>
        </p:nvSpPr>
        <p:spPr>
          <a:xfrm>
            <a:off x="5160250" y="3675338"/>
            <a:ext cx="2217900" cy="60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3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6834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Title and body 2"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subTitle" idx="1"/>
          </p:nvPr>
        </p:nvSpPr>
        <p:spPr>
          <a:xfrm>
            <a:off x="713225" y="1227525"/>
            <a:ext cx="7717500" cy="337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3543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 + text ">
  <p:cSld name="Title + subtitle + text 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 idx="2"/>
          </p:nvPr>
        </p:nvSpPr>
        <p:spPr>
          <a:xfrm>
            <a:off x="713175" y="1112200"/>
            <a:ext cx="7717500" cy="45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2994000" y="1793200"/>
            <a:ext cx="3156000" cy="756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81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7682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13225" y="2055745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2"/>
          </p:nvPr>
        </p:nvSpPr>
        <p:spPr>
          <a:xfrm>
            <a:off x="716075" y="1151538"/>
            <a:ext cx="2978400" cy="7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50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3"/>
          </p:nvPr>
        </p:nvSpPr>
        <p:spPr>
          <a:xfrm>
            <a:off x="713225" y="2956363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4"/>
          </p:nvPr>
        </p:nvSpPr>
        <p:spPr>
          <a:xfrm>
            <a:off x="713225" y="3856963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5"/>
          </p:nvPr>
        </p:nvSpPr>
        <p:spPr>
          <a:xfrm>
            <a:off x="5446675" y="2055745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6"/>
          </p:nvPr>
        </p:nvSpPr>
        <p:spPr>
          <a:xfrm>
            <a:off x="5449525" y="1151538"/>
            <a:ext cx="2978400" cy="7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50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7"/>
          </p:nvPr>
        </p:nvSpPr>
        <p:spPr>
          <a:xfrm>
            <a:off x="5446675" y="2956363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ubTitle" idx="8"/>
          </p:nvPr>
        </p:nvSpPr>
        <p:spPr>
          <a:xfrm>
            <a:off x="5446675" y="3856963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8501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595650" y="3052625"/>
            <a:ext cx="3698100" cy="5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/>
          </p:nvPr>
        </p:nvSpPr>
        <p:spPr>
          <a:xfrm>
            <a:off x="4595650" y="3639450"/>
            <a:ext cx="3698100" cy="106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lt1"/>
                </a:solidFill>
              </a:defRPr>
            </a:lvl1pPr>
            <a:lvl2pPr lvl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2pPr>
            <a:lvl3pPr lvl="2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3pPr>
            <a:lvl4pPr lvl="3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4pPr>
            <a:lvl5pPr lvl="4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5pPr>
            <a:lvl6pPr lvl="5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6pPr>
            <a:lvl7pPr lvl="6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7pPr>
            <a:lvl8pPr lvl="7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8pPr>
            <a:lvl9pPr lvl="8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defRPr sz="7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241038" y="1234737"/>
            <a:ext cx="3045900" cy="22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2916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713309" y="1901952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597000" y="2751425"/>
            <a:ext cx="2407200" cy="15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accent6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5266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2">
  <p:cSld name="Text 2"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24"/>
          <p:cNvSpPr txBox="1">
            <a:spLocks noGrp="1"/>
          </p:cNvSpPr>
          <p:nvPr>
            <p:ph type="title"/>
          </p:nvPr>
        </p:nvSpPr>
        <p:spPr>
          <a:xfrm>
            <a:off x="2632795" y="2468880"/>
            <a:ext cx="38784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14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289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3834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31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6025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1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920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226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9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35"/>
          <p:cNvSpPr txBox="1">
            <a:spLocks noGrp="1"/>
          </p:cNvSpPr>
          <p:nvPr>
            <p:ph type="ctrTitle"/>
          </p:nvPr>
        </p:nvSpPr>
        <p:spPr>
          <a:xfrm>
            <a:off x="3960033" y="1581150"/>
            <a:ext cx="4537827" cy="14221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err="1">
                <a:latin typeface="Minion Pro SmBd" pitchFamily="18" charset="0"/>
                <a:cs typeface="Myriad Hebrew" pitchFamily="50" charset="-79"/>
              </a:rPr>
              <a:t>Mẹ</a:t>
            </a:r>
            <a:r>
              <a:rPr lang="en-US" sz="4800" dirty="0">
                <a:latin typeface="Minion Pro SmBd" pitchFamily="18" charset="0"/>
                <a:cs typeface="Myriad Hebrew" pitchFamily="50" charset="-79"/>
              </a:rPr>
              <a:t> </a:t>
            </a:r>
            <a:r>
              <a:rPr lang="en-US" sz="4800" dirty="0" err="1">
                <a:latin typeface="Minion Pro SmBd" pitchFamily="18" charset="0"/>
                <a:cs typeface="Myriad Hebrew" pitchFamily="50" charset="-79"/>
              </a:rPr>
              <a:t>Thiên</a:t>
            </a:r>
            <a:r>
              <a:rPr lang="en-US" sz="4800" dirty="0">
                <a:latin typeface="Minion Pro SmBd" pitchFamily="18" charset="0"/>
                <a:cs typeface="Myriad Hebrew" pitchFamily="50" charset="-79"/>
              </a:rPr>
              <a:t> </a:t>
            </a:r>
            <a:r>
              <a:rPr lang="en-US" sz="4800" dirty="0" err="1">
                <a:latin typeface="Minion Pro SmBd" pitchFamily="18" charset="0"/>
                <a:cs typeface="Myriad Hebrew" pitchFamily="50" charset="-79"/>
              </a:rPr>
              <a:t>Nhiên</a:t>
            </a:r>
            <a:endParaRPr sz="4800" dirty="0">
              <a:latin typeface="Minion Pro SmBd" pitchFamily="18" charset="0"/>
              <a:cs typeface="Myriad Hebrew" pitchFamily="50" charset="-79"/>
            </a:endParaRPr>
          </a:p>
        </p:txBody>
      </p:sp>
      <p:sp>
        <p:nvSpPr>
          <p:cNvPr id="876" name="Google Shape;876;p35"/>
          <p:cNvSpPr txBox="1">
            <a:spLocks noGrp="1"/>
          </p:cNvSpPr>
          <p:nvPr>
            <p:ph type="subTitle" idx="1"/>
          </p:nvPr>
        </p:nvSpPr>
        <p:spPr>
          <a:xfrm>
            <a:off x="5147441" y="1017150"/>
            <a:ext cx="2091559" cy="792600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accent6"/>
                </a:solidFill>
                <a:latin typeface="Myriad Pro Light" pitchFamily="34" charset="0"/>
              </a:rPr>
              <a:t>Bài</a:t>
            </a:r>
            <a:r>
              <a:rPr lang="en-US" dirty="0">
                <a:solidFill>
                  <a:schemeClr val="accent6"/>
                </a:solidFill>
                <a:latin typeface="Myriad Pro Light" pitchFamily="34" charset="0"/>
              </a:rPr>
              <a:t> 10</a:t>
            </a:r>
            <a:endParaRPr dirty="0">
              <a:solidFill>
                <a:schemeClr val="accent6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967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0"/>
          <p:cNvSpPr txBox="1">
            <a:spLocks noGrp="1"/>
          </p:cNvSpPr>
          <p:nvPr>
            <p:ph type="title"/>
          </p:nvPr>
        </p:nvSpPr>
        <p:spPr>
          <a:xfrm>
            <a:off x="762000" y="249858"/>
            <a:ext cx="7620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Minion Pro SmBd" pitchFamily="18" charset="0"/>
              </a:rPr>
              <a:t>TÌM HIỂU CHI TIẾT</a:t>
            </a:r>
            <a:endParaRPr dirty="0">
              <a:latin typeface="Minion Pro SmB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06548" y="957387"/>
            <a:ext cx="79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/>
              <a:t>1.</a:t>
            </a:r>
            <a:r>
              <a:rPr lang="en-US" sz="1800" b="1" u="sng"/>
              <a:t>Hai mạch kể lồng ghép trong văn bản.</a:t>
            </a:r>
          </a:p>
          <a:p>
            <a:endParaRPr lang="en-US" sz="18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392515"/>
              </p:ext>
            </p:extLst>
          </p:nvPr>
        </p:nvGraphicFramePr>
        <p:xfrm>
          <a:off x="2590800" y="1428750"/>
          <a:ext cx="5867400" cy="35369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00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8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Mạch kể 1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Mạch kể 2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Đại từ xưng hô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Người kể giới thiệu mình là hoạ sĩ- xưng “tôi”.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người kể chuyện vẫn là “tôi” nhưng lại nhân danh cả bọn con trai ngày trước.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8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Nội dung mạch kể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Kể lại hình ảnh hai cây phong và cho thấy tình cảm mà  người họa sĩ dành cho chúng. (hiện tại)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Kể lại những kỉ niệm của bọn con trai ngày trước gắn liền với hình ảnh hai cây phong. (quá khứ)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Tác dụng của việc đan xen hai mạch kể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Hai mạch kể bổ sung cho nhau diễn tả những tình cảm, những kỉ niệm nhất là thể hiện sự gắn bó giữa con người với thiên nhiên tươi đẹp.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46892" marR="4689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08871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0"/>
          <p:cNvSpPr txBox="1">
            <a:spLocks noGrp="1"/>
          </p:cNvSpPr>
          <p:nvPr>
            <p:ph type="title"/>
          </p:nvPr>
        </p:nvSpPr>
        <p:spPr>
          <a:xfrm>
            <a:off x="762000" y="249858"/>
            <a:ext cx="7620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Minion Pro SmBd" pitchFamily="18" charset="0"/>
              </a:rPr>
              <a:t>TÌM HIỂU CHI TIẾT</a:t>
            </a:r>
            <a:endParaRPr dirty="0">
              <a:latin typeface="Minion Pro SmBd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24478" y="785663"/>
            <a:ext cx="79337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/>
              <a:t>2. Hình ảnh hai cây phong:</a:t>
            </a:r>
            <a:endParaRPr lang="en-US" sz="1800"/>
          </a:p>
          <a:p>
            <a:endParaRPr lang="en-US" sz="1800"/>
          </a:p>
        </p:txBody>
      </p:sp>
      <p:sp>
        <p:nvSpPr>
          <p:cNvPr id="53" name="Rectangle 52"/>
          <p:cNvSpPr/>
          <p:nvPr/>
        </p:nvSpPr>
        <p:spPr>
          <a:xfrm>
            <a:off x="533400" y="127635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u="sng"/>
              <a:t>Nhóm 2:</a:t>
            </a:r>
            <a:endParaRPr lang="en-US" sz="1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58470"/>
              </p:ext>
            </p:extLst>
          </p:nvPr>
        </p:nvGraphicFramePr>
        <p:xfrm>
          <a:off x="634366" y="1708919"/>
          <a:ext cx="8052434" cy="323519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67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Hai cây phong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 cái nhìn của họa sĩ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Trong kí ức tuổi thơ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Vị trí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Gữa ngọn đồi phía trên làng. 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Hình ảnh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Hai cây phong như những ngọn hải đăng đặt trên núi.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Hai cây phong khổng lồ.</a:t>
                      </a:r>
                      <a:endParaRPr lang="en-US" sz="1200">
                        <a:effectLst/>
                      </a:endParaRPr>
                    </a:p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Cành cao ngất, ngang tầm chim bay.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3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Âm thanh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 Chan chứa những lời ca êm dịu, không ngớt những tiếng rì rào theo nhiều cung bậc.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Tiếng lá xào xạc dịu hiền.</a:t>
                      </a:r>
                      <a:endParaRPr lang="en-US" sz="1200">
                        <a:effectLst/>
                      </a:endParaRPr>
                    </a:p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Hoạt động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Nghiêng ngả thân cây, lay động lá cành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Nghiêng ngả đung đưa chào mời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NT được sử dụng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 sánh, nhân hóa, dùng các từ láy tượng hình.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Dùng nhiều từ láy, phép nhân hoá… , miêu tả sống động.</a:t>
                      </a:r>
                      <a:endParaRPr lang="en-US" sz="1200">
                        <a:effectLst/>
                        <a:latin typeface="Arial"/>
                        <a:ea typeface="Arial"/>
                      </a:endParaRPr>
                    </a:p>
                  </a:txBody>
                  <a:tcPr marL="40193" marR="4019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967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0"/>
          <p:cNvSpPr txBox="1">
            <a:spLocks noGrp="1"/>
          </p:cNvSpPr>
          <p:nvPr>
            <p:ph type="title"/>
          </p:nvPr>
        </p:nvSpPr>
        <p:spPr>
          <a:xfrm>
            <a:off x="762000" y="249858"/>
            <a:ext cx="7620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Minion Pro SmBd" pitchFamily="18" charset="0"/>
              </a:rPr>
              <a:t>TÌM HIỂU CHI TIẾT</a:t>
            </a:r>
            <a:endParaRPr dirty="0">
              <a:latin typeface="Minion Pro SmB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4" y="1504950"/>
            <a:ext cx="2251286" cy="3212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Rectangle 1"/>
          <p:cNvSpPr/>
          <p:nvPr/>
        </p:nvSpPr>
        <p:spPr>
          <a:xfrm>
            <a:off x="762000" y="89535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u="sng"/>
              <a:t>3. Ý nghĩa của hai cây phong:</a:t>
            </a:r>
            <a:endParaRPr lang="en-US" sz="1800"/>
          </a:p>
        </p:txBody>
      </p:sp>
      <p:sp>
        <p:nvSpPr>
          <p:cNvPr id="32" name="Rectangle 31"/>
          <p:cNvSpPr/>
          <p:nvPr/>
        </p:nvSpPr>
        <p:spPr>
          <a:xfrm>
            <a:off x="5334000" y="108001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u="sng"/>
              <a:t>Nhóm 3:</a:t>
            </a:r>
            <a:endParaRPr lang="en-US" sz="1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83367"/>
              </p:ext>
            </p:extLst>
          </p:nvPr>
        </p:nvGraphicFramePr>
        <p:xfrm>
          <a:off x="3419475" y="1504950"/>
          <a:ext cx="5038725" cy="324154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756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00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Ý nghĩa của hai cây phong</a:t>
                      </a:r>
                      <a:endParaRPr lang="en-US" sz="1400"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3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Đối với tác giả</a:t>
                      </a:r>
                      <a:endParaRPr lang="en-US" sz="1400" b="0"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Đối với quê hương</a:t>
                      </a:r>
                      <a:endParaRPr lang="en-US" sz="140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Đối với câu chuyện về thầy Đuy-sen</a:t>
                      </a:r>
                      <a:endParaRPr lang="en-US" sz="140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6156"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- Gắn bó với kỉ niệm tuổi thơ của tuổi học trò. Khơi gợi bao ước mơ khát vọng của tuổi thơ.</a:t>
                      </a:r>
                      <a:endParaRPr lang="en-US" sz="1400" b="0"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- Hai cây phong là biểu tượng của quê hương, gắn với tình yêu quê hương da diết.</a:t>
                      </a:r>
                      <a:endParaRPr lang="en-US" sz="140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508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- Là nhân chứng cho câu chuyện cảm động về thầy Đuy-sen.</a:t>
                      </a:r>
                      <a:endParaRPr lang="en-US" sz="140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1585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204;p40"/>
          <p:cNvSpPr txBox="1">
            <a:spLocks noGrp="1"/>
          </p:cNvSpPr>
          <p:nvPr>
            <p:ph type="title"/>
          </p:nvPr>
        </p:nvSpPr>
        <p:spPr>
          <a:xfrm>
            <a:off x="762000" y="398850"/>
            <a:ext cx="7620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latin typeface="Minion Pro SmBd" pitchFamily="18" charset="0"/>
              </a:rPr>
              <a:t>TỔNG KẾT</a:t>
            </a:r>
            <a:endParaRPr sz="5400" dirty="0">
              <a:latin typeface="Minion Pro SmBd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5078F-6814-1612-1F48-D3E5ACBC8E21}"/>
              </a:ext>
            </a:extLst>
          </p:cNvPr>
          <p:cNvSpPr txBox="1"/>
          <p:nvPr/>
        </p:nvSpPr>
        <p:spPr>
          <a:xfrm>
            <a:off x="609600" y="1504950"/>
            <a:ext cx="63246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1. </a:t>
            </a:r>
            <a:r>
              <a:rPr lang="en-US" sz="1800" b="1" dirty="0" err="1"/>
              <a:t>Về</a:t>
            </a:r>
            <a:r>
              <a:rPr lang="en-US" sz="1800" b="1" dirty="0"/>
              <a:t> </a:t>
            </a:r>
            <a:r>
              <a:rPr lang="en-US" sz="1800" b="1" dirty="0" err="1"/>
              <a:t>chủ</a:t>
            </a:r>
            <a:r>
              <a:rPr lang="en-US" sz="1800" b="1" dirty="0"/>
              <a:t> </a:t>
            </a:r>
            <a:r>
              <a:rPr lang="en-US" sz="1800" b="1" dirty="0" err="1"/>
              <a:t>điểm</a:t>
            </a:r>
            <a:r>
              <a:rPr lang="en-US" sz="1800" b="1" dirty="0"/>
              <a:t>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Thiên</a:t>
            </a:r>
            <a:r>
              <a:rPr lang="en-US" sz="1800" b="1" dirty="0"/>
              <a:t> </a:t>
            </a:r>
            <a:r>
              <a:rPr lang="en-US" sz="1800" b="1" dirty="0" err="1"/>
              <a:t>Nhiên</a:t>
            </a:r>
            <a:endParaRPr lang="en-US" sz="1800" b="1" dirty="0"/>
          </a:p>
          <a:p>
            <a:pPr lvl="0"/>
            <a:r>
              <a:rPr lang="en-US" sz="1800" dirty="0"/>
              <a:t>- </a:t>
            </a:r>
            <a:r>
              <a:rPr lang="en-US" sz="1800" dirty="0" err="1"/>
              <a:t>Yêu</a:t>
            </a:r>
            <a:r>
              <a:rPr lang="en-US" sz="1800" dirty="0"/>
              <a:t> </a:t>
            </a:r>
            <a:r>
              <a:rPr lang="en-US" sz="1800" dirty="0" err="1"/>
              <a:t>quý</a:t>
            </a:r>
            <a:r>
              <a:rPr lang="en-US" sz="1800" dirty="0"/>
              <a:t>, </a:t>
            </a:r>
            <a:r>
              <a:rPr lang="en-US" sz="1800" dirty="0" err="1"/>
              <a:t>trân</a:t>
            </a:r>
            <a:r>
              <a:rPr lang="en-US" sz="1800" dirty="0"/>
              <a:t> </a:t>
            </a:r>
            <a:r>
              <a:rPr lang="en-US" sz="1800" dirty="0" err="1"/>
              <a:t>trọng</a:t>
            </a:r>
            <a:r>
              <a:rPr lang="en-US" sz="1800" dirty="0"/>
              <a:t> </a:t>
            </a:r>
            <a:r>
              <a:rPr lang="en-US" sz="1800" dirty="0" err="1"/>
              <a:t>thiên</a:t>
            </a:r>
            <a:r>
              <a:rPr lang="en-US" sz="1800" dirty="0"/>
              <a:t> </a:t>
            </a:r>
            <a:r>
              <a:rPr lang="en-US" sz="1800" dirty="0" err="1"/>
              <a:t>nhiên</a:t>
            </a:r>
            <a:r>
              <a:rPr lang="en-US" sz="1800" dirty="0"/>
              <a:t>, </a:t>
            </a:r>
            <a:r>
              <a:rPr lang="en-US" sz="1800" dirty="0" err="1"/>
              <a:t>tạo</a:t>
            </a:r>
            <a:r>
              <a:rPr lang="en-US" sz="1800" dirty="0"/>
              <a:t> </a:t>
            </a:r>
            <a:r>
              <a:rPr lang="en-US" sz="1800" dirty="0" err="1"/>
              <a:t>vật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sự</a:t>
            </a:r>
            <a:r>
              <a:rPr lang="en-US" sz="1800" dirty="0"/>
              <a:t> </a:t>
            </a:r>
            <a:r>
              <a:rPr lang="en-US" sz="1800" dirty="0" err="1"/>
              <a:t>sống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muôn</a:t>
            </a:r>
            <a:r>
              <a:rPr lang="en-US" sz="1800" dirty="0"/>
              <a:t> </a:t>
            </a:r>
            <a:r>
              <a:rPr lang="en-US" sz="1800" dirty="0" err="1"/>
              <a:t>loài</a:t>
            </a:r>
            <a:r>
              <a:rPr lang="en-US" sz="1800" dirty="0"/>
              <a:t>.</a:t>
            </a:r>
          </a:p>
          <a:p>
            <a:pPr marL="285750" lvl="0" indent="-285750">
              <a:buFontTx/>
              <a:buChar char="-"/>
            </a:pPr>
            <a:r>
              <a:rPr lang="en-US" sz="1800" dirty="0" err="1"/>
              <a:t>Tự</a:t>
            </a:r>
            <a:r>
              <a:rPr lang="en-US" sz="1800" dirty="0"/>
              <a:t> </a:t>
            </a:r>
            <a:r>
              <a:rPr lang="en-US" sz="1800" dirty="0" err="1"/>
              <a:t>hào</a:t>
            </a:r>
            <a:r>
              <a:rPr lang="en-US" sz="1800" dirty="0"/>
              <a:t> </a:t>
            </a:r>
            <a:r>
              <a:rPr lang="en-US" sz="1800" dirty="0" err="1"/>
              <a:t>về</a:t>
            </a:r>
            <a:r>
              <a:rPr lang="en-US" sz="1800" dirty="0"/>
              <a:t> </a:t>
            </a:r>
            <a:r>
              <a:rPr lang="en-US" sz="1800" dirty="0" err="1"/>
              <a:t>vẻ</a:t>
            </a:r>
            <a:r>
              <a:rPr lang="en-US" sz="1800" dirty="0"/>
              <a:t> </a:t>
            </a:r>
            <a:r>
              <a:rPr lang="en-US" sz="1800" dirty="0" err="1"/>
              <a:t>đẹp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quê</a:t>
            </a:r>
            <a:r>
              <a:rPr lang="en-US" sz="1800" dirty="0"/>
              <a:t> </a:t>
            </a:r>
            <a:r>
              <a:rPr lang="en-US" sz="1800" dirty="0" err="1"/>
              <a:t>hương</a:t>
            </a:r>
            <a:r>
              <a:rPr lang="en-US" sz="1800" dirty="0"/>
              <a:t>, </a:t>
            </a:r>
            <a:r>
              <a:rPr lang="en-US" sz="1800" dirty="0" err="1"/>
              <a:t>đất</a:t>
            </a:r>
            <a:r>
              <a:rPr lang="en-US" sz="1800" dirty="0"/>
              <a:t> </a:t>
            </a:r>
            <a:r>
              <a:rPr lang="en-US" sz="1800" dirty="0" err="1"/>
              <a:t>nước</a:t>
            </a:r>
            <a:r>
              <a:rPr lang="en-US" sz="1800" dirty="0"/>
              <a:t>.</a:t>
            </a:r>
          </a:p>
          <a:p>
            <a:pPr marL="285750" lvl="0" indent="-285750">
              <a:buFontTx/>
              <a:buChar char="-"/>
            </a:pPr>
            <a:endParaRPr lang="en-US" sz="1800" dirty="0"/>
          </a:p>
          <a:p>
            <a:r>
              <a:rPr lang="en-US" sz="1800" b="1" dirty="0"/>
              <a:t>2. </a:t>
            </a:r>
            <a:r>
              <a:rPr lang="en-US" sz="1800" b="1" dirty="0" err="1"/>
              <a:t>Về</a:t>
            </a:r>
            <a:r>
              <a:rPr lang="en-US" sz="1800" b="1" dirty="0"/>
              <a:t> </a:t>
            </a:r>
            <a:r>
              <a:rPr lang="en-US" sz="1800" b="1" dirty="0" err="1"/>
              <a:t>cách</a:t>
            </a:r>
            <a:r>
              <a:rPr lang="en-US" sz="1800" b="1" dirty="0"/>
              <a:t> </a:t>
            </a:r>
            <a:r>
              <a:rPr lang="en-US" sz="1800" b="1" dirty="0" err="1"/>
              <a:t>đọc</a:t>
            </a:r>
            <a:r>
              <a:rPr lang="en-US" sz="1800" b="1" dirty="0"/>
              <a:t>:</a:t>
            </a:r>
          </a:p>
          <a:p>
            <a:r>
              <a:rPr lang="en-US" sz="1800" dirty="0"/>
              <a:t>-    </a:t>
            </a:r>
            <a:r>
              <a:rPr lang="en-US" sz="1800" dirty="0" err="1"/>
              <a:t>Nắm</a:t>
            </a:r>
            <a:r>
              <a:rPr lang="en-US" sz="1800" dirty="0"/>
              <a:t> </a:t>
            </a:r>
            <a:r>
              <a:rPr lang="en-US" sz="1800" dirty="0" err="1"/>
              <a:t>được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trình</a:t>
            </a:r>
            <a:r>
              <a:rPr lang="en-US" sz="1800" dirty="0"/>
              <a:t> </a:t>
            </a:r>
            <a:r>
              <a:rPr lang="en-US" sz="1800" dirty="0" err="1"/>
              <a:t>đọc</a:t>
            </a:r>
            <a:r>
              <a:rPr lang="en-US" sz="1800" dirty="0"/>
              <a:t> </a:t>
            </a:r>
            <a:r>
              <a:rPr lang="en-US" sz="1800" dirty="0" err="1"/>
              <a:t>một</a:t>
            </a:r>
            <a:r>
              <a:rPr lang="en-US" sz="1800" dirty="0"/>
              <a:t> </a:t>
            </a:r>
            <a:r>
              <a:rPr lang="en-US" sz="1800" dirty="0" err="1"/>
              <a:t>văn</a:t>
            </a:r>
            <a:r>
              <a:rPr lang="en-US" sz="1800" dirty="0"/>
              <a:t> </a:t>
            </a:r>
            <a:r>
              <a:rPr lang="en-US" sz="1800" dirty="0" err="1"/>
              <a:t>bản</a:t>
            </a:r>
            <a:r>
              <a:rPr lang="en-US" sz="1800" dirty="0"/>
              <a:t> </a:t>
            </a:r>
            <a:r>
              <a:rPr lang="en-US" sz="1800" dirty="0" err="1"/>
              <a:t>tự</a:t>
            </a:r>
            <a:r>
              <a:rPr lang="en-US" sz="1800" dirty="0"/>
              <a:t> </a:t>
            </a:r>
            <a:r>
              <a:rPr lang="en-US" sz="1800" dirty="0" err="1"/>
              <a:t>sự</a:t>
            </a:r>
            <a:r>
              <a:rPr lang="en-US" sz="1800" dirty="0"/>
              <a:t>.</a:t>
            </a:r>
          </a:p>
          <a:p>
            <a:r>
              <a:rPr lang="en-US" sz="1800" dirty="0"/>
              <a:t>-     Khi </a:t>
            </a:r>
            <a:r>
              <a:rPr lang="en-US" sz="1800" dirty="0" err="1"/>
              <a:t>đọc</a:t>
            </a:r>
            <a:r>
              <a:rPr lang="en-US" sz="1800" dirty="0"/>
              <a:t> </a:t>
            </a:r>
            <a:r>
              <a:rPr lang="en-US" sz="1800" dirty="0" err="1"/>
              <a:t>cần</a:t>
            </a:r>
            <a:r>
              <a:rPr lang="en-US" sz="1800" dirty="0"/>
              <a:t> </a:t>
            </a:r>
            <a:r>
              <a:rPr lang="en-US" sz="1800" dirty="0" err="1"/>
              <a:t>lưu</a:t>
            </a:r>
            <a:r>
              <a:rPr lang="en-US" sz="1800" dirty="0"/>
              <a:t> ý </a:t>
            </a:r>
            <a:r>
              <a:rPr lang="en-US" sz="1800" dirty="0" err="1"/>
              <a:t>đến</a:t>
            </a:r>
            <a:r>
              <a:rPr lang="en-US" sz="1800" dirty="0"/>
              <a:t> </a:t>
            </a:r>
            <a:r>
              <a:rPr lang="en-US" sz="1800" dirty="0" err="1"/>
              <a:t>ngôi</a:t>
            </a:r>
            <a:r>
              <a:rPr lang="en-US" sz="1800" dirty="0"/>
              <a:t> </a:t>
            </a:r>
            <a:r>
              <a:rPr lang="en-US" sz="1800" dirty="0" err="1"/>
              <a:t>kể</a:t>
            </a:r>
            <a:r>
              <a:rPr lang="en-US" sz="1800" dirty="0"/>
              <a:t>, </a:t>
            </a:r>
            <a:r>
              <a:rPr lang="en-US" sz="1800" dirty="0" err="1"/>
              <a:t>mạch</a:t>
            </a:r>
            <a:r>
              <a:rPr lang="en-US" sz="1800" dirty="0"/>
              <a:t> </a:t>
            </a:r>
            <a:r>
              <a:rPr lang="en-US" sz="1800" dirty="0" err="1"/>
              <a:t>kể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yếu</a:t>
            </a:r>
            <a:r>
              <a:rPr lang="en-US" sz="1800" dirty="0"/>
              <a:t> </a:t>
            </a:r>
            <a:r>
              <a:rPr lang="en-US" sz="1800" dirty="0" err="1"/>
              <a:t>tố</a:t>
            </a:r>
            <a:r>
              <a:rPr lang="en-US" sz="1800" dirty="0"/>
              <a:t> </a:t>
            </a:r>
            <a:r>
              <a:rPr lang="en-US" sz="1800" dirty="0" err="1"/>
              <a:t>biểu</a:t>
            </a:r>
            <a:r>
              <a:rPr lang="en-US" sz="1800" dirty="0"/>
              <a:t> </a:t>
            </a:r>
            <a:r>
              <a:rPr lang="en-US" sz="1800" dirty="0" err="1"/>
              <a:t>cảm</a:t>
            </a:r>
            <a:r>
              <a:rPr lang="en-US" sz="1800" dirty="0"/>
              <a:t>, </a:t>
            </a:r>
            <a:r>
              <a:rPr lang="en-US" sz="1800" dirty="0" err="1"/>
              <a:t>miêu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có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bài</a:t>
            </a:r>
            <a:r>
              <a:rPr lang="en-US" sz="1800" dirty="0"/>
              <a:t>.</a:t>
            </a: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1047750"/>
            <a:ext cx="7717500" cy="3376500"/>
          </a:xfrm>
        </p:spPr>
        <p:txBody>
          <a:bodyPr/>
          <a:lstStyle/>
          <a:p>
            <a:pPr marL="571500" indent="-457200">
              <a:buAutoNum type="arabicPeriod"/>
            </a:pPr>
            <a:r>
              <a:rPr lang="en-US" sz="1600" dirty="0" err="1"/>
              <a:t>Nhận</a:t>
            </a:r>
            <a:r>
              <a:rPr lang="en-US" sz="1600" dirty="0"/>
              <a:t> </a:t>
            </a:r>
            <a:r>
              <a:rPr lang="en-US" sz="1600" dirty="0" err="1"/>
              <a:t>biết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thuật</a:t>
            </a:r>
            <a:r>
              <a:rPr lang="en-US" sz="1600" dirty="0"/>
              <a:t> </a:t>
            </a:r>
            <a:r>
              <a:rPr lang="en-US" sz="1600" dirty="0" err="1"/>
              <a:t>lại</a:t>
            </a:r>
            <a:r>
              <a:rPr lang="en-US" sz="1600" dirty="0"/>
              <a:t> </a:t>
            </a:r>
            <a:r>
              <a:rPr lang="en-US" sz="1600" dirty="0" err="1"/>
              <a:t>một</a:t>
            </a:r>
            <a:r>
              <a:rPr lang="en-US" sz="1600" dirty="0"/>
              <a:t> </a:t>
            </a:r>
            <a:r>
              <a:rPr lang="en-US" sz="1600" dirty="0" err="1"/>
              <a:t>sự</a:t>
            </a:r>
            <a:r>
              <a:rPr lang="en-US" sz="1600" dirty="0"/>
              <a:t> </a:t>
            </a:r>
            <a:r>
              <a:rPr lang="en-US" sz="1600" dirty="0" err="1"/>
              <a:t>kiện</a:t>
            </a:r>
            <a:r>
              <a:rPr lang="en-US" sz="1600" dirty="0"/>
              <a:t>, </a:t>
            </a:r>
            <a:r>
              <a:rPr lang="en-US" sz="1600" dirty="0" err="1"/>
              <a:t>nêu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mối</a:t>
            </a:r>
            <a:r>
              <a:rPr lang="en-US" sz="1600" dirty="0"/>
              <a:t> </a:t>
            </a:r>
            <a:r>
              <a:rPr lang="en-US" sz="1600" dirty="0" err="1"/>
              <a:t>quan</a:t>
            </a:r>
            <a:r>
              <a:rPr lang="en-US" sz="1600" dirty="0"/>
              <a:t> </a:t>
            </a:r>
            <a:r>
              <a:rPr lang="en-US" sz="1600" dirty="0" err="1"/>
              <a:t>hệ</a:t>
            </a:r>
            <a:r>
              <a:rPr lang="en-US" sz="1600" dirty="0"/>
              <a:t> </a:t>
            </a:r>
            <a:r>
              <a:rPr lang="en-US" sz="1600" dirty="0" err="1"/>
              <a:t>giữa</a:t>
            </a:r>
            <a:r>
              <a:rPr lang="en-US" sz="1600" dirty="0"/>
              <a:t> </a:t>
            </a:r>
            <a:r>
              <a:rPr lang="en-US" sz="1600" dirty="0" err="1"/>
              <a:t>đặc</a:t>
            </a:r>
            <a:r>
              <a:rPr lang="en-US" sz="1600" dirty="0"/>
              <a:t> </a:t>
            </a:r>
            <a:r>
              <a:rPr lang="en-US" sz="1600" dirty="0" err="1"/>
              <a:t>điểm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với</a:t>
            </a:r>
            <a:r>
              <a:rPr lang="en-US" sz="1600" dirty="0"/>
              <a:t> </a:t>
            </a:r>
            <a:r>
              <a:rPr lang="en-US" sz="1600" dirty="0" err="1"/>
              <a:t>mục</a:t>
            </a:r>
            <a:r>
              <a:rPr lang="en-US" sz="1600" dirty="0"/>
              <a:t> </a:t>
            </a:r>
            <a:r>
              <a:rPr lang="en-US" sz="1600" dirty="0" err="1"/>
              <a:t>đích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nó</a:t>
            </a:r>
            <a:r>
              <a:rPr lang="en-US" sz="1600" dirty="0"/>
              <a:t>.</a:t>
            </a:r>
          </a:p>
          <a:p>
            <a:pPr marL="571500" indent="-457200">
              <a:buAutoNum type="arabicPeriod"/>
            </a:pPr>
            <a:r>
              <a:rPr lang="en-US" sz="1600" dirty="0" err="1"/>
              <a:t>Nhận</a:t>
            </a:r>
            <a:r>
              <a:rPr lang="en-US" sz="1600" dirty="0"/>
              <a:t> </a:t>
            </a:r>
            <a:r>
              <a:rPr lang="en-US" sz="1600" dirty="0" err="1"/>
              <a:t>biết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tác</a:t>
            </a:r>
            <a:r>
              <a:rPr lang="en-US" sz="1600" dirty="0"/>
              <a:t> </a:t>
            </a:r>
            <a:r>
              <a:rPr lang="en-US" sz="1600" dirty="0" err="1"/>
              <a:t>dụng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một</a:t>
            </a:r>
            <a:r>
              <a:rPr lang="en-US" sz="1600" dirty="0"/>
              <a:t> </a:t>
            </a:r>
            <a:r>
              <a:rPr lang="en-US" sz="1600" dirty="0" err="1"/>
              <a:t>số</a:t>
            </a:r>
            <a:r>
              <a:rPr lang="en-US" sz="1600" dirty="0"/>
              <a:t> </a:t>
            </a:r>
            <a:r>
              <a:rPr lang="en-US" sz="1600" dirty="0" err="1"/>
              <a:t>yếu</a:t>
            </a:r>
            <a:r>
              <a:rPr lang="en-US" sz="1600" dirty="0"/>
              <a:t> </a:t>
            </a:r>
            <a:r>
              <a:rPr lang="en-US" sz="1600" dirty="0" err="1"/>
              <a:t>tố</a:t>
            </a:r>
            <a:r>
              <a:rPr lang="en-US" sz="1600" dirty="0"/>
              <a:t>, chi </a:t>
            </a:r>
            <a:r>
              <a:rPr lang="en-US" sz="1600" dirty="0" err="1"/>
              <a:t>tiết</a:t>
            </a:r>
            <a:r>
              <a:rPr lang="en-US" sz="1600" dirty="0"/>
              <a:t> </a:t>
            </a:r>
            <a:r>
              <a:rPr lang="en-US" sz="1600" dirty="0" err="1"/>
              <a:t>trong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thông</a:t>
            </a:r>
            <a:r>
              <a:rPr lang="en-US" sz="1600" dirty="0"/>
              <a:t> tin </a:t>
            </a:r>
            <a:r>
              <a:rPr lang="en-US" sz="1600" dirty="0" err="1"/>
              <a:t>theo</a:t>
            </a:r>
            <a:r>
              <a:rPr lang="en-US" sz="1600" dirty="0"/>
              <a:t> </a:t>
            </a:r>
            <a:r>
              <a:rPr lang="en-US" sz="1600" dirty="0" err="1"/>
              <a:t>trật</a:t>
            </a:r>
            <a:r>
              <a:rPr lang="en-US" sz="1600" dirty="0"/>
              <a:t> </a:t>
            </a:r>
            <a:r>
              <a:rPr lang="en-US" sz="1600" dirty="0" err="1"/>
              <a:t>tự</a:t>
            </a:r>
            <a:r>
              <a:rPr lang="en-US" sz="1600" dirty="0"/>
              <a:t> </a:t>
            </a:r>
            <a:r>
              <a:rPr lang="en-US" sz="1600" dirty="0" err="1"/>
              <a:t>thời</a:t>
            </a:r>
            <a:r>
              <a:rPr lang="en-US" sz="1600" dirty="0"/>
              <a:t> </a:t>
            </a:r>
            <a:r>
              <a:rPr lang="en-US" sz="1600" dirty="0" err="1"/>
              <a:t>gian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theo</a:t>
            </a:r>
            <a:r>
              <a:rPr lang="en-US" sz="1600" dirty="0"/>
              <a:t> </a:t>
            </a:r>
            <a:r>
              <a:rPr lang="en-US" sz="1600" dirty="0" err="1"/>
              <a:t>quan</a:t>
            </a:r>
            <a:r>
              <a:rPr lang="en-US" sz="1600" dirty="0"/>
              <a:t> </a:t>
            </a:r>
            <a:r>
              <a:rPr lang="en-US" sz="1600" dirty="0" err="1"/>
              <a:t>hệ</a:t>
            </a:r>
            <a:r>
              <a:rPr lang="en-US" sz="1600" dirty="0"/>
              <a:t> </a:t>
            </a:r>
            <a:r>
              <a:rPr lang="en-US" sz="1600" dirty="0" err="1"/>
              <a:t>nhân</a:t>
            </a:r>
            <a:r>
              <a:rPr lang="en-US" sz="1600" dirty="0"/>
              <a:t> </a:t>
            </a:r>
            <a:r>
              <a:rPr lang="en-US" sz="1600" dirty="0" err="1"/>
              <a:t>quả</a:t>
            </a:r>
            <a:r>
              <a:rPr lang="en-US" sz="1600" dirty="0"/>
              <a:t>; </a:t>
            </a:r>
            <a:r>
              <a:rPr lang="en-US" sz="1600" dirty="0" err="1"/>
              <a:t>tóm</a:t>
            </a:r>
            <a:r>
              <a:rPr lang="en-US" sz="1600" dirty="0"/>
              <a:t> </a:t>
            </a:r>
            <a:r>
              <a:rPr lang="en-US" sz="1600" dirty="0" err="1"/>
              <a:t>tắt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các</a:t>
            </a:r>
            <a:r>
              <a:rPr lang="en-US" sz="1600" dirty="0"/>
              <a:t> ý </a:t>
            </a:r>
            <a:r>
              <a:rPr lang="en-US" sz="1600" dirty="0" err="1"/>
              <a:t>chính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mỗi</a:t>
            </a:r>
            <a:r>
              <a:rPr lang="en-US" sz="1600" dirty="0"/>
              <a:t> </a:t>
            </a:r>
            <a:r>
              <a:rPr lang="en-US" sz="1600" dirty="0" err="1"/>
              <a:t>đoạn</a:t>
            </a:r>
            <a:r>
              <a:rPr lang="en-US" sz="1600" dirty="0"/>
              <a:t> </a:t>
            </a:r>
            <a:r>
              <a:rPr lang="en-US" sz="1600" dirty="0" err="1"/>
              <a:t>trong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.</a:t>
            </a:r>
          </a:p>
          <a:p>
            <a:pPr marL="571500" indent="-457200">
              <a:buAutoNum type="arabicPeriod"/>
            </a:pPr>
            <a:r>
              <a:rPr lang="en-US" sz="1600" dirty="0" err="1"/>
              <a:t>Chỉ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mối</a:t>
            </a:r>
            <a:r>
              <a:rPr lang="en-US" sz="1600" dirty="0"/>
              <a:t> </a:t>
            </a:r>
            <a:r>
              <a:rPr lang="en-US" sz="1600" dirty="0" err="1"/>
              <a:t>liên</a:t>
            </a:r>
            <a:r>
              <a:rPr lang="en-US" sz="1600" dirty="0"/>
              <a:t> </a:t>
            </a:r>
            <a:r>
              <a:rPr lang="en-US" sz="1600" dirty="0" err="1"/>
              <a:t>hệ</a:t>
            </a:r>
            <a:r>
              <a:rPr lang="en-US" sz="1600" dirty="0"/>
              <a:t> </a:t>
            </a:r>
            <a:r>
              <a:rPr lang="en-US" sz="1600" dirty="0" err="1"/>
              <a:t>giữa</a:t>
            </a:r>
            <a:r>
              <a:rPr lang="en-US" sz="1600" dirty="0"/>
              <a:t> </a:t>
            </a:r>
            <a:r>
              <a:rPr lang="en-US" sz="1600" dirty="0" err="1"/>
              <a:t>các</a:t>
            </a:r>
            <a:r>
              <a:rPr lang="en-US" sz="1600" dirty="0"/>
              <a:t> chi </a:t>
            </a:r>
            <a:r>
              <a:rPr lang="en-US" sz="1600" dirty="0" err="1"/>
              <a:t>tiết</a:t>
            </a:r>
            <a:r>
              <a:rPr lang="en-US" sz="1600" dirty="0"/>
              <a:t>, </a:t>
            </a:r>
            <a:r>
              <a:rPr lang="en-US" sz="1600" dirty="0" err="1"/>
              <a:t>dữ</a:t>
            </a:r>
            <a:r>
              <a:rPr lang="en-US" sz="1600" dirty="0"/>
              <a:t> </a:t>
            </a:r>
            <a:r>
              <a:rPr lang="en-US" sz="1600" dirty="0" err="1"/>
              <a:t>liệu</a:t>
            </a:r>
            <a:r>
              <a:rPr lang="en-US" sz="1600" dirty="0"/>
              <a:t> </a:t>
            </a:r>
            <a:r>
              <a:rPr lang="en-US" sz="1600" dirty="0" err="1"/>
              <a:t>với</a:t>
            </a:r>
            <a:r>
              <a:rPr lang="en-US" sz="1600" dirty="0"/>
              <a:t> </a:t>
            </a:r>
            <a:r>
              <a:rPr lang="en-US" sz="1600" dirty="0" err="1"/>
              <a:t>thông</a:t>
            </a:r>
            <a:r>
              <a:rPr lang="en-US" sz="1600" dirty="0"/>
              <a:t> tin </a:t>
            </a:r>
            <a:r>
              <a:rPr lang="en-US" sz="1600" dirty="0" err="1"/>
              <a:t>cơ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; </a:t>
            </a:r>
            <a:r>
              <a:rPr lang="en-US" sz="1600" dirty="0" err="1"/>
              <a:t>chỉ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những</a:t>
            </a:r>
            <a:r>
              <a:rPr lang="en-US" sz="1600" dirty="0"/>
              <a:t> </a:t>
            </a:r>
            <a:r>
              <a:rPr lang="en-US" sz="1600" dirty="0" err="1"/>
              <a:t>vấn</a:t>
            </a:r>
            <a:r>
              <a:rPr lang="en-US" sz="1600" dirty="0"/>
              <a:t> </a:t>
            </a:r>
            <a:r>
              <a:rPr lang="en-US" sz="1600" dirty="0" err="1"/>
              <a:t>đề</a:t>
            </a:r>
            <a:r>
              <a:rPr lang="en-US" sz="1600" dirty="0"/>
              <a:t> </a:t>
            </a:r>
            <a:r>
              <a:rPr lang="en-US" sz="1600" dirty="0" err="1"/>
              <a:t>đặt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 </a:t>
            </a:r>
            <a:r>
              <a:rPr lang="en-US" sz="1600" dirty="0" err="1"/>
              <a:t>trong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có</a:t>
            </a:r>
            <a:r>
              <a:rPr lang="en-US" sz="1600" dirty="0"/>
              <a:t> </a:t>
            </a:r>
            <a:r>
              <a:rPr lang="en-US" sz="1600" dirty="0" err="1"/>
              <a:t>liên</a:t>
            </a:r>
            <a:r>
              <a:rPr lang="en-US" sz="1600" dirty="0"/>
              <a:t> </a:t>
            </a:r>
            <a:r>
              <a:rPr lang="en-US" sz="1600" dirty="0" err="1"/>
              <a:t>quan</a:t>
            </a:r>
            <a:r>
              <a:rPr lang="en-US" sz="1600" dirty="0"/>
              <a:t> </a:t>
            </a:r>
            <a:r>
              <a:rPr lang="en-US" sz="1600" dirty="0" err="1"/>
              <a:t>đến</a:t>
            </a:r>
            <a:r>
              <a:rPr lang="en-US" sz="1600" dirty="0"/>
              <a:t> </a:t>
            </a:r>
            <a:r>
              <a:rPr lang="en-US" sz="1600" dirty="0" err="1"/>
              <a:t>suy</a:t>
            </a:r>
            <a:r>
              <a:rPr lang="en-US" sz="1600" dirty="0"/>
              <a:t> </a:t>
            </a:r>
            <a:r>
              <a:rPr lang="en-US" sz="1600" dirty="0" err="1"/>
              <a:t>nghĩ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hành</a:t>
            </a:r>
            <a:r>
              <a:rPr lang="en-US" sz="1600" dirty="0"/>
              <a:t> </a:t>
            </a:r>
            <a:r>
              <a:rPr lang="en-US" sz="1600" dirty="0" err="1"/>
              <a:t>động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thân</a:t>
            </a:r>
            <a:r>
              <a:rPr lang="en-US" sz="1600" dirty="0"/>
              <a:t>.</a:t>
            </a:r>
          </a:p>
          <a:p>
            <a:pPr marL="571500" indent="-457200">
              <a:buAutoNum type="arabicPeriod"/>
            </a:pPr>
            <a:r>
              <a:rPr lang="en-US" sz="1600" dirty="0" err="1"/>
              <a:t>Nhận</a:t>
            </a:r>
            <a:r>
              <a:rPr lang="en-US" sz="1600" dirty="0"/>
              <a:t> </a:t>
            </a:r>
            <a:r>
              <a:rPr lang="en-US" sz="1600" dirty="0" err="1"/>
              <a:t>biết</a:t>
            </a:r>
            <a:r>
              <a:rPr lang="en-US" sz="1600" dirty="0"/>
              <a:t> </a:t>
            </a:r>
            <a:r>
              <a:rPr lang="en-US" sz="1600" dirty="0" err="1"/>
              <a:t>dấu</a:t>
            </a:r>
            <a:r>
              <a:rPr lang="en-US" sz="1600" dirty="0"/>
              <a:t> </a:t>
            </a:r>
            <a:r>
              <a:rPr lang="en-US" sz="1600" dirty="0" err="1"/>
              <a:t>chấm</a:t>
            </a:r>
            <a:r>
              <a:rPr lang="en-US" sz="1600" dirty="0"/>
              <a:t> </a:t>
            </a:r>
            <a:r>
              <a:rPr lang="en-US" sz="1600" dirty="0" err="1"/>
              <a:t>phẩy</a:t>
            </a:r>
            <a:r>
              <a:rPr lang="en-US" sz="1600" dirty="0"/>
              <a:t>; </a:t>
            </a:r>
            <a:r>
              <a:rPr lang="en-US" sz="1600" dirty="0" err="1"/>
              <a:t>các</a:t>
            </a:r>
            <a:r>
              <a:rPr lang="en-US" sz="1600" dirty="0"/>
              <a:t> </a:t>
            </a:r>
            <a:r>
              <a:rPr lang="en-US" sz="1600" dirty="0" err="1"/>
              <a:t>phương</a:t>
            </a:r>
            <a:r>
              <a:rPr lang="en-US" sz="1600" dirty="0"/>
              <a:t> </a:t>
            </a:r>
            <a:r>
              <a:rPr lang="en-US" sz="1600" dirty="0" err="1"/>
              <a:t>tiện</a:t>
            </a:r>
            <a:r>
              <a:rPr lang="en-US" sz="1600" dirty="0"/>
              <a:t> </a:t>
            </a:r>
            <a:r>
              <a:rPr lang="en-US" sz="1600" dirty="0" err="1"/>
              <a:t>giao</a:t>
            </a:r>
            <a:r>
              <a:rPr lang="en-US" sz="1600" dirty="0"/>
              <a:t> </a:t>
            </a:r>
            <a:r>
              <a:rPr lang="en-US" sz="1600" dirty="0" err="1"/>
              <a:t>tiếp</a:t>
            </a:r>
            <a:r>
              <a:rPr lang="en-US" sz="1600" dirty="0"/>
              <a:t> phi </a:t>
            </a:r>
            <a:r>
              <a:rPr lang="en-US" sz="1600" dirty="0" err="1"/>
              <a:t>ngôn</a:t>
            </a:r>
            <a:r>
              <a:rPr lang="en-US" sz="1600" dirty="0"/>
              <a:t> </a:t>
            </a:r>
            <a:r>
              <a:rPr lang="en-US" sz="1600" dirty="0" err="1"/>
              <a:t>ngữ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công</a:t>
            </a:r>
            <a:r>
              <a:rPr lang="en-US" sz="1600" dirty="0"/>
              <a:t> </a:t>
            </a:r>
            <a:r>
              <a:rPr lang="en-US" sz="1600" dirty="0" err="1"/>
              <a:t>dụng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chúng</a:t>
            </a:r>
            <a:r>
              <a:rPr lang="en-US" sz="1600" dirty="0"/>
              <a:t>.</a:t>
            </a:r>
          </a:p>
          <a:p>
            <a:pPr marL="571500" indent="-457200">
              <a:buAutoNum type="arabicPeriod"/>
            </a:pPr>
            <a:r>
              <a:rPr lang="en-US" sz="1600" dirty="0" err="1"/>
              <a:t>Bước</a:t>
            </a:r>
            <a:r>
              <a:rPr lang="en-US" sz="1600" dirty="0"/>
              <a:t> </a:t>
            </a:r>
            <a:r>
              <a:rPr lang="en-US" sz="1600" dirty="0" err="1"/>
              <a:t>đầu</a:t>
            </a:r>
            <a:r>
              <a:rPr lang="en-US" sz="1600" dirty="0"/>
              <a:t> </a:t>
            </a:r>
            <a:r>
              <a:rPr lang="en-US" sz="1600" dirty="0" err="1"/>
              <a:t>biết</a:t>
            </a:r>
            <a:r>
              <a:rPr lang="en-US" sz="1600" dirty="0"/>
              <a:t> </a:t>
            </a:r>
            <a:r>
              <a:rPr lang="en-US" sz="1600" dirty="0" err="1"/>
              <a:t>viết</a:t>
            </a:r>
            <a:r>
              <a:rPr lang="en-US" sz="1600" dirty="0"/>
              <a:t> </a:t>
            </a:r>
            <a:r>
              <a:rPr lang="en-US" sz="1600" dirty="0" err="1"/>
              <a:t>văn</a:t>
            </a:r>
            <a:r>
              <a:rPr lang="en-US" sz="1600" dirty="0"/>
              <a:t> </a:t>
            </a:r>
            <a:r>
              <a:rPr lang="en-US" sz="1600" dirty="0" err="1"/>
              <a:t>bản</a:t>
            </a:r>
            <a:r>
              <a:rPr lang="en-US" sz="1600" dirty="0"/>
              <a:t> </a:t>
            </a:r>
            <a:r>
              <a:rPr lang="en-US" sz="1600" dirty="0" err="1"/>
              <a:t>thuyết</a:t>
            </a:r>
            <a:r>
              <a:rPr lang="en-US" sz="1600" dirty="0"/>
              <a:t> </a:t>
            </a:r>
            <a:r>
              <a:rPr lang="en-US" sz="1600" dirty="0" err="1"/>
              <a:t>minh</a:t>
            </a:r>
            <a:r>
              <a:rPr lang="en-US" sz="1600" dirty="0"/>
              <a:t> </a:t>
            </a:r>
            <a:r>
              <a:rPr lang="en-US" sz="1600" dirty="0" err="1"/>
              <a:t>thuật</a:t>
            </a:r>
            <a:r>
              <a:rPr lang="en-US" sz="1600" dirty="0"/>
              <a:t> </a:t>
            </a:r>
            <a:r>
              <a:rPr lang="en-US" sz="1600" dirty="0" err="1"/>
              <a:t>lại</a:t>
            </a:r>
            <a:r>
              <a:rPr lang="en-US" sz="1600" dirty="0"/>
              <a:t> </a:t>
            </a:r>
            <a:r>
              <a:rPr lang="en-US" sz="1600" dirty="0" err="1"/>
              <a:t>một</a:t>
            </a:r>
            <a:r>
              <a:rPr lang="en-US" sz="1600" dirty="0"/>
              <a:t> </a:t>
            </a:r>
            <a:r>
              <a:rPr lang="en-US" sz="1600" dirty="0" err="1"/>
              <a:t>sự</a:t>
            </a:r>
            <a:r>
              <a:rPr lang="en-US" sz="1600" dirty="0"/>
              <a:t> </a:t>
            </a:r>
            <a:r>
              <a:rPr lang="en-US" sz="1600" dirty="0" err="1"/>
              <a:t>kiện</a:t>
            </a:r>
            <a:r>
              <a:rPr lang="en-US" sz="1600" dirty="0"/>
              <a:t>; </a:t>
            </a:r>
            <a:r>
              <a:rPr lang="en-US" sz="1600" dirty="0" err="1"/>
              <a:t>tóm</a:t>
            </a:r>
            <a:r>
              <a:rPr lang="en-US" sz="1600" dirty="0"/>
              <a:t> </a:t>
            </a:r>
            <a:r>
              <a:rPr lang="en-US" sz="1600" dirty="0" err="1"/>
              <a:t>tắt</a:t>
            </a:r>
            <a:r>
              <a:rPr lang="en-US" sz="1600" dirty="0"/>
              <a:t> </a:t>
            </a:r>
            <a:r>
              <a:rPr lang="en-US" sz="1600" dirty="0" err="1"/>
              <a:t>được</a:t>
            </a:r>
            <a:r>
              <a:rPr lang="en-US" sz="1600" dirty="0"/>
              <a:t> </a:t>
            </a:r>
            <a:r>
              <a:rPr lang="en-US" sz="1600" dirty="0" err="1"/>
              <a:t>nội</a:t>
            </a:r>
            <a:r>
              <a:rPr lang="en-US" sz="1600" dirty="0"/>
              <a:t> dung </a:t>
            </a:r>
            <a:r>
              <a:rPr lang="en-US" sz="1600" dirty="0" err="1"/>
              <a:t>trình</a:t>
            </a:r>
            <a:r>
              <a:rPr lang="en-US" sz="1600" dirty="0"/>
              <a:t> </a:t>
            </a:r>
            <a:r>
              <a:rPr lang="en-US" sz="1600" dirty="0" err="1"/>
              <a:t>bày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người</a:t>
            </a:r>
            <a:r>
              <a:rPr lang="en-US" sz="1600" dirty="0"/>
              <a:t> </a:t>
            </a:r>
            <a:r>
              <a:rPr lang="en-US" sz="1600" dirty="0" err="1"/>
              <a:t>khác</a:t>
            </a:r>
            <a:r>
              <a:rPr lang="en-US" sz="1600" dirty="0"/>
              <a:t>.</a:t>
            </a:r>
          </a:p>
          <a:p>
            <a:pPr marL="571500" indent="-457200">
              <a:buAutoNum type="arabicPeriod"/>
            </a:pPr>
            <a:r>
              <a:rPr lang="en-US" sz="1600" dirty="0" err="1"/>
              <a:t>Yêu</a:t>
            </a:r>
            <a:r>
              <a:rPr lang="en-US" sz="1600" dirty="0"/>
              <a:t> </a:t>
            </a:r>
            <a:r>
              <a:rPr lang="en-US" sz="1600" dirty="0" err="1"/>
              <a:t>quý</a:t>
            </a:r>
            <a:r>
              <a:rPr lang="en-US" sz="1600" dirty="0"/>
              <a:t>, </a:t>
            </a:r>
            <a:r>
              <a:rPr lang="en-US" sz="1600" dirty="0" err="1"/>
              <a:t>trân</a:t>
            </a:r>
            <a:r>
              <a:rPr lang="en-US" sz="1600" dirty="0"/>
              <a:t> </a:t>
            </a:r>
            <a:r>
              <a:rPr lang="en-US" sz="1600" dirty="0" err="1"/>
              <a:t>trọng</a:t>
            </a:r>
            <a:r>
              <a:rPr lang="en-US" sz="1600" dirty="0"/>
              <a:t> </a:t>
            </a:r>
            <a:r>
              <a:rPr lang="en-US" sz="1600" dirty="0" err="1"/>
              <a:t>thiên</a:t>
            </a:r>
            <a:r>
              <a:rPr lang="en-US" sz="1600" dirty="0"/>
              <a:t> </a:t>
            </a:r>
            <a:r>
              <a:rPr lang="en-US" sz="1600" dirty="0" err="1"/>
              <a:t>nhiên</a:t>
            </a:r>
            <a:r>
              <a:rPr lang="en-US" sz="1600" dirty="0"/>
              <a:t>, </a:t>
            </a:r>
            <a:r>
              <a:rPr lang="en-US" sz="1600" dirty="0" err="1"/>
              <a:t>tạo</a:t>
            </a:r>
            <a:r>
              <a:rPr lang="en-US" sz="1600" dirty="0"/>
              <a:t> </a:t>
            </a:r>
            <a:r>
              <a:rPr lang="en-US" sz="1600" dirty="0" err="1"/>
              <a:t>vật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sự</a:t>
            </a:r>
            <a:r>
              <a:rPr lang="en-US" sz="1600" dirty="0"/>
              <a:t> </a:t>
            </a:r>
            <a:r>
              <a:rPr lang="en-US" sz="1600" dirty="0" err="1"/>
              <a:t>sống</a:t>
            </a:r>
            <a:r>
              <a:rPr lang="en-US" sz="1600" dirty="0"/>
              <a:t> </a:t>
            </a:r>
            <a:r>
              <a:rPr lang="en-US" sz="1600" dirty="0" err="1"/>
              <a:t>muôn</a:t>
            </a:r>
            <a:r>
              <a:rPr lang="en-US" sz="1600" dirty="0"/>
              <a:t> </a:t>
            </a:r>
            <a:r>
              <a:rPr lang="en-US" sz="1600" dirty="0" err="1"/>
              <a:t>loài</a:t>
            </a:r>
            <a:r>
              <a:rPr lang="en-US" sz="1600" dirty="0"/>
              <a:t>.</a:t>
            </a:r>
          </a:p>
        </p:txBody>
      </p:sp>
      <p:sp>
        <p:nvSpPr>
          <p:cNvPr id="896" name="Google Shape;896;p36"/>
          <p:cNvSpPr txBox="1">
            <a:spLocks noGrp="1"/>
          </p:cNvSpPr>
          <p:nvPr>
            <p:ph type="title"/>
          </p:nvPr>
        </p:nvSpPr>
        <p:spPr>
          <a:xfrm>
            <a:off x="-838200" y="2043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Minion Pro Cond" pitchFamily="18" charset="0"/>
              </a:rPr>
              <a:t>Mục</a:t>
            </a:r>
            <a:r>
              <a:rPr lang="en-US" dirty="0">
                <a:latin typeface="Minion Pro Cond" pitchFamily="18" charset="0"/>
              </a:rPr>
              <a:t> </a:t>
            </a:r>
            <a:r>
              <a:rPr lang="en-US" dirty="0" err="1">
                <a:latin typeface="Minion Pro Cond" pitchFamily="18" charset="0"/>
              </a:rPr>
              <a:t>tiêu</a:t>
            </a:r>
            <a:r>
              <a:rPr lang="en-US" dirty="0">
                <a:latin typeface="Minion Pro Cond" pitchFamily="18" charset="0"/>
              </a:rPr>
              <a:t> </a:t>
            </a:r>
            <a:r>
              <a:rPr lang="en-US" dirty="0" err="1">
                <a:latin typeface="Minion Pro Cond" pitchFamily="18" charset="0"/>
              </a:rPr>
              <a:t>cần</a:t>
            </a:r>
            <a:r>
              <a:rPr lang="en-US" dirty="0">
                <a:latin typeface="Minion Pro Cond" pitchFamily="18" charset="0"/>
              </a:rPr>
              <a:t> </a:t>
            </a:r>
            <a:r>
              <a:rPr lang="en-US" dirty="0" err="1">
                <a:latin typeface="Minion Pro Cond" pitchFamily="18" charset="0"/>
              </a:rPr>
              <a:t>đạt</a:t>
            </a:r>
            <a:endParaRPr dirty="0">
              <a:latin typeface="Minion Pro Cond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39">
            <a:hlinkClick r:id="rId3" action="ppaction://hlinksldjump"/>
          </p:cNvPr>
          <p:cNvSpPr txBox="1"/>
          <p:nvPr/>
        </p:nvSpPr>
        <p:spPr>
          <a:xfrm>
            <a:off x="3753745" y="1342864"/>
            <a:ext cx="2424900" cy="15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148" name="Google Shape;1148;p39"/>
          <p:cNvGrpSpPr/>
          <p:nvPr/>
        </p:nvGrpSpPr>
        <p:grpSpPr>
          <a:xfrm>
            <a:off x="4519061" y="1945728"/>
            <a:ext cx="1863860" cy="917434"/>
            <a:chOff x="3392112" y="3039390"/>
            <a:chExt cx="2347148" cy="999995"/>
          </a:xfrm>
        </p:grpSpPr>
        <p:sp>
          <p:nvSpPr>
            <p:cNvPr id="1149" name="Google Shape;1149;p39"/>
            <p:cNvSpPr/>
            <p:nvPr/>
          </p:nvSpPr>
          <p:spPr>
            <a:xfrm>
              <a:off x="3392112" y="3851252"/>
              <a:ext cx="2347148" cy="188133"/>
            </a:xfrm>
            <a:custGeom>
              <a:avLst/>
              <a:gdLst/>
              <a:ahLst/>
              <a:cxnLst/>
              <a:rect l="l" t="t" r="r" b="b"/>
              <a:pathLst>
                <a:path w="136363" h="10930" extrusionOk="0">
                  <a:moveTo>
                    <a:pt x="68181" y="1"/>
                  </a:moveTo>
                  <a:cubicBezTo>
                    <a:pt x="30512" y="1"/>
                    <a:pt x="0" y="2456"/>
                    <a:pt x="0" y="5480"/>
                  </a:cubicBezTo>
                  <a:cubicBezTo>
                    <a:pt x="0" y="8475"/>
                    <a:pt x="30512" y="10930"/>
                    <a:pt x="68181" y="10930"/>
                  </a:cubicBezTo>
                  <a:cubicBezTo>
                    <a:pt x="105850" y="10930"/>
                    <a:pt x="136362" y="8475"/>
                    <a:pt x="136362" y="5480"/>
                  </a:cubicBezTo>
                  <a:cubicBezTo>
                    <a:pt x="136362" y="2456"/>
                    <a:pt x="105850" y="1"/>
                    <a:pt x="68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3778653" y="3518827"/>
              <a:ext cx="550473" cy="368003"/>
            </a:xfrm>
            <a:custGeom>
              <a:avLst/>
              <a:gdLst/>
              <a:ahLst/>
              <a:cxnLst/>
              <a:rect l="l" t="t" r="r" b="b"/>
              <a:pathLst>
                <a:path w="31981" h="21380" extrusionOk="0">
                  <a:moveTo>
                    <a:pt x="12966" y="0"/>
                  </a:moveTo>
                  <a:lnTo>
                    <a:pt x="7187" y="2515"/>
                  </a:lnTo>
                  <a:cubicBezTo>
                    <a:pt x="5390" y="3294"/>
                    <a:pt x="3534" y="4072"/>
                    <a:pt x="2037" y="5330"/>
                  </a:cubicBezTo>
                  <a:cubicBezTo>
                    <a:pt x="1198" y="5989"/>
                    <a:pt x="510" y="6797"/>
                    <a:pt x="1" y="7726"/>
                  </a:cubicBezTo>
                  <a:cubicBezTo>
                    <a:pt x="1618" y="8654"/>
                    <a:pt x="3384" y="9313"/>
                    <a:pt x="5091" y="10061"/>
                  </a:cubicBezTo>
                  <a:cubicBezTo>
                    <a:pt x="10541" y="12546"/>
                    <a:pt x="15451" y="16110"/>
                    <a:pt x="19464" y="20541"/>
                  </a:cubicBezTo>
                  <a:cubicBezTo>
                    <a:pt x="21560" y="21110"/>
                    <a:pt x="23716" y="21380"/>
                    <a:pt x="25872" y="21380"/>
                  </a:cubicBezTo>
                  <a:cubicBezTo>
                    <a:pt x="27998" y="21350"/>
                    <a:pt x="30094" y="20841"/>
                    <a:pt x="31980" y="19883"/>
                  </a:cubicBezTo>
                  <a:cubicBezTo>
                    <a:pt x="31291" y="19074"/>
                    <a:pt x="30513" y="18325"/>
                    <a:pt x="29674" y="17667"/>
                  </a:cubicBezTo>
                  <a:cubicBezTo>
                    <a:pt x="27129" y="15690"/>
                    <a:pt x="24135" y="14343"/>
                    <a:pt x="21200" y="13025"/>
                  </a:cubicBezTo>
                  <a:cubicBezTo>
                    <a:pt x="18146" y="11678"/>
                    <a:pt x="15032" y="10301"/>
                    <a:pt x="11798" y="9432"/>
                  </a:cubicBezTo>
                  <a:cubicBezTo>
                    <a:pt x="13385" y="8953"/>
                    <a:pt x="14942" y="8414"/>
                    <a:pt x="16439" y="7785"/>
                  </a:cubicBezTo>
                  <a:cubicBezTo>
                    <a:pt x="18176" y="7067"/>
                    <a:pt x="19883" y="6228"/>
                    <a:pt x="21171" y="4881"/>
                  </a:cubicBezTo>
                  <a:cubicBezTo>
                    <a:pt x="20272" y="4222"/>
                    <a:pt x="19314" y="3623"/>
                    <a:pt x="18356" y="3054"/>
                  </a:cubicBezTo>
                  <a:cubicBezTo>
                    <a:pt x="16589" y="1976"/>
                    <a:pt x="14793" y="898"/>
                    <a:pt x="129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5008916" y="3450269"/>
              <a:ext cx="489644" cy="413651"/>
            </a:xfrm>
            <a:custGeom>
              <a:avLst/>
              <a:gdLst/>
              <a:ahLst/>
              <a:cxnLst/>
              <a:rect l="l" t="t" r="r" b="b"/>
              <a:pathLst>
                <a:path w="28447" h="24032" extrusionOk="0">
                  <a:moveTo>
                    <a:pt x="14343" y="1"/>
                  </a:moveTo>
                  <a:lnTo>
                    <a:pt x="8145" y="1139"/>
                  </a:lnTo>
                  <a:cubicBezTo>
                    <a:pt x="6229" y="1528"/>
                    <a:pt x="4252" y="1887"/>
                    <a:pt x="2486" y="2755"/>
                  </a:cubicBezTo>
                  <a:cubicBezTo>
                    <a:pt x="1558" y="3235"/>
                    <a:pt x="689" y="3863"/>
                    <a:pt x="0" y="4642"/>
                  </a:cubicBezTo>
                  <a:cubicBezTo>
                    <a:pt x="1348" y="5900"/>
                    <a:pt x="2935" y="6948"/>
                    <a:pt x="4432" y="8055"/>
                  </a:cubicBezTo>
                  <a:cubicBezTo>
                    <a:pt x="9193" y="11679"/>
                    <a:pt x="13176" y="16260"/>
                    <a:pt x="16080" y="21500"/>
                  </a:cubicBezTo>
                  <a:cubicBezTo>
                    <a:pt x="17996" y="22518"/>
                    <a:pt x="20033" y="23267"/>
                    <a:pt x="22159" y="23716"/>
                  </a:cubicBezTo>
                  <a:cubicBezTo>
                    <a:pt x="23127" y="23926"/>
                    <a:pt x="24115" y="24032"/>
                    <a:pt x="25105" y="24032"/>
                  </a:cubicBezTo>
                  <a:cubicBezTo>
                    <a:pt x="26226" y="24032"/>
                    <a:pt x="27349" y="23896"/>
                    <a:pt x="28447" y="23626"/>
                  </a:cubicBezTo>
                  <a:cubicBezTo>
                    <a:pt x="27968" y="22668"/>
                    <a:pt x="27369" y="21799"/>
                    <a:pt x="26680" y="20961"/>
                  </a:cubicBezTo>
                  <a:cubicBezTo>
                    <a:pt x="24644" y="18446"/>
                    <a:pt x="22039" y="16499"/>
                    <a:pt x="19464" y="14553"/>
                  </a:cubicBezTo>
                  <a:cubicBezTo>
                    <a:pt x="16769" y="12547"/>
                    <a:pt x="14074" y="10511"/>
                    <a:pt x="11110" y="8924"/>
                  </a:cubicBezTo>
                  <a:cubicBezTo>
                    <a:pt x="12756" y="8834"/>
                    <a:pt x="14373" y="8624"/>
                    <a:pt x="15990" y="8355"/>
                  </a:cubicBezTo>
                  <a:cubicBezTo>
                    <a:pt x="17847" y="8055"/>
                    <a:pt x="19703" y="7606"/>
                    <a:pt x="21260" y="6588"/>
                  </a:cubicBezTo>
                  <a:cubicBezTo>
                    <a:pt x="20512" y="5750"/>
                    <a:pt x="19703" y="4941"/>
                    <a:pt x="18895" y="4163"/>
                  </a:cubicBezTo>
                  <a:cubicBezTo>
                    <a:pt x="17398" y="2726"/>
                    <a:pt x="15930" y="1288"/>
                    <a:pt x="143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3450342" y="3521753"/>
              <a:ext cx="380895" cy="178511"/>
            </a:xfrm>
            <a:custGeom>
              <a:avLst/>
              <a:gdLst/>
              <a:ahLst/>
              <a:cxnLst/>
              <a:rect l="l" t="t" r="r" b="b"/>
              <a:pathLst>
                <a:path w="22129" h="10371" extrusionOk="0">
                  <a:moveTo>
                    <a:pt x="19732" y="1"/>
                  </a:moveTo>
                  <a:cubicBezTo>
                    <a:pt x="19464" y="1"/>
                    <a:pt x="19191" y="52"/>
                    <a:pt x="18925" y="160"/>
                  </a:cubicBezTo>
                  <a:cubicBezTo>
                    <a:pt x="15781" y="1417"/>
                    <a:pt x="12128" y="2226"/>
                    <a:pt x="8624" y="3603"/>
                  </a:cubicBezTo>
                  <a:cubicBezTo>
                    <a:pt x="6888" y="4292"/>
                    <a:pt x="5211" y="5190"/>
                    <a:pt x="3684" y="6298"/>
                  </a:cubicBezTo>
                  <a:cubicBezTo>
                    <a:pt x="2186" y="7376"/>
                    <a:pt x="929" y="8753"/>
                    <a:pt x="1" y="10370"/>
                  </a:cubicBezTo>
                  <a:cubicBezTo>
                    <a:pt x="1168" y="9023"/>
                    <a:pt x="2606" y="7945"/>
                    <a:pt x="4253" y="7196"/>
                  </a:cubicBezTo>
                  <a:cubicBezTo>
                    <a:pt x="5840" y="6478"/>
                    <a:pt x="7516" y="5939"/>
                    <a:pt x="9253" y="5639"/>
                  </a:cubicBezTo>
                  <a:cubicBezTo>
                    <a:pt x="12697" y="4980"/>
                    <a:pt x="16320" y="4921"/>
                    <a:pt x="20093" y="4232"/>
                  </a:cubicBezTo>
                  <a:lnTo>
                    <a:pt x="20123" y="4202"/>
                  </a:lnTo>
                  <a:cubicBezTo>
                    <a:pt x="20272" y="4202"/>
                    <a:pt x="20392" y="4142"/>
                    <a:pt x="20512" y="4112"/>
                  </a:cubicBezTo>
                  <a:cubicBezTo>
                    <a:pt x="21620" y="3663"/>
                    <a:pt x="22129" y="2405"/>
                    <a:pt x="21710" y="1327"/>
                  </a:cubicBezTo>
                  <a:cubicBezTo>
                    <a:pt x="21368" y="509"/>
                    <a:pt x="20578" y="1"/>
                    <a:pt x="197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3764745" y="3319368"/>
              <a:ext cx="1628681" cy="520764"/>
            </a:xfrm>
            <a:custGeom>
              <a:avLst/>
              <a:gdLst/>
              <a:ahLst/>
              <a:cxnLst/>
              <a:rect l="l" t="t" r="r" b="b"/>
              <a:pathLst>
                <a:path w="94622" h="30255" extrusionOk="0">
                  <a:moveTo>
                    <a:pt x="84860" y="0"/>
                  </a:moveTo>
                  <a:lnTo>
                    <a:pt x="0" y="9073"/>
                  </a:lnTo>
                  <a:cubicBezTo>
                    <a:pt x="1616" y="14605"/>
                    <a:pt x="12147" y="30254"/>
                    <a:pt x="41673" y="30254"/>
                  </a:cubicBezTo>
                  <a:cubicBezTo>
                    <a:pt x="44432" y="30254"/>
                    <a:pt x="47356" y="30118"/>
                    <a:pt x="50455" y="29824"/>
                  </a:cubicBezTo>
                  <a:cubicBezTo>
                    <a:pt x="56174" y="29255"/>
                    <a:pt x="77224" y="26141"/>
                    <a:pt x="85938" y="17996"/>
                  </a:cubicBezTo>
                  <a:cubicBezTo>
                    <a:pt x="94621" y="9881"/>
                    <a:pt x="84860" y="0"/>
                    <a:pt x="848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3564771" y="3657904"/>
              <a:ext cx="507166" cy="319120"/>
            </a:xfrm>
            <a:custGeom>
              <a:avLst/>
              <a:gdLst/>
              <a:ahLst/>
              <a:cxnLst/>
              <a:rect l="l" t="t" r="r" b="b"/>
              <a:pathLst>
                <a:path w="29465" h="18540" extrusionOk="0">
                  <a:moveTo>
                    <a:pt x="20496" y="0"/>
                  </a:moveTo>
                  <a:cubicBezTo>
                    <a:pt x="20381" y="0"/>
                    <a:pt x="20266" y="2"/>
                    <a:pt x="20152" y="5"/>
                  </a:cubicBezTo>
                  <a:cubicBezTo>
                    <a:pt x="18715" y="1113"/>
                    <a:pt x="16858" y="1742"/>
                    <a:pt x="15092" y="2370"/>
                  </a:cubicBezTo>
                  <a:cubicBezTo>
                    <a:pt x="10570" y="3987"/>
                    <a:pt x="6228" y="5994"/>
                    <a:pt x="2066" y="8329"/>
                  </a:cubicBezTo>
                  <a:cubicBezTo>
                    <a:pt x="1288" y="8778"/>
                    <a:pt x="449" y="9317"/>
                    <a:pt x="150" y="10156"/>
                  </a:cubicBezTo>
                  <a:cubicBezTo>
                    <a:pt x="0" y="10725"/>
                    <a:pt x="30" y="11323"/>
                    <a:pt x="240" y="11892"/>
                  </a:cubicBezTo>
                  <a:cubicBezTo>
                    <a:pt x="898" y="14228"/>
                    <a:pt x="2725" y="16114"/>
                    <a:pt x="4791" y="17402"/>
                  </a:cubicBezTo>
                  <a:cubicBezTo>
                    <a:pt x="5510" y="17821"/>
                    <a:pt x="6228" y="18210"/>
                    <a:pt x="7007" y="18540"/>
                  </a:cubicBezTo>
                  <a:cubicBezTo>
                    <a:pt x="9253" y="18480"/>
                    <a:pt x="11498" y="18121"/>
                    <a:pt x="13654" y="17462"/>
                  </a:cubicBezTo>
                  <a:cubicBezTo>
                    <a:pt x="16259" y="16623"/>
                    <a:pt x="18535" y="15096"/>
                    <a:pt x="20302" y="13000"/>
                  </a:cubicBezTo>
                  <a:cubicBezTo>
                    <a:pt x="18745" y="11713"/>
                    <a:pt x="16469" y="11593"/>
                    <a:pt x="14463" y="11024"/>
                  </a:cubicBezTo>
                  <a:cubicBezTo>
                    <a:pt x="13834" y="10844"/>
                    <a:pt x="13205" y="10605"/>
                    <a:pt x="12576" y="10365"/>
                  </a:cubicBezTo>
                  <a:lnTo>
                    <a:pt x="12576" y="10365"/>
                  </a:lnTo>
                  <a:cubicBezTo>
                    <a:pt x="13654" y="10473"/>
                    <a:pt x="14743" y="10527"/>
                    <a:pt x="15836" y="10527"/>
                  </a:cubicBezTo>
                  <a:cubicBezTo>
                    <a:pt x="16565" y="10527"/>
                    <a:pt x="17295" y="10503"/>
                    <a:pt x="18026" y="10455"/>
                  </a:cubicBezTo>
                  <a:cubicBezTo>
                    <a:pt x="19373" y="10365"/>
                    <a:pt x="20721" y="10156"/>
                    <a:pt x="22008" y="9826"/>
                  </a:cubicBezTo>
                  <a:cubicBezTo>
                    <a:pt x="24194" y="9317"/>
                    <a:pt x="26260" y="8449"/>
                    <a:pt x="28117" y="7221"/>
                  </a:cubicBezTo>
                  <a:cubicBezTo>
                    <a:pt x="28506" y="6982"/>
                    <a:pt x="28806" y="6682"/>
                    <a:pt x="29045" y="6323"/>
                  </a:cubicBezTo>
                  <a:cubicBezTo>
                    <a:pt x="29464" y="5544"/>
                    <a:pt x="29105" y="4586"/>
                    <a:pt x="28626" y="3838"/>
                  </a:cubicBezTo>
                  <a:cubicBezTo>
                    <a:pt x="26921" y="1207"/>
                    <a:pt x="23681" y="0"/>
                    <a:pt x="204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4780593" y="3600259"/>
              <a:ext cx="548924" cy="379209"/>
            </a:xfrm>
            <a:custGeom>
              <a:avLst/>
              <a:gdLst/>
              <a:ahLst/>
              <a:cxnLst/>
              <a:rect l="l" t="t" r="r" b="b"/>
              <a:pathLst>
                <a:path w="31891" h="22031" extrusionOk="0">
                  <a:moveTo>
                    <a:pt x="9822" y="0"/>
                  </a:moveTo>
                  <a:cubicBezTo>
                    <a:pt x="6768" y="30"/>
                    <a:pt x="3833" y="1258"/>
                    <a:pt x="1677" y="3474"/>
                  </a:cubicBezTo>
                  <a:cubicBezTo>
                    <a:pt x="749" y="4462"/>
                    <a:pt x="1" y="5719"/>
                    <a:pt x="120" y="7067"/>
                  </a:cubicBezTo>
                  <a:cubicBezTo>
                    <a:pt x="270" y="8055"/>
                    <a:pt x="749" y="8953"/>
                    <a:pt x="1468" y="9612"/>
                  </a:cubicBezTo>
                  <a:cubicBezTo>
                    <a:pt x="3175" y="11409"/>
                    <a:pt x="5570" y="12067"/>
                    <a:pt x="7995" y="12606"/>
                  </a:cubicBezTo>
                  <a:cubicBezTo>
                    <a:pt x="10002" y="13055"/>
                    <a:pt x="12667" y="13085"/>
                    <a:pt x="14254" y="13205"/>
                  </a:cubicBezTo>
                  <a:cubicBezTo>
                    <a:pt x="14553" y="13205"/>
                    <a:pt x="14882" y="13235"/>
                    <a:pt x="15242" y="13235"/>
                  </a:cubicBezTo>
                  <a:lnTo>
                    <a:pt x="15721" y="15271"/>
                  </a:lnTo>
                  <a:cubicBezTo>
                    <a:pt x="16110" y="17008"/>
                    <a:pt x="16559" y="18835"/>
                    <a:pt x="17817" y="20092"/>
                  </a:cubicBezTo>
                  <a:cubicBezTo>
                    <a:pt x="18775" y="21020"/>
                    <a:pt x="20123" y="21499"/>
                    <a:pt x="21440" y="21769"/>
                  </a:cubicBezTo>
                  <a:cubicBezTo>
                    <a:pt x="22325" y="21944"/>
                    <a:pt x="23177" y="22031"/>
                    <a:pt x="24008" y="22031"/>
                  </a:cubicBezTo>
                  <a:cubicBezTo>
                    <a:pt x="26298" y="22031"/>
                    <a:pt x="28419" y="21375"/>
                    <a:pt x="30573" y="20122"/>
                  </a:cubicBezTo>
                  <a:cubicBezTo>
                    <a:pt x="31172" y="19763"/>
                    <a:pt x="31800" y="19284"/>
                    <a:pt x="31860" y="18625"/>
                  </a:cubicBezTo>
                  <a:cubicBezTo>
                    <a:pt x="31890" y="18086"/>
                    <a:pt x="31441" y="17487"/>
                    <a:pt x="31202" y="17158"/>
                  </a:cubicBezTo>
                  <a:cubicBezTo>
                    <a:pt x="30004" y="15421"/>
                    <a:pt x="28776" y="12996"/>
                    <a:pt x="26261" y="10211"/>
                  </a:cubicBezTo>
                  <a:cubicBezTo>
                    <a:pt x="24554" y="8324"/>
                    <a:pt x="22518" y="6707"/>
                    <a:pt x="20632" y="4971"/>
                  </a:cubicBezTo>
                  <a:cubicBezTo>
                    <a:pt x="19883" y="4252"/>
                    <a:pt x="19104" y="3563"/>
                    <a:pt x="18296" y="2935"/>
                  </a:cubicBezTo>
                  <a:cubicBezTo>
                    <a:pt x="15871" y="1048"/>
                    <a:pt x="12906" y="30"/>
                    <a:pt x="98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5035217" y="3303464"/>
              <a:ext cx="589614" cy="322080"/>
            </a:xfrm>
            <a:custGeom>
              <a:avLst/>
              <a:gdLst/>
              <a:ahLst/>
              <a:cxnLst/>
              <a:rect l="l" t="t" r="r" b="b"/>
              <a:pathLst>
                <a:path w="34255" h="18712" extrusionOk="0">
                  <a:moveTo>
                    <a:pt x="33484" y="1"/>
                  </a:moveTo>
                  <a:cubicBezTo>
                    <a:pt x="32765" y="1"/>
                    <a:pt x="32073" y="159"/>
                    <a:pt x="31440" y="475"/>
                  </a:cubicBezTo>
                  <a:cubicBezTo>
                    <a:pt x="30153" y="1104"/>
                    <a:pt x="29194" y="2152"/>
                    <a:pt x="28266" y="3230"/>
                  </a:cubicBezTo>
                  <a:cubicBezTo>
                    <a:pt x="27368" y="4308"/>
                    <a:pt x="26500" y="5446"/>
                    <a:pt x="25392" y="6314"/>
                  </a:cubicBezTo>
                  <a:cubicBezTo>
                    <a:pt x="23655" y="7631"/>
                    <a:pt x="21469" y="8200"/>
                    <a:pt x="19283" y="8350"/>
                  </a:cubicBezTo>
                  <a:cubicBezTo>
                    <a:pt x="18115" y="8410"/>
                    <a:pt x="13474" y="8170"/>
                    <a:pt x="10390" y="10326"/>
                  </a:cubicBezTo>
                  <a:cubicBezTo>
                    <a:pt x="9851" y="10716"/>
                    <a:pt x="9372" y="11045"/>
                    <a:pt x="8953" y="11344"/>
                  </a:cubicBezTo>
                  <a:cubicBezTo>
                    <a:pt x="7066" y="12722"/>
                    <a:pt x="6258" y="13231"/>
                    <a:pt x="3593" y="13890"/>
                  </a:cubicBezTo>
                  <a:cubicBezTo>
                    <a:pt x="2455" y="14189"/>
                    <a:pt x="1257" y="14399"/>
                    <a:pt x="89" y="14548"/>
                  </a:cubicBezTo>
                  <a:cubicBezTo>
                    <a:pt x="1" y="16790"/>
                    <a:pt x="2469" y="18712"/>
                    <a:pt x="5633" y="18712"/>
                  </a:cubicBezTo>
                  <a:cubicBezTo>
                    <a:pt x="5682" y="18712"/>
                    <a:pt x="5730" y="18711"/>
                    <a:pt x="5779" y="18710"/>
                  </a:cubicBezTo>
                  <a:cubicBezTo>
                    <a:pt x="6467" y="18651"/>
                    <a:pt x="7126" y="18561"/>
                    <a:pt x="7785" y="18471"/>
                  </a:cubicBezTo>
                  <a:cubicBezTo>
                    <a:pt x="9492" y="18231"/>
                    <a:pt x="11079" y="17992"/>
                    <a:pt x="12276" y="17722"/>
                  </a:cubicBezTo>
                  <a:cubicBezTo>
                    <a:pt x="16409" y="16824"/>
                    <a:pt x="20391" y="15327"/>
                    <a:pt x="24104" y="13231"/>
                  </a:cubicBezTo>
                  <a:cubicBezTo>
                    <a:pt x="27757" y="11165"/>
                    <a:pt x="31051" y="8230"/>
                    <a:pt x="33027" y="4487"/>
                  </a:cubicBezTo>
                  <a:cubicBezTo>
                    <a:pt x="33746" y="3140"/>
                    <a:pt x="34255" y="1493"/>
                    <a:pt x="33985" y="26"/>
                  </a:cubicBezTo>
                  <a:cubicBezTo>
                    <a:pt x="33817" y="9"/>
                    <a:pt x="33650" y="1"/>
                    <a:pt x="33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5036749" y="3210293"/>
              <a:ext cx="609219" cy="343080"/>
            </a:xfrm>
            <a:custGeom>
              <a:avLst/>
              <a:gdLst/>
              <a:ahLst/>
              <a:cxnLst/>
              <a:rect l="l" t="t" r="r" b="b"/>
              <a:pathLst>
                <a:path w="35394" h="19932" extrusionOk="0">
                  <a:moveTo>
                    <a:pt x="28766" y="0"/>
                  </a:moveTo>
                  <a:cubicBezTo>
                    <a:pt x="25997" y="0"/>
                    <a:pt x="23258" y="748"/>
                    <a:pt x="20871" y="2175"/>
                  </a:cubicBezTo>
                  <a:cubicBezTo>
                    <a:pt x="18326" y="3642"/>
                    <a:pt x="16050" y="5529"/>
                    <a:pt x="14194" y="7804"/>
                  </a:cubicBezTo>
                  <a:cubicBezTo>
                    <a:pt x="12068" y="10350"/>
                    <a:pt x="11080" y="12356"/>
                    <a:pt x="7426" y="14302"/>
                  </a:cubicBezTo>
                  <a:cubicBezTo>
                    <a:pt x="6468" y="14811"/>
                    <a:pt x="5450" y="15290"/>
                    <a:pt x="4432" y="15679"/>
                  </a:cubicBezTo>
                  <a:cubicBezTo>
                    <a:pt x="3654" y="15979"/>
                    <a:pt x="2905" y="16248"/>
                    <a:pt x="2156" y="16488"/>
                  </a:cubicBezTo>
                  <a:cubicBezTo>
                    <a:pt x="1378" y="16997"/>
                    <a:pt x="779" y="17686"/>
                    <a:pt x="390" y="18524"/>
                  </a:cubicBezTo>
                  <a:cubicBezTo>
                    <a:pt x="150" y="18973"/>
                    <a:pt x="30" y="19452"/>
                    <a:pt x="0" y="19931"/>
                  </a:cubicBezTo>
                  <a:cubicBezTo>
                    <a:pt x="1198" y="19812"/>
                    <a:pt x="2366" y="19572"/>
                    <a:pt x="3534" y="19303"/>
                  </a:cubicBezTo>
                  <a:cubicBezTo>
                    <a:pt x="6199" y="18614"/>
                    <a:pt x="6977" y="18105"/>
                    <a:pt x="8894" y="16757"/>
                  </a:cubicBezTo>
                  <a:cubicBezTo>
                    <a:pt x="9313" y="16458"/>
                    <a:pt x="9792" y="16129"/>
                    <a:pt x="10331" y="15739"/>
                  </a:cubicBezTo>
                  <a:cubicBezTo>
                    <a:pt x="13415" y="13553"/>
                    <a:pt x="18026" y="13823"/>
                    <a:pt x="19224" y="13733"/>
                  </a:cubicBezTo>
                  <a:cubicBezTo>
                    <a:pt x="21380" y="13583"/>
                    <a:pt x="23596" y="13014"/>
                    <a:pt x="25333" y="11697"/>
                  </a:cubicBezTo>
                  <a:cubicBezTo>
                    <a:pt x="26440" y="10859"/>
                    <a:pt x="27309" y="9721"/>
                    <a:pt x="28207" y="8643"/>
                  </a:cubicBezTo>
                  <a:cubicBezTo>
                    <a:pt x="29105" y="7565"/>
                    <a:pt x="30094" y="6487"/>
                    <a:pt x="31351" y="5888"/>
                  </a:cubicBezTo>
                  <a:cubicBezTo>
                    <a:pt x="31993" y="5579"/>
                    <a:pt x="32672" y="5402"/>
                    <a:pt x="33359" y="5402"/>
                  </a:cubicBezTo>
                  <a:cubicBezTo>
                    <a:pt x="33538" y="5402"/>
                    <a:pt x="33717" y="5414"/>
                    <a:pt x="33896" y="5439"/>
                  </a:cubicBezTo>
                  <a:cubicBezTo>
                    <a:pt x="34435" y="5499"/>
                    <a:pt x="34944" y="5678"/>
                    <a:pt x="35394" y="6008"/>
                  </a:cubicBezTo>
                  <a:cubicBezTo>
                    <a:pt x="35004" y="4031"/>
                    <a:pt x="34346" y="2085"/>
                    <a:pt x="32639" y="917"/>
                  </a:cubicBezTo>
                  <a:cubicBezTo>
                    <a:pt x="31711" y="348"/>
                    <a:pt x="30633" y="19"/>
                    <a:pt x="29525" y="19"/>
                  </a:cubicBezTo>
                  <a:cubicBezTo>
                    <a:pt x="29272" y="7"/>
                    <a:pt x="29018" y="0"/>
                    <a:pt x="287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3764745" y="3039390"/>
              <a:ext cx="1482306" cy="642319"/>
            </a:xfrm>
            <a:custGeom>
              <a:avLst/>
              <a:gdLst/>
              <a:ahLst/>
              <a:cxnLst/>
              <a:rect l="l" t="t" r="r" b="b"/>
              <a:pathLst>
                <a:path w="86118" h="37317" extrusionOk="0">
                  <a:moveTo>
                    <a:pt x="42994" y="1"/>
                  </a:moveTo>
                  <a:cubicBezTo>
                    <a:pt x="41567" y="1"/>
                    <a:pt x="40130" y="61"/>
                    <a:pt x="38687" y="187"/>
                  </a:cubicBezTo>
                  <a:cubicBezTo>
                    <a:pt x="18445" y="1953"/>
                    <a:pt x="5809" y="16655"/>
                    <a:pt x="0" y="25339"/>
                  </a:cubicBezTo>
                  <a:cubicBezTo>
                    <a:pt x="11977" y="33483"/>
                    <a:pt x="20062" y="37256"/>
                    <a:pt x="40993" y="37316"/>
                  </a:cubicBezTo>
                  <a:cubicBezTo>
                    <a:pt x="41037" y="37316"/>
                    <a:pt x="41081" y="37316"/>
                    <a:pt x="41125" y="37316"/>
                  </a:cubicBezTo>
                  <a:cubicBezTo>
                    <a:pt x="61284" y="37316"/>
                    <a:pt x="79514" y="23706"/>
                    <a:pt x="86117" y="16506"/>
                  </a:cubicBezTo>
                  <a:cubicBezTo>
                    <a:pt x="75541" y="8470"/>
                    <a:pt x="59921" y="1"/>
                    <a:pt x="429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4484761" y="3172856"/>
              <a:ext cx="384493" cy="321237"/>
            </a:xfrm>
            <a:custGeom>
              <a:avLst/>
              <a:gdLst/>
              <a:ahLst/>
              <a:cxnLst/>
              <a:rect l="l" t="t" r="r" b="b"/>
              <a:pathLst>
                <a:path w="22338" h="18663" extrusionOk="0">
                  <a:moveTo>
                    <a:pt x="11486" y="0"/>
                  </a:moveTo>
                  <a:cubicBezTo>
                    <a:pt x="11291" y="0"/>
                    <a:pt x="11095" y="49"/>
                    <a:pt x="10899" y="98"/>
                  </a:cubicBezTo>
                  <a:cubicBezTo>
                    <a:pt x="8145" y="757"/>
                    <a:pt x="5390" y="1266"/>
                    <a:pt x="2575" y="1595"/>
                  </a:cubicBezTo>
                  <a:cubicBezTo>
                    <a:pt x="1078" y="1775"/>
                    <a:pt x="0" y="3122"/>
                    <a:pt x="150" y="4619"/>
                  </a:cubicBezTo>
                  <a:cubicBezTo>
                    <a:pt x="479" y="8392"/>
                    <a:pt x="779" y="12225"/>
                    <a:pt x="1018" y="16058"/>
                  </a:cubicBezTo>
                  <a:cubicBezTo>
                    <a:pt x="1138" y="17525"/>
                    <a:pt x="2366" y="18663"/>
                    <a:pt x="3833" y="18663"/>
                  </a:cubicBezTo>
                  <a:lnTo>
                    <a:pt x="4132" y="18663"/>
                  </a:lnTo>
                  <a:cubicBezTo>
                    <a:pt x="9762" y="18034"/>
                    <a:pt x="15301" y="16567"/>
                    <a:pt x="20511" y="14321"/>
                  </a:cubicBezTo>
                  <a:cubicBezTo>
                    <a:pt x="21230" y="13992"/>
                    <a:pt x="21799" y="13393"/>
                    <a:pt x="22068" y="12644"/>
                  </a:cubicBezTo>
                  <a:cubicBezTo>
                    <a:pt x="22338" y="11926"/>
                    <a:pt x="22278" y="11117"/>
                    <a:pt x="21919" y="10458"/>
                  </a:cubicBezTo>
                  <a:cubicBezTo>
                    <a:pt x="19853" y="6476"/>
                    <a:pt x="16888" y="3092"/>
                    <a:pt x="13265" y="487"/>
                  </a:cubicBezTo>
                  <a:cubicBezTo>
                    <a:pt x="12820" y="182"/>
                    <a:pt x="12299" y="5"/>
                    <a:pt x="11747" y="5"/>
                  </a:cubicBezTo>
                  <a:cubicBezTo>
                    <a:pt x="11704" y="5"/>
                    <a:pt x="11661" y="6"/>
                    <a:pt x="11618" y="8"/>
                  </a:cubicBezTo>
                  <a:cubicBezTo>
                    <a:pt x="11574" y="3"/>
                    <a:pt x="11530" y="0"/>
                    <a:pt x="114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4733689" y="3107018"/>
              <a:ext cx="371618" cy="274729"/>
            </a:xfrm>
            <a:custGeom>
              <a:avLst/>
              <a:gdLst/>
              <a:ahLst/>
              <a:cxnLst/>
              <a:rect l="l" t="t" r="r" b="b"/>
              <a:pathLst>
                <a:path w="21590" h="15961" extrusionOk="0">
                  <a:moveTo>
                    <a:pt x="5780" y="0"/>
                  </a:moveTo>
                  <a:cubicBezTo>
                    <a:pt x="5510" y="0"/>
                    <a:pt x="5241" y="60"/>
                    <a:pt x="5001" y="210"/>
                  </a:cubicBezTo>
                  <a:cubicBezTo>
                    <a:pt x="3774" y="899"/>
                    <a:pt x="2516" y="1528"/>
                    <a:pt x="1288" y="2067"/>
                  </a:cubicBezTo>
                  <a:cubicBezTo>
                    <a:pt x="210" y="2576"/>
                    <a:pt x="1" y="4043"/>
                    <a:pt x="929" y="4791"/>
                  </a:cubicBezTo>
                  <a:cubicBezTo>
                    <a:pt x="4283" y="7576"/>
                    <a:pt x="6978" y="11050"/>
                    <a:pt x="8834" y="15002"/>
                  </a:cubicBezTo>
                  <a:cubicBezTo>
                    <a:pt x="9104" y="15601"/>
                    <a:pt x="9672" y="15960"/>
                    <a:pt x="10331" y="15960"/>
                  </a:cubicBezTo>
                  <a:cubicBezTo>
                    <a:pt x="10571" y="15960"/>
                    <a:pt x="10840" y="15900"/>
                    <a:pt x="11080" y="15751"/>
                  </a:cubicBezTo>
                  <a:cubicBezTo>
                    <a:pt x="14493" y="13984"/>
                    <a:pt x="17787" y="11948"/>
                    <a:pt x="20901" y="9702"/>
                  </a:cubicBezTo>
                  <a:cubicBezTo>
                    <a:pt x="21350" y="9373"/>
                    <a:pt x="21590" y="8864"/>
                    <a:pt x="21560" y="8295"/>
                  </a:cubicBezTo>
                  <a:cubicBezTo>
                    <a:pt x="21530" y="7756"/>
                    <a:pt x="21231" y="7247"/>
                    <a:pt x="20781" y="6977"/>
                  </a:cubicBezTo>
                  <a:cubicBezTo>
                    <a:pt x="16200" y="4222"/>
                    <a:pt x="11379" y="1917"/>
                    <a:pt x="6349" y="90"/>
                  </a:cubicBezTo>
                  <a:cubicBezTo>
                    <a:pt x="6169" y="30"/>
                    <a:pt x="5989" y="0"/>
                    <a:pt x="57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4109030" y="3193907"/>
              <a:ext cx="377281" cy="300186"/>
            </a:xfrm>
            <a:custGeom>
              <a:avLst/>
              <a:gdLst/>
              <a:ahLst/>
              <a:cxnLst/>
              <a:rect l="l" t="t" r="r" b="b"/>
              <a:pathLst>
                <a:path w="21919" h="17440" extrusionOk="0">
                  <a:moveTo>
                    <a:pt x="10153" y="0"/>
                  </a:moveTo>
                  <a:cubicBezTo>
                    <a:pt x="10104" y="0"/>
                    <a:pt x="10054" y="4"/>
                    <a:pt x="10001" y="13"/>
                  </a:cubicBezTo>
                  <a:cubicBezTo>
                    <a:pt x="8983" y="13"/>
                    <a:pt x="7995" y="462"/>
                    <a:pt x="7336" y="1241"/>
                  </a:cubicBezTo>
                  <a:cubicBezTo>
                    <a:pt x="4761" y="4235"/>
                    <a:pt x="2635" y="7559"/>
                    <a:pt x="988" y="11152"/>
                  </a:cubicBezTo>
                  <a:cubicBezTo>
                    <a:pt x="0" y="13278"/>
                    <a:pt x="1348" y="15763"/>
                    <a:pt x="3683" y="16092"/>
                  </a:cubicBezTo>
                  <a:cubicBezTo>
                    <a:pt x="8534" y="16781"/>
                    <a:pt x="14822" y="17230"/>
                    <a:pt x="18146" y="17440"/>
                  </a:cubicBezTo>
                  <a:lnTo>
                    <a:pt x="18356" y="17440"/>
                  </a:lnTo>
                  <a:cubicBezTo>
                    <a:pt x="19344" y="17410"/>
                    <a:pt x="20272" y="16991"/>
                    <a:pt x="20931" y="16272"/>
                  </a:cubicBezTo>
                  <a:cubicBezTo>
                    <a:pt x="21589" y="15583"/>
                    <a:pt x="21919" y="14625"/>
                    <a:pt x="21859" y="13667"/>
                  </a:cubicBezTo>
                  <a:cubicBezTo>
                    <a:pt x="21619" y="10403"/>
                    <a:pt x="21380" y="7079"/>
                    <a:pt x="21080" y="3846"/>
                  </a:cubicBezTo>
                  <a:cubicBezTo>
                    <a:pt x="20931" y="2079"/>
                    <a:pt x="19493" y="702"/>
                    <a:pt x="17727" y="642"/>
                  </a:cubicBezTo>
                  <a:cubicBezTo>
                    <a:pt x="15301" y="552"/>
                    <a:pt x="12906" y="372"/>
                    <a:pt x="10510" y="43"/>
                  </a:cubicBezTo>
                  <a:cubicBezTo>
                    <a:pt x="10383" y="22"/>
                    <a:pt x="10271" y="0"/>
                    <a:pt x="101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4161080" y="3047239"/>
              <a:ext cx="621079" cy="143397"/>
            </a:xfrm>
            <a:custGeom>
              <a:avLst/>
              <a:gdLst/>
              <a:ahLst/>
              <a:cxnLst/>
              <a:rect l="l" t="t" r="r" b="b"/>
              <a:pathLst>
                <a:path w="36083" h="8331" extrusionOk="0">
                  <a:moveTo>
                    <a:pt x="19973" y="0"/>
                  </a:moveTo>
                  <a:cubicBezTo>
                    <a:pt x="18536" y="0"/>
                    <a:pt x="17098" y="60"/>
                    <a:pt x="15691" y="180"/>
                  </a:cubicBezTo>
                  <a:cubicBezTo>
                    <a:pt x="10481" y="659"/>
                    <a:pt x="5360" y="2036"/>
                    <a:pt x="629" y="4252"/>
                  </a:cubicBezTo>
                  <a:cubicBezTo>
                    <a:pt x="240" y="4432"/>
                    <a:pt x="1" y="4821"/>
                    <a:pt x="31" y="5240"/>
                  </a:cubicBezTo>
                  <a:cubicBezTo>
                    <a:pt x="60" y="5659"/>
                    <a:pt x="330" y="6019"/>
                    <a:pt x="749" y="6138"/>
                  </a:cubicBezTo>
                  <a:cubicBezTo>
                    <a:pt x="2306" y="6647"/>
                    <a:pt x="3923" y="7037"/>
                    <a:pt x="5540" y="7336"/>
                  </a:cubicBezTo>
                  <a:cubicBezTo>
                    <a:pt x="9430" y="7975"/>
                    <a:pt x="13347" y="8331"/>
                    <a:pt x="17288" y="8331"/>
                  </a:cubicBezTo>
                  <a:cubicBezTo>
                    <a:pt x="17594" y="8331"/>
                    <a:pt x="17900" y="8329"/>
                    <a:pt x="18206" y="8324"/>
                  </a:cubicBezTo>
                  <a:lnTo>
                    <a:pt x="18655" y="8324"/>
                  </a:lnTo>
                  <a:cubicBezTo>
                    <a:pt x="22788" y="8294"/>
                    <a:pt x="26890" y="7516"/>
                    <a:pt x="30782" y="6079"/>
                  </a:cubicBezTo>
                  <a:cubicBezTo>
                    <a:pt x="32399" y="5510"/>
                    <a:pt x="33956" y="4851"/>
                    <a:pt x="35484" y="4102"/>
                  </a:cubicBezTo>
                  <a:cubicBezTo>
                    <a:pt x="35873" y="3923"/>
                    <a:pt x="36082" y="3533"/>
                    <a:pt x="36052" y="3114"/>
                  </a:cubicBezTo>
                  <a:cubicBezTo>
                    <a:pt x="36023" y="2695"/>
                    <a:pt x="35693" y="2336"/>
                    <a:pt x="35304" y="2216"/>
                  </a:cubicBezTo>
                  <a:cubicBezTo>
                    <a:pt x="30303" y="779"/>
                    <a:pt x="25153" y="30"/>
                    <a:pt x="199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3888951" y="3152889"/>
              <a:ext cx="322149" cy="290702"/>
            </a:xfrm>
            <a:custGeom>
              <a:avLst/>
              <a:gdLst/>
              <a:ahLst/>
              <a:cxnLst/>
              <a:rect l="l" t="t" r="r" b="b"/>
              <a:pathLst>
                <a:path w="18716" h="16889" extrusionOk="0">
                  <a:moveTo>
                    <a:pt x="13445" y="0"/>
                  </a:moveTo>
                  <a:cubicBezTo>
                    <a:pt x="13026" y="30"/>
                    <a:pt x="12637" y="120"/>
                    <a:pt x="12307" y="330"/>
                  </a:cubicBezTo>
                  <a:cubicBezTo>
                    <a:pt x="8055" y="2905"/>
                    <a:pt x="4133" y="6019"/>
                    <a:pt x="719" y="9642"/>
                  </a:cubicBezTo>
                  <a:cubicBezTo>
                    <a:pt x="210" y="10121"/>
                    <a:pt x="0" y="10840"/>
                    <a:pt x="90" y="11529"/>
                  </a:cubicBezTo>
                  <a:cubicBezTo>
                    <a:pt x="180" y="12217"/>
                    <a:pt x="629" y="12846"/>
                    <a:pt x="1258" y="13175"/>
                  </a:cubicBezTo>
                  <a:cubicBezTo>
                    <a:pt x="3743" y="14583"/>
                    <a:pt x="6378" y="15781"/>
                    <a:pt x="9103" y="16739"/>
                  </a:cubicBezTo>
                  <a:cubicBezTo>
                    <a:pt x="9343" y="16829"/>
                    <a:pt x="9582" y="16858"/>
                    <a:pt x="9852" y="16858"/>
                  </a:cubicBezTo>
                  <a:lnTo>
                    <a:pt x="9852" y="16888"/>
                  </a:lnTo>
                  <a:cubicBezTo>
                    <a:pt x="10780" y="16888"/>
                    <a:pt x="11618" y="16320"/>
                    <a:pt x="11948" y="15421"/>
                  </a:cubicBezTo>
                  <a:cubicBezTo>
                    <a:pt x="13475" y="11559"/>
                    <a:pt x="15541" y="7905"/>
                    <a:pt x="18086" y="4642"/>
                  </a:cubicBezTo>
                  <a:cubicBezTo>
                    <a:pt x="18565" y="4043"/>
                    <a:pt x="18715" y="3294"/>
                    <a:pt x="18476" y="2576"/>
                  </a:cubicBezTo>
                  <a:cubicBezTo>
                    <a:pt x="18236" y="1857"/>
                    <a:pt x="17667" y="1288"/>
                    <a:pt x="16948" y="1078"/>
                  </a:cubicBezTo>
                  <a:cubicBezTo>
                    <a:pt x="16020" y="809"/>
                    <a:pt x="15122" y="509"/>
                    <a:pt x="14224" y="150"/>
                  </a:cubicBezTo>
                  <a:cubicBezTo>
                    <a:pt x="13984" y="60"/>
                    <a:pt x="13715" y="0"/>
                    <a:pt x="134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3789480" y="3269366"/>
              <a:ext cx="1425608" cy="404098"/>
            </a:xfrm>
            <a:custGeom>
              <a:avLst/>
              <a:gdLst/>
              <a:ahLst/>
              <a:cxnLst/>
              <a:rect l="l" t="t" r="r" b="b"/>
              <a:pathLst>
                <a:path w="82824" h="23477" extrusionOk="0">
                  <a:moveTo>
                    <a:pt x="78602" y="1"/>
                  </a:moveTo>
                  <a:cubicBezTo>
                    <a:pt x="77973" y="1"/>
                    <a:pt x="77374" y="210"/>
                    <a:pt x="76865" y="599"/>
                  </a:cubicBezTo>
                  <a:cubicBezTo>
                    <a:pt x="72913" y="3504"/>
                    <a:pt x="68721" y="6049"/>
                    <a:pt x="64319" y="8175"/>
                  </a:cubicBezTo>
                  <a:cubicBezTo>
                    <a:pt x="56474" y="11948"/>
                    <a:pt x="48688" y="13984"/>
                    <a:pt x="41203" y="14194"/>
                  </a:cubicBezTo>
                  <a:lnTo>
                    <a:pt x="39765" y="14194"/>
                  </a:lnTo>
                  <a:cubicBezTo>
                    <a:pt x="30183" y="14164"/>
                    <a:pt x="23236" y="13385"/>
                    <a:pt x="17188" y="11649"/>
                  </a:cubicBezTo>
                  <a:cubicBezTo>
                    <a:pt x="13295" y="10511"/>
                    <a:pt x="9552" y="8924"/>
                    <a:pt x="6049" y="6888"/>
                  </a:cubicBezTo>
                  <a:cubicBezTo>
                    <a:pt x="5600" y="6648"/>
                    <a:pt x="5121" y="6528"/>
                    <a:pt x="4612" y="6528"/>
                  </a:cubicBezTo>
                  <a:cubicBezTo>
                    <a:pt x="3713" y="6528"/>
                    <a:pt x="2875" y="6947"/>
                    <a:pt x="2306" y="7636"/>
                  </a:cubicBezTo>
                  <a:cubicBezTo>
                    <a:pt x="1857" y="8205"/>
                    <a:pt x="1438" y="8774"/>
                    <a:pt x="1018" y="9313"/>
                  </a:cubicBezTo>
                  <a:cubicBezTo>
                    <a:pt x="0" y="10660"/>
                    <a:pt x="360" y="12607"/>
                    <a:pt x="1767" y="13535"/>
                  </a:cubicBezTo>
                  <a:cubicBezTo>
                    <a:pt x="12068" y="20242"/>
                    <a:pt x="20362" y="23446"/>
                    <a:pt x="39586" y="23476"/>
                  </a:cubicBezTo>
                  <a:lnTo>
                    <a:pt x="39705" y="23476"/>
                  </a:lnTo>
                  <a:cubicBezTo>
                    <a:pt x="56084" y="23476"/>
                    <a:pt x="71984" y="14313"/>
                    <a:pt x="81446" y="5720"/>
                  </a:cubicBezTo>
                  <a:cubicBezTo>
                    <a:pt x="82824" y="4432"/>
                    <a:pt x="82674" y="2216"/>
                    <a:pt x="81147" y="1138"/>
                  </a:cubicBezTo>
                  <a:lnTo>
                    <a:pt x="80249" y="510"/>
                  </a:lnTo>
                  <a:cubicBezTo>
                    <a:pt x="79770" y="180"/>
                    <a:pt x="79201" y="1"/>
                    <a:pt x="786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5457319" y="3246112"/>
              <a:ext cx="24752" cy="58850"/>
            </a:xfrm>
            <a:custGeom>
              <a:avLst/>
              <a:gdLst/>
              <a:ahLst/>
              <a:cxnLst/>
              <a:rect l="l" t="t" r="r" b="b"/>
              <a:pathLst>
                <a:path w="1438" h="3419" extrusionOk="0">
                  <a:moveTo>
                    <a:pt x="921" y="1"/>
                  </a:moveTo>
                  <a:cubicBezTo>
                    <a:pt x="602" y="1"/>
                    <a:pt x="264" y="728"/>
                    <a:pt x="120" y="1621"/>
                  </a:cubicBezTo>
                  <a:cubicBezTo>
                    <a:pt x="0" y="2579"/>
                    <a:pt x="150" y="3358"/>
                    <a:pt x="479" y="3418"/>
                  </a:cubicBezTo>
                  <a:cubicBezTo>
                    <a:pt x="486" y="3418"/>
                    <a:pt x="493" y="3419"/>
                    <a:pt x="499" y="3419"/>
                  </a:cubicBezTo>
                  <a:cubicBezTo>
                    <a:pt x="823" y="3419"/>
                    <a:pt x="1170" y="2710"/>
                    <a:pt x="1288" y="1771"/>
                  </a:cubicBezTo>
                  <a:cubicBezTo>
                    <a:pt x="1438" y="843"/>
                    <a:pt x="1258" y="34"/>
                    <a:pt x="958" y="4"/>
                  </a:cubicBezTo>
                  <a:cubicBezTo>
                    <a:pt x="946" y="2"/>
                    <a:pt x="934" y="1"/>
                    <a:pt x="92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3" name="Google Shape;1173;p39">
            <a:hlinkClick r:id="" action="ppaction://noaction"/>
          </p:cNvPr>
          <p:cNvSpPr txBox="1"/>
          <p:nvPr/>
        </p:nvSpPr>
        <p:spPr>
          <a:xfrm>
            <a:off x="5134725" y="2764419"/>
            <a:ext cx="2424900" cy="15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6" name="Google Shape;1176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7030A0"/>
                </a:solidFill>
                <a:latin typeface="Minion Pro Cond" pitchFamily="18" charset="0"/>
              </a:rPr>
              <a:t>Hoạt</a:t>
            </a:r>
            <a:r>
              <a:rPr lang="en-US" dirty="0">
                <a:solidFill>
                  <a:srgbClr val="7030A0"/>
                </a:solidFill>
                <a:latin typeface="Minion Pro Cond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Minion Pro Cond" pitchFamily="18" charset="0"/>
              </a:rPr>
              <a:t>động</a:t>
            </a:r>
            <a:r>
              <a:rPr lang="en-US" dirty="0">
                <a:solidFill>
                  <a:srgbClr val="7030A0"/>
                </a:solidFill>
                <a:latin typeface="Minion Pro Cond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Minion Pro Cond" pitchFamily="18" charset="0"/>
              </a:rPr>
              <a:t>học</a:t>
            </a:r>
            <a:r>
              <a:rPr lang="en-US" dirty="0">
                <a:solidFill>
                  <a:srgbClr val="7030A0"/>
                </a:solidFill>
                <a:latin typeface="Minion Pro Cond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Minion Pro Cond" pitchFamily="18" charset="0"/>
              </a:rPr>
              <a:t>tập</a:t>
            </a:r>
            <a:endParaRPr dirty="0">
              <a:solidFill>
                <a:srgbClr val="7030A0"/>
              </a:solidFill>
              <a:latin typeface="Minion Pro Cond" pitchFamily="18" charset="0"/>
            </a:endParaRPr>
          </a:p>
        </p:txBody>
      </p:sp>
      <p:sp>
        <p:nvSpPr>
          <p:cNvPr id="1177" name="Google Shape;1177;p39">
            <a:hlinkClick r:id="rId3" action="ppaction://hlinksldjump"/>
          </p:cNvPr>
          <p:cNvSpPr txBox="1"/>
          <p:nvPr/>
        </p:nvSpPr>
        <p:spPr>
          <a:xfrm>
            <a:off x="1780243" y="2136489"/>
            <a:ext cx="2076300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Franklin Gothic Medium" panose="020B0603020102020204" pitchFamily="34" charset="0"/>
                <a:ea typeface="Nunito"/>
                <a:cs typeface="Nunito"/>
                <a:sym typeface="Nunito"/>
              </a:rPr>
              <a:t>1. </a:t>
            </a:r>
            <a:r>
              <a:rPr lang="en-US" sz="2800" dirty="0" err="1">
                <a:latin typeface="Franklin Gothic Medium" panose="020B0603020102020204" pitchFamily="34" charset="0"/>
                <a:ea typeface="Nunito"/>
                <a:cs typeface="Nunito"/>
                <a:sym typeface="Nunito"/>
              </a:rPr>
              <a:t>Đọc</a:t>
            </a:r>
            <a:endParaRPr sz="2800" dirty="0">
              <a:latin typeface="Franklin Gothic Medium" panose="020B0603020102020204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178" name="Google Shape;1178;p39">
            <a:hlinkClick r:id="" action="ppaction://noaction"/>
          </p:cNvPr>
          <p:cNvSpPr txBox="1"/>
          <p:nvPr/>
        </p:nvSpPr>
        <p:spPr>
          <a:xfrm>
            <a:off x="6629400" y="4089291"/>
            <a:ext cx="2076300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Franklin Gothic Medium" panose="020B0603020102020204" pitchFamily="34" charset="0"/>
                <a:ea typeface="Nunito"/>
                <a:cs typeface="Nunito"/>
                <a:sym typeface="Nunito"/>
              </a:rPr>
              <a:t>4. Ôn tập</a:t>
            </a:r>
            <a:endParaRPr sz="2800">
              <a:latin typeface="Franklin Gothic Medium" panose="020B0603020102020204" pitchFamily="34" charset="0"/>
              <a:ea typeface="Nunito"/>
              <a:cs typeface="Nunito"/>
              <a:sym typeface="Nunito"/>
            </a:endParaRPr>
          </a:p>
        </p:txBody>
      </p:sp>
      <p:grpSp>
        <p:nvGrpSpPr>
          <p:cNvPr id="1179" name="Google Shape;1179;p39"/>
          <p:cNvGrpSpPr/>
          <p:nvPr/>
        </p:nvGrpSpPr>
        <p:grpSpPr>
          <a:xfrm>
            <a:off x="346639" y="3001061"/>
            <a:ext cx="1906932" cy="1415814"/>
            <a:chOff x="5940250" y="2620489"/>
            <a:chExt cx="2369318" cy="1415814"/>
          </a:xfrm>
        </p:grpSpPr>
        <p:sp>
          <p:nvSpPr>
            <p:cNvPr id="1180" name="Google Shape;1180;p39"/>
            <p:cNvSpPr/>
            <p:nvPr/>
          </p:nvSpPr>
          <p:spPr>
            <a:xfrm>
              <a:off x="5940250" y="3848154"/>
              <a:ext cx="2347148" cy="188150"/>
            </a:xfrm>
            <a:custGeom>
              <a:avLst/>
              <a:gdLst/>
              <a:ahLst/>
              <a:cxnLst/>
              <a:rect l="l" t="t" r="r" b="b"/>
              <a:pathLst>
                <a:path w="136363" h="10931" extrusionOk="0">
                  <a:moveTo>
                    <a:pt x="68181" y="1"/>
                  </a:moveTo>
                  <a:cubicBezTo>
                    <a:pt x="30513" y="1"/>
                    <a:pt x="0" y="2456"/>
                    <a:pt x="0" y="5451"/>
                  </a:cubicBezTo>
                  <a:cubicBezTo>
                    <a:pt x="0" y="8475"/>
                    <a:pt x="30513" y="10930"/>
                    <a:pt x="68181" y="10930"/>
                  </a:cubicBezTo>
                  <a:cubicBezTo>
                    <a:pt x="105820" y="10930"/>
                    <a:pt x="136363" y="8475"/>
                    <a:pt x="136363" y="5451"/>
                  </a:cubicBezTo>
                  <a:cubicBezTo>
                    <a:pt x="136363" y="2456"/>
                    <a:pt x="105820" y="1"/>
                    <a:pt x="68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7096810" y="3245665"/>
              <a:ext cx="415424" cy="696659"/>
            </a:xfrm>
            <a:custGeom>
              <a:avLst/>
              <a:gdLst/>
              <a:ahLst/>
              <a:cxnLst/>
              <a:rect l="l" t="t" r="r" b="b"/>
              <a:pathLst>
                <a:path w="24135" h="40474" extrusionOk="0">
                  <a:moveTo>
                    <a:pt x="24135" y="0"/>
                  </a:moveTo>
                  <a:lnTo>
                    <a:pt x="0" y="13055"/>
                  </a:lnTo>
                  <a:lnTo>
                    <a:pt x="4492" y="34375"/>
                  </a:lnTo>
                  <a:cubicBezTo>
                    <a:pt x="4162" y="36950"/>
                    <a:pt x="6258" y="39585"/>
                    <a:pt x="8983" y="40004"/>
                  </a:cubicBezTo>
                  <a:lnTo>
                    <a:pt x="11738" y="40394"/>
                  </a:lnTo>
                  <a:cubicBezTo>
                    <a:pt x="11738" y="40394"/>
                    <a:pt x="14120" y="40474"/>
                    <a:pt x="16445" y="40474"/>
                  </a:cubicBezTo>
                  <a:cubicBezTo>
                    <a:pt x="17607" y="40474"/>
                    <a:pt x="18755" y="40454"/>
                    <a:pt x="19583" y="40394"/>
                  </a:cubicBezTo>
                  <a:cubicBezTo>
                    <a:pt x="22069" y="40244"/>
                    <a:pt x="23386" y="39705"/>
                    <a:pt x="22368" y="37130"/>
                  </a:cubicBezTo>
                  <a:cubicBezTo>
                    <a:pt x="21350" y="34525"/>
                    <a:pt x="20302" y="35393"/>
                    <a:pt x="17128" y="33507"/>
                  </a:cubicBezTo>
                  <a:cubicBezTo>
                    <a:pt x="13984" y="31650"/>
                    <a:pt x="14403" y="27189"/>
                    <a:pt x="14822" y="23655"/>
                  </a:cubicBezTo>
                  <a:cubicBezTo>
                    <a:pt x="15241" y="20122"/>
                    <a:pt x="16319" y="16469"/>
                    <a:pt x="18535" y="13774"/>
                  </a:cubicBezTo>
                  <a:cubicBezTo>
                    <a:pt x="20751" y="11049"/>
                    <a:pt x="24135" y="1"/>
                    <a:pt x="24135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9"/>
            <p:cNvSpPr/>
            <p:nvPr/>
          </p:nvSpPr>
          <p:spPr>
            <a:xfrm>
              <a:off x="6419051" y="3382745"/>
              <a:ext cx="330394" cy="565689"/>
            </a:xfrm>
            <a:custGeom>
              <a:avLst/>
              <a:gdLst/>
              <a:ahLst/>
              <a:cxnLst/>
              <a:rect l="l" t="t" r="r" b="b"/>
              <a:pathLst>
                <a:path w="19195" h="32865" extrusionOk="0">
                  <a:moveTo>
                    <a:pt x="9519" y="0"/>
                  </a:moveTo>
                  <a:cubicBezTo>
                    <a:pt x="7091" y="0"/>
                    <a:pt x="4846" y="831"/>
                    <a:pt x="3684" y="3385"/>
                  </a:cubicBezTo>
                  <a:cubicBezTo>
                    <a:pt x="360" y="10691"/>
                    <a:pt x="150" y="20063"/>
                    <a:pt x="809" y="22578"/>
                  </a:cubicBezTo>
                  <a:cubicBezTo>
                    <a:pt x="1827" y="26681"/>
                    <a:pt x="1" y="30962"/>
                    <a:pt x="1" y="30962"/>
                  </a:cubicBezTo>
                  <a:cubicBezTo>
                    <a:pt x="1" y="30962"/>
                    <a:pt x="1049" y="31861"/>
                    <a:pt x="4732" y="32490"/>
                  </a:cubicBezTo>
                  <a:cubicBezTo>
                    <a:pt x="6046" y="32716"/>
                    <a:pt x="7873" y="32865"/>
                    <a:pt x="9689" y="32865"/>
                  </a:cubicBezTo>
                  <a:cubicBezTo>
                    <a:pt x="12921" y="32865"/>
                    <a:pt x="16120" y="32394"/>
                    <a:pt x="16350" y="31052"/>
                  </a:cubicBezTo>
                  <a:cubicBezTo>
                    <a:pt x="16709" y="28956"/>
                    <a:pt x="13775" y="28118"/>
                    <a:pt x="11619" y="26471"/>
                  </a:cubicBezTo>
                  <a:cubicBezTo>
                    <a:pt x="8894" y="24375"/>
                    <a:pt x="10481" y="18237"/>
                    <a:pt x="13325" y="14374"/>
                  </a:cubicBezTo>
                  <a:cubicBezTo>
                    <a:pt x="16170" y="10511"/>
                    <a:pt x="19194" y="7876"/>
                    <a:pt x="19194" y="2876"/>
                  </a:cubicBezTo>
                  <a:cubicBezTo>
                    <a:pt x="19194" y="2876"/>
                    <a:pt x="14039" y="0"/>
                    <a:pt x="9519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9"/>
            <p:cNvSpPr/>
            <p:nvPr/>
          </p:nvSpPr>
          <p:spPr>
            <a:xfrm>
              <a:off x="6052596" y="2620489"/>
              <a:ext cx="2256972" cy="1347205"/>
            </a:xfrm>
            <a:custGeom>
              <a:avLst/>
              <a:gdLst/>
              <a:ahLst/>
              <a:cxnLst/>
              <a:rect l="l" t="t" r="r" b="b"/>
              <a:pathLst>
                <a:path w="131124" h="78269" extrusionOk="0">
                  <a:moveTo>
                    <a:pt x="75698" y="0"/>
                  </a:moveTo>
                  <a:cubicBezTo>
                    <a:pt x="62553" y="0"/>
                    <a:pt x="60756" y="2336"/>
                    <a:pt x="52222" y="2336"/>
                  </a:cubicBezTo>
                  <a:cubicBezTo>
                    <a:pt x="49112" y="2336"/>
                    <a:pt x="43885" y="1715"/>
                    <a:pt x="38032" y="1715"/>
                  </a:cubicBezTo>
                  <a:cubicBezTo>
                    <a:pt x="27828" y="1715"/>
                    <a:pt x="15721" y="3602"/>
                    <a:pt x="9613" y="13954"/>
                  </a:cubicBezTo>
                  <a:cubicBezTo>
                    <a:pt x="1" y="30243"/>
                    <a:pt x="5960" y="40064"/>
                    <a:pt x="6079" y="47460"/>
                  </a:cubicBezTo>
                  <a:cubicBezTo>
                    <a:pt x="6169" y="54886"/>
                    <a:pt x="7636" y="68241"/>
                    <a:pt x="6379" y="71684"/>
                  </a:cubicBezTo>
                  <a:cubicBezTo>
                    <a:pt x="5121" y="75128"/>
                    <a:pt x="7217" y="78242"/>
                    <a:pt x="12008" y="78242"/>
                  </a:cubicBezTo>
                  <a:cubicBezTo>
                    <a:pt x="13217" y="78242"/>
                    <a:pt x="14793" y="78268"/>
                    <a:pt x="16475" y="78268"/>
                  </a:cubicBezTo>
                  <a:cubicBezTo>
                    <a:pt x="21459" y="78268"/>
                    <a:pt x="27369" y="78034"/>
                    <a:pt x="27369" y="76176"/>
                  </a:cubicBezTo>
                  <a:cubicBezTo>
                    <a:pt x="27369" y="73660"/>
                    <a:pt x="24375" y="72493"/>
                    <a:pt x="21860" y="71714"/>
                  </a:cubicBezTo>
                  <a:cubicBezTo>
                    <a:pt x="19344" y="70936"/>
                    <a:pt x="19823" y="67552"/>
                    <a:pt x="20362" y="64977"/>
                  </a:cubicBezTo>
                  <a:cubicBezTo>
                    <a:pt x="20901" y="62372"/>
                    <a:pt x="27639" y="54796"/>
                    <a:pt x="28896" y="49466"/>
                  </a:cubicBezTo>
                  <a:cubicBezTo>
                    <a:pt x="28896" y="49466"/>
                    <a:pt x="31169" y="48776"/>
                    <a:pt x="33690" y="48776"/>
                  </a:cubicBezTo>
                  <a:cubicBezTo>
                    <a:pt x="35167" y="48776"/>
                    <a:pt x="36730" y="49013"/>
                    <a:pt x="37969" y="49766"/>
                  </a:cubicBezTo>
                  <a:cubicBezTo>
                    <a:pt x="40424" y="51256"/>
                    <a:pt x="50515" y="53581"/>
                    <a:pt x="57674" y="53581"/>
                  </a:cubicBezTo>
                  <a:cubicBezTo>
                    <a:pt x="60296" y="53581"/>
                    <a:pt x="62524" y="53269"/>
                    <a:pt x="63840" y="52491"/>
                  </a:cubicBezTo>
                  <a:cubicBezTo>
                    <a:pt x="63840" y="52491"/>
                    <a:pt x="67424" y="52935"/>
                    <a:pt x="71294" y="52935"/>
                  </a:cubicBezTo>
                  <a:cubicBezTo>
                    <a:pt x="75521" y="52935"/>
                    <a:pt x="80089" y="52405"/>
                    <a:pt x="80698" y="50185"/>
                  </a:cubicBezTo>
                  <a:cubicBezTo>
                    <a:pt x="81836" y="45903"/>
                    <a:pt x="89562" y="43058"/>
                    <a:pt x="93634" y="41382"/>
                  </a:cubicBezTo>
                  <a:cubicBezTo>
                    <a:pt x="95221" y="40740"/>
                    <a:pt x="96416" y="40485"/>
                    <a:pt x="97474" y="40485"/>
                  </a:cubicBezTo>
                  <a:cubicBezTo>
                    <a:pt x="99132" y="40485"/>
                    <a:pt x="100452" y="41111"/>
                    <a:pt x="102407" y="41861"/>
                  </a:cubicBezTo>
                  <a:cubicBezTo>
                    <a:pt x="103342" y="42228"/>
                    <a:pt x="104610" y="42375"/>
                    <a:pt x="106014" y="42375"/>
                  </a:cubicBezTo>
                  <a:cubicBezTo>
                    <a:pt x="109422" y="42375"/>
                    <a:pt x="113629" y="41504"/>
                    <a:pt x="115792" y="40783"/>
                  </a:cubicBezTo>
                  <a:cubicBezTo>
                    <a:pt x="116403" y="40579"/>
                    <a:pt x="117035" y="40500"/>
                    <a:pt x="117669" y="40500"/>
                  </a:cubicBezTo>
                  <a:cubicBezTo>
                    <a:pt x="119872" y="40500"/>
                    <a:pt x="122095" y="41454"/>
                    <a:pt x="123505" y="41454"/>
                  </a:cubicBezTo>
                  <a:cubicBezTo>
                    <a:pt x="123718" y="41454"/>
                    <a:pt x="123913" y="41432"/>
                    <a:pt x="124086" y="41382"/>
                  </a:cubicBezTo>
                  <a:cubicBezTo>
                    <a:pt x="125733" y="40932"/>
                    <a:pt x="125254" y="39675"/>
                    <a:pt x="125254" y="39675"/>
                  </a:cubicBezTo>
                  <a:cubicBezTo>
                    <a:pt x="125254" y="39675"/>
                    <a:pt x="128458" y="38747"/>
                    <a:pt x="130285" y="33596"/>
                  </a:cubicBezTo>
                  <a:cubicBezTo>
                    <a:pt x="131123" y="31171"/>
                    <a:pt x="124416" y="28177"/>
                    <a:pt x="122529" y="26530"/>
                  </a:cubicBezTo>
                  <a:cubicBezTo>
                    <a:pt x="120643" y="24883"/>
                    <a:pt x="125344" y="19733"/>
                    <a:pt x="117499" y="15271"/>
                  </a:cubicBezTo>
                  <a:cubicBezTo>
                    <a:pt x="109684" y="10810"/>
                    <a:pt x="101868" y="8294"/>
                    <a:pt x="97347" y="5629"/>
                  </a:cubicBezTo>
                  <a:cubicBezTo>
                    <a:pt x="92825" y="2964"/>
                    <a:pt x="88873" y="0"/>
                    <a:pt x="756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9"/>
            <p:cNvSpPr/>
            <p:nvPr/>
          </p:nvSpPr>
          <p:spPr>
            <a:xfrm>
              <a:off x="6153100" y="3798169"/>
              <a:ext cx="19089" cy="124739"/>
            </a:xfrm>
            <a:custGeom>
              <a:avLst/>
              <a:gdLst/>
              <a:ahLst/>
              <a:cxnLst/>
              <a:rect l="l" t="t" r="r" b="b"/>
              <a:pathLst>
                <a:path w="1109" h="7247" extrusionOk="0">
                  <a:moveTo>
                    <a:pt x="989" y="0"/>
                  </a:moveTo>
                  <a:cubicBezTo>
                    <a:pt x="989" y="1108"/>
                    <a:pt x="839" y="2186"/>
                    <a:pt x="540" y="3264"/>
                  </a:cubicBezTo>
                  <a:cubicBezTo>
                    <a:pt x="1" y="4552"/>
                    <a:pt x="61" y="5989"/>
                    <a:pt x="690" y="7247"/>
                  </a:cubicBezTo>
                  <a:cubicBezTo>
                    <a:pt x="1049" y="5720"/>
                    <a:pt x="1109" y="3085"/>
                    <a:pt x="989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9"/>
            <p:cNvSpPr/>
            <p:nvPr/>
          </p:nvSpPr>
          <p:spPr>
            <a:xfrm>
              <a:off x="7721469" y="2789241"/>
              <a:ext cx="148251" cy="157339"/>
            </a:xfrm>
            <a:custGeom>
              <a:avLst/>
              <a:gdLst/>
              <a:ahLst/>
              <a:cxnLst/>
              <a:rect l="l" t="t" r="r" b="b"/>
              <a:pathLst>
                <a:path w="8613" h="9141" extrusionOk="0">
                  <a:moveTo>
                    <a:pt x="4646" y="1"/>
                  </a:moveTo>
                  <a:cubicBezTo>
                    <a:pt x="2475" y="1"/>
                    <a:pt x="612" y="1300"/>
                    <a:pt x="300" y="3641"/>
                  </a:cubicBezTo>
                  <a:cubicBezTo>
                    <a:pt x="1" y="6036"/>
                    <a:pt x="1198" y="7922"/>
                    <a:pt x="2306" y="9030"/>
                  </a:cubicBezTo>
                  <a:cubicBezTo>
                    <a:pt x="2375" y="9108"/>
                    <a:pt x="2458" y="9141"/>
                    <a:pt x="2539" y="9141"/>
                  </a:cubicBezTo>
                  <a:cubicBezTo>
                    <a:pt x="2739" y="9141"/>
                    <a:pt x="2922" y="8936"/>
                    <a:pt x="2815" y="8701"/>
                  </a:cubicBezTo>
                  <a:cubicBezTo>
                    <a:pt x="1588" y="5946"/>
                    <a:pt x="1947" y="2473"/>
                    <a:pt x="4462" y="1964"/>
                  </a:cubicBezTo>
                  <a:cubicBezTo>
                    <a:pt x="4982" y="1851"/>
                    <a:pt x="5514" y="1798"/>
                    <a:pt x="6048" y="1798"/>
                  </a:cubicBezTo>
                  <a:cubicBezTo>
                    <a:pt x="6652" y="1798"/>
                    <a:pt x="7257" y="1866"/>
                    <a:pt x="7846" y="1994"/>
                  </a:cubicBezTo>
                  <a:cubicBezTo>
                    <a:pt x="7893" y="2008"/>
                    <a:pt x="7938" y="2014"/>
                    <a:pt x="7982" y="2014"/>
                  </a:cubicBezTo>
                  <a:cubicBezTo>
                    <a:pt x="8404" y="2014"/>
                    <a:pt x="8613" y="1400"/>
                    <a:pt x="8205" y="1155"/>
                  </a:cubicBezTo>
                  <a:cubicBezTo>
                    <a:pt x="7057" y="373"/>
                    <a:pt x="5807" y="1"/>
                    <a:pt x="4646" y="1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9"/>
            <p:cNvSpPr/>
            <p:nvPr/>
          </p:nvSpPr>
          <p:spPr>
            <a:xfrm>
              <a:off x="8097717" y="3012676"/>
              <a:ext cx="23719" cy="58850"/>
            </a:xfrm>
            <a:custGeom>
              <a:avLst/>
              <a:gdLst/>
              <a:ahLst/>
              <a:cxnLst/>
              <a:rect l="l" t="t" r="r" b="b"/>
              <a:pathLst>
                <a:path w="1378" h="3419" extrusionOk="0">
                  <a:moveTo>
                    <a:pt x="879" y="1"/>
                  </a:moveTo>
                  <a:cubicBezTo>
                    <a:pt x="555" y="1"/>
                    <a:pt x="208" y="710"/>
                    <a:pt x="120" y="1649"/>
                  </a:cubicBezTo>
                  <a:cubicBezTo>
                    <a:pt x="0" y="2607"/>
                    <a:pt x="150" y="3385"/>
                    <a:pt x="479" y="3415"/>
                  </a:cubicBezTo>
                  <a:cubicBezTo>
                    <a:pt x="492" y="3418"/>
                    <a:pt x="504" y="3419"/>
                    <a:pt x="517" y="3419"/>
                  </a:cubicBezTo>
                  <a:cubicBezTo>
                    <a:pt x="835" y="3419"/>
                    <a:pt x="1172" y="2692"/>
                    <a:pt x="1258" y="1798"/>
                  </a:cubicBezTo>
                  <a:cubicBezTo>
                    <a:pt x="1378" y="840"/>
                    <a:pt x="1228" y="32"/>
                    <a:pt x="899" y="2"/>
                  </a:cubicBezTo>
                  <a:cubicBezTo>
                    <a:pt x="892" y="1"/>
                    <a:pt x="885" y="1"/>
                    <a:pt x="8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9"/>
            <p:cNvSpPr/>
            <p:nvPr/>
          </p:nvSpPr>
          <p:spPr>
            <a:xfrm>
              <a:off x="7668902" y="3100839"/>
              <a:ext cx="146392" cy="240700"/>
            </a:xfrm>
            <a:custGeom>
              <a:avLst/>
              <a:gdLst/>
              <a:ahLst/>
              <a:cxnLst/>
              <a:rect l="l" t="t" r="r" b="b"/>
              <a:pathLst>
                <a:path w="8505" h="13984" extrusionOk="0">
                  <a:moveTo>
                    <a:pt x="2306" y="0"/>
                  </a:moveTo>
                  <a:lnTo>
                    <a:pt x="2306" y="0"/>
                  </a:lnTo>
                  <a:cubicBezTo>
                    <a:pt x="0" y="4611"/>
                    <a:pt x="1258" y="9672"/>
                    <a:pt x="2426" y="12696"/>
                  </a:cubicBezTo>
                  <a:cubicBezTo>
                    <a:pt x="2843" y="12624"/>
                    <a:pt x="3231" y="12591"/>
                    <a:pt x="3604" y="12591"/>
                  </a:cubicBezTo>
                  <a:cubicBezTo>
                    <a:pt x="5238" y="12591"/>
                    <a:pt x="6553" y="13228"/>
                    <a:pt x="8504" y="13984"/>
                  </a:cubicBezTo>
                  <a:cubicBezTo>
                    <a:pt x="540" y="8983"/>
                    <a:pt x="2306" y="1"/>
                    <a:pt x="2306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7540049" y="3256990"/>
              <a:ext cx="76303" cy="123723"/>
            </a:xfrm>
            <a:custGeom>
              <a:avLst/>
              <a:gdLst/>
              <a:ahLst/>
              <a:cxnLst/>
              <a:rect l="l" t="t" r="r" b="b"/>
              <a:pathLst>
                <a:path w="4433" h="7188" extrusionOk="0">
                  <a:moveTo>
                    <a:pt x="4432" y="1"/>
                  </a:moveTo>
                  <a:lnTo>
                    <a:pt x="1" y="5990"/>
                  </a:lnTo>
                  <a:cubicBezTo>
                    <a:pt x="1" y="5990"/>
                    <a:pt x="360" y="6559"/>
                    <a:pt x="839" y="7187"/>
                  </a:cubicBezTo>
                  <a:cubicBezTo>
                    <a:pt x="1647" y="6798"/>
                    <a:pt x="3624" y="5930"/>
                    <a:pt x="4432" y="5570"/>
                  </a:cubicBezTo>
                  <a:cubicBezTo>
                    <a:pt x="3504" y="4193"/>
                    <a:pt x="4432" y="1"/>
                    <a:pt x="4432" y="1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9"/>
            <p:cNvSpPr/>
            <p:nvPr/>
          </p:nvSpPr>
          <p:spPr>
            <a:xfrm>
              <a:off x="7132371" y="3257507"/>
              <a:ext cx="569871" cy="673164"/>
            </a:xfrm>
            <a:custGeom>
              <a:avLst/>
              <a:gdLst/>
              <a:ahLst/>
              <a:cxnLst/>
              <a:rect l="l" t="t" r="r" b="b"/>
              <a:pathLst>
                <a:path w="33108" h="39109" extrusionOk="0">
                  <a:moveTo>
                    <a:pt x="28117" y="1"/>
                  </a:moveTo>
                  <a:cubicBezTo>
                    <a:pt x="28116" y="1"/>
                    <a:pt x="0" y="8894"/>
                    <a:pt x="300" y="15871"/>
                  </a:cubicBezTo>
                  <a:cubicBezTo>
                    <a:pt x="2396" y="20692"/>
                    <a:pt x="16349" y="32400"/>
                    <a:pt x="22069" y="33148"/>
                  </a:cubicBezTo>
                  <a:cubicBezTo>
                    <a:pt x="26590" y="33747"/>
                    <a:pt x="24853" y="38628"/>
                    <a:pt x="25752" y="38987"/>
                  </a:cubicBezTo>
                  <a:cubicBezTo>
                    <a:pt x="25942" y="39070"/>
                    <a:pt x="26143" y="39108"/>
                    <a:pt x="26351" y="39108"/>
                  </a:cubicBezTo>
                  <a:cubicBezTo>
                    <a:pt x="29086" y="39108"/>
                    <a:pt x="33108" y="32408"/>
                    <a:pt x="32190" y="30543"/>
                  </a:cubicBezTo>
                  <a:cubicBezTo>
                    <a:pt x="31201" y="28567"/>
                    <a:pt x="24853" y="24165"/>
                    <a:pt x="23177" y="21261"/>
                  </a:cubicBezTo>
                  <a:cubicBezTo>
                    <a:pt x="21470" y="18386"/>
                    <a:pt x="24764" y="14703"/>
                    <a:pt x="24943" y="10810"/>
                  </a:cubicBezTo>
                  <a:cubicBezTo>
                    <a:pt x="25153" y="6948"/>
                    <a:pt x="28117" y="1"/>
                    <a:pt x="281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9"/>
            <p:cNvSpPr/>
            <p:nvPr/>
          </p:nvSpPr>
          <p:spPr>
            <a:xfrm>
              <a:off x="7080320" y="3355446"/>
              <a:ext cx="57214" cy="185034"/>
            </a:xfrm>
            <a:custGeom>
              <a:avLst/>
              <a:gdLst/>
              <a:ahLst/>
              <a:cxnLst/>
              <a:rect l="l" t="t" r="r" b="b"/>
              <a:pathLst>
                <a:path w="3324" h="10750" extrusionOk="0">
                  <a:moveTo>
                    <a:pt x="3054" y="0"/>
                  </a:moveTo>
                  <a:lnTo>
                    <a:pt x="3054" y="0"/>
                  </a:lnTo>
                  <a:cubicBezTo>
                    <a:pt x="3054" y="1"/>
                    <a:pt x="0" y="5810"/>
                    <a:pt x="659" y="10750"/>
                  </a:cubicBezTo>
                  <a:cubicBezTo>
                    <a:pt x="1557" y="10660"/>
                    <a:pt x="2455" y="10450"/>
                    <a:pt x="3324" y="10151"/>
                  </a:cubicBezTo>
                  <a:cubicBezTo>
                    <a:pt x="2066" y="6917"/>
                    <a:pt x="1976" y="3324"/>
                    <a:pt x="3054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9"/>
            <p:cNvSpPr/>
            <p:nvPr/>
          </p:nvSpPr>
          <p:spPr>
            <a:xfrm>
              <a:off x="6549969" y="3271432"/>
              <a:ext cx="52068" cy="200508"/>
            </a:xfrm>
            <a:custGeom>
              <a:avLst/>
              <a:gdLst/>
              <a:ahLst/>
              <a:cxnLst/>
              <a:rect l="l" t="t" r="r" b="b"/>
              <a:pathLst>
                <a:path w="3025" h="11649" extrusionOk="0">
                  <a:moveTo>
                    <a:pt x="2007" y="0"/>
                  </a:moveTo>
                  <a:cubicBezTo>
                    <a:pt x="2665" y="4612"/>
                    <a:pt x="0" y="11648"/>
                    <a:pt x="0" y="11648"/>
                  </a:cubicBezTo>
                  <a:cubicBezTo>
                    <a:pt x="899" y="11409"/>
                    <a:pt x="1827" y="11229"/>
                    <a:pt x="2785" y="11109"/>
                  </a:cubicBezTo>
                  <a:cubicBezTo>
                    <a:pt x="3025" y="7396"/>
                    <a:pt x="2755" y="3653"/>
                    <a:pt x="2007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9"/>
            <p:cNvSpPr/>
            <p:nvPr/>
          </p:nvSpPr>
          <p:spPr>
            <a:xfrm>
              <a:off x="8232749" y="3149619"/>
              <a:ext cx="66509" cy="88851"/>
            </a:xfrm>
            <a:custGeom>
              <a:avLst/>
              <a:gdLst/>
              <a:ahLst/>
              <a:cxnLst/>
              <a:rect l="l" t="t" r="r" b="b"/>
              <a:pathLst>
                <a:path w="3864" h="5162" extrusionOk="0">
                  <a:moveTo>
                    <a:pt x="1492" y="1"/>
                  </a:moveTo>
                  <a:cubicBezTo>
                    <a:pt x="758" y="1"/>
                    <a:pt x="51" y="554"/>
                    <a:pt x="31" y="1418"/>
                  </a:cubicBezTo>
                  <a:cubicBezTo>
                    <a:pt x="1" y="1538"/>
                    <a:pt x="31" y="1658"/>
                    <a:pt x="60" y="1777"/>
                  </a:cubicBezTo>
                  <a:cubicBezTo>
                    <a:pt x="390" y="3574"/>
                    <a:pt x="1797" y="2766"/>
                    <a:pt x="1707" y="4143"/>
                  </a:cubicBezTo>
                  <a:cubicBezTo>
                    <a:pt x="1677" y="4353"/>
                    <a:pt x="1707" y="4562"/>
                    <a:pt x="1737" y="4772"/>
                  </a:cubicBezTo>
                  <a:cubicBezTo>
                    <a:pt x="1804" y="5023"/>
                    <a:pt x="2031" y="5162"/>
                    <a:pt x="2259" y="5162"/>
                  </a:cubicBezTo>
                  <a:cubicBezTo>
                    <a:pt x="2439" y="5162"/>
                    <a:pt x="2620" y="5076"/>
                    <a:pt x="2725" y="4892"/>
                  </a:cubicBezTo>
                  <a:cubicBezTo>
                    <a:pt x="3055" y="4233"/>
                    <a:pt x="3354" y="3544"/>
                    <a:pt x="3624" y="2855"/>
                  </a:cubicBezTo>
                  <a:cubicBezTo>
                    <a:pt x="3863" y="2077"/>
                    <a:pt x="3384" y="1238"/>
                    <a:pt x="2516" y="430"/>
                  </a:cubicBezTo>
                  <a:cubicBezTo>
                    <a:pt x="2220" y="134"/>
                    <a:pt x="1853" y="1"/>
                    <a:pt x="14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6" name="Google Shape;1196;p39">
            <a:hlinkClick r:id="" action="ppaction://noaction"/>
          </p:cNvPr>
          <p:cNvSpPr txBox="1"/>
          <p:nvPr/>
        </p:nvSpPr>
        <p:spPr>
          <a:xfrm flipH="1">
            <a:off x="142822" y="2784179"/>
            <a:ext cx="2133225" cy="17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1332;p42">
            <a:hlinkClick r:id="" action="ppaction://noaction"/>
          </p:cNvPr>
          <p:cNvSpPr txBox="1"/>
          <p:nvPr/>
        </p:nvSpPr>
        <p:spPr>
          <a:xfrm>
            <a:off x="4363494" y="1272957"/>
            <a:ext cx="1681800" cy="17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" name="Google Shape;1287;p42"/>
          <p:cNvSpPr/>
          <p:nvPr/>
        </p:nvSpPr>
        <p:spPr>
          <a:xfrm flipH="1">
            <a:off x="181991" y="2576837"/>
            <a:ext cx="1739636" cy="236643"/>
          </a:xfrm>
          <a:custGeom>
            <a:avLst/>
            <a:gdLst/>
            <a:ahLst/>
            <a:cxnLst/>
            <a:rect l="l" t="t" r="r" b="b"/>
            <a:pathLst>
              <a:path w="136363" h="10931" extrusionOk="0">
                <a:moveTo>
                  <a:pt x="68181" y="1"/>
                </a:moveTo>
                <a:cubicBezTo>
                  <a:pt x="30513" y="1"/>
                  <a:pt x="0" y="2456"/>
                  <a:pt x="0" y="5451"/>
                </a:cubicBezTo>
                <a:cubicBezTo>
                  <a:pt x="0" y="8475"/>
                  <a:pt x="30513" y="10930"/>
                  <a:pt x="68181" y="10930"/>
                </a:cubicBezTo>
                <a:cubicBezTo>
                  <a:pt x="105820" y="10930"/>
                  <a:pt x="136363" y="8475"/>
                  <a:pt x="136363" y="5451"/>
                </a:cubicBezTo>
                <a:cubicBezTo>
                  <a:pt x="136363" y="2456"/>
                  <a:pt x="105820" y="1"/>
                  <a:pt x="6818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" name="Google Shape;1288;p42"/>
          <p:cNvGrpSpPr/>
          <p:nvPr/>
        </p:nvGrpSpPr>
        <p:grpSpPr>
          <a:xfrm>
            <a:off x="609322" y="1170393"/>
            <a:ext cx="914678" cy="1559722"/>
            <a:chOff x="5483925" y="1401125"/>
            <a:chExt cx="2466768" cy="4206371"/>
          </a:xfrm>
        </p:grpSpPr>
        <p:sp>
          <p:nvSpPr>
            <p:cNvPr id="59" name="Google Shape;1289;p42"/>
            <p:cNvSpPr/>
            <p:nvPr/>
          </p:nvSpPr>
          <p:spPr>
            <a:xfrm>
              <a:off x="7581889" y="1660727"/>
              <a:ext cx="311355" cy="364251"/>
            </a:xfrm>
            <a:custGeom>
              <a:avLst/>
              <a:gdLst/>
              <a:ahLst/>
              <a:cxnLst/>
              <a:rect l="l" t="t" r="r" b="b"/>
              <a:pathLst>
                <a:path w="7658" h="8959" extrusionOk="0">
                  <a:moveTo>
                    <a:pt x="1131" y="1"/>
                  </a:moveTo>
                  <a:lnTo>
                    <a:pt x="0" y="1301"/>
                  </a:lnTo>
                  <a:cubicBezTo>
                    <a:pt x="5115" y="1301"/>
                    <a:pt x="7347" y="8958"/>
                    <a:pt x="7347" y="8958"/>
                  </a:cubicBezTo>
                  <a:cubicBezTo>
                    <a:pt x="7347" y="8958"/>
                    <a:pt x="7658" y="764"/>
                    <a:pt x="1131" y="1"/>
                  </a:cubicBez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290;p42"/>
            <p:cNvSpPr/>
            <p:nvPr/>
          </p:nvSpPr>
          <p:spPr>
            <a:xfrm>
              <a:off x="7581889" y="1564245"/>
              <a:ext cx="368804" cy="460731"/>
            </a:xfrm>
            <a:custGeom>
              <a:avLst/>
              <a:gdLst/>
              <a:ahLst/>
              <a:cxnLst/>
              <a:rect l="l" t="t" r="r" b="b"/>
              <a:pathLst>
                <a:path w="9071" h="11332" extrusionOk="0">
                  <a:moveTo>
                    <a:pt x="3222" y="0"/>
                  </a:moveTo>
                  <a:lnTo>
                    <a:pt x="0" y="3674"/>
                  </a:lnTo>
                  <a:cubicBezTo>
                    <a:pt x="5143" y="3674"/>
                    <a:pt x="7375" y="11331"/>
                    <a:pt x="7375" y="11331"/>
                  </a:cubicBezTo>
                  <a:cubicBezTo>
                    <a:pt x="7375" y="11331"/>
                    <a:pt x="9071" y="6697"/>
                    <a:pt x="7714" y="4352"/>
                  </a:cubicBezTo>
                  <a:cubicBezTo>
                    <a:pt x="6358" y="1978"/>
                    <a:pt x="3222" y="0"/>
                    <a:pt x="32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291;p42"/>
            <p:cNvSpPr/>
            <p:nvPr/>
          </p:nvSpPr>
          <p:spPr>
            <a:xfrm>
              <a:off x="7810510" y="1789409"/>
              <a:ext cx="120671" cy="235570"/>
            </a:xfrm>
            <a:custGeom>
              <a:avLst/>
              <a:gdLst/>
              <a:ahLst/>
              <a:cxnLst/>
              <a:rect l="l" t="t" r="r" b="b"/>
              <a:pathLst>
                <a:path w="2968" h="5794" extrusionOk="0">
                  <a:moveTo>
                    <a:pt x="2515" y="1"/>
                  </a:moveTo>
                  <a:lnTo>
                    <a:pt x="2515" y="1"/>
                  </a:lnTo>
                  <a:cubicBezTo>
                    <a:pt x="1526" y="481"/>
                    <a:pt x="679" y="1187"/>
                    <a:pt x="0" y="2007"/>
                  </a:cubicBezTo>
                  <a:cubicBezTo>
                    <a:pt x="735" y="3194"/>
                    <a:pt x="1329" y="4465"/>
                    <a:pt x="1752" y="5793"/>
                  </a:cubicBezTo>
                  <a:cubicBezTo>
                    <a:pt x="1752" y="5793"/>
                    <a:pt x="2967" y="2459"/>
                    <a:pt x="2515" y="1"/>
                  </a:cubicBezTo>
                  <a:close/>
                </a:path>
              </a:pathLst>
            </a:custGeom>
            <a:solidFill>
              <a:srgbClr val="1812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292;p42"/>
            <p:cNvSpPr/>
            <p:nvPr/>
          </p:nvSpPr>
          <p:spPr>
            <a:xfrm>
              <a:off x="7190147" y="1401125"/>
              <a:ext cx="572132" cy="2004740"/>
            </a:xfrm>
            <a:custGeom>
              <a:avLst/>
              <a:gdLst/>
              <a:ahLst/>
              <a:cxnLst/>
              <a:rect l="l" t="t" r="r" b="b"/>
              <a:pathLst>
                <a:path w="14072" h="49308" extrusionOk="0">
                  <a:moveTo>
                    <a:pt x="8901" y="0"/>
                  </a:moveTo>
                  <a:cubicBezTo>
                    <a:pt x="6753" y="0"/>
                    <a:pt x="4945" y="1130"/>
                    <a:pt x="4154" y="2741"/>
                  </a:cubicBezTo>
                  <a:cubicBezTo>
                    <a:pt x="3928" y="3193"/>
                    <a:pt x="3645" y="3589"/>
                    <a:pt x="3306" y="3956"/>
                  </a:cubicBezTo>
                  <a:cubicBezTo>
                    <a:pt x="2402" y="4775"/>
                    <a:pt x="1724" y="5821"/>
                    <a:pt x="1300" y="6979"/>
                  </a:cubicBezTo>
                  <a:cubicBezTo>
                    <a:pt x="0" y="10653"/>
                    <a:pt x="1130" y="15795"/>
                    <a:pt x="5114" y="24159"/>
                  </a:cubicBezTo>
                  <a:cubicBezTo>
                    <a:pt x="9579" y="33569"/>
                    <a:pt x="10144" y="38768"/>
                    <a:pt x="8053" y="42074"/>
                  </a:cubicBezTo>
                  <a:cubicBezTo>
                    <a:pt x="6838" y="43995"/>
                    <a:pt x="4945" y="44221"/>
                    <a:pt x="1187" y="44221"/>
                  </a:cubicBezTo>
                  <a:lnTo>
                    <a:pt x="1187" y="49308"/>
                  </a:lnTo>
                  <a:cubicBezTo>
                    <a:pt x="6075" y="49308"/>
                    <a:pt x="9466" y="47838"/>
                    <a:pt x="11274" y="44984"/>
                  </a:cubicBezTo>
                  <a:cubicBezTo>
                    <a:pt x="14015" y="40661"/>
                    <a:pt x="12913" y="33427"/>
                    <a:pt x="7884" y="22831"/>
                  </a:cubicBezTo>
                  <a:cubicBezTo>
                    <a:pt x="4352" y="15372"/>
                    <a:pt x="3193" y="10794"/>
                    <a:pt x="4210" y="7997"/>
                  </a:cubicBezTo>
                  <a:cubicBezTo>
                    <a:pt x="4323" y="7686"/>
                    <a:pt x="4493" y="7375"/>
                    <a:pt x="4775" y="7149"/>
                  </a:cubicBezTo>
                  <a:cubicBezTo>
                    <a:pt x="5708" y="8307"/>
                    <a:pt x="7149" y="8957"/>
                    <a:pt x="8901" y="8957"/>
                  </a:cubicBezTo>
                  <a:cubicBezTo>
                    <a:pt x="11755" y="8957"/>
                    <a:pt x="14072" y="6951"/>
                    <a:pt x="14072" y="4493"/>
                  </a:cubicBezTo>
                  <a:cubicBezTo>
                    <a:pt x="14072" y="2006"/>
                    <a:pt x="11755" y="0"/>
                    <a:pt x="89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293;p42"/>
            <p:cNvSpPr/>
            <p:nvPr/>
          </p:nvSpPr>
          <p:spPr>
            <a:xfrm>
              <a:off x="6616866" y="3450656"/>
              <a:ext cx="474473" cy="2156840"/>
            </a:xfrm>
            <a:custGeom>
              <a:avLst/>
              <a:gdLst/>
              <a:ahLst/>
              <a:cxnLst/>
              <a:rect l="l" t="t" r="r" b="b"/>
              <a:pathLst>
                <a:path w="11670" h="53049" extrusionOk="0">
                  <a:moveTo>
                    <a:pt x="1130" y="1"/>
                  </a:moveTo>
                  <a:lnTo>
                    <a:pt x="0" y="20317"/>
                  </a:lnTo>
                  <a:lnTo>
                    <a:pt x="0" y="20345"/>
                  </a:lnTo>
                  <a:lnTo>
                    <a:pt x="1950" y="51258"/>
                  </a:lnTo>
                  <a:cubicBezTo>
                    <a:pt x="2034" y="52614"/>
                    <a:pt x="2826" y="52784"/>
                    <a:pt x="3702" y="52981"/>
                  </a:cubicBezTo>
                  <a:cubicBezTo>
                    <a:pt x="3918" y="53029"/>
                    <a:pt x="4073" y="53049"/>
                    <a:pt x="4198" y="53049"/>
                  </a:cubicBezTo>
                  <a:cubicBezTo>
                    <a:pt x="4593" y="53049"/>
                    <a:pt x="4680" y="52849"/>
                    <a:pt x="5454" y="52699"/>
                  </a:cubicBezTo>
                  <a:cubicBezTo>
                    <a:pt x="5603" y="52669"/>
                    <a:pt x="5736" y="52656"/>
                    <a:pt x="5857" y="52656"/>
                  </a:cubicBezTo>
                  <a:cubicBezTo>
                    <a:pt x="6462" y="52656"/>
                    <a:pt x="6756" y="52968"/>
                    <a:pt x="7203" y="52968"/>
                  </a:cubicBezTo>
                  <a:cubicBezTo>
                    <a:pt x="7258" y="52968"/>
                    <a:pt x="7315" y="52964"/>
                    <a:pt x="7375" y="52953"/>
                  </a:cubicBezTo>
                  <a:cubicBezTo>
                    <a:pt x="7907" y="52884"/>
                    <a:pt x="8004" y="52663"/>
                    <a:pt x="8627" y="52663"/>
                  </a:cubicBezTo>
                  <a:cubicBezTo>
                    <a:pt x="8764" y="52663"/>
                    <a:pt x="8928" y="52673"/>
                    <a:pt x="9127" y="52699"/>
                  </a:cubicBezTo>
                  <a:cubicBezTo>
                    <a:pt x="9750" y="52792"/>
                    <a:pt x="10459" y="52972"/>
                    <a:pt x="10970" y="52972"/>
                  </a:cubicBezTo>
                  <a:cubicBezTo>
                    <a:pt x="11386" y="52972"/>
                    <a:pt x="11670" y="52853"/>
                    <a:pt x="11670" y="52473"/>
                  </a:cubicBezTo>
                  <a:cubicBezTo>
                    <a:pt x="11670" y="51625"/>
                    <a:pt x="8081" y="51540"/>
                    <a:pt x="6019" y="51258"/>
                  </a:cubicBezTo>
                  <a:cubicBezTo>
                    <a:pt x="4973" y="51088"/>
                    <a:pt x="3956" y="50693"/>
                    <a:pt x="3108" y="50071"/>
                  </a:cubicBezTo>
                  <a:lnTo>
                    <a:pt x="1243" y="20345"/>
                  </a:lnTo>
                  <a:lnTo>
                    <a:pt x="2345" y="57"/>
                  </a:lnTo>
                  <a:lnTo>
                    <a:pt x="11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94;p42"/>
            <p:cNvSpPr/>
            <p:nvPr/>
          </p:nvSpPr>
          <p:spPr>
            <a:xfrm>
              <a:off x="5841351" y="3449518"/>
              <a:ext cx="1034002" cy="675118"/>
            </a:xfrm>
            <a:custGeom>
              <a:avLst/>
              <a:gdLst/>
              <a:ahLst/>
              <a:cxnLst/>
              <a:rect l="l" t="t" r="r" b="b"/>
              <a:pathLst>
                <a:path w="25432" h="16605" extrusionOk="0">
                  <a:moveTo>
                    <a:pt x="623" y="0"/>
                  </a:moveTo>
                  <a:lnTo>
                    <a:pt x="1" y="1046"/>
                  </a:lnTo>
                  <a:lnTo>
                    <a:pt x="15344" y="10031"/>
                  </a:lnTo>
                  <a:cubicBezTo>
                    <a:pt x="16559" y="10738"/>
                    <a:pt x="16700" y="12292"/>
                    <a:pt x="17492" y="12461"/>
                  </a:cubicBezTo>
                  <a:cubicBezTo>
                    <a:pt x="18255" y="12603"/>
                    <a:pt x="18368" y="12716"/>
                    <a:pt x="19074" y="13479"/>
                  </a:cubicBezTo>
                  <a:cubicBezTo>
                    <a:pt x="19775" y="14206"/>
                    <a:pt x="22840" y="16604"/>
                    <a:pt x="23392" y="16604"/>
                  </a:cubicBezTo>
                  <a:cubicBezTo>
                    <a:pt x="23419" y="16604"/>
                    <a:pt x="23439" y="16599"/>
                    <a:pt x="23454" y="16587"/>
                  </a:cubicBezTo>
                  <a:cubicBezTo>
                    <a:pt x="23736" y="16333"/>
                    <a:pt x="23284" y="15909"/>
                    <a:pt x="23284" y="15909"/>
                  </a:cubicBezTo>
                  <a:lnTo>
                    <a:pt x="23284" y="15909"/>
                  </a:lnTo>
                  <a:cubicBezTo>
                    <a:pt x="23285" y="15909"/>
                    <a:pt x="24561" y="16582"/>
                    <a:pt x="25010" y="16582"/>
                  </a:cubicBezTo>
                  <a:cubicBezTo>
                    <a:pt x="25057" y="16582"/>
                    <a:pt x="25094" y="16574"/>
                    <a:pt x="25121" y="16559"/>
                  </a:cubicBezTo>
                  <a:cubicBezTo>
                    <a:pt x="25432" y="16417"/>
                    <a:pt x="25432" y="16135"/>
                    <a:pt x="23934" y="14920"/>
                  </a:cubicBezTo>
                  <a:cubicBezTo>
                    <a:pt x="22437" y="13676"/>
                    <a:pt x="21193" y="12009"/>
                    <a:pt x="20402" y="11105"/>
                  </a:cubicBezTo>
                  <a:cubicBezTo>
                    <a:pt x="19611" y="10173"/>
                    <a:pt x="17209" y="9692"/>
                    <a:pt x="17209" y="9692"/>
                  </a:cubicBezTo>
                  <a:lnTo>
                    <a:pt x="62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95;p42"/>
            <p:cNvSpPr/>
            <p:nvPr/>
          </p:nvSpPr>
          <p:spPr>
            <a:xfrm>
              <a:off x="5483925" y="2770529"/>
              <a:ext cx="564285" cy="858239"/>
            </a:xfrm>
            <a:custGeom>
              <a:avLst/>
              <a:gdLst/>
              <a:ahLst/>
              <a:cxnLst/>
              <a:rect l="l" t="t" r="r" b="b"/>
              <a:pathLst>
                <a:path w="13879" h="21109" extrusionOk="0">
                  <a:moveTo>
                    <a:pt x="13878" y="1"/>
                  </a:moveTo>
                  <a:lnTo>
                    <a:pt x="13878" y="1"/>
                  </a:lnTo>
                  <a:cubicBezTo>
                    <a:pt x="8933" y="3052"/>
                    <a:pt x="3847" y="8252"/>
                    <a:pt x="117" y="12942"/>
                  </a:cubicBezTo>
                  <a:cubicBezTo>
                    <a:pt x="0" y="13106"/>
                    <a:pt x="116" y="13309"/>
                    <a:pt x="288" y="13309"/>
                  </a:cubicBezTo>
                  <a:cubicBezTo>
                    <a:pt x="323" y="13309"/>
                    <a:pt x="361" y="13301"/>
                    <a:pt x="400" y="13281"/>
                  </a:cubicBezTo>
                  <a:cubicBezTo>
                    <a:pt x="1276" y="12857"/>
                    <a:pt x="2491" y="12292"/>
                    <a:pt x="2745" y="12151"/>
                  </a:cubicBezTo>
                  <a:lnTo>
                    <a:pt x="2745" y="12151"/>
                  </a:lnTo>
                  <a:cubicBezTo>
                    <a:pt x="2745" y="12151"/>
                    <a:pt x="1502" y="14892"/>
                    <a:pt x="824" y="16813"/>
                  </a:cubicBezTo>
                  <a:cubicBezTo>
                    <a:pt x="757" y="16990"/>
                    <a:pt x="898" y="17132"/>
                    <a:pt x="1043" y="17132"/>
                  </a:cubicBezTo>
                  <a:cubicBezTo>
                    <a:pt x="1084" y="17132"/>
                    <a:pt x="1126" y="17121"/>
                    <a:pt x="1163" y="17096"/>
                  </a:cubicBezTo>
                  <a:cubicBezTo>
                    <a:pt x="1671" y="16729"/>
                    <a:pt x="2349" y="16248"/>
                    <a:pt x="2519" y="16135"/>
                  </a:cubicBezTo>
                  <a:cubicBezTo>
                    <a:pt x="2525" y="16131"/>
                    <a:pt x="2530" y="16130"/>
                    <a:pt x="2536" y="16130"/>
                  </a:cubicBezTo>
                  <a:cubicBezTo>
                    <a:pt x="2809" y="16130"/>
                    <a:pt x="2265" y="21108"/>
                    <a:pt x="2265" y="21108"/>
                  </a:cubicBezTo>
                  <a:lnTo>
                    <a:pt x="13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96;p42"/>
            <p:cNvSpPr/>
            <p:nvPr/>
          </p:nvSpPr>
          <p:spPr>
            <a:xfrm>
              <a:off x="5555646" y="2567198"/>
              <a:ext cx="2041169" cy="1216350"/>
            </a:xfrm>
            <a:custGeom>
              <a:avLst/>
              <a:gdLst/>
              <a:ahLst/>
              <a:cxnLst/>
              <a:rect l="l" t="t" r="r" b="b"/>
              <a:pathLst>
                <a:path w="50204" h="29917" extrusionOk="0">
                  <a:moveTo>
                    <a:pt x="28672" y="0"/>
                  </a:moveTo>
                  <a:cubicBezTo>
                    <a:pt x="4457" y="0"/>
                    <a:pt x="670" y="23058"/>
                    <a:pt x="105" y="29444"/>
                  </a:cubicBezTo>
                  <a:cubicBezTo>
                    <a:pt x="0" y="29723"/>
                    <a:pt x="230" y="29916"/>
                    <a:pt x="454" y="29916"/>
                  </a:cubicBezTo>
                  <a:cubicBezTo>
                    <a:pt x="593" y="29916"/>
                    <a:pt x="729" y="29842"/>
                    <a:pt x="783" y="29670"/>
                  </a:cubicBezTo>
                  <a:cubicBezTo>
                    <a:pt x="2111" y="27663"/>
                    <a:pt x="3665" y="25770"/>
                    <a:pt x="5389" y="24075"/>
                  </a:cubicBezTo>
                  <a:cubicBezTo>
                    <a:pt x="5496" y="24397"/>
                    <a:pt x="5796" y="24583"/>
                    <a:pt x="6102" y="24583"/>
                  </a:cubicBezTo>
                  <a:cubicBezTo>
                    <a:pt x="6280" y="24583"/>
                    <a:pt x="6459" y="24520"/>
                    <a:pt x="6604" y="24386"/>
                  </a:cubicBezTo>
                  <a:cubicBezTo>
                    <a:pt x="9084" y="22091"/>
                    <a:pt x="11467" y="21324"/>
                    <a:pt x="13944" y="21324"/>
                  </a:cubicBezTo>
                  <a:cubicBezTo>
                    <a:pt x="18954" y="21324"/>
                    <a:pt x="24347" y="24464"/>
                    <a:pt x="31698" y="24464"/>
                  </a:cubicBezTo>
                  <a:cubicBezTo>
                    <a:pt x="32350" y="24464"/>
                    <a:pt x="33018" y="24440"/>
                    <a:pt x="33702" y="24386"/>
                  </a:cubicBezTo>
                  <a:cubicBezTo>
                    <a:pt x="46304" y="23368"/>
                    <a:pt x="50204" y="17858"/>
                    <a:pt x="50204" y="17858"/>
                  </a:cubicBezTo>
                  <a:lnTo>
                    <a:pt x="49441" y="17717"/>
                  </a:lnTo>
                  <a:cubicBezTo>
                    <a:pt x="49130" y="17661"/>
                    <a:pt x="49017" y="17322"/>
                    <a:pt x="49187" y="17095"/>
                  </a:cubicBezTo>
                  <a:lnTo>
                    <a:pt x="49300" y="16954"/>
                  </a:lnTo>
                  <a:cubicBezTo>
                    <a:pt x="49497" y="16672"/>
                    <a:pt x="49384" y="16276"/>
                    <a:pt x="49074" y="16191"/>
                  </a:cubicBezTo>
                  <a:lnTo>
                    <a:pt x="48904" y="16135"/>
                  </a:lnTo>
                  <a:cubicBezTo>
                    <a:pt x="48537" y="16022"/>
                    <a:pt x="48424" y="15598"/>
                    <a:pt x="48650" y="15315"/>
                  </a:cubicBezTo>
                  <a:cubicBezTo>
                    <a:pt x="48650" y="15315"/>
                    <a:pt x="48932" y="14976"/>
                    <a:pt x="48819" y="14807"/>
                  </a:cubicBezTo>
                  <a:cubicBezTo>
                    <a:pt x="48734" y="14665"/>
                    <a:pt x="48367" y="14637"/>
                    <a:pt x="48367" y="14637"/>
                  </a:cubicBezTo>
                  <a:cubicBezTo>
                    <a:pt x="48357" y="14638"/>
                    <a:pt x="48347" y="14638"/>
                    <a:pt x="48337" y="14638"/>
                  </a:cubicBezTo>
                  <a:cubicBezTo>
                    <a:pt x="48018" y="14638"/>
                    <a:pt x="47864" y="14204"/>
                    <a:pt x="48028" y="13903"/>
                  </a:cubicBezTo>
                  <a:lnTo>
                    <a:pt x="48508" y="12998"/>
                  </a:lnTo>
                  <a:lnTo>
                    <a:pt x="48508" y="12998"/>
                  </a:lnTo>
                  <a:cubicBezTo>
                    <a:pt x="47749" y="13749"/>
                    <a:pt x="47134" y="14105"/>
                    <a:pt x="46647" y="14105"/>
                  </a:cubicBezTo>
                  <a:cubicBezTo>
                    <a:pt x="45539" y="14105"/>
                    <a:pt x="45089" y="12269"/>
                    <a:pt x="45089" y="9071"/>
                  </a:cubicBezTo>
                  <a:cubicBezTo>
                    <a:pt x="45089" y="4437"/>
                    <a:pt x="39353" y="0"/>
                    <a:pt x="286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97;p42"/>
            <p:cNvSpPr/>
            <p:nvPr/>
          </p:nvSpPr>
          <p:spPr>
            <a:xfrm>
              <a:off x="7810510" y="1834214"/>
              <a:ext cx="71273" cy="190765"/>
            </a:xfrm>
            <a:custGeom>
              <a:avLst/>
              <a:gdLst/>
              <a:ahLst/>
              <a:cxnLst/>
              <a:rect l="l" t="t" r="r" b="b"/>
              <a:pathLst>
                <a:path w="1753" h="4692" extrusionOk="0">
                  <a:moveTo>
                    <a:pt x="905" y="1"/>
                  </a:moveTo>
                  <a:cubicBezTo>
                    <a:pt x="566" y="283"/>
                    <a:pt x="283" y="594"/>
                    <a:pt x="0" y="905"/>
                  </a:cubicBezTo>
                  <a:cubicBezTo>
                    <a:pt x="735" y="2092"/>
                    <a:pt x="1300" y="3335"/>
                    <a:pt x="1724" y="4635"/>
                  </a:cubicBezTo>
                  <a:lnTo>
                    <a:pt x="1724" y="4691"/>
                  </a:lnTo>
                  <a:cubicBezTo>
                    <a:pt x="1752" y="3081"/>
                    <a:pt x="1470" y="1498"/>
                    <a:pt x="9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98;p42"/>
            <p:cNvSpPr/>
            <p:nvPr/>
          </p:nvSpPr>
          <p:spPr>
            <a:xfrm>
              <a:off x="7659994" y="1531109"/>
              <a:ext cx="51757" cy="67085"/>
            </a:xfrm>
            <a:custGeom>
              <a:avLst/>
              <a:gdLst/>
              <a:ahLst/>
              <a:cxnLst/>
              <a:rect l="l" t="t" r="r" b="b"/>
              <a:pathLst>
                <a:path w="1273" h="1650" extrusionOk="0">
                  <a:moveTo>
                    <a:pt x="1024" y="1"/>
                  </a:moveTo>
                  <a:cubicBezTo>
                    <a:pt x="847" y="1"/>
                    <a:pt x="587" y="282"/>
                    <a:pt x="368" y="646"/>
                  </a:cubicBezTo>
                  <a:cubicBezTo>
                    <a:pt x="114" y="1098"/>
                    <a:pt x="1" y="1550"/>
                    <a:pt x="170" y="1635"/>
                  </a:cubicBezTo>
                  <a:cubicBezTo>
                    <a:pt x="187" y="1645"/>
                    <a:pt x="207" y="1650"/>
                    <a:pt x="229" y="1650"/>
                  </a:cubicBezTo>
                  <a:cubicBezTo>
                    <a:pt x="391" y="1650"/>
                    <a:pt x="681" y="1383"/>
                    <a:pt x="905" y="985"/>
                  </a:cubicBezTo>
                  <a:cubicBezTo>
                    <a:pt x="1159" y="533"/>
                    <a:pt x="1272" y="109"/>
                    <a:pt x="1103" y="24"/>
                  </a:cubicBezTo>
                  <a:cubicBezTo>
                    <a:pt x="1079" y="8"/>
                    <a:pt x="1052" y="1"/>
                    <a:pt x="10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99;p42"/>
            <p:cNvSpPr/>
            <p:nvPr/>
          </p:nvSpPr>
          <p:spPr>
            <a:xfrm>
              <a:off x="5888962" y="2793094"/>
              <a:ext cx="632061" cy="630557"/>
            </a:xfrm>
            <a:custGeom>
              <a:avLst/>
              <a:gdLst/>
              <a:ahLst/>
              <a:cxnLst/>
              <a:rect l="l" t="t" r="r" b="b"/>
              <a:pathLst>
                <a:path w="15546" h="15509" extrusionOk="0">
                  <a:moveTo>
                    <a:pt x="12616" y="37"/>
                  </a:moveTo>
                  <a:lnTo>
                    <a:pt x="12616" y="37"/>
                  </a:lnTo>
                  <a:cubicBezTo>
                    <a:pt x="12617" y="38"/>
                    <a:pt x="12618" y="38"/>
                    <a:pt x="12619" y="39"/>
                  </a:cubicBezTo>
                  <a:cubicBezTo>
                    <a:pt x="12619" y="38"/>
                    <a:pt x="12618" y="37"/>
                    <a:pt x="12616" y="37"/>
                  </a:cubicBezTo>
                  <a:close/>
                  <a:moveTo>
                    <a:pt x="12432" y="0"/>
                  </a:moveTo>
                  <a:cubicBezTo>
                    <a:pt x="10694" y="0"/>
                    <a:pt x="993" y="5994"/>
                    <a:pt x="101" y="9533"/>
                  </a:cubicBezTo>
                  <a:cubicBezTo>
                    <a:pt x="1" y="9684"/>
                    <a:pt x="69" y="9765"/>
                    <a:pt x="200" y="9765"/>
                  </a:cubicBezTo>
                  <a:cubicBezTo>
                    <a:pt x="290" y="9765"/>
                    <a:pt x="410" y="9727"/>
                    <a:pt x="525" y="9646"/>
                  </a:cubicBezTo>
                  <a:cubicBezTo>
                    <a:pt x="1769" y="8601"/>
                    <a:pt x="3153" y="7725"/>
                    <a:pt x="4622" y="7047"/>
                  </a:cubicBezTo>
                  <a:cubicBezTo>
                    <a:pt x="4702" y="7007"/>
                    <a:pt x="4782" y="6990"/>
                    <a:pt x="4850" y="6990"/>
                  </a:cubicBezTo>
                  <a:cubicBezTo>
                    <a:pt x="5024" y="6990"/>
                    <a:pt x="5124" y="7102"/>
                    <a:pt x="4962" y="7245"/>
                  </a:cubicBezTo>
                  <a:cubicBezTo>
                    <a:pt x="2871" y="9025"/>
                    <a:pt x="1062" y="12868"/>
                    <a:pt x="808" y="14450"/>
                  </a:cubicBezTo>
                  <a:cubicBezTo>
                    <a:pt x="775" y="14581"/>
                    <a:pt x="857" y="14656"/>
                    <a:pt x="965" y="14656"/>
                  </a:cubicBezTo>
                  <a:cubicBezTo>
                    <a:pt x="1042" y="14656"/>
                    <a:pt x="1133" y="14617"/>
                    <a:pt x="1203" y="14535"/>
                  </a:cubicBezTo>
                  <a:cubicBezTo>
                    <a:pt x="2221" y="13291"/>
                    <a:pt x="5131" y="11031"/>
                    <a:pt x="7759" y="10240"/>
                  </a:cubicBezTo>
                  <a:cubicBezTo>
                    <a:pt x="7809" y="10222"/>
                    <a:pt x="7856" y="10214"/>
                    <a:pt x="7898" y="10214"/>
                  </a:cubicBezTo>
                  <a:cubicBezTo>
                    <a:pt x="8122" y="10214"/>
                    <a:pt x="8227" y="10432"/>
                    <a:pt x="8013" y="10551"/>
                  </a:cubicBezTo>
                  <a:cubicBezTo>
                    <a:pt x="6629" y="11313"/>
                    <a:pt x="5385" y="12246"/>
                    <a:pt x="4312" y="13376"/>
                  </a:cubicBezTo>
                  <a:cubicBezTo>
                    <a:pt x="4165" y="13523"/>
                    <a:pt x="4251" y="13670"/>
                    <a:pt x="4424" y="13670"/>
                  </a:cubicBezTo>
                  <a:cubicBezTo>
                    <a:pt x="4450" y="13670"/>
                    <a:pt x="4479" y="13666"/>
                    <a:pt x="4509" y="13659"/>
                  </a:cubicBezTo>
                  <a:cubicBezTo>
                    <a:pt x="5584" y="13392"/>
                    <a:pt x="6676" y="13261"/>
                    <a:pt x="7762" y="13261"/>
                  </a:cubicBezTo>
                  <a:cubicBezTo>
                    <a:pt x="10359" y="13261"/>
                    <a:pt x="12922" y="14013"/>
                    <a:pt x="15134" y="15467"/>
                  </a:cubicBezTo>
                  <a:cubicBezTo>
                    <a:pt x="15174" y="15496"/>
                    <a:pt x="15217" y="15508"/>
                    <a:pt x="15258" y="15508"/>
                  </a:cubicBezTo>
                  <a:cubicBezTo>
                    <a:pt x="15417" y="15508"/>
                    <a:pt x="15546" y="15320"/>
                    <a:pt x="15388" y="15185"/>
                  </a:cubicBezTo>
                  <a:cubicBezTo>
                    <a:pt x="13806" y="13433"/>
                    <a:pt x="10104" y="11850"/>
                    <a:pt x="8324" y="11822"/>
                  </a:cubicBezTo>
                  <a:cubicBezTo>
                    <a:pt x="8126" y="11794"/>
                    <a:pt x="8070" y="11596"/>
                    <a:pt x="8239" y="11483"/>
                  </a:cubicBezTo>
                  <a:cubicBezTo>
                    <a:pt x="9652" y="10551"/>
                    <a:pt x="12506" y="9562"/>
                    <a:pt x="14399" y="9392"/>
                  </a:cubicBezTo>
                  <a:cubicBezTo>
                    <a:pt x="14682" y="9364"/>
                    <a:pt x="14625" y="9053"/>
                    <a:pt x="14314" y="9025"/>
                  </a:cubicBezTo>
                  <a:cubicBezTo>
                    <a:pt x="13774" y="8910"/>
                    <a:pt x="13132" y="8857"/>
                    <a:pt x="12432" y="8857"/>
                  </a:cubicBezTo>
                  <a:cubicBezTo>
                    <a:pt x="9509" y="8857"/>
                    <a:pt x="5570" y="9788"/>
                    <a:pt x="3747" y="11087"/>
                  </a:cubicBezTo>
                  <a:cubicBezTo>
                    <a:pt x="3683" y="11127"/>
                    <a:pt x="3617" y="11145"/>
                    <a:pt x="3558" y="11145"/>
                  </a:cubicBezTo>
                  <a:cubicBezTo>
                    <a:pt x="3409" y="11145"/>
                    <a:pt x="3306" y="11032"/>
                    <a:pt x="3407" y="10890"/>
                  </a:cubicBezTo>
                  <a:cubicBezTo>
                    <a:pt x="4990" y="8149"/>
                    <a:pt x="9567" y="5690"/>
                    <a:pt x="11828" y="5238"/>
                  </a:cubicBezTo>
                  <a:cubicBezTo>
                    <a:pt x="12139" y="5154"/>
                    <a:pt x="12054" y="4871"/>
                    <a:pt x="11715" y="4871"/>
                  </a:cubicBezTo>
                  <a:cubicBezTo>
                    <a:pt x="11411" y="4842"/>
                    <a:pt x="11063" y="4828"/>
                    <a:pt x="10684" y="4828"/>
                  </a:cubicBezTo>
                  <a:cubicBezTo>
                    <a:pt x="8847" y="4828"/>
                    <a:pt x="6306" y="5161"/>
                    <a:pt x="4736" y="5747"/>
                  </a:cubicBezTo>
                  <a:cubicBezTo>
                    <a:pt x="4659" y="5775"/>
                    <a:pt x="4588" y="5787"/>
                    <a:pt x="4527" y="5787"/>
                  </a:cubicBezTo>
                  <a:cubicBezTo>
                    <a:pt x="4339" y="5787"/>
                    <a:pt x="4247" y="5670"/>
                    <a:pt x="4396" y="5521"/>
                  </a:cubicBezTo>
                  <a:cubicBezTo>
                    <a:pt x="7259" y="2492"/>
                    <a:pt x="12416" y="37"/>
                    <a:pt x="12613" y="37"/>
                  </a:cubicBezTo>
                  <a:cubicBezTo>
                    <a:pt x="12614" y="37"/>
                    <a:pt x="12615" y="37"/>
                    <a:pt x="12616" y="37"/>
                  </a:cubicBezTo>
                  <a:lnTo>
                    <a:pt x="12616" y="37"/>
                  </a:lnTo>
                  <a:cubicBezTo>
                    <a:pt x="12571" y="12"/>
                    <a:pt x="12509" y="0"/>
                    <a:pt x="12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1307;p42"/>
          <p:cNvGrpSpPr/>
          <p:nvPr/>
        </p:nvGrpSpPr>
        <p:grpSpPr>
          <a:xfrm flipH="1">
            <a:off x="4467415" y="3270644"/>
            <a:ext cx="1939330" cy="1251598"/>
            <a:chOff x="4918522" y="3004287"/>
            <a:chExt cx="2764672" cy="1251598"/>
          </a:xfrm>
        </p:grpSpPr>
        <p:sp>
          <p:nvSpPr>
            <p:cNvPr id="71" name="Google Shape;1308;p42"/>
            <p:cNvSpPr/>
            <p:nvPr/>
          </p:nvSpPr>
          <p:spPr>
            <a:xfrm flipH="1">
              <a:off x="5336045" y="4067735"/>
              <a:ext cx="2347148" cy="188150"/>
            </a:xfrm>
            <a:custGeom>
              <a:avLst/>
              <a:gdLst/>
              <a:ahLst/>
              <a:cxnLst/>
              <a:rect l="l" t="t" r="r" b="b"/>
              <a:pathLst>
                <a:path w="136363" h="10931" extrusionOk="0">
                  <a:moveTo>
                    <a:pt x="68181" y="1"/>
                  </a:moveTo>
                  <a:cubicBezTo>
                    <a:pt x="30513" y="1"/>
                    <a:pt x="0" y="2456"/>
                    <a:pt x="0" y="5451"/>
                  </a:cubicBezTo>
                  <a:cubicBezTo>
                    <a:pt x="0" y="8475"/>
                    <a:pt x="30513" y="10930"/>
                    <a:pt x="68181" y="10930"/>
                  </a:cubicBezTo>
                  <a:cubicBezTo>
                    <a:pt x="105820" y="10930"/>
                    <a:pt x="136363" y="8475"/>
                    <a:pt x="136363" y="5451"/>
                  </a:cubicBezTo>
                  <a:cubicBezTo>
                    <a:pt x="136363" y="2456"/>
                    <a:pt x="105820" y="1"/>
                    <a:pt x="68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1309;p42"/>
            <p:cNvGrpSpPr/>
            <p:nvPr/>
          </p:nvGrpSpPr>
          <p:grpSpPr>
            <a:xfrm flipH="1">
              <a:off x="4918522" y="3004287"/>
              <a:ext cx="2725009" cy="1164169"/>
              <a:chOff x="17210" y="615712"/>
              <a:chExt cx="9203002" cy="3880562"/>
            </a:xfrm>
          </p:grpSpPr>
          <p:grpSp>
            <p:nvGrpSpPr>
              <p:cNvPr id="73" name="Google Shape;1310;p42"/>
              <p:cNvGrpSpPr/>
              <p:nvPr/>
            </p:nvGrpSpPr>
            <p:grpSpPr>
              <a:xfrm flipH="1">
                <a:off x="17210" y="615712"/>
                <a:ext cx="9203002" cy="3880562"/>
                <a:chOff x="3419325" y="427425"/>
                <a:chExt cx="3632525" cy="1531700"/>
              </a:xfrm>
            </p:grpSpPr>
            <p:sp>
              <p:nvSpPr>
                <p:cNvPr id="85" name="Google Shape;1311;p42"/>
                <p:cNvSpPr/>
                <p:nvPr/>
              </p:nvSpPr>
              <p:spPr>
                <a:xfrm>
                  <a:off x="3419325" y="427425"/>
                  <a:ext cx="3632525" cy="153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301" h="61265" extrusionOk="0">
                      <a:moveTo>
                        <a:pt x="60049" y="1"/>
                      </a:moveTo>
                      <a:cubicBezTo>
                        <a:pt x="55816" y="1"/>
                        <a:pt x="52356" y="1584"/>
                        <a:pt x="46994" y="2187"/>
                      </a:cubicBezTo>
                      <a:cubicBezTo>
                        <a:pt x="39610" y="2988"/>
                        <a:pt x="38837" y="10401"/>
                        <a:pt x="37006" y="12089"/>
                      </a:cubicBezTo>
                      <a:cubicBezTo>
                        <a:pt x="35174" y="13778"/>
                        <a:pt x="30767" y="17184"/>
                        <a:pt x="28277" y="20732"/>
                      </a:cubicBezTo>
                      <a:cubicBezTo>
                        <a:pt x="25787" y="24310"/>
                        <a:pt x="28219" y="27859"/>
                        <a:pt x="24413" y="30406"/>
                      </a:cubicBezTo>
                      <a:cubicBezTo>
                        <a:pt x="23135" y="31255"/>
                        <a:pt x="21752" y="31496"/>
                        <a:pt x="20472" y="31496"/>
                      </a:cubicBezTo>
                      <a:cubicBezTo>
                        <a:pt x="18781" y="31496"/>
                        <a:pt x="17272" y="31074"/>
                        <a:pt x="16426" y="31074"/>
                      </a:cubicBezTo>
                      <a:cubicBezTo>
                        <a:pt x="15992" y="31074"/>
                        <a:pt x="15732" y="31185"/>
                        <a:pt x="15713" y="31522"/>
                      </a:cubicBezTo>
                      <a:cubicBezTo>
                        <a:pt x="15684" y="31886"/>
                        <a:pt x="15434" y="32081"/>
                        <a:pt x="14991" y="32081"/>
                      </a:cubicBezTo>
                      <a:cubicBezTo>
                        <a:pt x="13658" y="32081"/>
                        <a:pt x="10577" y="30321"/>
                        <a:pt x="6497" y="26113"/>
                      </a:cubicBezTo>
                      <a:cubicBezTo>
                        <a:pt x="1429" y="20911"/>
                        <a:pt x="2104" y="14939"/>
                        <a:pt x="1895" y="14939"/>
                      </a:cubicBezTo>
                      <a:cubicBezTo>
                        <a:pt x="1880" y="14939"/>
                        <a:pt x="1860" y="14971"/>
                        <a:pt x="1833" y="15037"/>
                      </a:cubicBezTo>
                      <a:cubicBezTo>
                        <a:pt x="1403" y="16010"/>
                        <a:pt x="1" y="20561"/>
                        <a:pt x="2748" y="27029"/>
                      </a:cubicBezTo>
                      <a:cubicBezTo>
                        <a:pt x="5496" y="33497"/>
                        <a:pt x="10075" y="40251"/>
                        <a:pt x="12050" y="41624"/>
                      </a:cubicBezTo>
                      <a:cubicBezTo>
                        <a:pt x="14053" y="42998"/>
                        <a:pt x="13738" y="44687"/>
                        <a:pt x="15341" y="46118"/>
                      </a:cubicBezTo>
                      <a:cubicBezTo>
                        <a:pt x="16943" y="47549"/>
                        <a:pt x="16800" y="48550"/>
                        <a:pt x="16629" y="49695"/>
                      </a:cubicBezTo>
                      <a:cubicBezTo>
                        <a:pt x="16486" y="50840"/>
                        <a:pt x="16571" y="52070"/>
                        <a:pt x="18918" y="52242"/>
                      </a:cubicBezTo>
                      <a:cubicBezTo>
                        <a:pt x="19352" y="52279"/>
                        <a:pt x="19676" y="52293"/>
                        <a:pt x="19932" y="52293"/>
                      </a:cubicBezTo>
                      <a:cubicBezTo>
                        <a:pt x="20956" y="52293"/>
                        <a:pt x="20894" y="52060"/>
                        <a:pt x="22419" y="52060"/>
                      </a:cubicBezTo>
                      <a:cubicBezTo>
                        <a:pt x="22602" y="52060"/>
                        <a:pt x="22807" y="52063"/>
                        <a:pt x="23039" y="52070"/>
                      </a:cubicBezTo>
                      <a:cubicBezTo>
                        <a:pt x="24761" y="52107"/>
                        <a:pt x="24689" y="52249"/>
                        <a:pt x="25315" y="52249"/>
                      </a:cubicBezTo>
                      <a:cubicBezTo>
                        <a:pt x="25667" y="52249"/>
                        <a:pt x="26239" y="52204"/>
                        <a:pt x="27475" y="52070"/>
                      </a:cubicBezTo>
                      <a:cubicBezTo>
                        <a:pt x="30910" y="51670"/>
                        <a:pt x="34029" y="50754"/>
                        <a:pt x="34716" y="48922"/>
                      </a:cubicBezTo>
                      <a:cubicBezTo>
                        <a:pt x="35403" y="47091"/>
                        <a:pt x="36834" y="47835"/>
                        <a:pt x="38150" y="45660"/>
                      </a:cubicBezTo>
                      <a:cubicBezTo>
                        <a:pt x="39692" y="43134"/>
                        <a:pt x="40558" y="42368"/>
                        <a:pt x="41016" y="42368"/>
                      </a:cubicBezTo>
                      <a:cubicBezTo>
                        <a:pt x="41263" y="42368"/>
                        <a:pt x="41391" y="42592"/>
                        <a:pt x="41442" y="42884"/>
                      </a:cubicBezTo>
                      <a:cubicBezTo>
                        <a:pt x="41524" y="43298"/>
                        <a:pt x="41866" y="43439"/>
                        <a:pt x="42327" y="43439"/>
                      </a:cubicBezTo>
                      <a:cubicBezTo>
                        <a:pt x="42822" y="43439"/>
                        <a:pt x="43453" y="43276"/>
                        <a:pt x="44046" y="43113"/>
                      </a:cubicBezTo>
                      <a:cubicBezTo>
                        <a:pt x="44176" y="43077"/>
                        <a:pt x="44282" y="43059"/>
                        <a:pt x="44365" y="43059"/>
                      </a:cubicBezTo>
                      <a:cubicBezTo>
                        <a:pt x="45009" y="43059"/>
                        <a:pt x="44254" y="44130"/>
                        <a:pt x="42758" y="46032"/>
                      </a:cubicBezTo>
                      <a:cubicBezTo>
                        <a:pt x="41069" y="48150"/>
                        <a:pt x="42300" y="49924"/>
                        <a:pt x="43073" y="52271"/>
                      </a:cubicBezTo>
                      <a:cubicBezTo>
                        <a:pt x="43817" y="54646"/>
                        <a:pt x="40383" y="54961"/>
                        <a:pt x="40383" y="56793"/>
                      </a:cubicBezTo>
                      <a:cubicBezTo>
                        <a:pt x="40383" y="58596"/>
                        <a:pt x="41899" y="59597"/>
                        <a:pt x="45963" y="59597"/>
                      </a:cubicBezTo>
                      <a:cubicBezTo>
                        <a:pt x="49999" y="59597"/>
                        <a:pt x="51000" y="58767"/>
                        <a:pt x="51229" y="57107"/>
                      </a:cubicBezTo>
                      <a:cubicBezTo>
                        <a:pt x="51458" y="55419"/>
                        <a:pt x="48997" y="53902"/>
                        <a:pt x="49169" y="51298"/>
                      </a:cubicBezTo>
                      <a:cubicBezTo>
                        <a:pt x="49312" y="48693"/>
                        <a:pt x="54034" y="46805"/>
                        <a:pt x="59071" y="45259"/>
                      </a:cubicBezTo>
                      <a:cubicBezTo>
                        <a:pt x="61007" y="44676"/>
                        <a:pt x="61886" y="44440"/>
                        <a:pt x="62295" y="44440"/>
                      </a:cubicBezTo>
                      <a:cubicBezTo>
                        <a:pt x="62949" y="44440"/>
                        <a:pt x="62397" y="45045"/>
                        <a:pt x="63049" y="45803"/>
                      </a:cubicBezTo>
                      <a:cubicBezTo>
                        <a:pt x="64108" y="47033"/>
                        <a:pt x="66855" y="51842"/>
                        <a:pt x="67542" y="54646"/>
                      </a:cubicBezTo>
                      <a:cubicBezTo>
                        <a:pt x="68229" y="57480"/>
                        <a:pt x="63879" y="58166"/>
                        <a:pt x="63822" y="59454"/>
                      </a:cubicBezTo>
                      <a:cubicBezTo>
                        <a:pt x="63736" y="60771"/>
                        <a:pt x="64623" y="60971"/>
                        <a:pt x="68630" y="61200"/>
                      </a:cubicBezTo>
                      <a:cubicBezTo>
                        <a:pt x="69377" y="61243"/>
                        <a:pt x="70064" y="61265"/>
                        <a:pt x="70689" y="61265"/>
                      </a:cubicBezTo>
                      <a:cubicBezTo>
                        <a:pt x="73386" y="61265"/>
                        <a:pt x="74912" y="60858"/>
                        <a:pt x="75098" y="59998"/>
                      </a:cubicBezTo>
                      <a:cubicBezTo>
                        <a:pt x="75327" y="58939"/>
                        <a:pt x="75327" y="58023"/>
                        <a:pt x="74039" y="56106"/>
                      </a:cubicBezTo>
                      <a:cubicBezTo>
                        <a:pt x="72722" y="54188"/>
                        <a:pt x="73266" y="53044"/>
                        <a:pt x="73953" y="50382"/>
                      </a:cubicBezTo>
                      <a:cubicBezTo>
                        <a:pt x="74640" y="47720"/>
                        <a:pt x="72436" y="47262"/>
                        <a:pt x="73409" y="45030"/>
                      </a:cubicBezTo>
                      <a:cubicBezTo>
                        <a:pt x="73864" y="44029"/>
                        <a:pt x="74095" y="43749"/>
                        <a:pt x="75134" y="43749"/>
                      </a:cubicBezTo>
                      <a:cubicBezTo>
                        <a:pt x="76382" y="43749"/>
                        <a:pt x="78797" y="44153"/>
                        <a:pt x="84170" y="44200"/>
                      </a:cubicBezTo>
                      <a:cubicBezTo>
                        <a:pt x="84459" y="44203"/>
                        <a:pt x="84745" y="44204"/>
                        <a:pt x="85028" y="44204"/>
                      </a:cubicBezTo>
                      <a:cubicBezTo>
                        <a:pt x="94395" y="44204"/>
                        <a:pt x="100668" y="42822"/>
                        <a:pt x="105835" y="39850"/>
                      </a:cubicBezTo>
                      <a:cubicBezTo>
                        <a:pt x="110527" y="37190"/>
                        <a:pt x="111876" y="35146"/>
                        <a:pt x="112445" y="35146"/>
                      </a:cubicBezTo>
                      <a:cubicBezTo>
                        <a:pt x="112525" y="35146"/>
                        <a:pt x="112590" y="35186"/>
                        <a:pt x="112646" y="35271"/>
                      </a:cubicBezTo>
                      <a:cubicBezTo>
                        <a:pt x="114077" y="37246"/>
                        <a:pt x="115394" y="39278"/>
                        <a:pt x="116624" y="41396"/>
                      </a:cubicBezTo>
                      <a:cubicBezTo>
                        <a:pt x="118284" y="44429"/>
                        <a:pt x="117225" y="47863"/>
                        <a:pt x="115995" y="52843"/>
                      </a:cubicBezTo>
                      <a:cubicBezTo>
                        <a:pt x="114793" y="57794"/>
                        <a:pt x="108611" y="58309"/>
                        <a:pt x="108983" y="60141"/>
                      </a:cubicBezTo>
                      <a:cubicBezTo>
                        <a:pt x="109139" y="60909"/>
                        <a:pt x="110227" y="61194"/>
                        <a:pt x="111813" y="61194"/>
                      </a:cubicBezTo>
                      <a:cubicBezTo>
                        <a:pt x="114008" y="61194"/>
                        <a:pt x="117158" y="60649"/>
                        <a:pt x="120116" y="60084"/>
                      </a:cubicBezTo>
                      <a:cubicBezTo>
                        <a:pt x="125239" y="59082"/>
                        <a:pt x="119028" y="55591"/>
                        <a:pt x="124008" y="54503"/>
                      </a:cubicBezTo>
                      <a:cubicBezTo>
                        <a:pt x="128988" y="53444"/>
                        <a:pt x="126383" y="51298"/>
                        <a:pt x="125754" y="48321"/>
                      </a:cubicBezTo>
                      <a:cubicBezTo>
                        <a:pt x="125124" y="45345"/>
                        <a:pt x="126269" y="42369"/>
                        <a:pt x="127185" y="41224"/>
                      </a:cubicBezTo>
                      <a:cubicBezTo>
                        <a:pt x="127321" y="41053"/>
                        <a:pt x="127462" y="40969"/>
                        <a:pt x="127616" y="40969"/>
                      </a:cubicBezTo>
                      <a:cubicBezTo>
                        <a:pt x="128498" y="40969"/>
                        <a:pt x="129837" y="43706"/>
                        <a:pt x="133538" y="48722"/>
                      </a:cubicBezTo>
                      <a:cubicBezTo>
                        <a:pt x="137888" y="54589"/>
                        <a:pt x="135141" y="57336"/>
                        <a:pt x="133824" y="58624"/>
                      </a:cubicBezTo>
                      <a:cubicBezTo>
                        <a:pt x="132536" y="59912"/>
                        <a:pt x="133824" y="60313"/>
                        <a:pt x="137345" y="60599"/>
                      </a:cubicBezTo>
                      <a:cubicBezTo>
                        <a:pt x="137766" y="60637"/>
                        <a:pt x="138104" y="60656"/>
                        <a:pt x="138379" y="60656"/>
                      </a:cubicBezTo>
                      <a:cubicBezTo>
                        <a:pt x="140397" y="60656"/>
                        <a:pt x="138976" y="59638"/>
                        <a:pt x="141924" y="57623"/>
                      </a:cubicBezTo>
                      <a:cubicBezTo>
                        <a:pt x="145301" y="55362"/>
                        <a:pt x="142153" y="54875"/>
                        <a:pt x="141008" y="51069"/>
                      </a:cubicBezTo>
                      <a:cubicBezTo>
                        <a:pt x="139863" y="47262"/>
                        <a:pt x="141695" y="46204"/>
                        <a:pt x="141924" y="44200"/>
                      </a:cubicBezTo>
                      <a:cubicBezTo>
                        <a:pt x="142153" y="42225"/>
                        <a:pt x="138031" y="40709"/>
                        <a:pt x="135885" y="35586"/>
                      </a:cubicBezTo>
                      <a:cubicBezTo>
                        <a:pt x="133767" y="30463"/>
                        <a:pt x="134511" y="27801"/>
                        <a:pt x="135141" y="22392"/>
                      </a:cubicBezTo>
                      <a:cubicBezTo>
                        <a:pt x="135742" y="16955"/>
                        <a:pt x="130848" y="9800"/>
                        <a:pt x="124523" y="5593"/>
                      </a:cubicBezTo>
                      <a:cubicBezTo>
                        <a:pt x="122423" y="4206"/>
                        <a:pt x="120507" y="3815"/>
                        <a:pt x="118576" y="3815"/>
                      </a:cubicBezTo>
                      <a:cubicBezTo>
                        <a:pt x="116089" y="3815"/>
                        <a:pt x="113579" y="4463"/>
                        <a:pt x="110626" y="4463"/>
                      </a:cubicBezTo>
                      <a:cubicBezTo>
                        <a:pt x="108965" y="4463"/>
                        <a:pt x="107164" y="4258"/>
                        <a:pt x="105148" y="3618"/>
                      </a:cubicBezTo>
                      <a:cubicBezTo>
                        <a:pt x="100851" y="2254"/>
                        <a:pt x="99898" y="1649"/>
                        <a:pt x="98439" y="1649"/>
                      </a:cubicBezTo>
                      <a:cubicBezTo>
                        <a:pt x="97050" y="1649"/>
                        <a:pt x="95203" y="2197"/>
                        <a:pt x="89579" y="3160"/>
                      </a:cubicBezTo>
                      <a:cubicBezTo>
                        <a:pt x="86417" y="3703"/>
                        <a:pt x="83702" y="3930"/>
                        <a:pt x="81279" y="3930"/>
                      </a:cubicBezTo>
                      <a:cubicBezTo>
                        <a:pt x="74885" y="3930"/>
                        <a:pt x="70519" y="2349"/>
                        <a:pt x="65310" y="813"/>
                      </a:cubicBezTo>
                      <a:cubicBezTo>
                        <a:pt x="63351" y="226"/>
                        <a:pt x="61645" y="1"/>
                        <a:pt x="6004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" name="Google Shape;1312;p42"/>
                <p:cNvSpPr/>
                <p:nvPr/>
              </p:nvSpPr>
              <p:spPr>
                <a:xfrm>
                  <a:off x="3830725" y="1603250"/>
                  <a:ext cx="323825" cy="131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53" h="5261" extrusionOk="0">
                      <a:moveTo>
                        <a:pt x="3979" y="0"/>
                      </a:moveTo>
                      <a:cubicBezTo>
                        <a:pt x="2663" y="0"/>
                        <a:pt x="1346" y="315"/>
                        <a:pt x="173" y="916"/>
                      </a:cubicBezTo>
                      <a:cubicBezTo>
                        <a:pt x="287" y="1489"/>
                        <a:pt x="287" y="2090"/>
                        <a:pt x="173" y="2662"/>
                      </a:cubicBezTo>
                      <a:cubicBezTo>
                        <a:pt x="1" y="3807"/>
                        <a:pt x="87" y="5037"/>
                        <a:pt x="2462" y="5209"/>
                      </a:cubicBezTo>
                      <a:cubicBezTo>
                        <a:pt x="2891" y="5246"/>
                        <a:pt x="3211" y="5260"/>
                        <a:pt x="3463" y="5260"/>
                      </a:cubicBezTo>
                      <a:cubicBezTo>
                        <a:pt x="4473" y="5260"/>
                        <a:pt x="4410" y="5027"/>
                        <a:pt x="5934" y="5027"/>
                      </a:cubicBezTo>
                      <a:cubicBezTo>
                        <a:pt x="6117" y="5027"/>
                        <a:pt x="6322" y="5030"/>
                        <a:pt x="6555" y="5037"/>
                      </a:cubicBezTo>
                      <a:cubicBezTo>
                        <a:pt x="7184" y="5037"/>
                        <a:pt x="7556" y="5066"/>
                        <a:pt x="7814" y="5095"/>
                      </a:cubicBezTo>
                      <a:cubicBezTo>
                        <a:pt x="7700" y="4322"/>
                        <a:pt x="7843" y="4465"/>
                        <a:pt x="10705" y="3149"/>
                      </a:cubicBezTo>
                      <a:cubicBezTo>
                        <a:pt x="12706" y="2231"/>
                        <a:pt x="12952" y="1989"/>
                        <a:pt x="12299" y="1989"/>
                      </a:cubicBezTo>
                      <a:cubicBezTo>
                        <a:pt x="11608" y="1989"/>
                        <a:pt x="9907" y="2261"/>
                        <a:pt x="8215" y="2290"/>
                      </a:cubicBezTo>
                      <a:cubicBezTo>
                        <a:pt x="8175" y="2291"/>
                        <a:pt x="8135" y="2291"/>
                        <a:pt x="8097" y="2291"/>
                      </a:cubicBezTo>
                      <a:cubicBezTo>
                        <a:pt x="4920" y="2291"/>
                        <a:pt x="5930" y="0"/>
                        <a:pt x="3979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" name="Google Shape;1313;p42"/>
                <p:cNvSpPr/>
                <p:nvPr/>
              </p:nvSpPr>
              <p:spPr>
                <a:xfrm>
                  <a:off x="3777850" y="1098375"/>
                  <a:ext cx="289725" cy="2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89" h="8792" extrusionOk="0">
                      <a:moveTo>
                        <a:pt x="398" y="1"/>
                      </a:moveTo>
                      <a:cubicBezTo>
                        <a:pt x="122" y="1"/>
                        <a:pt x="1" y="119"/>
                        <a:pt x="84" y="391"/>
                      </a:cubicBezTo>
                      <a:cubicBezTo>
                        <a:pt x="1200" y="3997"/>
                        <a:pt x="1773" y="5342"/>
                        <a:pt x="4205" y="7431"/>
                      </a:cubicBezTo>
                      <a:cubicBezTo>
                        <a:pt x="5340" y="8395"/>
                        <a:pt x="6091" y="8792"/>
                        <a:pt x="6650" y="8792"/>
                      </a:cubicBezTo>
                      <a:cubicBezTo>
                        <a:pt x="7304" y="8792"/>
                        <a:pt x="7694" y="8249"/>
                        <a:pt x="8126" y="7431"/>
                      </a:cubicBezTo>
                      <a:cubicBezTo>
                        <a:pt x="8956" y="5886"/>
                        <a:pt x="11589" y="5342"/>
                        <a:pt x="8126" y="3510"/>
                      </a:cubicBezTo>
                      <a:cubicBezTo>
                        <a:pt x="5335" y="2034"/>
                        <a:pt x="1541" y="1"/>
                        <a:pt x="39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1314;p42"/>
                <p:cNvSpPr/>
                <p:nvPr/>
              </p:nvSpPr>
              <p:spPr>
                <a:xfrm>
                  <a:off x="4207800" y="755650"/>
                  <a:ext cx="94875" cy="23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5" h="9595" extrusionOk="0">
                      <a:moveTo>
                        <a:pt x="967" y="0"/>
                      </a:moveTo>
                      <a:cubicBezTo>
                        <a:pt x="893" y="0"/>
                        <a:pt x="819" y="7"/>
                        <a:pt x="744" y="19"/>
                      </a:cubicBezTo>
                      <a:cubicBezTo>
                        <a:pt x="2089" y="563"/>
                        <a:pt x="2977" y="2481"/>
                        <a:pt x="3034" y="4055"/>
                      </a:cubicBezTo>
                      <a:cubicBezTo>
                        <a:pt x="3091" y="5600"/>
                        <a:pt x="1202" y="7060"/>
                        <a:pt x="86" y="8462"/>
                      </a:cubicBezTo>
                      <a:cubicBezTo>
                        <a:pt x="0" y="8920"/>
                        <a:pt x="286" y="9378"/>
                        <a:pt x="744" y="9492"/>
                      </a:cubicBezTo>
                      <a:cubicBezTo>
                        <a:pt x="939" y="9562"/>
                        <a:pt x="1147" y="9594"/>
                        <a:pt x="1357" y="9594"/>
                      </a:cubicBezTo>
                      <a:cubicBezTo>
                        <a:pt x="2535" y="9594"/>
                        <a:pt x="3795" y="8571"/>
                        <a:pt x="3406" y="7260"/>
                      </a:cubicBezTo>
                      <a:cubicBezTo>
                        <a:pt x="2948" y="5743"/>
                        <a:pt x="3406" y="6430"/>
                        <a:pt x="3406" y="3826"/>
                      </a:cubicBezTo>
                      <a:cubicBezTo>
                        <a:pt x="3406" y="1798"/>
                        <a:pt x="2231" y="0"/>
                        <a:pt x="96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" name="Google Shape;1315;p42"/>
                <p:cNvSpPr/>
                <p:nvPr/>
              </p:nvSpPr>
              <p:spPr>
                <a:xfrm>
                  <a:off x="4156275" y="756125"/>
                  <a:ext cx="128825" cy="21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3" h="8443" extrusionOk="0">
                      <a:moveTo>
                        <a:pt x="2805" y="0"/>
                      </a:moveTo>
                      <a:cubicBezTo>
                        <a:pt x="2519" y="58"/>
                        <a:pt x="2262" y="172"/>
                        <a:pt x="2061" y="401"/>
                      </a:cubicBezTo>
                      <a:cubicBezTo>
                        <a:pt x="1" y="2204"/>
                        <a:pt x="1460" y="4436"/>
                        <a:pt x="2061" y="6182"/>
                      </a:cubicBezTo>
                      <a:cubicBezTo>
                        <a:pt x="2376" y="7127"/>
                        <a:pt x="2176" y="7871"/>
                        <a:pt x="2147" y="8443"/>
                      </a:cubicBezTo>
                      <a:cubicBezTo>
                        <a:pt x="3263" y="7041"/>
                        <a:pt x="5152" y="5581"/>
                        <a:pt x="5095" y="4036"/>
                      </a:cubicBezTo>
                      <a:cubicBezTo>
                        <a:pt x="5038" y="2462"/>
                        <a:pt x="4150" y="544"/>
                        <a:pt x="280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" name="Google Shape;1316;p42"/>
                <p:cNvSpPr/>
                <p:nvPr/>
              </p:nvSpPr>
              <p:spPr>
                <a:xfrm>
                  <a:off x="4946175" y="935575"/>
                  <a:ext cx="1346675" cy="102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67" h="40942" extrusionOk="0">
                      <a:moveTo>
                        <a:pt x="53798" y="1"/>
                      </a:moveTo>
                      <a:lnTo>
                        <a:pt x="53798" y="1"/>
                      </a:lnTo>
                      <a:cubicBezTo>
                        <a:pt x="53753" y="1"/>
                        <a:pt x="53221" y="1142"/>
                        <a:pt x="51687" y="3812"/>
                      </a:cubicBezTo>
                      <a:cubicBezTo>
                        <a:pt x="47823" y="10538"/>
                        <a:pt x="45362" y="10423"/>
                        <a:pt x="37749" y="16347"/>
                      </a:cubicBezTo>
                      <a:cubicBezTo>
                        <a:pt x="34360" y="18962"/>
                        <a:pt x="29762" y="19882"/>
                        <a:pt x="25406" y="19882"/>
                      </a:cubicBezTo>
                      <a:cubicBezTo>
                        <a:pt x="19939" y="19882"/>
                        <a:pt x="14854" y="18433"/>
                        <a:pt x="13022" y="17063"/>
                      </a:cubicBezTo>
                      <a:cubicBezTo>
                        <a:pt x="11900" y="16217"/>
                        <a:pt x="11333" y="15841"/>
                        <a:pt x="10964" y="15841"/>
                      </a:cubicBezTo>
                      <a:cubicBezTo>
                        <a:pt x="10260" y="15841"/>
                        <a:pt x="10275" y="17211"/>
                        <a:pt x="8529" y="19295"/>
                      </a:cubicBezTo>
                      <a:cubicBezTo>
                        <a:pt x="5867" y="22500"/>
                        <a:pt x="4093" y="22672"/>
                        <a:pt x="0" y="24361"/>
                      </a:cubicBezTo>
                      <a:cubicBezTo>
                        <a:pt x="615" y="24200"/>
                        <a:pt x="987" y="24129"/>
                        <a:pt x="1214" y="24129"/>
                      </a:cubicBezTo>
                      <a:cubicBezTo>
                        <a:pt x="1875" y="24129"/>
                        <a:pt x="1315" y="24731"/>
                        <a:pt x="1975" y="25477"/>
                      </a:cubicBezTo>
                      <a:cubicBezTo>
                        <a:pt x="3034" y="26707"/>
                        <a:pt x="5781" y="31516"/>
                        <a:pt x="6468" y="34349"/>
                      </a:cubicBezTo>
                      <a:cubicBezTo>
                        <a:pt x="7155" y="37154"/>
                        <a:pt x="2805" y="37840"/>
                        <a:pt x="2719" y="39157"/>
                      </a:cubicBezTo>
                      <a:cubicBezTo>
                        <a:pt x="2662" y="40445"/>
                        <a:pt x="3578" y="40674"/>
                        <a:pt x="7527" y="40874"/>
                      </a:cubicBezTo>
                      <a:cubicBezTo>
                        <a:pt x="8300" y="40919"/>
                        <a:pt x="9010" y="40941"/>
                        <a:pt x="9652" y="40941"/>
                      </a:cubicBezTo>
                      <a:cubicBezTo>
                        <a:pt x="12317" y="40941"/>
                        <a:pt x="13839" y="40548"/>
                        <a:pt x="14024" y="39672"/>
                      </a:cubicBezTo>
                      <a:cubicBezTo>
                        <a:pt x="14253" y="38613"/>
                        <a:pt x="14253" y="37697"/>
                        <a:pt x="12936" y="35780"/>
                      </a:cubicBezTo>
                      <a:cubicBezTo>
                        <a:pt x="11648" y="33891"/>
                        <a:pt x="12192" y="32746"/>
                        <a:pt x="12879" y="30056"/>
                      </a:cubicBezTo>
                      <a:cubicBezTo>
                        <a:pt x="13566" y="27394"/>
                        <a:pt x="11334" y="26936"/>
                        <a:pt x="12335" y="24733"/>
                      </a:cubicBezTo>
                      <a:cubicBezTo>
                        <a:pt x="12790" y="23718"/>
                        <a:pt x="13021" y="23437"/>
                        <a:pt x="14061" y="23437"/>
                      </a:cubicBezTo>
                      <a:cubicBezTo>
                        <a:pt x="15309" y="23437"/>
                        <a:pt x="17724" y="23843"/>
                        <a:pt x="23096" y="23874"/>
                      </a:cubicBezTo>
                      <a:cubicBezTo>
                        <a:pt x="23385" y="23877"/>
                        <a:pt x="23671" y="23878"/>
                        <a:pt x="23954" y="23878"/>
                      </a:cubicBezTo>
                      <a:cubicBezTo>
                        <a:pt x="33320" y="23878"/>
                        <a:pt x="39566" y="22496"/>
                        <a:pt x="44761" y="19524"/>
                      </a:cubicBezTo>
                      <a:cubicBezTo>
                        <a:pt x="49453" y="16864"/>
                        <a:pt x="50780" y="14820"/>
                        <a:pt x="51363" y="14820"/>
                      </a:cubicBezTo>
                      <a:cubicBezTo>
                        <a:pt x="51445" y="14820"/>
                        <a:pt x="51512" y="14860"/>
                        <a:pt x="51572" y="14945"/>
                      </a:cubicBezTo>
                      <a:cubicBezTo>
                        <a:pt x="51028" y="12255"/>
                        <a:pt x="51801" y="12970"/>
                        <a:pt x="52431" y="6531"/>
                      </a:cubicBezTo>
                      <a:cubicBezTo>
                        <a:pt x="52810" y="2631"/>
                        <a:pt x="53866" y="1"/>
                        <a:pt x="5379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1317;p42"/>
                <p:cNvSpPr/>
                <p:nvPr/>
              </p:nvSpPr>
              <p:spPr>
                <a:xfrm>
                  <a:off x="6585325" y="1104550"/>
                  <a:ext cx="466525" cy="83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61" h="33571" extrusionOk="0">
                      <a:moveTo>
                        <a:pt x="7957" y="1"/>
                      </a:moveTo>
                      <a:lnTo>
                        <a:pt x="7957" y="1"/>
                      </a:lnTo>
                      <a:cubicBezTo>
                        <a:pt x="6383" y="6097"/>
                        <a:pt x="4380" y="9617"/>
                        <a:pt x="2176" y="10676"/>
                      </a:cubicBezTo>
                      <a:cubicBezTo>
                        <a:pt x="1" y="11735"/>
                        <a:pt x="1031" y="11964"/>
                        <a:pt x="573" y="14139"/>
                      </a:cubicBezTo>
                      <a:cubicBezTo>
                        <a:pt x="706" y="13968"/>
                        <a:pt x="843" y="13884"/>
                        <a:pt x="994" y="13884"/>
                      </a:cubicBezTo>
                      <a:cubicBezTo>
                        <a:pt x="1858" y="13884"/>
                        <a:pt x="3197" y="16617"/>
                        <a:pt x="6898" y="21608"/>
                      </a:cubicBezTo>
                      <a:cubicBezTo>
                        <a:pt x="11248" y="27475"/>
                        <a:pt x="8501" y="30223"/>
                        <a:pt x="7184" y="31539"/>
                      </a:cubicBezTo>
                      <a:cubicBezTo>
                        <a:pt x="5896" y="32827"/>
                        <a:pt x="7184" y="33199"/>
                        <a:pt x="10705" y="33514"/>
                      </a:cubicBezTo>
                      <a:cubicBezTo>
                        <a:pt x="11126" y="33552"/>
                        <a:pt x="11464" y="33571"/>
                        <a:pt x="11739" y="33571"/>
                      </a:cubicBezTo>
                      <a:cubicBezTo>
                        <a:pt x="13757" y="33571"/>
                        <a:pt x="12336" y="32553"/>
                        <a:pt x="15284" y="30538"/>
                      </a:cubicBezTo>
                      <a:cubicBezTo>
                        <a:pt x="18661" y="28248"/>
                        <a:pt x="15513" y="27790"/>
                        <a:pt x="14368" y="23984"/>
                      </a:cubicBezTo>
                      <a:cubicBezTo>
                        <a:pt x="13223" y="20177"/>
                        <a:pt x="15055" y="19090"/>
                        <a:pt x="15284" y="17115"/>
                      </a:cubicBezTo>
                      <a:cubicBezTo>
                        <a:pt x="15513" y="15140"/>
                        <a:pt x="11391" y="13595"/>
                        <a:pt x="9245" y="8501"/>
                      </a:cubicBezTo>
                      <a:cubicBezTo>
                        <a:pt x="8043" y="5839"/>
                        <a:pt x="7614" y="2891"/>
                        <a:pt x="795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1318;p42"/>
                <p:cNvSpPr/>
                <p:nvPr/>
              </p:nvSpPr>
              <p:spPr>
                <a:xfrm>
                  <a:off x="6676925" y="716775"/>
                  <a:ext cx="267225" cy="52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89" h="21016" extrusionOk="0">
                      <a:moveTo>
                        <a:pt x="716" y="0"/>
                      </a:moveTo>
                      <a:lnTo>
                        <a:pt x="716" y="0"/>
                      </a:lnTo>
                      <a:cubicBezTo>
                        <a:pt x="716" y="1"/>
                        <a:pt x="0" y="2719"/>
                        <a:pt x="3434" y="6983"/>
                      </a:cubicBezTo>
                      <a:cubicBezTo>
                        <a:pt x="6869" y="11276"/>
                        <a:pt x="5352" y="11333"/>
                        <a:pt x="6354" y="15855"/>
                      </a:cubicBezTo>
                      <a:cubicBezTo>
                        <a:pt x="7077" y="19194"/>
                        <a:pt x="9458" y="21015"/>
                        <a:pt x="10294" y="21015"/>
                      </a:cubicBezTo>
                      <a:cubicBezTo>
                        <a:pt x="10584" y="21015"/>
                        <a:pt x="10688" y="20797"/>
                        <a:pt x="10475" y="20349"/>
                      </a:cubicBezTo>
                      <a:cubicBezTo>
                        <a:pt x="9616" y="18603"/>
                        <a:pt x="7870" y="16914"/>
                        <a:pt x="6812" y="11190"/>
                      </a:cubicBezTo>
                      <a:cubicBezTo>
                        <a:pt x="5724" y="5467"/>
                        <a:pt x="5524" y="4179"/>
                        <a:pt x="716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" name="Google Shape;1319;p42"/>
                <p:cNvSpPr/>
                <p:nvPr/>
              </p:nvSpPr>
              <p:spPr>
                <a:xfrm>
                  <a:off x="4083300" y="1303450"/>
                  <a:ext cx="32950" cy="82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3294" extrusionOk="0">
                      <a:moveTo>
                        <a:pt x="841" y="0"/>
                      </a:moveTo>
                      <a:cubicBezTo>
                        <a:pt x="532" y="0"/>
                        <a:pt x="227" y="705"/>
                        <a:pt x="115" y="1575"/>
                      </a:cubicBezTo>
                      <a:cubicBezTo>
                        <a:pt x="1" y="2491"/>
                        <a:pt x="172" y="3235"/>
                        <a:pt x="458" y="3292"/>
                      </a:cubicBezTo>
                      <a:cubicBezTo>
                        <a:pt x="465" y="3293"/>
                        <a:pt x="471" y="3293"/>
                        <a:pt x="477" y="3293"/>
                      </a:cubicBezTo>
                      <a:cubicBezTo>
                        <a:pt x="786" y="3293"/>
                        <a:pt x="1119" y="2588"/>
                        <a:pt x="1231" y="1718"/>
                      </a:cubicBezTo>
                      <a:cubicBezTo>
                        <a:pt x="1317" y="802"/>
                        <a:pt x="1174" y="58"/>
                        <a:pt x="859" y="1"/>
                      </a:cubicBezTo>
                      <a:cubicBezTo>
                        <a:pt x="853" y="0"/>
                        <a:pt x="847" y="0"/>
                        <a:pt x="84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" name="Google Shape;1320;p42"/>
                <p:cNvSpPr/>
                <p:nvPr/>
              </p:nvSpPr>
              <p:spPr>
                <a:xfrm>
                  <a:off x="4388100" y="891500"/>
                  <a:ext cx="224675" cy="653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7" h="26153" extrusionOk="0">
                      <a:moveTo>
                        <a:pt x="8428" y="0"/>
                      </a:moveTo>
                      <a:cubicBezTo>
                        <a:pt x="8204" y="0"/>
                        <a:pt x="7636" y="1369"/>
                        <a:pt x="6554" y="4860"/>
                      </a:cubicBezTo>
                      <a:cubicBezTo>
                        <a:pt x="3406" y="15048"/>
                        <a:pt x="7270" y="19913"/>
                        <a:pt x="4207" y="21659"/>
                      </a:cubicBezTo>
                      <a:cubicBezTo>
                        <a:pt x="1174" y="23376"/>
                        <a:pt x="802" y="23806"/>
                        <a:pt x="0" y="26152"/>
                      </a:cubicBezTo>
                      <a:cubicBezTo>
                        <a:pt x="1177" y="24396"/>
                        <a:pt x="1869" y="23825"/>
                        <a:pt x="2261" y="23825"/>
                      </a:cubicBezTo>
                      <a:cubicBezTo>
                        <a:pt x="2507" y="23825"/>
                        <a:pt x="2635" y="24051"/>
                        <a:pt x="2691" y="24349"/>
                      </a:cubicBezTo>
                      <a:cubicBezTo>
                        <a:pt x="2760" y="24754"/>
                        <a:pt x="3109" y="24893"/>
                        <a:pt x="3581" y="24893"/>
                      </a:cubicBezTo>
                      <a:cubicBezTo>
                        <a:pt x="4077" y="24893"/>
                        <a:pt x="4708" y="24740"/>
                        <a:pt x="5295" y="24578"/>
                      </a:cubicBezTo>
                      <a:cubicBezTo>
                        <a:pt x="5421" y="24541"/>
                        <a:pt x="5525" y="24523"/>
                        <a:pt x="5606" y="24523"/>
                      </a:cubicBezTo>
                      <a:cubicBezTo>
                        <a:pt x="5836" y="24523"/>
                        <a:pt x="5887" y="24668"/>
                        <a:pt x="5781" y="24922"/>
                      </a:cubicBezTo>
                      <a:cubicBezTo>
                        <a:pt x="6554" y="23290"/>
                        <a:pt x="8214" y="20171"/>
                        <a:pt x="8586" y="20056"/>
                      </a:cubicBezTo>
                      <a:cubicBezTo>
                        <a:pt x="8987" y="19913"/>
                        <a:pt x="5753" y="16966"/>
                        <a:pt x="7127" y="9754"/>
                      </a:cubicBezTo>
                      <a:cubicBezTo>
                        <a:pt x="8028" y="5000"/>
                        <a:pt x="8856" y="0"/>
                        <a:pt x="842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4" name="Google Shape;1321;p42"/>
              <p:cNvGrpSpPr/>
              <p:nvPr/>
            </p:nvGrpSpPr>
            <p:grpSpPr>
              <a:xfrm flipH="1">
                <a:off x="17210" y="615712"/>
                <a:ext cx="9203002" cy="3880562"/>
                <a:chOff x="3419325" y="427425"/>
                <a:chExt cx="3632525" cy="1531700"/>
              </a:xfrm>
            </p:grpSpPr>
            <p:sp>
              <p:nvSpPr>
                <p:cNvPr id="75" name="Google Shape;1322;p42"/>
                <p:cNvSpPr/>
                <p:nvPr/>
              </p:nvSpPr>
              <p:spPr>
                <a:xfrm>
                  <a:off x="3419325" y="427425"/>
                  <a:ext cx="3632525" cy="153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301" h="61265" extrusionOk="0">
                      <a:moveTo>
                        <a:pt x="60049" y="1"/>
                      </a:moveTo>
                      <a:cubicBezTo>
                        <a:pt x="55816" y="1"/>
                        <a:pt x="52356" y="1584"/>
                        <a:pt x="46994" y="2187"/>
                      </a:cubicBezTo>
                      <a:cubicBezTo>
                        <a:pt x="39610" y="2988"/>
                        <a:pt x="38837" y="10401"/>
                        <a:pt x="37006" y="12089"/>
                      </a:cubicBezTo>
                      <a:cubicBezTo>
                        <a:pt x="35174" y="13778"/>
                        <a:pt x="30767" y="17184"/>
                        <a:pt x="28277" y="20732"/>
                      </a:cubicBezTo>
                      <a:cubicBezTo>
                        <a:pt x="25787" y="24310"/>
                        <a:pt x="28219" y="27859"/>
                        <a:pt x="24413" y="30406"/>
                      </a:cubicBezTo>
                      <a:cubicBezTo>
                        <a:pt x="23135" y="31255"/>
                        <a:pt x="21752" y="31496"/>
                        <a:pt x="20472" y="31496"/>
                      </a:cubicBezTo>
                      <a:cubicBezTo>
                        <a:pt x="18781" y="31496"/>
                        <a:pt x="17272" y="31074"/>
                        <a:pt x="16426" y="31074"/>
                      </a:cubicBezTo>
                      <a:cubicBezTo>
                        <a:pt x="15992" y="31074"/>
                        <a:pt x="15732" y="31185"/>
                        <a:pt x="15713" y="31522"/>
                      </a:cubicBezTo>
                      <a:cubicBezTo>
                        <a:pt x="15684" y="31886"/>
                        <a:pt x="15434" y="32081"/>
                        <a:pt x="14991" y="32081"/>
                      </a:cubicBezTo>
                      <a:cubicBezTo>
                        <a:pt x="13658" y="32081"/>
                        <a:pt x="10577" y="30321"/>
                        <a:pt x="6497" y="26113"/>
                      </a:cubicBezTo>
                      <a:cubicBezTo>
                        <a:pt x="1429" y="20911"/>
                        <a:pt x="2104" y="14939"/>
                        <a:pt x="1895" y="14939"/>
                      </a:cubicBezTo>
                      <a:cubicBezTo>
                        <a:pt x="1880" y="14939"/>
                        <a:pt x="1860" y="14971"/>
                        <a:pt x="1833" y="15037"/>
                      </a:cubicBezTo>
                      <a:cubicBezTo>
                        <a:pt x="1403" y="16010"/>
                        <a:pt x="1" y="20561"/>
                        <a:pt x="2748" y="27029"/>
                      </a:cubicBezTo>
                      <a:cubicBezTo>
                        <a:pt x="5496" y="33497"/>
                        <a:pt x="10075" y="40251"/>
                        <a:pt x="12050" y="41624"/>
                      </a:cubicBezTo>
                      <a:cubicBezTo>
                        <a:pt x="14053" y="42998"/>
                        <a:pt x="13738" y="44687"/>
                        <a:pt x="15341" y="46118"/>
                      </a:cubicBezTo>
                      <a:cubicBezTo>
                        <a:pt x="16943" y="47549"/>
                        <a:pt x="16800" y="48550"/>
                        <a:pt x="16629" y="49695"/>
                      </a:cubicBezTo>
                      <a:cubicBezTo>
                        <a:pt x="16486" y="50840"/>
                        <a:pt x="16571" y="52070"/>
                        <a:pt x="18918" y="52242"/>
                      </a:cubicBezTo>
                      <a:cubicBezTo>
                        <a:pt x="19352" y="52279"/>
                        <a:pt x="19676" y="52293"/>
                        <a:pt x="19932" y="52293"/>
                      </a:cubicBezTo>
                      <a:cubicBezTo>
                        <a:pt x="20956" y="52293"/>
                        <a:pt x="20894" y="52060"/>
                        <a:pt x="22419" y="52060"/>
                      </a:cubicBezTo>
                      <a:cubicBezTo>
                        <a:pt x="22602" y="52060"/>
                        <a:pt x="22807" y="52063"/>
                        <a:pt x="23039" y="52070"/>
                      </a:cubicBezTo>
                      <a:cubicBezTo>
                        <a:pt x="24761" y="52107"/>
                        <a:pt x="24689" y="52249"/>
                        <a:pt x="25315" y="52249"/>
                      </a:cubicBezTo>
                      <a:cubicBezTo>
                        <a:pt x="25667" y="52249"/>
                        <a:pt x="26239" y="52204"/>
                        <a:pt x="27475" y="52070"/>
                      </a:cubicBezTo>
                      <a:cubicBezTo>
                        <a:pt x="30910" y="51670"/>
                        <a:pt x="34029" y="50754"/>
                        <a:pt x="34716" y="48922"/>
                      </a:cubicBezTo>
                      <a:cubicBezTo>
                        <a:pt x="35403" y="47091"/>
                        <a:pt x="36834" y="47835"/>
                        <a:pt x="38150" y="45660"/>
                      </a:cubicBezTo>
                      <a:cubicBezTo>
                        <a:pt x="39692" y="43134"/>
                        <a:pt x="40558" y="42368"/>
                        <a:pt x="41016" y="42368"/>
                      </a:cubicBezTo>
                      <a:cubicBezTo>
                        <a:pt x="41263" y="42368"/>
                        <a:pt x="41391" y="42592"/>
                        <a:pt x="41442" y="42884"/>
                      </a:cubicBezTo>
                      <a:cubicBezTo>
                        <a:pt x="41524" y="43298"/>
                        <a:pt x="41866" y="43439"/>
                        <a:pt x="42327" y="43439"/>
                      </a:cubicBezTo>
                      <a:cubicBezTo>
                        <a:pt x="42822" y="43439"/>
                        <a:pt x="43453" y="43276"/>
                        <a:pt x="44046" y="43113"/>
                      </a:cubicBezTo>
                      <a:cubicBezTo>
                        <a:pt x="44176" y="43077"/>
                        <a:pt x="44282" y="43059"/>
                        <a:pt x="44365" y="43059"/>
                      </a:cubicBezTo>
                      <a:cubicBezTo>
                        <a:pt x="45009" y="43059"/>
                        <a:pt x="44254" y="44130"/>
                        <a:pt x="42758" y="46032"/>
                      </a:cubicBezTo>
                      <a:cubicBezTo>
                        <a:pt x="41069" y="48150"/>
                        <a:pt x="42300" y="49924"/>
                        <a:pt x="43073" y="52271"/>
                      </a:cubicBezTo>
                      <a:cubicBezTo>
                        <a:pt x="43817" y="54646"/>
                        <a:pt x="40383" y="54961"/>
                        <a:pt x="40383" y="56793"/>
                      </a:cubicBezTo>
                      <a:cubicBezTo>
                        <a:pt x="40383" y="58596"/>
                        <a:pt x="41899" y="59597"/>
                        <a:pt x="45963" y="59597"/>
                      </a:cubicBezTo>
                      <a:cubicBezTo>
                        <a:pt x="49999" y="59597"/>
                        <a:pt x="51000" y="58767"/>
                        <a:pt x="51229" y="57107"/>
                      </a:cubicBezTo>
                      <a:cubicBezTo>
                        <a:pt x="51458" y="55419"/>
                        <a:pt x="48997" y="53902"/>
                        <a:pt x="49169" y="51298"/>
                      </a:cubicBezTo>
                      <a:cubicBezTo>
                        <a:pt x="49312" y="48693"/>
                        <a:pt x="54034" y="46805"/>
                        <a:pt x="59071" y="45259"/>
                      </a:cubicBezTo>
                      <a:cubicBezTo>
                        <a:pt x="61007" y="44676"/>
                        <a:pt x="61886" y="44440"/>
                        <a:pt x="62295" y="44440"/>
                      </a:cubicBezTo>
                      <a:cubicBezTo>
                        <a:pt x="62949" y="44440"/>
                        <a:pt x="62397" y="45045"/>
                        <a:pt x="63049" y="45803"/>
                      </a:cubicBezTo>
                      <a:cubicBezTo>
                        <a:pt x="64108" y="47033"/>
                        <a:pt x="66855" y="51842"/>
                        <a:pt x="67542" y="54646"/>
                      </a:cubicBezTo>
                      <a:cubicBezTo>
                        <a:pt x="68229" y="57480"/>
                        <a:pt x="63879" y="58166"/>
                        <a:pt x="63822" y="59454"/>
                      </a:cubicBezTo>
                      <a:cubicBezTo>
                        <a:pt x="63736" y="60771"/>
                        <a:pt x="64623" y="60971"/>
                        <a:pt x="68630" y="61200"/>
                      </a:cubicBezTo>
                      <a:cubicBezTo>
                        <a:pt x="69377" y="61243"/>
                        <a:pt x="70064" y="61265"/>
                        <a:pt x="70689" y="61265"/>
                      </a:cubicBezTo>
                      <a:cubicBezTo>
                        <a:pt x="73386" y="61265"/>
                        <a:pt x="74912" y="60858"/>
                        <a:pt x="75098" y="59998"/>
                      </a:cubicBezTo>
                      <a:cubicBezTo>
                        <a:pt x="75327" y="58939"/>
                        <a:pt x="75327" y="58023"/>
                        <a:pt x="74039" y="56106"/>
                      </a:cubicBezTo>
                      <a:cubicBezTo>
                        <a:pt x="72722" y="54188"/>
                        <a:pt x="73266" y="53044"/>
                        <a:pt x="73953" y="50382"/>
                      </a:cubicBezTo>
                      <a:cubicBezTo>
                        <a:pt x="74640" y="47720"/>
                        <a:pt x="72436" y="47262"/>
                        <a:pt x="73409" y="45030"/>
                      </a:cubicBezTo>
                      <a:cubicBezTo>
                        <a:pt x="73864" y="44029"/>
                        <a:pt x="74095" y="43749"/>
                        <a:pt x="75134" y="43749"/>
                      </a:cubicBezTo>
                      <a:cubicBezTo>
                        <a:pt x="76382" y="43749"/>
                        <a:pt x="78797" y="44153"/>
                        <a:pt x="84170" y="44200"/>
                      </a:cubicBezTo>
                      <a:cubicBezTo>
                        <a:pt x="84459" y="44203"/>
                        <a:pt x="84745" y="44204"/>
                        <a:pt x="85028" y="44204"/>
                      </a:cubicBezTo>
                      <a:cubicBezTo>
                        <a:pt x="94395" y="44204"/>
                        <a:pt x="100668" y="42822"/>
                        <a:pt x="105835" y="39850"/>
                      </a:cubicBezTo>
                      <a:cubicBezTo>
                        <a:pt x="110527" y="37190"/>
                        <a:pt x="111876" y="35146"/>
                        <a:pt x="112445" y="35146"/>
                      </a:cubicBezTo>
                      <a:cubicBezTo>
                        <a:pt x="112525" y="35146"/>
                        <a:pt x="112590" y="35186"/>
                        <a:pt x="112646" y="35271"/>
                      </a:cubicBezTo>
                      <a:cubicBezTo>
                        <a:pt x="114077" y="37246"/>
                        <a:pt x="115394" y="39278"/>
                        <a:pt x="116624" y="41396"/>
                      </a:cubicBezTo>
                      <a:cubicBezTo>
                        <a:pt x="118284" y="44429"/>
                        <a:pt x="117225" y="47863"/>
                        <a:pt x="115995" y="52843"/>
                      </a:cubicBezTo>
                      <a:cubicBezTo>
                        <a:pt x="114793" y="57794"/>
                        <a:pt x="108611" y="58309"/>
                        <a:pt x="108983" y="60141"/>
                      </a:cubicBezTo>
                      <a:cubicBezTo>
                        <a:pt x="109139" y="60909"/>
                        <a:pt x="110227" y="61194"/>
                        <a:pt x="111813" y="61194"/>
                      </a:cubicBezTo>
                      <a:cubicBezTo>
                        <a:pt x="114008" y="61194"/>
                        <a:pt x="117158" y="60649"/>
                        <a:pt x="120116" y="60084"/>
                      </a:cubicBezTo>
                      <a:cubicBezTo>
                        <a:pt x="125239" y="59082"/>
                        <a:pt x="119028" y="55591"/>
                        <a:pt x="124008" y="54503"/>
                      </a:cubicBezTo>
                      <a:cubicBezTo>
                        <a:pt x="128988" y="53444"/>
                        <a:pt x="126383" y="51298"/>
                        <a:pt x="125754" y="48321"/>
                      </a:cubicBezTo>
                      <a:cubicBezTo>
                        <a:pt x="125124" y="45345"/>
                        <a:pt x="126269" y="42369"/>
                        <a:pt x="127185" y="41224"/>
                      </a:cubicBezTo>
                      <a:cubicBezTo>
                        <a:pt x="127321" y="41053"/>
                        <a:pt x="127462" y="40969"/>
                        <a:pt x="127616" y="40969"/>
                      </a:cubicBezTo>
                      <a:cubicBezTo>
                        <a:pt x="128498" y="40969"/>
                        <a:pt x="129837" y="43706"/>
                        <a:pt x="133538" y="48722"/>
                      </a:cubicBezTo>
                      <a:cubicBezTo>
                        <a:pt x="137888" y="54589"/>
                        <a:pt x="135141" y="57336"/>
                        <a:pt x="133824" y="58624"/>
                      </a:cubicBezTo>
                      <a:cubicBezTo>
                        <a:pt x="132536" y="59912"/>
                        <a:pt x="133824" y="60313"/>
                        <a:pt x="137345" y="60599"/>
                      </a:cubicBezTo>
                      <a:cubicBezTo>
                        <a:pt x="137766" y="60637"/>
                        <a:pt x="138104" y="60656"/>
                        <a:pt x="138379" y="60656"/>
                      </a:cubicBezTo>
                      <a:cubicBezTo>
                        <a:pt x="140397" y="60656"/>
                        <a:pt x="138976" y="59638"/>
                        <a:pt x="141924" y="57623"/>
                      </a:cubicBezTo>
                      <a:cubicBezTo>
                        <a:pt x="145301" y="55362"/>
                        <a:pt x="142153" y="54875"/>
                        <a:pt x="141008" y="51069"/>
                      </a:cubicBezTo>
                      <a:cubicBezTo>
                        <a:pt x="139863" y="47262"/>
                        <a:pt x="141695" y="46204"/>
                        <a:pt x="141924" y="44200"/>
                      </a:cubicBezTo>
                      <a:cubicBezTo>
                        <a:pt x="142153" y="42225"/>
                        <a:pt x="138031" y="40709"/>
                        <a:pt x="135885" y="35586"/>
                      </a:cubicBezTo>
                      <a:cubicBezTo>
                        <a:pt x="133767" y="30463"/>
                        <a:pt x="134511" y="27801"/>
                        <a:pt x="135141" y="22392"/>
                      </a:cubicBezTo>
                      <a:cubicBezTo>
                        <a:pt x="135742" y="16955"/>
                        <a:pt x="130848" y="9800"/>
                        <a:pt x="124523" y="5593"/>
                      </a:cubicBezTo>
                      <a:cubicBezTo>
                        <a:pt x="122423" y="4206"/>
                        <a:pt x="120507" y="3815"/>
                        <a:pt x="118576" y="3815"/>
                      </a:cubicBezTo>
                      <a:cubicBezTo>
                        <a:pt x="116089" y="3815"/>
                        <a:pt x="113579" y="4463"/>
                        <a:pt x="110626" y="4463"/>
                      </a:cubicBezTo>
                      <a:cubicBezTo>
                        <a:pt x="108965" y="4463"/>
                        <a:pt x="107164" y="4258"/>
                        <a:pt x="105148" y="3618"/>
                      </a:cubicBezTo>
                      <a:cubicBezTo>
                        <a:pt x="100851" y="2254"/>
                        <a:pt x="99898" y="1649"/>
                        <a:pt x="98439" y="1649"/>
                      </a:cubicBezTo>
                      <a:cubicBezTo>
                        <a:pt x="97050" y="1649"/>
                        <a:pt x="95203" y="2197"/>
                        <a:pt x="89579" y="3160"/>
                      </a:cubicBezTo>
                      <a:cubicBezTo>
                        <a:pt x="86417" y="3703"/>
                        <a:pt x="83702" y="3930"/>
                        <a:pt x="81279" y="3930"/>
                      </a:cubicBezTo>
                      <a:cubicBezTo>
                        <a:pt x="74885" y="3930"/>
                        <a:pt x="70519" y="2349"/>
                        <a:pt x="65310" y="813"/>
                      </a:cubicBezTo>
                      <a:cubicBezTo>
                        <a:pt x="63351" y="226"/>
                        <a:pt x="61645" y="1"/>
                        <a:pt x="60049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16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" name="Google Shape;1323;p42"/>
                <p:cNvSpPr/>
                <p:nvPr/>
              </p:nvSpPr>
              <p:spPr>
                <a:xfrm>
                  <a:off x="3830725" y="1603250"/>
                  <a:ext cx="323825" cy="131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53" h="5261" extrusionOk="0">
                      <a:moveTo>
                        <a:pt x="3979" y="0"/>
                      </a:moveTo>
                      <a:cubicBezTo>
                        <a:pt x="2663" y="0"/>
                        <a:pt x="1346" y="315"/>
                        <a:pt x="173" y="916"/>
                      </a:cubicBezTo>
                      <a:cubicBezTo>
                        <a:pt x="287" y="1489"/>
                        <a:pt x="287" y="2090"/>
                        <a:pt x="173" y="2662"/>
                      </a:cubicBezTo>
                      <a:cubicBezTo>
                        <a:pt x="1" y="3807"/>
                        <a:pt x="87" y="5037"/>
                        <a:pt x="2462" y="5209"/>
                      </a:cubicBezTo>
                      <a:cubicBezTo>
                        <a:pt x="2891" y="5246"/>
                        <a:pt x="3211" y="5260"/>
                        <a:pt x="3463" y="5260"/>
                      </a:cubicBezTo>
                      <a:cubicBezTo>
                        <a:pt x="4473" y="5260"/>
                        <a:pt x="4410" y="5027"/>
                        <a:pt x="5934" y="5027"/>
                      </a:cubicBezTo>
                      <a:cubicBezTo>
                        <a:pt x="6117" y="5027"/>
                        <a:pt x="6322" y="5030"/>
                        <a:pt x="6555" y="5037"/>
                      </a:cubicBezTo>
                      <a:cubicBezTo>
                        <a:pt x="7184" y="5037"/>
                        <a:pt x="7556" y="5066"/>
                        <a:pt x="7814" y="5095"/>
                      </a:cubicBezTo>
                      <a:cubicBezTo>
                        <a:pt x="7700" y="4322"/>
                        <a:pt x="7843" y="4465"/>
                        <a:pt x="10705" y="3149"/>
                      </a:cubicBezTo>
                      <a:cubicBezTo>
                        <a:pt x="12706" y="2231"/>
                        <a:pt x="12952" y="1989"/>
                        <a:pt x="12299" y="1989"/>
                      </a:cubicBezTo>
                      <a:cubicBezTo>
                        <a:pt x="11608" y="1989"/>
                        <a:pt x="9907" y="2261"/>
                        <a:pt x="8215" y="2290"/>
                      </a:cubicBezTo>
                      <a:cubicBezTo>
                        <a:pt x="8175" y="2291"/>
                        <a:pt x="8135" y="2291"/>
                        <a:pt x="8097" y="2291"/>
                      </a:cubicBezTo>
                      <a:cubicBezTo>
                        <a:pt x="4920" y="2291"/>
                        <a:pt x="5930" y="0"/>
                        <a:pt x="3979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16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" name="Google Shape;1324;p42"/>
                <p:cNvSpPr/>
                <p:nvPr/>
              </p:nvSpPr>
              <p:spPr>
                <a:xfrm>
                  <a:off x="3777850" y="1098375"/>
                  <a:ext cx="289725" cy="2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89" h="8792" extrusionOk="0">
                      <a:moveTo>
                        <a:pt x="398" y="1"/>
                      </a:moveTo>
                      <a:cubicBezTo>
                        <a:pt x="122" y="1"/>
                        <a:pt x="1" y="119"/>
                        <a:pt x="84" y="391"/>
                      </a:cubicBezTo>
                      <a:cubicBezTo>
                        <a:pt x="1200" y="3997"/>
                        <a:pt x="1773" y="5342"/>
                        <a:pt x="4205" y="7431"/>
                      </a:cubicBezTo>
                      <a:cubicBezTo>
                        <a:pt x="5340" y="8395"/>
                        <a:pt x="6091" y="8792"/>
                        <a:pt x="6650" y="8792"/>
                      </a:cubicBezTo>
                      <a:cubicBezTo>
                        <a:pt x="7304" y="8792"/>
                        <a:pt x="7694" y="8249"/>
                        <a:pt x="8126" y="7431"/>
                      </a:cubicBezTo>
                      <a:cubicBezTo>
                        <a:pt x="8956" y="5886"/>
                        <a:pt x="11589" y="5342"/>
                        <a:pt x="8126" y="3510"/>
                      </a:cubicBezTo>
                      <a:cubicBezTo>
                        <a:pt x="5335" y="2034"/>
                        <a:pt x="1541" y="1"/>
                        <a:pt x="398" y="1"/>
                      </a:cubicBezTo>
                      <a:close/>
                    </a:path>
                  </a:pathLst>
                </a:custGeom>
                <a:solidFill>
                  <a:srgbClr val="C7C7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" name="Google Shape;1325;p42"/>
                <p:cNvSpPr/>
                <p:nvPr/>
              </p:nvSpPr>
              <p:spPr>
                <a:xfrm>
                  <a:off x="4207800" y="755650"/>
                  <a:ext cx="94875" cy="23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5" h="9595" extrusionOk="0">
                      <a:moveTo>
                        <a:pt x="967" y="0"/>
                      </a:moveTo>
                      <a:cubicBezTo>
                        <a:pt x="893" y="0"/>
                        <a:pt x="819" y="7"/>
                        <a:pt x="744" y="19"/>
                      </a:cubicBezTo>
                      <a:cubicBezTo>
                        <a:pt x="2089" y="563"/>
                        <a:pt x="2977" y="2481"/>
                        <a:pt x="3034" y="4055"/>
                      </a:cubicBezTo>
                      <a:cubicBezTo>
                        <a:pt x="3091" y="5600"/>
                        <a:pt x="1202" y="7060"/>
                        <a:pt x="86" y="8462"/>
                      </a:cubicBezTo>
                      <a:cubicBezTo>
                        <a:pt x="0" y="8920"/>
                        <a:pt x="286" y="9378"/>
                        <a:pt x="744" y="9492"/>
                      </a:cubicBezTo>
                      <a:cubicBezTo>
                        <a:pt x="939" y="9562"/>
                        <a:pt x="1147" y="9594"/>
                        <a:pt x="1357" y="9594"/>
                      </a:cubicBezTo>
                      <a:cubicBezTo>
                        <a:pt x="2535" y="9594"/>
                        <a:pt x="3795" y="8571"/>
                        <a:pt x="3406" y="7260"/>
                      </a:cubicBezTo>
                      <a:cubicBezTo>
                        <a:pt x="2948" y="5743"/>
                        <a:pt x="3406" y="6430"/>
                        <a:pt x="3406" y="3826"/>
                      </a:cubicBezTo>
                      <a:cubicBezTo>
                        <a:pt x="3406" y="1798"/>
                        <a:pt x="2231" y="0"/>
                        <a:pt x="967" y="0"/>
                      </a:cubicBezTo>
                      <a:close/>
                    </a:path>
                  </a:pathLst>
                </a:custGeom>
                <a:solidFill>
                  <a:srgbClr val="C7C7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" name="Google Shape;1326;p42"/>
                <p:cNvSpPr/>
                <p:nvPr/>
              </p:nvSpPr>
              <p:spPr>
                <a:xfrm>
                  <a:off x="4156275" y="756125"/>
                  <a:ext cx="128825" cy="21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3" h="8443" extrusionOk="0">
                      <a:moveTo>
                        <a:pt x="2805" y="0"/>
                      </a:moveTo>
                      <a:cubicBezTo>
                        <a:pt x="2519" y="58"/>
                        <a:pt x="2262" y="172"/>
                        <a:pt x="2061" y="401"/>
                      </a:cubicBezTo>
                      <a:cubicBezTo>
                        <a:pt x="1" y="2204"/>
                        <a:pt x="1460" y="4436"/>
                        <a:pt x="2061" y="6182"/>
                      </a:cubicBezTo>
                      <a:cubicBezTo>
                        <a:pt x="2376" y="7127"/>
                        <a:pt x="2176" y="7871"/>
                        <a:pt x="2147" y="8443"/>
                      </a:cubicBezTo>
                      <a:cubicBezTo>
                        <a:pt x="3263" y="7041"/>
                        <a:pt x="5152" y="5581"/>
                        <a:pt x="5095" y="4036"/>
                      </a:cubicBezTo>
                      <a:cubicBezTo>
                        <a:pt x="5038" y="2462"/>
                        <a:pt x="4150" y="544"/>
                        <a:pt x="2805" y="0"/>
                      </a:cubicBezTo>
                      <a:close/>
                    </a:path>
                  </a:pathLst>
                </a:custGeom>
                <a:solidFill>
                  <a:srgbClr val="C7C7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" name="Google Shape;1327;p42"/>
                <p:cNvSpPr/>
                <p:nvPr/>
              </p:nvSpPr>
              <p:spPr>
                <a:xfrm>
                  <a:off x="4946175" y="935575"/>
                  <a:ext cx="1346675" cy="102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67" h="40942" extrusionOk="0">
                      <a:moveTo>
                        <a:pt x="53798" y="1"/>
                      </a:moveTo>
                      <a:lnTo>
                        <a:pt x="53798" y="1"/>
                      </a:lnTo>
                      <a:cubicBezTo>
                        <a:pt x="53753" y="1"/>
                        <a:pt x="53221" y="1142"/>
                        <a:pt x="51687" y="3812"/>
                      </a:cubicBezTo>
                      <a:cubicBezTo>
                        <a:pt x="47823" y="10538"/>
                        <a:pt x="45362" y="10423"/>
                        <a:pt x="37749" y="16347"/>
                      </a:cubicBezTo>
                      <a:cubicBezTo>
                        <a:pt x="34360" y="18962"/>
                        <a:pt x="29762" y="19882"/>
                        <a:pt x="25406" y="19882"/>
                      </a:cubicBezTo>
                      <a:cubicBezTo>
                        <a:pt x="19939" y="19882"/>
                        <a:pt x="14854" y="18433"/>
                        <a:pt x="13022" y="17063"/>
                      </a:cubicBezTo>
                      <a:cubicBezTo>
                        <a:pt x="11900" y="16217"/>
                        <a:pt x="11333" y="15841"/>
                        <a:pt x="10964" y="15841"/>
                      </a:cubicBezTo>
                      <a:cubicBezTo>
                        <a:pt x="10260" y="15841"/>
                        <a:pt x="10275" y="17211"/>
                        <a:pt x="8529" y="19295"/>
                      </a:cubicBezTo>
                      <a:cubicBezTo>
                        <a:pt x="5867" y="22500"/>
                        <a:pt x="4093" y="22672"/>
                        <a:pt x="0" y="24361"/>
                      </a:cubicBezTo>
                      <a:cubicBezTo>
                        <a:pt x="615" y="24200"/>
                        <a:pt x="987" y="24129"/>
                        <a:pt x="1214" y="24129"/>
                      </a:cubicBezTo>
                      <a:cubicBezTo>
                        <a:pt x="1875" y="24129"/>
                        <a:pt x="1315" y="24731"/>
                        <a:pt x="1975" y="25477"/>
                      </a:cubicBezTo>
                      <a:cubicBezTo>
                        <a:pt x="3034" y="26707"/>
                        <a:pt x="5781" y="31516"/>
                        <a:pt x="6468" y="34349"/>
                      </a:cubicBezTo>
                      <a:cubicBezTo>
                        <a:pt x="7155" y="37154"/>
                        <a:pt x="2805" y="37840"/>
                        <a:pt x="2719" y="39157"/>
                      </a:cubicBezTo>
                      <a:cubicBezTo>
                        <a:pt x="2662" y="40445"/>
                        <a:pt x="3578" y="40674"/>
                        <a:pt x="7527" y="40874"/>
                      </a:cubicBezTo>
                      <a:cubicBezTo>
                        <a:pt x="8300" y="40919"/>
                        <a:pt x="9010" y="40941"/>
                        <a:pt x="9652" y="40941"/>
                      </a:cubicBezTo>
                      <a:cubicBezTo>
                        <a:pt x="12317" y="40941"/>
                        <a:pt x="13839" y="40548"/>
                        <a:pt x="14024" y="39672"/>
                      </a:cubicBezTo>
                      <a:cubicBezTo>
                        <a:pt x="14253" y="38613"/>
                        <a:pt x="14253" y="37697"/>
                        <a:pt x="12936" y="35780"/>
                      </a:cubicBezTo>
                      <a:cubicBezTo>
                        <a:pt x="11648" y="33891"/>
                        <a:pt x="12192" y="32746"/>
                        <a:pt x="12879" y="30056"/>
                      </a:cubicBezTo>
                      <a:cubicBezTo>
                        <a:pt x="13566" y="27394"/>
                        <a:pt x="11334" y="26936"/>
                        <a:pt x="12335" y="24733"/>
                      </a:cubicBezTo>
                      <a:cubicBezTo>
                        <a:pt x="12790" y="23718"/>
                        <a:pt x="13021" y="23437"/>
                        <a:pt x="14061" y="23437"/>
                      </a:cubicBezTo>
                      <a:cubicBezTo>
                        <a:pt x="15309" y="23437"/>
                        <a:pt x="17724" y="23843"/>
                        <a:pt x="23096" y="23874"/>
                      </a:cubicBezTo>
                      <a:cubicBezTo>
                        <a:pt x="23385" y="23877"/>
                        <a:pt x="23671" y="23878"/>
                        <a:pt x="23954" y="23878"/>
                      </a:cubicBezTo>
                      <a:cubicBezTo>
                        <a:pt x="33320" y="23878"/>
                        <a:pt x="39566" y="22496"/>
                        <a:pt x="44761" y="19524"/>
                      </a:cubicBezTo>
                      <a:cubicBezTo>
                        <a:pt x="49453" y="16864"/>
                        <a:pt x="50780" y="14820"/>
                        <a:pt x="51363" y="14820"/>
                      </a:cubicBezTo>
                      <a:cubicBezTo>
                        <a:pt x="51445" y="14820"/>
                        <a:pt x="51512" y="14860"/>
                        <a:pt x="51572" y="14945"/>
                      </a:cubicBezTo>
                      <a:cubicBezTo>
                        <a:pt x="51028" y="12255"/>
                        <a:pt x="51801" y="12970"/>
                        <a:pt x="52431" y="6531"/>
                      </a:cubicBezTo>
                      <a:cubicBezTo>
                        <a:pt x="52810" y="2631"/>
                        <a:pt x="53866" y="1"/>
                        <a:pt x="53798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16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" name="Google Shape;1328;p42"/>
                <p:cNvSpPr/>
                <p:nvPr/>
              </p:nvSpPr>
              <p:spPr>
                <a:xfrm>
                  <a:off x="6585325" y="1104550"/>
                  <a:ext cx="466525" cy="83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61" h="33571" extrusionOk="0">
                      <a:moveTo>
                        <a:pt x="7957" y="1"/>
                      </a:moveTo>
                      <a:lnTo>
                        <a:pt x="7957" y="1"/>
                      </a:lnTo>
                      <a:cubicBezTo>
                        <a:pt x="6383" y="6097"/>
                        <a:pt x="4380" y="9617"/>
                        <a:pt x="2176" y="10676"/>
                      </a:cubicBezTo>
                      <a:cubicBezTo>
                        <a:pt x="1" y="11735"/>
                        <a:pt x="1031" y="11964"/>
                        <a:pt x="573" y="14139"/>
                      </a:cubicBezTo>
                      <a:cubicBezTo>
                        <a:pt x="706" y="13968"/>
                        <a:pt x="843" y="13884"/>
                        <a:pt x="994" y="13884"/>
                      </a:cubicBezTo>
                      <a:cubicBezTo>
                        <a:pt x="1858" y="13884"/>
                        <a:pt x="3197" y="16617"/>
                        <a:pt x="6898" y="21608"/>
                      </a:cubicBezTo>
                      <a:cubicBezTo>
                        <a:pt x="11248" y="27475"/>
                        <a:pt x="8501" y="30223"/>
                        <a:pt x="7184" y="31539"/>
                      </a:cubicBezTo>
                      <a:cubicBezTo>
                        <a:pt x="5896" y="32827"/>
                        <a:pt x="7184" y="33199"/>
                        <a:pt x="10705" y="33514"/>
                      </a:cubicBezTo>
                      <a:cubicBezTo>
                        <a:pt x="11126" y="33552"/>
                        <a:pt x="11464" y="33571"/>
                        <a:pt x="11739" y="33571"/>
                      </a:cubicBezTo>
                      <a:cubicBezTo>
                        <a:pt x="13757" y="33571"/>
                        <a:pt x="12336" y="32553"/>
                        <a:pt x="15284" y="30538"/>
                      </a:cubicBezTo>
                      <a:cubicBezTo>
                        <a:pt x="18661" y="28248"/>
                        <a:pt x="15513" y="27790"/>
                        <a:pt x="14368" y="23984"/>
                      </a:cubicBezTo>
                      <a:cubicBezTo>
                        <a:pt x="13223" y="20177"/>
                        <a:pt x="15055" y="19090"/>
                        <a:pt x="15284" y="17115"/>
                      </a:cubicBezTo>
                      <a:cubicBezTo>
                        <a:pt x="15513" y="15140"/>
                        <a:pt x="11391" y="13595"/>
                        <a:pt x="9245" y="8501"/>
                      </a:cubicBezTo>
                      <a:cubicBezTo>
                        <a:pt x="8043" y="5839"/>
                        <a:pt x="7614" y="2891"/>
                        <a:pt x="7957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16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" name="Google Shape;1329;p42"/>
                <p:cNvSpPr/>
                <p:nvPr/>
              </p:nvSpPr>
              <p:spPr>
                <a:xfrm>
                  <a:off x="6676925" y="716775"/>
                  <a:ext cx="267225" cy="52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89" h="21016" extrusionOk="0">
                      <a:moveTo>
                        <a:pt x="716" y="0"/>
                      </a:moveTo>
                      <a:lnTo>
                        <a:pt x="716" y="0"/>
                      </a:lnTo>
                      <a:cubicBezTo>
                        <a:pt x="716" y="1"/>
                        <a:pt x="0" y="2719"/>
                        <a:pt x="3434" y="6983"/>
                      </a:cubicBezTo>
                      <a:cubicBezTo>
                        <a:pt x="6869" y="11276"/>
                        <a:pt x="5352" y="11333"/>
                        <a:pt x="6354" y="15855"/>
                      </a:cubicBezTo>
                      <a:cubicBezTo>
                        <a:pt x="7077" y="19194"/>
                        <a:pt x="9458" y="21015"/>
                        <a:pt x="10294" y="21015"/>
                      </a:cubicBezTo>
                      <a:cubicBezTo>
                        <a:pt x="10584" y="21015"/>
                        <a:pt x="10688" y="20797"/>
                        <a:pt x="10475" y="20349"/>
                      </a:cubicBezTo>
                      <a:cubicBezTo>
                        <a:pt x="9616" y="18603"/>
                        <a:pt x="7870" y="16914"/>
                        <a:pt x="6812" y="11190"/>
                      </a:cubicBezTo>
                      <a:cubicBezTo>
                        <a:pt x="5724" y="5467"/>
                        <a:pt x="5524" y="4179"/>
                        <a:pt x="716" y="0"/>
                      </a:cubicBezTo>
                      <a:close/>
                    </a:path>
                  </a:pathLst>
                </a:custGeom>
                <a:solidFill>
                  <a:srgbClr val="C7C7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" name="Google Shape;1330;p42"/>
                <p:cNvSpPr/>
                <p:nvPr/>
              </p:nvSpPr>
              <p:spPr>
                <a:xfrm>
                  <a:off x="4083300" y="1303450"/>
                  <a:ext cx="32950" cy="82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3294" extrusionOk="0">
                      <a:moveTo>
                        <a:pt x="841" y="0"/>
                      </a:moveTo>
                      <a:cubicBezTo>
                        <a:pt x="532" y="0"/>
                        <a:pt x="227" y="705"/>
                        <a:pt x="115" y="1575"/>
                      </a:cubicBezTo>
                      <a:cubicBezTo>
                        <a:pt x="1" y="2491"/>
                        <a:pt x="172" y="3235"/>
                        <a:pt x="458" y="3292"/>
                      </a:cubicBezTo>
                      <a:cubicBezTo>
                        <a:pt x="465" y="3293"/>
                        <a:pt x="471" y="3293"/>
                        <a:pt x="477" y="3293"/>
                      </a:cubicBezTo>
                      <a:cubicBezTo>
                        <a:pt x="786" y="3293"/>
                        <a:pt x="1119" y="2588"/>
                        <a:pt x="1231" y="1718"/>
                      </a:cubicBezTo>
                      <a:cubicBezTo>
                        <a:pt x="1317" y="802"/>
                        <a:pt x="1174" y="58"/>
                        <a:pt x="859" y="1"/>
                      </a:cubicBezTo>
                      <a:cubicBezTo>
                        <a:pt x="853" y="0"/>
                        <a:pt x="847" y="0"/>
                        <a:pt x="84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1331;p42"/>
                <p:cNvSpPr/>
                <p:nvPr/>
              </p:nvSpPr>
              <p:spPr>
                <a:xfrm>
                  <a:off x="4388100" y="891500"/>
                  <a:ext cx="224675" cy="653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7" h="26153" extrusionOk="0">
                      <a:moveTo>
                        <a:pt x="8428" y="0"/>
                      </a:moveTo>
                      <a:cubicBezTo>
                        <a:pt x="8204" y="0"/>
                        <a:pt x="7636" y="1369"/>
                        <a:pt x="6554" y="4860"/>
                      </a:cubicBezTo>
                      <a:cubicBezTo>
                        <a:pt x="3406" y="15048"/>
                        <a:pt x="7270" y="19913"/>
                        <a:pt x="4207" y="21659"/>
                      </a:cubicBezTo>
                      <a:cubicBezTo>
                        <a:pt x="1174" y="23376"/>
                        <a:pt x="802" y="23806"/>
                        <a:pt x="0" y="26152"/>
                      </a:cubicBezTo>
                      <a:cubicBezTo>
                        <a:pt x="1177" y="24396"/>
                        <a:pt x="1869" y="23825"/>
                        <a:pt x="2261" y="23825"/>
                      </a:cubicBezTo>
                      <a:cubicBezTo>
                        <a:pt x="2507" y="23825"/>
                        <a:pt x="2635" y="24051"/>
                        <a:pt x="2691" y="24349"/>
                      </a:cubicBezTo>
                      <a:cubicBezTo>
                        <a:pt x="2760" y="24754"/>
                        <a:pt x="3109" y="24893"/>
                        <a:pt x="3581" y="24893"/>
                      </a:cubicBezTo>
                      <a:cubicBezTo>
                        <a:pt x="4077" y="24893"/>
                        <a:pt x="4708" y="24740"/>
                        <a:pt x="5295" y="24578"/>
                      </a:cubicBezTo>
                      <a:cubicBezTo>
                        <a:pt x="5421" y="24541"/>
                        <a:pt x="5525" y="24523"/>
                        <a:pt x="5606" y="24523"/>
                      </a:cubicBezTo>
                      <a:cubicBezTo>
                        <a:pt x="5836" y="24523"/>
                        <a:pt x="5887" y="24668"/>
                        <a:pt x="5781" y="24922"/>
                      </a:cubicBezTo>
                      <a:cubicBezTo>
                        <a:pt x="6554" y="23290"/>
                        <a:pt x="8214" y="20171"/>
                        <a:pt x="8586" y="20056"/>
                      </a:cubicBezTo>
                      <a:cubicBezTo>
                        <a:pt x="8987" y="19913"/>
                        <a:pt x="5753" y="16966"/>
                        <a:pt x="7127" y="9754"/>
                      </a:cubicBezTo>
                      <a:cubicBezTo>
                        <a:pt x="8028" y="5000"/>
                        <a:pt x="8856" y="0"/>
                        <a:pt x="8428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16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95" name="Google Shape;1177;p39">
            <a:hlinkClick r:id="rId3" action="ppaction://hlinksldjump"/>
          </p:cNvPr>
          <p:cNvSpPr txBox="1"/>
          <p:nvPr/>
        </p:nvSpPr>
        <p:spPr>
          <a:xfrm>
            <a:off x="1764768" y="3980491"/>
            <a:ext cx="3289814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Franklin Gothic Medium" panose="020B0603020102020204" pitchFamily="34" charset="0"/>
                <a:ea typeface="Nunito"/>
                <a:cs typeface="Nunito"/>
                <a:sym typeface="Nunito"/>
              </a:rPr>
              <a:t>3. Nói và nghe</a:t>
            </a:r>
            <a:endParaRPr sz="2800">
              <a:latin typeface="Franklin Gothic Medium" panose="020B0603020102020204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96" name="Google Shape;1177;p39">
            <a:hlinkClick r:id="rId3" action="ppaction://hlinksldjump"/>
          </p:cNvPr>
          <p:cNvSpPr txBox="1"/>
          <p:nvPr/>
        </p:nvSpPr>
        <p:spPr>
          <a:xfrm>
            <a:off x="6442371" y="2182427"/>
            <a:ext cx="2076300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Franklin Gothic Medium" panose="020B0603020102020204" pitchFamily="34" charset="0"/>
                <a:ea typeface="Nunito"/>
                <a:cs typeface="Nunito"/>
                <a:sym typeface="Nunito"/>
              </a:rPr>
              <a:t>2. Viết</a:t>
            </a:r>
            <a:endParaRPr sz="2800">
              <a:latin typeface="Franklin Gothic Medium" panose="020B0603020102020204" pitchFamily="34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" grpId="0"/>
      <p:bldP spid="1178" grpId="0"/>
      <p:bldP spid="95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FEB"/>
        </a:solidFill>
        <a:effectLst/>
      </p:bgPr>
    </p:bg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Google Shape;993;p37"/>
          <p:cNvSpPr/>
          <p:nvPr/>
        </p:nvSpPr>
        <p:spPr>
          <a:xfrm>
            <a:off x="4429550" y="3562350"/>
            <a:ext cx="4485849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37"/>
          <p:cNvSpPr/>
          <p:nvPr/>
        </p:nvSpPr>
        <p:spPr>
          <a:xfrm>
            <a:off x="4393962" y="935377"/>
            <a:ext cx="4485849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8" name="Google Shape;998;p37"/>
          <p:cNvSpPr/>
          <p:nvPr/>
        </p:nvSpPr>
        <p:spPr>
          <a:xfrm>
            <a:off x="4353421" y="2647950"/>
            <a:ext cx="4485849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9" name="Google Shape;999;p37"/>
          <p:cNvSpPr/>
          <p:nvPr/>
        </p:nvSpPr>
        <p:spPr>
          <a:xfrm>
            <a:off x="4353421" y="1807870"/>
            <a:ext cx="4485849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" name="Google Shape;1002;p37"/>
          <p:cNvSpPr txBox="1">
            <a:spLocks noGrp="1"/>
          </p:cNvSpPr>
          <p:nvPr>
            <p:ph type="title"/>
          </p:nvPr>
        </p:nvSpPr>
        <p:spPr>
          <a:xfrm>
            <a:off x="57101" y="453186"/>
            <a:ext cx="4571949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latin typeface="Mongolian Baiti" panose="03000500000000000000" pitchFamily="66" charset="0"/>
                <a:cs typeface="Mongolian Baiti" panose="03000500000000000000" pitchFamily="66" charset="0"/>
              </a:rPr>
              <a:t>Hoạt động đọc</a:t>
            </a:r>
            <a:endParaRPr sz="540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1008" name="Google Shape;1008;p37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4201628" y="2102850"/>
            <a:ext cx="467669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14300" indent="0" algn="just" fontAlgn="base"/>
            <a:r>
              <a:rPr lang="en-US" sz="1800" dirty="0"/>
              <a:t>VB 1: </a:t>
            </a:r>
            <a:r>
              <a:rPr lang="vi-VN" sz="1800" dirty="0">
                <a:latin typeface="Arial"/>
              </a:rPr>
              <a:t>Lễ cúng Thần Lúa của người Chơ-r</a:t>
            </a:r>
            <a:r>
              <a:rPr lang="en-US" sz="1800" dirty="0">
                <a:latin typeface="Arial"/>
              </a:rPr>
              <a:t>o</a:t>
            </a:r>
            <a:endParaRPr lang="vi-VN" sz="18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1000" name="Google Shape;1000;p37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4429598" y="2767467"/>
            <a:ext cx="4562002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en-US" sz="1800"/>
              <a:t>VB 2: Trái Đất - Mẹ của muôn loài </a:t>
            </a:r>
          </a:p>
        </p:txBody>
      </p:sp>
      <p:sp>
        <p:nvSpPr>
          <p:cNvPr id="1001" name="Google Shape;1001;p37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4277255" y="4484532"/>
            <a:ext cx="2984100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Recycling</a:t>
            </a:r>
            <a:endParaRPr sz="2400"/>
          </a:p>
        </p:txBody>
      </p:sp>
      <p:sp>
        <p:nvSpPr>
          <p:cNvPr id="1004" name="Google Shape;1004;p37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4631198" y="1076603"/>
            <a:ext cx="4208072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Tri thức ngữ văn</a:t>
            </a:r>
            <a:endParaRPr sz="1800"/>
          </a:p>
        </p:txBody>
      </p:sp>
      <p:sp>
        <p:nvSpPr>
          <p:cNvPr id="1007" name="Google Shape;1007;p37">
            <a:hlinkClick r:id="" action="ppaction://noaction"/>
          </p:cNvPr>
          <p:cNvSpPr txBox="1">
            <a:spLocks noGrp="1"/>
          </p:cNvSpPr>
          <p:nvPr>
            <p:ph type="subTitle" idx="7"/>
          </p:nvPr>
        </p:nvSpPr>
        <p:spPr>
          <a:xfrm>
            <a:off x="4581984" y="3681867"/>
            <a:ext cx="4333416" cy="3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vi-VN" sz="1800"/>
              <a:t>Đọc kết nối chủ điểm: Hai cây phong </a:t>
            </a:r>
            <a:endParaRPr sz="1800"/>
          </a:p>
        </p:txBody>
      </p:sp>
      <p:sp>
        <p:nvSpPr>
          <p:cNvPr id="118" name="Google Shape;994;p37"/>
          <p:cNvSpPr/>
          <p:nvPr/>
        </p:nvSpPr>
        <p:spPr>
          <a:xfrm>
            <a:off x="4428095" y="4400550"/>
            <a:ext cx="4485849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119" name="Google Shape;1006;p37">
            <a:hlinkClick r:id="" action="ppaction://noaction"/>
          </p:cNvPr>
          <p:cNvSpPr txBox="1">
            <a:spLocks/>
          </p:cNvSpPr>
          <p:nvPr/>
        </p:nvSpPr>
        <p:spPr>
          <a:xfrm>
            <a:off x="4493056" y="4520067"/>
            <a:ext cx="4727144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6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just"/>
            <a:r>
              <a:rPr lang="vi-VN" sz="1800"/>
              <a:t>Đọc mở rộng: Ngày môi trường thế giới</a:t>
            </a:r>
            <a:endParaRPr lang="en-US" sz="1800"/>
          </a:p>
          <a:p>
            <a:pPr marL="0" indent="0"/>
            <a:r>
              <a:rPr lang="vi-VN" sz="1800"/>
              <a:t> và hành động của tuổi trẻ </a:t>
            </a:r>
            <a:endParaRPr lang="en-US" sz="180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08463" y="666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" grpId="0" animBg="1"/>
      <p:bldP spid="994" grpId="0" animBg="1"/>
      <p:bldP spid="998" grpId="0" animBg="1"/>
      <p:bldP spid="999" grpId="0" animBg="1"/>
      <p:bldP spid="1008" grpId="0" build="p"/>
      <p:bldP spid="1000" grpId="0" build="p"/>
      <p:bldP spid="1004" grpId="0" build="p"/>
      <p:bldP spid="1007" grpId="0" build="p"/>
      <p:bldP spid="118" grpId="0" animBg="1"/>
      <p:bldP spid="1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994;p37"/>
          <p:cNvSpPr/>
          <p:nvPr/>
        </p:nvSpPr>
        <p:spPr>
          <a:xfrm>
            <a:off x="784923" y="95753"/>
            <a:ext cx="2796477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507;p46"/>
          <p:cNvSpPr/>
          <p:nvPr/>
        </p:nvSpPr>
        <p:spPr>
          <a:xfrm>
            <a:off x="-304802" y="1872342"/>
            <a:ext cx="4208533" cy="336020"/>
          </a:xfrm>
          <a:custGeom>
            <a:avLst/>
            <a:gdLst/>
            <a:ahLst/>
            <a:cxnLst/>
            <a:rect l="l" t="t" r="r" b="b"/>
            <a:pathLst>
              <a:path w="262869" h="28066" extrusionOk="0">
                <a:moveTo>
                  <a:pt x="81816" y="1"/>
                </a:moveTo>
                <a:cubicBezTo>
                  <a:pt x="47340" y="1"/>
                  <a:pt x="12100" y="1737"/>
                  <a:pt x="0" y="3840"/>
                </a:cubicBezTo>
                <a:lnTo>
                  <a:pt x="0" y="15399"/>
                </a:lnTo>
                <a:cubicBezTo>
                  <a:pt x="0" y="15399"/>
                  <a:pt x="67260" y="10009"/>
                  <a:pt x="87983" y="9889"/>
                </a:cubicBezTo>
                <a:cubicBezTo>
                  <a:pt x="88451" y="9886"/>
                  <a:pt x="88923" y="9884"/>
                  <a:pt x="89397" y="9884"/>
                </a:cubicBezTo>
                <a:cubicBezTo>
                  <a:pt x="106699" y="9884"/>
                  <a:pt x="127958" y="11981"/>
                  <a:pt x="146379" y="14021"/>
                </a:cubicBezTo>
                <a:cubicBezTo>
                  <a:pt x="165844" y="16178"/>
                  <a:pt x="195791" y="24203"/>
                  <a:pt x="224959" y="26839"/>
                </a:cubicBezTo>
                <a:cubicBezTo>
                  <a:pt x="234292" y="27699"/>
                  <a:pt x="241432" y="28065"/>
                  <a:pt x="246844" y="28065"/>
                </a:cubicBezTo>
                <a:cubicBezTo>
                  <a:pt x="258382" y="28065"/>
                  <a:pt x="262066" y="26402"/>
                  <a:pt x="262392" y="24323"/>
                </a:cubicBezTo>
                <a:cubicBezTo>
                  <a:pt x="262869" y="21620"/>
                  <a:pt x="261798" y="17134"/>
                  <a:pt x="259221" y="17134"/>
                </a:cubicBezTo>
                <a:cubicBezTo>
                  <a:pt x="258886" y="17134"/>
                  <a:pt x="258525" y="17210"/>
                  <a:pt x="258139" y="17375"/>
                </a:cubicBezTo>
                <a:cubicBezTo>
                  <a:pt x="256286" y="18218"/>
                  <a:pt x="253484" y="18378"/>
                  <a:pt x="248634" y="18378"/>
                </a:cubicBezTo>
                <a:cubicBezTo>
                  <a:pt x="245670" y="18378"/>
                  <a:pt x="241941" y="18318"/>
                  <a:pt x="237197" y="18318"/>
                </a:cubicBezTo>
                <a:cubicBezTo>
                  <a:pt x="235909" y="18318"/>
                  <a:pt x="234546" y="18323"/>
                  <a:pt x="233104" y="18334"/>
                </a:cubicBezTo>
                <a:cubicBezTo>
                  <a:pt x="232964" y="18335"/>
                  <a:pt x="232823" y="18335"/>
                  <a:pt x="232680" y="18335"/>
                </a:cubicBezTo>
                <a:cubicBezTo>
                  <a:pt x="217020" y="18335"/>
                  <a:pt x="182469" y="11859"/>
                  <a:pt x="153446" y="4618"/>
                </a:cubicBezTo>
                <a:cubicBezTo>
                  <a:pt x="139952" y="1258"/>
                  <a:pt x="111161" y="1"/>
                  <a:pt x="81816" y="1"/>
                </a:cubicBezTo>
                <a:close/>
              </a:path>
            </a:pathLst>
          </a:custGeom>
          <a:solidFill>
            <a:srgbClr val="432C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Subtitle 2"/>
          <p:cNvSpPr>
            <a:spLocks noGrp="1"/>
          </p:cNvSpPr>
          <p:nvPr>
            <p:ph type="subTitle" idx="1"/>
          </p:nvPr>
        </p:nvSpPr>
        <p:spPr>
          <a:xfrm>
            <a:off x="691111" y="1487345"/>
            <a:ext cx="2984100" cy="392700"/>
          </a:xfrm>
        </p:spPr>
        <p:txBody>
          <a:bodyPr/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 thức đọc hiểu</a:t>
            </a:r>
          </a:p>
        </p:txBody>
      </p:sp>
      <p:sp>
        <p:nvSpPr>
          <p:cNvPr id="61" name="Subtitle 6"/>
          <p:cNvSpPr>
            <a:spLocks noGrp="1"/>
          </p:cNvSpPr>
          <p:nvPr>
            <p:ph type="subTitle" idx="3"/>
          </p:nvPr>
        </p:nvSpPr>
        <p:spPr>
          <a:xfrm>
            <a:off x="4572000" y="1264650"/>
            <a:ext cx="3301325" cy="392700"/>
          </a:xfrm>
        </p:spPr>
        <p:txBody>
          <a:bodyPr/>
          <a:lstStyle/>
          <a:p>
            <a:pPr algn="just"/>
            <a:r>
              <a:rPr lang="en-US" sz="2000" i="1">
                <a:solidFill>
                  <a:schemeClr val="accent5">
                    <a:lumMod val="75000"/>
                  </a:schemeClr>
                </a:solidFill>
              </a:rPr>
              <a:t>Văn bản thông tin</a:t>
            </a:r>
          </a:p>
        </p:txBody>
      </p:sp>
      <p:sp>
        <p:nvSpPr>
          <p:cNvPr id="59" name="Subtitle 8"/>
          <p:cNvSpPr>
            <a:spLocks noGrp="1"/>
          </p:cNvSpPr>
          <p:nvPr>
            <p:ph type="subTitle" idx="4"/>
          </p:nvPr>
        </p:nvSpPr>
        <p:spPr>
          <a:xfrm>
            <a:off x="4648200" y="2208362"/>
            <a:ext cx="4648200" cy="392700"/>
          </a:xfrm>
        </p:spPr>
        <p:txBody>
          <a:bodyPr/>
          <a:lstStyle/>
          <a:p>
            <a:pPr algn="just"/>
            <a:r>
              <a:rPr lang="en-US" sz="2000" i="1">
                <a:solidFill>
                  <a:schemeClr val="accent5">
                    <a:lumMod val="75000"/>
                  </a:schemeClr>
                </a:solidFill>
              </a:rPr>
              <a:t>Sa-pô</a:t>
            </a:r>
          </a:p>
        </p:txBody>
      </p:sp>
      <p:grpSp>
        <p:nvGrpSpPr>
          <p:cNvPr id="48" name="Google Shape;3654;p85"/>
          <p:cNvGrpSpPr/>
          <p:nvPr/>
        </p:nvGrpSpPr>
        <p:grpSpPr>
          <a:xfrm>
            <a:off x="4267200" y="1187152"/>
            <a:ext cx="335624" cy="317798"/>
            <a:chOff x="3963749" y="540574"/>
            <a:chExt cx="1216471" cy="1151860"/>
          </a:xfrm>
        </p:grpSpPr>
        <p:sp>
          <p:nvSpPr>
            <p:cNvPr id="49" name="Google Shape;3655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656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3657;p85"/>
          <p:cNvGrpSpPr/>
          <p:nvPr/>
        </p:nvGrpSpPr>
        <p:grpSpPr>
          <a:xfrm>
            <a:off x="4236376" y="2101552"/>
            <a:ext cx="335624" cy="317798"/>
            <a:chOff x="3963749" y="540574"/>
            <a:chExt cx="1216471" cy="1151860"/>
          </a:xfrm>
        </p:grpSpPr>
        <p:sp>
          <p:nvSpPr>
            <p:cNvPr id="52" name="Google Shape;3658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659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3660;p85"/>
          <p:cNvGrpSpPr/>
          <p:nvPr/>
        </p:nvGrpSpPr>
        <p:grpSpPr>
          <a:xfrm>
            <a:off x="4267200" y="3092152"/>
            <a:ext cx="335624" cy="317798"/>
            <a:chOff x="3963749" y="540574"/>
            <a:chExt cx="1216471" cy="1151860"/>
          </a:xfrm>
        </p:grpSpPr>
        <p:sp>
          <p:nvSpPr>
            <p:cNvPr id="55" name="Google Shape;3661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662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7" name="Google Shape;3665;p85"/>
          <p:cNvCxnSpPr/>
          <p:nvPr/>
        </p:nvCxnSpPr>
        <p:spPr>
          <a:xfrm>
            <a:off x="4804925" y="3486150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Rectangle 11"/>
          <p:cNvSpPr/>
          <p:nvPr/>
        </p:nvSpPr>
        <p:spPr>
          <a:xfrm>
            <a:off x="4699675" y="3097160"/>
            <a:ext cx="2206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accent5">
                    <a:lumMod val="75000"/>
                  </a:schemeClr>
                </a:solidFill>
              </a:rPr>
              <a:t>Nhan đề, đề mục </a:t>
            </a:r>
          </a:p>
        </p:txBody>
      </p:sp>
      <p:grpSp>
        <p:nvGrpSpPr>
          <p:cNvPr id="66" name="Google Shape;3660;p85"/>
          <p:cNvGrpSpPr/>
          <p:nvPr/>
        </p:nvGrpSpPr>
        <p:grpSpPr>
          <a:xfrm>
            <a:off x="4267200" y="3930352"/>
            <a:ext cx="335624" cy="317798"/>
            <a:chOff x="3963749" y="540574"/>
            <a:chExt cx="1216471" cy="1151860"/>
          </a:xfrm>
        </p:grpSpPr>
        <p:sp>
          <p:nvSpPr>
            <p:cNvPr id="67" name="Google Shape;3661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662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9" name="Google Shape;3665;p85"/>
          <p:cNvCxnSpPr/>
          <p:nvPr/>
        </p:nvCxnSpPr>
        <p:spPr>
          <a:xfrm>
            <a:off x="4753450" y="4400550"/>
            <a:ext cx="3552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" name="Google Shape;3665;p85"/>
          <p:cNvCxnSpPr/>
          <p:nvPr/>
        </p:nvCxnSpPr>
        <p:spPr>
          <a:xfrm>
            <a:off x="4804925" y="1705478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Google Shape;3665;p85"/>
          <p:cNvCxnSpPr/>
          <p:nvPr/>
        </p:nvCxnSpPr>
        <p:spPr>
          <a:xfrm>
            <a:off x="4753450" y="2603378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Rectangle 64"/>
          <p:cNvSpPr/>
          <p:nvPr/>
        </p:nvSpPr>
        <p:spPr>
          <a:xfrm>
            <a:off x="4731342" y="3998540"/>
            <a:ext cx="40430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>
                <a:solidFill>
                  <a:schemeClr val="accent5">
                    <a:lumMod val="75000"/>
                  </a:schemeClr>
                </a:solidFill>
              </a:rPr>
              <a:t>Thuyết minh, thuật lại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19644169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/>
      <p:bldP spid="59" grpId="0" build="p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994;p37"/>
          <p:cNvSpPr/>
          <p:nvPr/>
        </p:nvSpPr>
        <p:spPr>
          <a:xfrm>
            <a:off x="784923" y="95753"/>
            <a:ext cx="2796477" cy="687680"/>
          </a:xfrm>
          <a:custGeom>
            <a:avLst/>
            <a:gdLst/>
            <a:ahLst/>
            <a:cxnLst/>
            <a:rect l="l" t="t" r="r" b="b"/>
            <a:pathLst>
              <a:path w="107244" h="26046" extrusionOk="0">
                <a:moveTo>
                  <a:pt x="16384" y="0"/>
                </a:moveTo>
                <a:cubicBezTo>
                  <a:pt x="13677" y="0"/>
                  <a:pt x="10974" y="197"/>
                  <a:pt x="8318" y="576"/>
                </a:cubicBezTo>
                <a:cubicBezTo>
                  <a:pt x="5923" y="891"/>
                  <a:pt x="3844" y="2214"/>
                  <a:pt x="2710" y="4294"/>
                </a:cubicBezTo>
                <a:cubicBezTo>
                  <a:pt x="883" y="7507"/>
                  <a:pt x="1" y="10847"/>
                  <a:pt x="883" y="14627"/>
                </a:cubicBezTo>
                <a:cubicBezTo>
                  <a:pt x="1828" y="18723"/>
                  <a:pt x="4159" y="21432"/>
                  <a:pt x="8192" y="22630"/>
                </a:cubicBezTo>
                <a:cubicBezTo>
                  <a:pt x="10780" y="23264"/>
                  <a:pt x="13444" y="23596"/>
                  <a:pt x="16095" y="23596"/>
                </a:cubicBezTo>
                <a:cubicBezTo>
                  <a:pt x="16865" y="23596"/>
                  <a:pt x="17634" y="23568"/>
                  <a:pt x="18399" y="23512"/>
                </a:cubicBezTo>
                <a:cubicBezTo>
                  <a:pt x="25081" y="23213"/>
                  <a:pt x="31762" y="23032"/>
                  <a:pt x="38412" y="23032"/>
                </a:cubicBezTo>
                <a:cubicBezTo>
                  <a:pt x="40165" y="23032"/>
                  <a:pt x="41917" y="23044"/>
                  <a:pt x="43666" y="23071"/>
                </a:cubicBezTo>
                <a:cubicBezTo>
                  <a:pt x="49148" y="23260"/>
                  <a:pt x="54630" y="23701"/>
                  <a:pt x="60112" y="24520"/>
                </a:cubicBezTo>
                <a:cubicBezTo>
                  <a:pt x="61057" y="24583"/>
                  <a:pt x="62065" y="24646"/>
                  <a:pt x="63073" y="24772"/>
                </a:cubicBezTo>
                <a:cubicBezTo>
                  <a:pt x="69254" y="25355"/>
                  <a:pt x="75435" y="26046"/>
                  <a:pt x="81716" y="26046"/>
                </a:cubicBezTo>
                <a:cubicBezTo>
                  <a:pt x="82222" y="26046"/>
                  <a:pt x="82729" y="26041"/>
                  <a:pt x="83237" y="26032"/>
                </a:cubicBezTo>
                <a:cubicBezTo>
                  <a:pt x="87395" y="26032"/>
                  <a:pt x="91554" y="25402"/>
                  <a:pt x="95587" y="24205"/>
                </a:cubicBezTo>
                <a:cubicBezTo>
                  <a:pt x="98170" y="23449"/>
                  <a:pt x="100564" y="22188"/>
                  <a:pt x="102644" y="20424"/>
                </a:cubicBezTo>
                <a:cubicBezTo>
                  <a:pt x="106298" y="17274"/>
                  <a:pt x="107243" y="11225"/>
                  <a:pt x="104471" y="7444"/>
                </a:cubicBezTo>
                <a:cubicBezTo>
                  <a:pt x="101286" y="3051"/>
                  <a:pt x="97335" y="333"/>
                  <a:pt x="91992" y="333"/>
                </a:cubicBezTo>
                <a:cubicBezTo>
                  <a:pt x="91205" y="333"/>
                  <a:pt x="90387" y="392"/>
                  <a:pt x="89538" y="513"/>
                </a:cubicBezTo>
                <a:cubicBezTo>
                  <a:pt x="83930" y="1269"/>
                  <a:pt x="78259" y="1710"/>
                  <a:pt x="72588" y="1836"/>
                </a:cubicBezTo>
                <a:cubicBezTo>
                  <a:pt x="68647" y="1943"/>
                  <a:pt x="64694" y="1982"/>
                  <a:pt x="60735" y="1982"/>
                </a:cubicBezTo>
                <a:cubicBezTo>
                  <a:pt x="55326" y="1982"/>
                  <a:pt x="49906" y="1909"/>
                  <a:pt x="44486" y="1836"/>
                </a:cubicBezTo>
                <a:cubicBezTo>
                  <a:pt x="36861" y="1710"/>
                  <a:pt x="29300" y="891"/>
                  <a:pt x="21739" y="261"/>
                </a:cubicBezTo>
                <a:cubicBezTo>
                  <a:pt x="19960" y="86"/>
                  <a:pt x="18171" y="0"/>
                  <a:pt x="163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507;p46"/>
          <p:cNvSpPr/>
          <p:nvPr/>
        </p:nvSpPr>
        <p:spPr>
          <a:xfrm>
            <a:off x="-304802" y="1872342"/>
            <a:ext cx="4208533" cy="336020"/>
          </a:xfrm>
          <a:custGeom>
            <a:avLst/>
            <a:gdLst/>
            <a:ahLst/>
            <a:cxnLst/>
            <a:rect l="l" t="t" r="r" b="b"/>
            <a:pathLst>
              <a:path w="262869" h="28066" extrusionOk="0">
                <a:moveTo>
                  <a:pt x="81816" y="1"/>
                </a:moveTo>
                <a:cubicBezTo>
                  <a:pt x="47340" y="1"/>
                  <a:pt x="12100" y="1737"/>
                  <a:pt x="0" y="3840"/>
                </a:cubicBezTo>
                <a:lnTo>
                  <a:pt x="0" y="15399"/>
                </a:lnTo>
                <a:cubicBezTo>
                  <a:pt x="0" y="15399"/>
                  <a:pt x="67260" y="10009"/>
                  <a:pt x="87983" y="9889"/>
                </a:cubicBezTo>
                <a:cubicBezTo>
                  <a:pt x="88451" y="9886"/>
                  <a:pt x="88923" y="9884"/>
                  <a:pt x="89397" y="9884"/>
                </a:cubicBezTo>
                <a:cubicBezTo>
                  <a:pt x="106699" y="9884"/>
                  <a:pt x="127958" y="11981"/>
                  <a:pt x="146379" y="14021"/>
                </a:cubicBezTo>
                <a:cubicBezTo>
                  <a:pt x="165844" y="16178"/>
                  <a:pt x="195791" y="24203"/>
                  <a:pt x="224959" y="26839"/>
                </a:cubicBezTo>
                <a:cubicBezTo>
                  <a:pt x="234292" y="27699"/>
                  <a:pt x="241432" y="28065"/>
                  <a:pt x="246844" y="28065"/>
                </a:cubicBezTo>
                <a:cubicBezTo>
                  <a:pt x="258382" y="28065"/>
                  <a:pt x="262066" y="26402"/>
                  <a:pt x="262392" y="24323"/>
                </a:cubicBezTo>
                <a:cubicBezTo>
                  <a:pt x="262869" y="21620"/>
                  <a:pt x="261798" y="17134"/>
                  <a:pt x="259221" y="17134"/>
                </a:cubicBezTo>
                <a:cubicBezTo>
                  <a:pt x="258886" y="17134"/>
                  <a:pt x="258525" y="17210"/>
                  <a:pt x="258139" y="17375"/>
                </a:cubicBezTo>
                <a:cubicBezTo>
                  <a:pt x="256286" y="18218"/>
                  <a:pt x="253484" y="18378"/>
                  <a:pt x="248634" y="18378"/>
                </a:cubicBezTo>
                <a:cubicBezTo>
                  <a:pt x="245670" y="18378"/>
                  <a:pt x="241941" y="18318"/>
                  <a:pt x="237197" y="18318"/>
                </a:cubicBezTo>
                <a:cubicBezTo>
                  <a:pt x="235909" y="18318"/>
                  <a:pt x="234546" y="18323"/>
                  <a:pt x="233104" y="18334"/>
                </a:cubicBezTo>
                <a:cubicBezTo>
                  <a:pt x="232964" y="18335"/>
                  <a:pt x="232823" y="18335"/>
                  <a:pt x="232680" y="18335"/>
                </a:cubicBezTo>
                <a:cubicBezTo>
                  <a:pt x="217020" y="18335"/>
                  <a:pt x="182469" y="11859"/>
                  <a:pt x="153446" y="4618"/>
                </a:cubicBezTo>
                <a:cubicBezTo>
                  <a:pt x="139952" y="1258"/>
                  <a:pt x="111161" y="1"/>
                  <a:pt x="81816" y="1"/>
                </a:cubicBezTo>
                <a:close/>
              </a:path>
            </a:pathLst>
          </a:custGeom>
          <a:solidFill>
            <a:srgbClr val="432C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Subtitle 2"/>
          <p:cNvSpPr>
            <a:spLocks noGrp="1"/>
          </p:cNvSpPr>
          <p:nvPr>
            <p:ph type="subTitle" idx="1"/>
          </p:nvPr>
        </p:nvSpPr>
        <p:spPr>
          <a:xfrm>
            <a:off x="825900" y="1487345"/>
            <a:ext cx="2984100" cy="392700"/>
          </a:xfrm>
        </p:spPr>
        <p:txBody>
          <a:bodyPr/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 thức tiếng Việt</a:t>
            </a:r>
          </a:p>
        </p:txBody>
      </p:sp>
      <p:sp>
        <p:nvSpPr>
          <p:cNvPr id="61" name="Subtitle 6"/>
          <p:cNvSpPr>
            <a:spLocks noGrp="1"/>
          </p:cNvSpPr>
          <p:nvPr>
            <p:ph type="subTitle" idx="3"/>
          </p:nvPr>
        </p:nvSpPr>
        <p:spPr>
          <a:xfrm>
            <a:off x="4642510" y="1264650"/>
            <a:ext cx="3282290" cy="392700"/>
          </a:xfrm>
        </p:spPr>
        <p:txBody>
          <a:bodyPr/>
          <a:lstStyle/>
          <a:p>
            <a:pPr algn="just"/>
            <a:r>
              <a:rPr lang="en-US" sz="2000" b="1" i="1">
                <a:solidFill>
                  <a:schemeClr val="accent5">
                    <a:lumMod val="75000"/>
                  </a:schemeClr>
                </a:solidFill>
                <a:latin typeface="+mj-lt"/>
              </a:rPr>
              <a:t>Dấu chấm phẩy</a:t>
            </a:r>
          </a:p>
        </p:txBody>
      </p:sp>
      <p:sp>
        <p:nvSpPr>
          <p:cNvPr id="59" name="Subtitle 8"/>
          <p:cNvSpPr>
            <a:spLocks noGrp="1"/>
          </p:cNvSpPr>
          <p:nvPr>
            <p:ph type="subTitle" idx="4"/>
          </p:nvPr>
        </p:nvSpPr>
        <p:spPr>
          <a:xfrm>
            <a:off x="4572000" y="2038350"/>
            <a:ext cx="3810000" cy="392700"/>
          </a:xfrm>
        </p:spPr>
        <p:txBody>
          <a:bodyPr/>
          <a:lstStyle/>
          <a:p>
            <a:pPr marL="119063" indent="-4763" algn="just"/>
            <a:r>
              <a:rPr lang="en-US" i="1">
                <a:solidFill>
                  <a:schemeClr val="accent5">
                    <a:lumMod val="75000"/>
                  </a:schemeClr>
                </a:solidFill>
                <a:latin typeface="+mj-lt"/>
              </a:rPr>
              <a:t>Đánh dấu ranh giới giữa các vế của một câu ghép hoặc giữa các vế của một phép liệt kê phức tạp.</a:t>
            </a:r>
          </a:p>
        </p:txBody>
      </p:sp>
      <p:grpSp>
        <p:nvGrpSpPr>
          <p:cNvPr id="48" name="Google Shape;3654;p85"/>
          <p:cNvGrpSpPr/>
          <p:nvPr/>
        </p:nvGrpSpPr>
        <p:grpSpPr>
          <a:xfrm>
            <a:off x="4160176" y="1339552"/>
            <a:ext cx="335624" cy="317798"/>
            <a:chOff x="3963749" y="540574"/>
            <a:chExt cx="1216471" cy="1151860"/>
          </a:xfrm>
        </p:grpSpPr>
        <p:sp>
          <p:nvSpPr>
            <p:cNvPr id="49" name="Google Shape;3655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656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3660;p85"/>
          <p:cNvGrpSpPr/>
          <p:nvPr/>
        </p:nvGrpSpPr>
        <p:grpSpPr>
          <a:xfrm>
            <a:off x="4038600" y="3092152"/>
            <a:ext cx="335624" cy="317798"/>
            <a:chOff x="3963749" y="540574"/>
            <a:chExt cx="1216471" cy="1151860"/>
          </a:xfrm>
        </p:grpSpPr>
        <p:sp>
          <p:nvSpPr>
            <p:cNvPr id="55" name="Google Shape;3661;p85"/>
            <p:cNvSpPr/>
            <p:nvPr/>
          </p:nvSpPr>
          <p:spPr>
            <a:xfrm>
              <a:off x="3963749" y="540574"/>
              <a:ext cx="1216471" cy="1151860"/>
            </a:xfrm>
            <a:custGeom>
              <a:avLst/>
              <a:gdLst/>
              <a:ahLst/>
              <a:cxnLst/>
              <a:rect l="l" t="t" r="r" b="b"/>
              <a:pathLst>
                <a:path w="48771" h="46176" extrusionOk="0">
                  <a:moveTo>
                    <a:pt x="20735" y="1"/>
                  </a:moveTo>
                  <a:cubicBezTo>
                    <a:pt x="16378" y="1"/>
                    <a:pt x="12155" y="1135"/>
                    <a:pt x="8444" y="3350"/>
                  </a:cubicBezTo>
                  <a:cubicBezTo>
                    <a:pt x="6113" y="4610"/>
                    <a:pt x="4349" y="6626"/>
                    <a:pt x="3277" y="9021"/>
                  </a:cubicBezTo>
                  <a:cubicBezTo>
                    <a:pt x="883" y="14376"/>
                    <a:pt x="1" y="20236"/>
                    <a:pt x="631" y="26033"/>
                  </a:cubicBezTo>
                  <a:cubicBezTo>
                    <a:pt x="1639" y="35044"/>
                    <a:pt x="7940" y="42668"/>
                    <a:pt x="16636" y="45188"/>
                  </a:cubicBezTo>
                  <a:cubicBezTo>
                    <a:pt x="18633" y="45854"/>
                    <a:pt x="20724" y="46176"/>
                    <a:pt x="22798" y="46176"/>
                  </a:cubicBezTo>
                  <a:cubicBezTo>
                    <a:pt x="23669" y="46176"/>
                    <a:pt x="24537" y="46119"/>
                    <a:pt x="25394" y="46007"/>
                  </a:cubicBezTo>
                  <a:cubicBezTo>
                    <a:pt x="33522" y="44810"/>
                    <a:pt x="39382" y="40336"/>
                    <a:pt x="43919" y="33846"/>
                  </a:cubicBezTo>
                  <a:cubicBezTo>
                    <a:pt x="47132" y="29436"/>
                    <a:pt x="48771" y="24017"/>
                    <a:pt x="48456" y="18535"/>
                  </a:cubicBezTo>
                  <a:cubicBezTo>
                    <a:pt x="48015" y="11793"/>
                    <a:pt x="44990" y="6815"/>
                    <a:pt x="38815" y="3791"/>
                  </a:cubicBezTo>
                  <a:cubicBezTo>
                    <a:pt x="37807" y="3287"/>
                    <a:pt x="36736" y="2846"/>
                    <a:pt x="35665" y="2468"/>
                  </a:cubicBezTo>
                  <a:cubicBezTo>
                    <a:pt x="31065" y="955"/>
                    <a:pt x="26276" y="136"/>
                    <a:pt x="21424" y="10"/>
                  </a:cubicBezTo>
                  <a:cubicBezTo>
                    <a:pt x="21194" y="4"/>
                    <a:pt x="20964" y="1"/>
                    <a:pt x="20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662;p85"/>
            <p:cNvSpPr/>
            <p:nvPr/>
          </p:nvSpPr>
          <p:spPr>
            <a:xfrm>
              <a:off x="4207038" y="736426"/>
              <a:ext cx="805317" cy="760138"/>
            </a:xfrm>
            <a:custGeom>
              <a:avLst/>
              <a:gdLst/>
              <a:ahLst/>
              <a:cxnLst/>
              <a:rect l="l" t="t" r="r" b="b"/>
              <a:pathLst>
                <a:path w="135007" h="127433" extrusionOk="0">
                  <a:moveTo>
                    <a:pt x="128798" y="0"/>
                  </a:moveTo>
                  <a:cubicBezTo>
                    <a:pt x="127794" y="0"/>
                    <a:pt x="126786" y="344"/>
                    <a:pt x="125975" y="1155"/>
                  </a:cubicBezTo>
                  <a:cubicBezTo>
                    <a:pt x="109024" y="18711"/>
                    <a:pt x="93586" y="37782"/>
                    <a:pt x="79359" y="57760"/>
                  </a:cubicBezTo>
                  <a:lnTo>
                    <a:pt x="37283" y="115878"/>
                  </a:lnTo>
                  <a:cubicBezTo>
                    <a:pt x="31532" y="103468"/>
                    <a:pt x="26689" y="90754"/>
                    <a:pt x="22754" y="78041"/>
                  </a:cubicBezTo>
                  <a:cubicBezTo>
                    <a:pt x="18819" y="64722"/>
                    <a:pt x="17305" y="49284"/>
                    <a:pt x="8830" y="37782"/>
                  </a:cubicBezTo>
                  <a:cubicBezTo>
                    <a:pt x="8068" y="36734"/>
                    <a:pt x="6827" y="36286"/>
                    <a:pt x="5568" y="36286"/>
                  </a:cubicBezTo>
                  <a:cubicBezTo>
                    <a:pt x="2826" y="36286"/>
                    <a:pt x="0" y="38414"/>
                    <a:pt x="1867" y="41111"/>
                  </a:cubicBezTo>
                  <a:cubicBezTo>
                    <a:pt x="10040" y="52614"/>
                    <a:pt x="11251" y="68354"/>
                    <a:pt x="15186" y="81673"/>
                  </a:cubicBezTo>
                  <a:cubicBezTo>
                    <a:pt x="19727" y="96506"/>
                    <a:pt x="25478" y="111035"/>
                    <a:pt x="32138" y="124959"/>
                  </a:cubicBezTo>
                  <a:cubicBezTo>
                    <a:pt x="32954" y="126592"/>
                    <a:pt x="34563" y="127432"/>
                    <a:pt x="36204" y="127432"/>
                  </a:cubicBezTo>
                  <a:cubicBezTo>
                    <a:pt x="37606" y="127432"/>
                    <a:pt x="39032" y="126820"/>
                    <a:pt x="40008" y="125565"/>
                  </a:cubicBezTo>
                  <a:cubicBezTo>
                    <a:pt x="55446" y="104678"/>
                    <a:pt x="70581" y="83792"/>
                    <a:pt x="86018" y="62906"/>
                  </a:cubicBezTo>
                  <a:cubicBezTo>
                    <a:pt x="99943" y="42927"/>
                    <a:pt x="115380" y="23857"/>
                    <a:pt x="132029" y="6301"/>
                  </a:cubicBezTo>
                  <a:cubicBezTo>
                    <a:pt x="135006" y="3324"/>
                    <a:pt x="131919" y="0"/>
                    <a:pt x="128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7" name="Google Shape;3665;p85"/>
          <p:cNvCxnSpPr/>
          <p:nvPr/>
        </p:nvCxnSpPr>
        <p:spPr>
          <a:xfrm>
            <a:off x="4804925" y="3486150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Rectangle 11"/>
          <p:cNvSpPr/>
          <p:nvPr/>
        </p:nvSpPr>
        <p:spPr>
          <a:xfrm>
            <a:off x="4471075" y="3097160"/>
            <a:ext cx="45967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>
                <a:solidFill>
                  <a:schemeClr val="accent5">
                    <a:lumMod val="75000"/>
                  </a:schemeClr>
                </a:solidFill>
                <a:latin typeface="+mj-lt"/>
              </a:rPr>
              <a:t>Phương tiện giao tiếp phi ngôn ngữ </a:t>
            </a:r>
          </a:p>
        </p:txBody>
      </p:sp>
      <p:cxnSp>
        <p:nvCxnSpPr>
          <p:cNvPr id="69" name="Google Shape;3665;p85"/>
          <p:cNvCxnSpPr/>
          <p:nvPr/>
        </p:nvCxnSpPr>
        <p:spPr>
          <a:xfrm>
            <a:off x="4753450" y="4400550"/>
            <a:ext cx="3552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" name="Google Shape;3665;p85"/>
          <p:cNvCxnSpPr/>
          <p:nvPr/>
        </p:nvCxnSpPr>
        <p:spPr>
          <a:xfrm>
            <a:off x="4804925" y="1705478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Google Shape;3665;p85"/>
          <p:cNvCxnSpPr/>
          <p:nvPr/>
        </p:nvCxnSpPr>
        <p:spPr>
          <a:xfrm>
            <a:off x="4753450" y="2603378"/>
            <a:ext cx="350087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Rectangle 64"/>
          <p:cNvSpPr/>
          <p:nvPr/>
        </p:nvSpPr>
        <p:spPr>
          <a:xfrm>
            <a:off x="4731342" y="3638550"/>
            <a:ext cx="38030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i="1">
                <a:solidFill>
                  <a:schemeClr val="accent5">
                    <a:lumMod val="75000"/>
                  </a:schemeClr>
                </a:solidFill>
                <a:latin typeface="+mj-lt"/>
              </a:rPr>
              <a:t>Là các hình ảnh, sơ đồ, số liệu,...</a:t>
            </a:r>
          </a:p>
          <a:p>
            <a:pPr lvl="0"/>
            <a:r>
              <a:rPr lang="en-US" sz="1600" i="1">
                <a:solidFill>
                  <a:schemeClr val="accent5">
                    <a:lumMod val="75000"/>
                  </a:schemeClr>
                </a:solidFill>
                <a:latin typeface="+mj-lt"/>
              </a:rPr>
              <a:t>được sử dụng nhằm mục đích bổ sung thông tin và tăng tính thuyết phục.</a:t>
            </a:r>
          </a:p>
        </p:txBody>
      </p:sp>
    </p:spTree>
    <p:extLst>
      <p:ext uri="{BB962C8B-B14F-4D97-AF65-F5344CB8AC3E}">
        <p14:creationId xmlns:p14="http://schemas.microsoft.com/office/powerpoint/2010/main" val="3364756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/>
      <p:bldP spid="59" grpId="0" build="p"/>
      <p:bldP spid="12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85" y="285750"/>
            <a:ext cx="3698100" cy="545700"/>
          </a:xfrm>
        </p:spPr>
        <p:txBody>
          <a:bodyPr/>
          <a:lstStyle/>
          <a:p>
            <a:r>
              <a:rPr lang="en-US" sz="3200" dirty="0" err="1">
                <a:latin typeface="Minion Pro Cond" pitchFamily="18" charset="0"/>
              </a:rPr>
              <a:t>Đọc</a:t>
            </a:r>
            <a:r>
              <a:rPr lang="en-US" sz="3200" dirty="0">
                <a:latin typeface="Minion Pro Cond" pitchFamily="18" charset="0"/>
              </a:rPr>
              <a:t> </a:t>
            </a:r>
            <a:br>
              <a:rPr lang="en-US" sz="3200" dirty="0">
                <a:latin typeface="Minion Pro Cond" pitchFamily="18" charset="0"/>
              </a:rPr>
            </a:br>
            <a:r>
              <a:rPr lang="en-US" sz="3200" dirty="0" err="1">
                <a:latin typeface="Minion Pro Cond" pitchFamily="18" charset="0"/>
              </a:rPr>
              <a:t>kết</a:t>
            </a:r>
            <a:r>
              <a:rPr lang="en-US" sz="3200" dirty="0">
                <a:latin typeface="Minion Pro Cond" pitchFamily="18" charset="0"/>
              </a:rPr>
              <a:t> </a:t>
            </a:r>
            <a:r>
              <a:rPr lang="en-US" sz="3200" dirty="0" err="1">
                <a:latin typeface="Minion Pro Cond" pitchFamily="18" charset="0"/>
              </a:rPr>
              <a:t>nối</a:t>
            </a:r>
            <a:r>
              <a:rPr lang="en-US" sz="3200" dirty="0">
                <a:latin typeface="Minion Pro Cond" pitchFamily="18" charset="0"/>
              </a:rPr>
              <a:t> </a:t>
            </a:r>
            <a:r>
              <a:rPr lang="en-US" sz="3200" dirty="0" err="1">
                <a:latin typeface="Minion Pro Cond" pitchFamily="18" charset="0"/>
              </a:rPr>
              <a:t>chủ</a:t>
            </a:r>
            <a:r>
              <a:rPr lang="en-US" sz="3200" dirty="0">
                <a:latin typeface="Minion Pro Cond" pitchFamily="18" charset="0"/>
              </a:rPr>
              <a:t> </a:t>
            </a:r>
            <a:r>
              <a:rPr lang="en-US" sz="3200" dirty="0" err="1">
                <a:latin typeface="Minion Pro Cond" pitchFamily="18" charset="0"/>
              </a:rPr>
              <a:t>điểm</a:t>
            </a:r>
            <a:r>
              <a:rPr lang="en-US" sz="3200" dirty="0">
                <a:latin typeface="Minion Pro Cond" pitchFamily="18" charset="0"/>
              </a:rPr>
              <a:t>: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458" y="18140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800" b="1"/>
              <a:t>(Trích “Người thầy đầu tiên”)</a:t>
            </a:r>
            <a:endParaRPr lang="en-US" sz="1800"/>
          </a:p>
          <a:p>
            <a:pPr algn="ctr"/>
            <a:r>
              <a:rPr lang="en-US" sz="1800" b="1"/>
              <a:t> - </a:t>
            </a:r>
            <a:r>
              <a:rPr lang="en-US" sz="1800" b="1" i="1"/>
              <a:t>Ai-tơ-ma-tốp</a:t>
            </a:r>
            <a:r>
              <a:rPr lang="en-US" sz="1800" b="1"/>
              <a:t> -</a:t>
            </a:r>
            <a:endParaRPr lang="en-US" sz="1800"/>
          </a:p>
        </p:txBody>
      </p:sp>
      <p:sp>
        <p:nvSpPr>
          <p:cNvPr id="28" name="Title 2"/>
          <p:cNvSpPr txBox="1">
            <a:spLocks/>
          </p:cNvSpPr>
          <p:nvPr/>
        </p:nvSpPr>
        <p:spPr>
          <a:xfrm>
            <a:off x="632385" y="2802451"/>
            <a:ext cx="6477000" cy="10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Nanum Pen Script"/>
              <a:buNone/>
              <a:defRPr sz="7000" b="1" i="0" u="none" strike="noStrike" cap="none">
                <a:solidFill>
                  <a:schemeClr val="lt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1pPr>
            <a:lvl2pPr marR="0" lvl="1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2pPr>
            <a:lvl3pPr marR="0" lvl="2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3pPr>
            <a:lvl4pPr marR="0" lvl="3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4pPr>
            <a:lvl5pPr marR="0" lvl="4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5pPr>
            <a:lvl6pPr marR="0" lvl="5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6pPr>
            <a:lvl7pPr marR="0" lvl="6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7pPr>
            <a:lvl8pPr marR="0" lvl="7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8pPr>
            <a:lvl9pPr marR="0" lvl="8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anum Pen Script"/>
              <a:buNone/>
              <a:defRPr sz="7000" b="0" i="0" u="none" strike="noStrike" cap="none">
                <a:solidFill>
                  <a:schemeClr val="dk1"/>
                </a:solidFill>
                <a:latin typeface="Nanum Pen Script"/>
                <a:ea typeface="Nanum Pen Script"/>
                <a:cs typeface="Nanum Pen Script"/>
                <a:sym typeface="Nanum Pen Script"/>
              </a:defRPr>
            </a:lvl9pPr>
          </a:lstStyle>
          <a:p>
            <a:r>
              <a:rPr lang="en-US" sz="7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 Pro SmBd" pitchFamily="18" charset="0"/>
              </a:rPr>
              <a:t>Hai </a:t>
            </a:r>
            <a:r>
              <a:rPr lang="en-US" sz="72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 Pro SmBd" pitchFamily="18" charset="0"/>
              </a:rPr>
              <a:t>cây</a:t>
            </a:r>
            <a:r>
              <a:rPr lang="en-US" sz="7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 Pro SmBd" pitchFamily="18" charset="0"/>
              </a:rPr>
              <a:t> </a:t>
            </a:r>
            <a:r>
              <a:rPr lang="en-US" sz="72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 Pro SmBd" pitchFamily="18" charset="0"/>
              </a:rPr>
              <a:t>phong</a:t>
            </a:r>
            <a:endParaRPr lang="en-US" sz="7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nion Pro SmB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261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352550"/>
            <a:ext cx="8382000" cy="3376500"/>
          </a:xfrm>
        </p:spPr>
        <p:txBody>
          <a:bodyPr/>
          <a:lstStyle/>
          <a:p>
            <a:pPr marL="114300" indent="0"/>
            <a:r>
              <a:rPr lang="en-US" sz="1800" b="1"/>
              <a:t>* </a:t>
            </a:r>
            <a:r>
              <a:rPr lang="vi-VN" sz="1800" b="1"/>
              <a:t>Về kiến thức</a:t>
            </a:r>
          </a:p>
          <a:p>
            <a:pPr marL="114300" indent="0"/>
            <a:r>
              <a:rPr lang="vi-VN" sz="1800"/>
              <a:t>-Những nét tiêu biểu về tác giả Ai-ma-tốp và truyện “Người thầy đầu tiên”.</a:t>
            </a:r>
          </a:p>
          <a:p>
            <a:pPr marL="114300" indent="0"/>
            <a:r>
              <a:rPr lang="vi-VN" sz="1800"/>
              <a:t>-Ý nghĩa hình ảnh hai cây phong</a:t>
            </a:r>
            <a:endParaRPr lang="en-US" sz="1800"/>
          </a:p>
          <a:p>
            <a:pPr marL="114300" indent="0"/>
            <a:r>
              <a:rPr lang="vi-VN" sz="1800"/>
              <a:t> </a:t>
            </a:r>
            <a:r>
              <a:rPr lang="en-US" sz="1800" b="1"/>
              <a:t>* </a:t>
            </a:r>
            <a:r>
              <a:rPr lang="vi-VN" sz="1800" b="1"/>
              <a:t>Về năng lực</a:t>
            </a:r>
          </a:p>
          <a:p>
            <a:pPr marL="114300" indent="0"/>
            <a:r>
              <a:rPr lang="vi-VN" sz="1800"/>
              <a:t>-Vận dụng kĩ năng đọc để hiểu một văn bản văn chương.</a:t>
            </a:r>
          </a:p>
          <a:p>
            <a:pPr marL="114300" indent="0"/>
            <a:r>
              <a:rPr lang="vi-VN" sz="1800"/>
              <a:t>-Xác định được hai mạch kể lồng ghép trong truyện và hiệu quả của chúng.</a:t>
            </a:r>
          </a:p>
          <a:p>
            <a:pPr marL="114300" indent="0"/>
            <a:r>
              <a:rPr lang="vi-VN" sz="1800"/>
              <a:t>-Nhận diện</a:t>
            </a:r>
            <a:r>
              <a:rPr lang="en-US" sz="1800"/>
              <a:t>,</a:t>
            </a:r>
            <a:r>
              <a:rPr lang="vi-VN" sz="1800"/>
              <a:t> phân tích được những đặc sắc về nghệ thuật trong một đoạn trích tự sự.</a:t>
            </a:r>
          </a:p>
          <a:p>
            <a:pPr marL="114300" indent="0"/>
            <a:r>
              <a:rPr lang="vi-VN" sz="1800"/>
              <a:t>-Liên hệ, kết nối với hai văn bản trước để hiểu hơn về chủ điểm Mẹ Thiên Nhiên. </a:t>
            </a:r>
          </a:p>
          <a:p>
            <a:pPr marL="114300" indent="0"/>
            <a:r>
              <a:rPr lang="vi-VN" sz="1800" b="1"/>
              <a:t> </a:t>
            </a:r>
            <a:r>
              <a:rPr lang="en-US" sz="1800" b="1"/>
              <a:t>* </a:t>
            </a:r>
            <a:r>
              <a:rPr lang="vi-VN" sz="1800" b="1"/>
              <a:t> Về phẩm chất</a:t>
            </a:r>
          </a:p>
          <a:p>
            <a:pPr marL="114300" indent="0"/>
            <a:r>
              <a:rPr lang="vi-VN" sz="1800"/>
              <a:t>-Bồi dưỡng lòng yêu thiên nhiên và lòng </a:t>
            </a:r>
            <a:r>
              <a:rPr lang="en-US" sz="1800"/>
              <a:t>tự hào về</a:t>
            </a:r>
            <a:r>
              <a:rPr lang="vi-VN" sz="1800"/>
              <a:t> quê hương, đất nước.</a:t>
            </a:r>
          </a:p>
          <a:p>
            <a:pPr marL="114300" indent="0"/>
            <a:r>
              <a:rPr lang="vi-VN" sz="1800"/>
              <a:t>-Bồi dưỡng lòng biết ơn.</a:t>
            </a:r>
          </a:p>
          <a:p>
            <a:pPr marL="114300" indent="0"/>
            <a:endParaRPr lang="en-US" sz="1800"/>
          </a:p>
        </p:txBody>
      </p:sp>
      <p:sp>
        <p:nvSpPr>
          <p:cNvPr id="896" name="Google Shape;896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Minion Pro Cond" pitchFamily="18" charset="0"/>
              </a:rPr>
              <a:t>Mục tiêu cần đạt</a:t>
            </a:r>
            <a:endParaRPr>
              <a:latin typeface="Minion Pro C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03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0"/>
          <p:cNvSpPr txBox="1">
            <a:spLocks noGrp="1"/>
          </p:cNvSpPr>
          <p:nvPr>
            <p:ph type="title"/>
          </p:nvPr>
        </p:nvSpPr>
        <p:spPr>
          <a:xfrm>
            <a:off x="762000" y="249858"/>
            <a:ext cx="7620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Minion Pro SmBd" pitchFamily="18" charset="0"/>
              </a:rPr>
              <a:t>TÌM HIỂU CHUNG</a:t>
            </a:r>
            <a:endParaRPr dirty="0">
              <a:latin typeface="Minion Pro SmB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312605"/>
            <a:ext cx="57808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1. </a:t>
            </a:r>
            <a:r>
              <a:rPr lang="en-US" sz="2000" b="1" dirty="0" err="1">
                <a:solidFill>
                  <a:srgbClr val="7030A0"/>
                </a:solidFill>
              </a:rPr>
              <a:t>Tác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giả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- Ai-ma-</a:t>
            </a:r>
            <a:r>
              <a:rPr lang="en-US" sz="2000" dirty="0" err="1">
                <a:solidFill>
                  <a:srgbClr val="7030A0"/>
                </a:solidFill>
              </a:rPr>
              <a:t>tốp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là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nhà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văn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lớn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của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Cư-rơ-gư-xtan</a:t>
            </a:r>
            <a:r>
              <a:rPr lang="en-US" sz="2000" dirty="0">
                <a:solidFill>
                  <a:srgbClr val="7030A0"/>
                </a:solidFill>
              </a:rPr>
              <a:t> (</a:t>
            </a:r>
            <a:r>
              <a:rPr lang="en-US" sz="2000" dirty="0" err="1">
                <a:solidFill>
                  <a:srgbClr val="7030A0"/>
                </a:solidFill>
              </a:rPr>
              <a:t>thuộc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Liên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Xô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trước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đây</a:t>
            </a:r>
            <a:r>
              <a:rPr lang="en-US" sz="2000" dirty="0">
                <a:solidFill>
                  <a:srgbClr val="7030A0"/>
                </a:solidFill>
              </a:rPr>
              <a:t>).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2. </a:t>
            </a:r>
            <a:r>
              <a:rPr lang="en-US" sz="2000" b="1" dirty="0" err="1">
                <a:solidFill>
                  <a:srgbClr val="7030A0"/>
                </a:solidFill>
              </a:rPr>
              <a:t>Tác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phẩm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- </a:t>
            </a:r>
            <a:r>
              <a:rPr lang="en-US" sz="2000" dirty="0" err="1">
                <a:solidFill>
                  <a:srgbClr val="7030A0"/>
                </a:solidFill>
              </a:rPr>
              <a:t>Xuất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xứ</a:t>
            </a:r>
            <a:r>
              <a:rPr lang="en-US" sz="2000" dirty="0">
                <a:solidFill>
                  <a:srgbClr val="7030A0"/>
                </a:solidFill>
              </a:rPr>
              <a:t>: </a:t>
            </a:r>
            <a:r>
              <a:rPr lang="en-US" sz="2000" dirty="0" err="1">
                <a:solidFill>
                  <a:srgbClr val="7030A0"/>
                </a:solidFill>
              </a:rPr>
              <a:t>Văn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bản</a:t>
            </a:r>
            <a:r>
              <a:rPr lang="en-US" sz="2000" dirty="0">
                <a:solidFill>
                  <a:srgbClr val="7030A0"/>
                </a:solidFill>
              </a:rPr>
              <a:t> “Hai </a:t>
            </a:r>
            <a:r>
              <a:rPr lang="en-US" sz="2000" dirty="0" err="1">
                <a:solidFill>
                  <a:srgbClr val="7030A0"/>
                </a:solidFill>
              </a:rPr>
              <a:t>cây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phong</a:t>
            </a:r>
            <a:r>
              <a:rPr lang="en-US" sz="2000" dirty="0">
                <a:solidFill>
                  <a:srgbClr val="7030A0"/>
                </a:solidFill>
              </a:rPr>
              <a:t>” </a:t>
            </a:r>
            <a:r>
              <a:rPr lang="en-US" sz="2000" dirty="0" err="1">
                <a:solidFill>
                  <a:srgbClr val="7030A0"/>
                </a:solidFill>
              </a:rPr>
              <a:t>trích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phần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đầu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của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tác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phẩm</a:t>
            </a:r>
            <a:r>
              <a:rPr lang="en-US" sz="2000" dirty="0">
                <a:solidFill>
                  <a:srgbClr val="7030A0"/>
                </a:solidFill>
              </a:rPr>
              <a:t> “</a:t>
            </a:r>
            <a:r>
              <a:rPr lang="en-US" sz="2000" dirty="0" err="1">
                <a:solidFill>
                  <a:srgbClr val="7030A0"/>
                </a:solidFill>
              </a:rPr>
              <a:t>Người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thầy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đầu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tiên</a:t>
            </a:r>
            <a:r>
              <a:rPr lang="en-US" sz="2000" dirty="0">
                <a:solidFill>
                  <a:srgbClr val="7030A0"/>
                </a:solidFill>
              </a:rPr>
              <a:t>”.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- </a:t>
            </a:r>
            <a:r>
              <a:rPr lang="en-US" sz="2000" dirty="0" err="1">
                <a:solidFill>
                  <a:srgbClr val="7030A0"/>
                </a:solidFill>
              </a:rPr>
              <a:t>Thể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loại</a:t>
            </a:r>
            <a:r>
              <a:rPr lang="en-US" sz="2000" dirty="0">
                <a:solidFill>
                  <a:srgbClr val="7030A0"/>
                </a:solidFill>
              </a:rPr>
              <a:t>: </a:t>
            </a:r>
            <a:r>
              <a:rPr lang="en-US" sz="2000" dirty="0" err="1">
                <a:solidFill>
                  <a:srgbClr val="7030A0"/>
                </a:solidFill>
              </a:rPr>
              <a:t>Truyện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vừa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- </a:t>
            </a:r>
            <a:r>
              <a:rPr lang="en-US" sz="2000" dirty="0" err="1">
                <a:solidFill>
                  <a:srgbClr val="7030A0"/>
                </a:solidFill>
              </a:rPr>
              <a:t>Bố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cục</a:t>
            </a:r>
            <a:r>
              <a:rPr lang="en-US" sz="2000" dirty="0">
                <a:solidFill>
                  <a:srgbClr val="7030A0"/>
                </a:solidFill>
              </a:rPr>
              <a:t>: Hai </a:t>
            </a:r>
            <a:r>
              <a:rPr lang="en-US" sz="2000" dirty="0" err="1">
                <a:solidFill>
                  <a:srgbClr val="7030A0"/>
                </a:solidFill>
              </a:rPr>
              <a:t>phần</a:t>
            </a:r>
            <a:endParaRPr lang="en-US" sz="20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923" y="971550"/>
            <a:ext cx="2251286" cy="34878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1046</Words>
  <Application>Microsoft Office PowerPoint</Application>
  <PresentationFormat>On-screen Show (16:9)</PresentationFormat>
  <Paragraphs>111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Wingdings 3</vt:lpstr>
      <vt:lpstr>Trebuchet MS</vt:lpstr>
      <vt:lpstr>Myriad Pro Light</vt:lpstr>
      <vt:lpstr>Mongolian Baiti</vt:lpstr>
      <vt:lpstr>Minion Pro Cond</vt:lpstr>
      <vt:lpstr>Minion Pro SmBd</vt:lpstr>
      <vt:lpstr>Arial</vt:lpstr>
      <vt:lpstr>Nunito</vt:lpstr>
      <vt:lpstr>Franklin Gothic Medium</vt:lpstr>
      <vt:lpstr>Nanum Pen Script</vt:lpstr>
      <vt:lpstr>Facet</vt:lpstr>
      <vt:lpstr>Mẹ Thiên Nhiên</vt:lpstr>
      <vt:lpstr>Mục tiêu cần đạt</vt:lpstr>
      <vt:lpstr>Hoạt động học tập</vt:lpstr>
      <vt:lpstr>Hoạt động đọc</vt:lpstr>
      <vt:lpstr>PowerPoint Presentation</vt:lpstr>
      <vt:lpstr>PowerPoint Presentation</vt:lpstr>
      <vt:lpstr>Đọc  kết nối chủ điểm:</vt:lpstr>
      <vt:lpstr>Mục tiêu cần đạt</vt:lpstr>
      <vt:lpstr>TÌM HIỂU CHUNG</vt:lpstr>
      <vt:lpstr>TÌM HIỂU CHI TIẾT</vt:lpstr>
      <vt:lpstr>TÌM HIỂU CHI TIẾT</vt:lpstr>
      <vt:lpstr>TÌM HIỂU CHI TIẾT</vt:lpstr>
      <vt:lpstr>TỔNG KẾT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Mẹ Thiên Nhiên</dc:title>
  <cp:lastModifiedBy>Xuân Tiến Trần</cp:lastModifiedBy>
  <cp:revision>30</cp:revision>
  <dcterms:modified xsi:type="dcterms:W3CDTF">2022-07-31T13:44:27Z</dcterms:modified>
</cp:coreProperties>
</file>