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gif" ContentType="image/gif"/>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theme/theme2.xml" ContentType="application/vnd.openxmlformats-officedocument.theme+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theme/theme3.xml" ContentType="application/vnd.openxmlformats-officedocument.theme+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theme/theme4.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 id="2147483660" r:id="rId2"/>
    <p:sldMasterId id="2147483673" r:id="rId3"/>
    <p:sldMasterId id="2147483685" r:id="rId4"/>
  </p:sldMasterIdLst>
  <p:sldIdLst>
    <p:sldId id="256" r:id="rId5"/>
    <p:sldId id="259" r:id="rId6"/>
    <p:sldId id="257" r:id="rId7"/>
    <p:sldId id="258" r:id="rId8"/>
    <p:sldId id="389" r:id="rId9"/>
    <p:sldId id="313" r:id="rId10"/>
    <p:sldId id="260" r:id="rId11"/>
    <p:sldId id="390" r:id="rId12"/>
    <p:sldId id="299" r:id="rId13"/>
    <p:sldId id="393" r:id="rId14"/>
    <p:sldId id="319" r:id="rId15"/>
    <p:sldId id="323" r:id="rId16"/>
    <p:sldId id="324" r:id="rId17"/>
    <p:sldId id="340" r:id="rId18"/>
    <p:sldId id="391" r:id="rId19"/>
    <p:sldId id="392" r:id="rId20"/>
    <p:sldId id="271" r:id="rId21"/>
    <p:sldId id="394" r:id="rId22"/>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00CC"/>
    <a:srgbClr val="FFFF66"/>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6316" autoAdjust="0"/>
    <p:restoredTop sz="94660"/>
  </p:normalViewPr>
  <p:slideViewPr>
    <p:cSldViewPr snapToGrid="0">
      <p:cViewPr>
        <p:scale>
          <a:sx n="97" d="100"/>
          <a:sy n="97" d="100"/>
        </p:scale>
        <p:origin x="-234" y="-72"/>
      </p:cViewPr>
      <p:guideLst>
        <p:guide orient="horz" pos="2160"/>
        <p:guide pos="384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tableStyles" Target="tableStyles.xml"/><Relationship Id="rId3" Type="http://schemas.openxmlformats.org/officeDocument/2006/relationships/slideMaster" Target="slideMasters/slideMaster3.xml"/><Relationship Id="rId21" Type="http://schemas.openxmlformats.org/officeDocument/2006/relationships/slide" Target="slides/slide17.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theme" Target="theme/theme1.xml"/><Relationship Id="rId2" Type="http://schemas.openxmlformats.org/officeDocument/2006/relationships/slideMaster" Target="slideMasters/slideMaster2.xml"/><Relationship Id="rId16" Type="http://schemas.openxmlformats.org/officeDocument/2006/relationships/slide" Target="slides/slide12.xml"/><Relationship Id="rId20" Type="http://schemas.openxmlformats.org/officeDocument/2006/relationships/slide" Target="slides/slide16.xml"/><Relationship Id="rId1" Type="http://schemas.openxmlformats.org/officeDocument/2006/relationships/slideMaster" Target="slideMasters/slideMaster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viewProps" Target="viewProps.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presProps" Target="presProps.xml"/><Relationship Id="rId10" Type="http://schemas.openxmlformats.org/officeDocument/2006/relationships/slide" Target="slides/slide6.xml"/><Relationship Id="rId19" Type="http://schemas.openxmlformats.org/officeDocument/2006/relationships/slide" Target="slides/slide15.xml"/><Relationship Id="rId4" Type="http://schemas.openxmlformats.org/officeDocument/2006/relationships/slideMaster" Target="slideMasters/slideMaster4.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slide" Target="slides/slide18.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84CECFA7-55D4-44F9-B52A-9DA1134F0A33}"/>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 xmlns:a16="http://schemas.microsoft.com/office/drawing/2014/main" id="{48BB9E91-B9E6-4672-B0BC-D5F06C1214EB}"/>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 xmlns:a16="http://schemas.microsoft.com/office/drawing/2014/main" id="{D67DFE2E-AA4F-47EE-92BD-59AC53F08E75}"/>
              </a:ext>
            </a:extLst>
          </p:cNvPr>
          <p:cNvSpPr>
            <a:spLocks noGrp="1"/>
          </p:cNvSpPr>
          <p:nvPr>
            <p:ph type="dt" sz="half" idx="10"/>
          </p:nvPr>
        </p:nvSpPr>
        <p:spPr/>
        <p:txBody>
          <a:bodyPr/>
          <a:lstStyle/>
          <a:p>
            <a:fld id="{F46151EE-33F8-4B1A-8C09-882DBB78034D}" type="datetimeFigureOut">
              <a:rPr lang="en-US" smtClean="0"/>
              <a:t>11/5/2021</a:t>
            </a:fld>
            <a:endParaRPr lang="en-US"/>
          </a:p>
        </p:txBody>
      </p:sp>
      <p:sp>
        <p:nvSpPr>
          <p:cNvPr id="5" name="Footer Placeholder 4">
            <a:extLst>
              <a:ext uri="{FF2B5EF4-FFF2-40B4-BE49-F238E27FC236}">
                <a16:creationId xmlns="" xmlns:a16="http://schemas.microsoft.com/office/drawing/2014/main" id="{519F03A7-FB36-4AA3-9E2C-2E57131FBEC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 xmlns:a16="http://schemas.microsoft.com/office/drawing/2014/main" id="{657DB6B9-1CBA-456F-B695-BD41B9C978CD}"/>
              </a:ext>
            </a:extLst>
          </p:cNvPr>
          <p:cNvSpPr>
            <a:spLocks noGrp="1"/>
          </p:cNvSpPr>
          <p:nvPr>
            <p:ph type="sldNum" sz="quarter" idx="12"/>
          </p:nvPr>
        </p:nvSpPr>
        <p:spPr/>
        <p:txBody>
          <a:bodyPr/>
          <a:lstStyle/>
          <a:p>
            <a:fld id="{D3D99222-5874-44B6-A0D2-DC92B7C9850A}" type="slidenum">
              <a:rPr lang="en-US" smtClean="0"/>
              <a:t>‹#›</a:t>
            </a:fld>
            <a:endParaRPr lang="en-US"/>
          </a:p>
        </p:txBody>
      </p:sp>
    </p:spTree>
    <p:extLst>
      <p:ext uri="{BB962C8B-B14F-4D97-AF65-F5344CB8AC3E}">
        <p14:creationId xmlns:p14="http://schemas.microsoft.com/office/powerpoint/2010/main" val="149970437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B9028BA6-505B-4F4F-B648-D59A03472EF3}"/>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 xmlns:a16="http://schemas.microsoft.com/office/drawing/2014/main" id="{5D776995-AB62-4055-9052-DCC02DDC1B11}"/>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 xmlns:a16="http://schemas.microsoft.com/office/drawing/2014/main" id="{8938766C-7451-4073-97D2-8D22EF81D5E4}"/>
              </a:ext>
            </a:extLst>
          </p:cNvPr>
          <p:cNvSpPr>
            <a:spLocks noGrp="1"/>
          </p:cNvSpPr>
          <p:nvPr>
            <p:ph type="dt" sz="half" idx="10"/>
          </p:nvPr>
        </p:nvSpPr>
        <p:spPr/>
        <p:txBody>
          <a:bodyPr/>
          <a:lstStyle/>
          <a:p>
            <a:fld id="{F46151EE-33F8-4B1A-8C09-882DBB78034D}" type="datetimeFigureOut">
              <a:rPr lang="en-US" smtClean="0"/>
              <a:t>11/5/2021</a:t>
            </a:fld>
            <a:endParaRPr lang="en-US"/>
          </a:p>
        </p:txBody>
      </p:sp>
      <p:sp>
        <p:nvSpPr>
          <p:cNvPr id="5" name="Footer Placeholder 4">
            <a:extLst>
              <a:ext uri="{FF2B5EF4-FFF2-40B4-BE49-F238E27FC236}">
                <a16:creationId xmlns="" xmlns:a16="http://schemas.microsoft.com/office/drawing/2014/main" id="{ABCD05E4-2E47-407B-931D-0CA1238D94BC}"/>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 xmlns:a16="http://schemas.microsoft.com/office/drawing/2014/main" id="{92C2208B-E8E4-40D6-AEC2-90BB9595DC7E}"/>
              </a:ext>
            </a:extLst>
          </p:cNvPr>
          <p:cNvSpPr>
            <a:spLocks noGrp="1"/>
          </p:cNvSpPr>
          <p:nvPr>
            <p:ph type="sldNum" sz="quarter" idx="12"/>
          </p:nvPr>
        </p:nvSpPr>
        <p:spPr/>
        <p:txBody>
          <a:bodyPr/>
          <a:lstStyle/>
          <a:p>
            <a:fld id="{D3D99222-5874-44B6-A0D2-DC92B7C9850A}" type="slidenum">
              <a:rPr lang="en-US" smtClean="0"/>
              <a:t>‹#›</a:t>
            </a:fld>
            <a:endParaRPr lang="en-US"/>
          </a:p>
        </p:txBody>
      </p:sp>
    </p:spTree>
    <p:extLst>
      <p:ext uri="{BB962C8B-B14F-4D97-AF65-F5344CB8AC3E}">
        <p14:creationId xmlns:p14="http://schemas.microsoft.com/office/powerpoint/2010/main" val="269004908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0ED7BCB1-686E-47FD-9196-B099D3AA0CBF}"/>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 xmlns:a16="http://schemas.microsoft.com/office/drawing/2014/main" id="{CD9A0EDE-7A79-44E7-A1FB-6244ED5EC1C6}"/>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 xmlns:a16="http://schemas.microsoft.com/office/drawing/2014/main" id="{AE94BFD5-86AD-420F-9E34-06AA4E88F3B5}"/>
              </a:ext>
            </a:extLst>
          </p:cNvPr>
          <p:cNvSpPr>
            <a:spLocks noGrp="1"/>
          </p:cNvSpPr>
          <p:nvPr>
            <p:ph type="dt" sz="half" idx="10"/>
          </p:nvPr>
        </p:nvSpPr>
        <p:spPr/>
        <p:txBody>
          <a:bodyPr/>
          <a:lstStyle/>
          <a:p>
            <a:fld id="{F46151EE-33F8-4B1A-8C09-882DBB78034D}" type="datetimeFigureOut">
              <a:rPr lang="en-US" smtClean="0"/>
              <a:t>11/5/2021</a:t>
            </a:fld>
            <a:endParaRPr lang="en-US"/>
          </a:p>
        </p:txBody>
      </p:sp>
      <p:sp>
        <p:nvSpPr>
          <p:cNvPr id="5" name="Footer Placeholder 4">
            <a:extLst>
              <a:ext uri="{FF2B5EF4-FFF2-40B4-BE49-F238E27FC236}">
                <a16:creationId xmlns="" xmlns:a16="http://schemas.microsoft.com/office/drawing/2014/main" id="{A78E1B86-70AC-4314-9C9B-AA5444D27B14}"/>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 xmlns:a16="http://schemas.microsoft.com/office/drawing/2014/main" id="{C558F068-43D5-49F1-976B-B4FEAA05E8B6}"/>
              </a:ext>
            </a:extLst>
          </p:cNvPr>
          <p:cNvSpPr>
            <a:spLocks noGrp="1"/>
          </p:cNvSpPr>
          <p:nvPr>
            <p:ph type="sldNum" sz="quarter" idx="12"/>
          </p:nvPr>
        </p:nvSpPr>
        <p:spPr/>
        <p:txBody>
          <a:bodyPr/>
          <a:lstStyle/>
          <a:p>
            <a:fld id="{D3D99222-5874-44B6-A0D2-DC92B7C9850A}" type="slidenum">
              <a:rPr lang="en-US" smtClean="0"/>
              <a:t>‹#›</a:t>
            </a:fld>
            <a:endParaRPr lang="en-US"/>
          </a:p>
        </p:txBody>
      </p:sp>
    </p:spTree>
    <p:extLst>
      <p:ext uri="{BB962C8B-B14F-4D97-AF65-F5344CB8AC3E}">
        <p14:creationId xmlns:p14="http://schemas.microsoft.com/office/powerpoint/2010/main" val="275406068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9B96C01E-DBE3-42B1-AFE9-4E12D9A240F8}"/>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 xmlns:a16="http://schemas.microsoft.com/office/drawing/2014/main" id="{24AED375-FBD6-4D9A-9E1C-F0F4F0C0CF5B}"/>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 xmlns:a16="http://schemas.microsoft.com/office/drawing/2014/main" id="{4EE141B9-EEF5-4B5C-BAC0-B85BB1268E57}"/>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 xmlns:a16="http://schemas.microsoft.com/office/drawing/2014/main" id="{D37871EC-7DF0-4632-8912-7D3244134157}"/>
              </a:ext>
            </a:extLst>
          </p:cNvPr>
          <p:cNvSpPr>
            <a:spLocks noGrp="1"/>
          </p:cNvSpPr>
          <p:nvPr>
            <p:ph type="dt" sz="half" idx="10"/>
          </p:nvPr>
        </p:nvSpPr>
        <p:spPr/>
        <p:txBody>
          <a:bodyPr/>
          <a:lstStyle/>
          <a:p>
            <a:fld id="{F46151EE-33F8-4B1A-8C09-882DBB78034D}" type="datetimeFigureOut">
              <a:rPr lang="en-US" smtClean="0"/>
              <a:t>11/5/2021</a:t>
            </a:fld>
            <a:endParaRPr lang="en-US"/>
          </a:p>
        </p:txBody>
      </p:sp>
      <p:sp>
        <p:nvSpPr>
          <p:cNvPr id="6" name="Footer Placeholder 5">
            <a:extLst>
              <a:ext uri="{FF2B5EF4-FFF2-40B4-BE49-F238E27FC236}">
                <a16:creationId xmlns="" xmlns:a16="http://schemas.microsoft.com/office/drawing/2014/main" id="{A2E28613-C5BA-4B30-BC70-6CD4796A15C7}"/>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 xmlns:a16="http://schemas.microsoft.com/office/drawing/2014/main" id="{E76BF48A-D5D9-46DE-8246-4805EC9A2749}"/>
              </a:ext>
            </a:extLst>
          </p:cNvPr>
          <p:cNvSpPr>
            <a:spLocks noGrp="1"/>
          </p:cNvSpPr>
          <p:nvPr>
            <p:ph type="sldNum" sz="quarter" idx="12"/>
          </p:nvPr>
        </p:nvSpPr>
        <p:spPr/>
        <p:txBody>
          <a:bodyPr/>
          <a:lstStyle/>
          <a:p>
            <a:fld id="{D3D99222-5874-44B6-A0D2-DC92B7C9850A}" type="slidenum">
              <a:rPr lang="en-US" smtClean="0"/>
              <a:t>‹#›</a:t>
            </a:fld>
            <a:endParaRPr lang="en-US"/>
          </a:p>
        </p:txBody>
      </p:sp>
    </p:spTree>
    <p:extLst>
      <p:ext uri="{BB962C8B-B14F-4D97-AF65-F5344CB8AC3E}">
        <p14:creationId xmlns:p14="http://schemas.microsoft.com/office/powerpoint/2010/main" val="346567946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22EAE8C5-F613-4B58-9219-0471FFAB1AC0}"/>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 xmlns:a16="http://schemas.microsoft.com/office/drawing/2014/main" id="{DBCE96B0-7781-4A6C-B17E-B8857703891D}"/>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 xmlns:a16="http://schemas.microsoft.com/office/drawing/2014/main" id="{60FBFC72-21BF-4E52-901D-97C130F5211D}"/>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 xmlns:a16="http://schemas.microsoft.com/office/drawing/2014/main" id="{BF32CBE7-8275-4CCB-BE03-36FD65A786E8}"/>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 xmlns:a16="http://schemas.microsoft.com/office/drawing/2014/main" id="{0388415B-880C-4A17-93FF-A626849F1D98}"/>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 xmlns:a16="http://schemas.microsoft.com/office/drawing/2014/main" id="{6D7FE3CF-E1BC-44DE-9207-F9F7C13A7E56}"/>
              </a:ext>
            </a:extLst>
          </p:cNvPr>
          <p:cNvSpPr>
            <a:spLocks noGrp="1"/>
          </p:cNvSpPr>
          <p:nvPr>
            <p:ph type="dt" sz="half" idx="10"/>
          </p:nvPr>
        </p:nvSpPr>
        <p:spPr/>
        <p:txBody>
          <a:bodyPr/>
          <a:lstStyle/>
          <a:p>
            <a:fld id="{F46151EE-33F8-4B1A-8C09-882DBB78034D}" type="datetimeFigureOut">
              <a:rPr lang="en-US" smtClean="0"/>
              <a:t>11/5/2021</a:t>
            </a:fld>
            <a:endParaRPr lang="en-US"/>
          </a:p>
        </p:txBody>
      </p:sp>
      <p:sp>
        <p:nvSpPr>
          <p:cNvPr id="8" name="Footer Placeholder 7">
            <a:extLst>
              <a:ext uri="{FF2B5EF4-FFF2-40B4-BE49-F238E27FC236}">
                <a16:creationId xmlns="" xmlns:a16="http://schemas.microsoft.com/office/drawing/2014/main" id="{8DAAAD3F-6521-4B99-8828-7F5B4351150E}"/>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 xmlns:a16="http://schemas.microsoft.com/office/drawing/2014/main" id="{7EE5BECE-C7F8-4B43-81BA-4208CF2D4B98}"/>
              </a:ext>
            </a:extLst>
          </p:cNvPr>
          <p:cNvSpPr>
            <a:spLocks noGrp="1"/>
          </p:cNvSpPr>
          <p:nvPr>
            <p:ph type="sldNum" sz="quarter" idx="12"/>
          </p:nvPr>
        </p:nvSpPr>
        <p:spPr/>
        <p:txBody>
          <a:bodyPr/>
          <a:lstStyle/>
          <a:p>
            <a:fld id="{D3D99222-5874-44B6-A0D2-DC92B7C9850A}" type="slidenum">
              <a:rPr lang="en-US" smtClean="0"/>
              <a:t>‹#›</a:t>
            </a:fld>
            <a:endParaRPr lang="en-US"/>
          </a:p>
        </p:txBody>
      </p:sp>
    </p:spTree>
    <p:extLst>
      <p:ext uri="{BB962C8B-B14F-4D97-AF65-F5344CB8AC3E}">
        <p14:creationId xmlns:p14="http://schemas.microsoft.com/office/powerpoint/2010/main" val="3322061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61073E13-2A59-4383-9606-E8FBFC42A1AB}"/>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 xmlns:a16="http://schemas.microsoft.com/office/drawing/2014/main" id="{792047EB-1405-4A93-A5BF-45B44646A4D9}"/>
              </a:ext>
            </a:extLst>
          </p:cNvPr>
          <p:cNvSpPr>
            <a:spLocks noGrp="1"/>
          </p:cNvSpPr>
          <p:nvPr>
            <p:ph type="dt" sz="half" idx="10"/>
          </p:nvPr>
        </p:nvSpPr>
        <p:spPr/>
        <p:txBody>
          <a:bodyPr/>
          <a:lstStyle/>
          <a:p>
            <a:fld id="{F46151EE-33F8-4B1A-8C09-882DBB78034D}" type="datetimeFigureOut">
              <a:rPr lang="en-US" smtClean="0"/>
              <a:t>11/5/2021</a:t>
            </a:fld>
            <a:endParaRPr lang="en-US"/>
          </a:p>
        </p:txBody>
      </p:sp>
      <p:sp>
        <p:nvSpPr>
          <p:cNvPr id="4" name="Footer Placeholder 3">
            <a:extLst>
              <a:ext uri="{FF2B5EF4-FFF2-40B4-BE49-F238E27FC236}">
                <a16:creationId xmlns="" xmlns:a16="http://schemas.microsoft.com/office/drawing/2014/main" id="{8A60D781-D2F0-48A5-9FAF-A5575F80C6C7}"/>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 xmlns:a16="http://schemas.microsoft.com/office/drawing/2014/main" id="{5539B4FB-A006-4FEB-A1F6-DE019189A0EA}"/>
              </a:ext>
            </a:extLst>
          </p:cNvPr>
          <p:cNvSpPr>
            <a:spLocks noGrp="1"/>
          </p:cNvSpPr>
          <p:nvPr>
            <p:ph type="sldNum" sz="quarter" idx="12"/>
          </p:nvPr>
        </p:nvSpPr>
        <p:spPr/>
        <p:txBody>
          <a:bodyPr/>
          <a:lstStyle/>
          <a:p>
            <a:fld id="{D3D99222-5874-44B6-A0D2-DC92B7C9850A}" type="slidenum">
              <a:rPr lang="en-US" smtClean="0"/>
              <a:t>‹#›</a:t>
            </a:fld>
            <a:endParaRPr lang="en-US"/>
          </a:p>
        </p:txBody>
      </p:sp>
    </p:spTree>
    <p:extLst>
      <p:ext uri="{BB962C8B-B14F-4D97-AF65-F5344CB8AC3E}">
        <p14:creationId xmlns:p14="http://schemas.microsoft.com/office/powerpoint/2010/main" val="43604369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 xmlns:a16="http://schemas.microsoft.com/office/drawing/2014/main" id="{6A66F983-3DB0-4D9C-93F2-E921486ABE20}"/>
              </a:ext>
            </a:extLst>
          </p:cNvPr>
          <p:cNvSpPr>
            <a:spLocks noGrp="1"/>
          </p:cNvSpPr>
          <p:nvPr>
            <p:ph type="dt" sz="half" idx="10"/>
          </p:nvPr>
        </p:nvSpPr>
        <p:spPr/>
        <p:txBody>
          <a:bodyPr/>
          <a:lstStyle/>
          <a:p>
            <a:fld id="{F46151EE-33F8-4B1A-8C09-882DBB78034D}" type="datetimeFigureOut">
              <a:rPr lang="en-US" smtClean="0"/>
              <a:t>11/5/2021</a:t>
            </a:fld>
            <a:endParaRPr lang="en-US"/>
          </a:p>
        </p:txBody>
      </p:sp>
      <p:sp>
        <p:nvSpPr>
          <p:cNvPr id="3" name="Footer Placeholder 2">
            <a:extLst>
              <a:ext uri="{FF2B5EF4-FFF2-40B4-BE49-F238E27FC236}">
                <a16:creationId xmlns="" xmlns:a16="http://schemas.microsoft.com/office/drawing/2014/main" id="{BCD0F566-BE0B-42AD-AAC3-8EC70A3B4370}"/>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 xmlns:a16="http://schemas.microsoft.com/office/drawing/2014/main" id="{760B0586-9ECA-4EEA-B183-80ED760E6A8B}"/>
              </a:ext>
            </a:extLst>
          </p:cNvPr>
          <p:cNvSpPr>
            <a:spLocks noGrp="1"/>
          </p:cNvSpPr>
          <p:nvPr>
            <p:ph type="sldNum" sz="quarter" idx="12"/>
          </p:nvPr>
        </p:nvSpPr>
        <p:spPr/>
        <p:txBody>
          <a:bodyPr/>
          <a:lstStyle/>
          <a:p>
            <a:fld id="{D3D99222-5874-44B6-A0D2-DC92B7C9850A}" type="slidenum">
              <a:rPr lang="en-US" smtClean="0"/>
              <a:t>‹#›</a:t>
            </a:fld>
            <a:endParaRPr lang="en-US"/>
          </a:p>
        </p:txBody>
      </p:sp>
    </p:spTree>
    <p:extLst>
      <p:ext uri="{BB962C8B-B14F-4D97-AF65-F5344CB8AC3E}">
        <p14:creationId xmlns:p14="http://schemas.microsoft.com/office/powerpoint/2010/main" val="186642619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EB90B5BA-D034-4DCD-A8E6-74719558791D}"/>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 xmlns:a16="http://schemas.microsoft.com/office/drawing/2014/main" id="{1957318E-35E5-411B-B823-77D9FECBBEFC}"/>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 xmlns:a16="http://schemas.microsoft.com/office/drawing/2014/main" id="{19930E20-AF0C-4711-997D-B2769C9FC56A}"/>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 xmlns:a16="http://schemas.microsoft.com/office/drawing/2014/main" id="{F9F74D4E-3034-4680-99B3-3FC87218124C}"/>
              </a:ext>
            </a:extLst>
          </p:cNvPr>
          <p:cNvSpPr>
            <a:spLocks noGrp="1"/>
          </p:cNvSpPr>
          <p:nvPr>
            <p:ph type="dt" sz="half" idx="10"/>
          </p:nvPr>
        </p:nvSpPr>
        <p:spPr/>
        <p:txBody>
          <a:bodyPr/>
          <a:lstStyle/>
          <a:p>
            <a:fld id="{F46151EE-33F8-4B1A-8C09-882DBB78034D}" type="datetimeFigureOut">
              <a:rPr lang="en-US" smtClean="0"/>
              <a:t>11/5/2021</a:t>
            </a:fld>
            <a:endParaRPr lang="en-US"/>
          </a:p>
        </p:txBody>
      </p:sp>
      <p:sp>
        <p:nvSpPr>
          <p:cNvPr id="6" name="Footer Placeholder 5">
            <a:extLst>
              <a:ext uri="{FF2B5EF4-FFF2-40B4-BE49-F238E27FC236}">
                <a16:creationId xmlns="" xmlns:a16="http://schemas.microsoft.com/office/drawing/2014/main" id="{24B90BEC-7490-4983-85FC-BE708DC84E9C}"/>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 xmlns:a16="http://schemas.microsoft.com/office/drawing/2014/main" id="{7AC2D433-B0E3-457F-8EFA-0065952D8913}"/>
              </a:ext>
            </a:extLst>
          </p:cNvPr>
          <p:cNvSpPr>
            <a:spLocks noGrp="1"/>
          </p:cNvSpPr>
          <p:nvPr>
            <p:ph type="sldNum" sz="quarter" idx="12"/>
          </p:nvPr>
        </p:nvSpPr>
        <p:spPr/>
        <p:txBody>
          <a:bodyPr/>
          <a:lstStyle/>
          <a:p>
            <a:fld id="{D3D99222-5874-44B6-A0D2-DC92B7C9850A}" type="slidenum">
              <a:rPr lang="en-US" smtClean="0"/>
              <a:t>‹#›</a:t>
            </a:fld>
            <a:endParaRPr lang="en-US"/>
          </a:p>
        </p:txBody>
      </p:sp>
    </p:spTree>
    <p:extLst>
      <p:ext uri="{BB962C8B-B14F-4D97-AF65-F5344CB8AC3E}">
        <p14:creationId xmlns:p14="http://schemas.microsoft.com/office/powerpoint/2010/main" val="318917200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35A279D2-FB26-460B-AAAD-2B9B1A64B4DD}"/>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 xmlns:a16="http://schemas.microsoft.com/office/drawing/2014/main" id="{36F38320-4662-4634-9D42-BDD06D0FDE0A}"/>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 xmlns:a16="http://schemas.microsoft.com/office/drawing/2014/main" id="{FB06F5D7-331B-4628-83BA-C1B885516CB9}"/>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 xmlns:a16="http://schemas.microsoft.com/office/drawing/2014/main" id="{77FEF43A-0813-4CC0-9739-8BCDD4902DA2}"/>
              </a:ext>
            </a:extLst>
          </p:cNvPr>
          <p:cNvSpPr>
            <a:spLocks noGrp="1"/>
          </p:cNvSpPr>
          <p:nvPr>
            <p:ph type="dt" sz="half" idx="10"/>
          </p:nvPr>
        </p:nvSpPr>
        <p:spPr/>
        <p:txBody>
          <a:bodyPr/>
          <a:lstStyle/>
          <a:p>
            <a:fld id="{F46151EE-33F8-4B1A-8C09-882DBB78034D}" type="datetimeFigureOut">
              <a:rPr lang="en-US" smtClean="0"/>
              <a:t>11/5/2021</a:t>
            </a:fld>
            <a:endParaRPr lang="en-US"/>
          </a:p>
        </p:txBody>
      </p:sp>
      <p:sp>
        <p:nvSpPr>
          <p:cNvPr id="6" name="Footer Placeholder 5">
            <a:extLst>
              <a:ext uri="{FF2B5EF4-FFF2-40B4-BE49-F238E27FC236}">
                <a16:creationId xmlns="" xmlns:a16="http://schemas.microsoft.com/office/drawing/2014/main" id="{8DB632C1-0870-4E82-ABC4-9E2EB9D18F1D}"/>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 xmlns:a16="http://schemas.microsoft.com/office/drawing/2014/main" id="{7113C83E-5624-4F74-BEA4-061E09A164EE}"/>
              </a:ext>
            </a:extLst>
          </p:cNvPr>
          <p:cNvSpPr>
            <a:spLocks noGrp="1"/>
          </p:cNvSpPr>
          <p:nvPr>
            <p:ph type="sldNum" sz="quarter" idx="12"/>
          </p:nvPr>
        </p:nvSpPr>
        <p:spPr/>
        <p:txBody>
          <a:bodyPr/>
          <a:lstStyle/>
          <a:p>
            <a:fld id="{D3D99222-5874-44B6-A0D2-DC92B7C9850A}" type="slidenum">
              <a:rPr lang="en-US" smtClean="0"/>
              <a:t>‹#›</a:t>
            </a:fld>
            <a:endParaRPr lang="en-US"/>
          </a:p>
        </p:txBody>
      </p:sp>
    </p:spTree>
    <p:extLst>
      <p:ext uri="{BB962C8B-B14F-4D97-AF65-F5344CB8AC3E}">
        <p14:creationId xmlns:p14="http://schemas.microsoft.com/office/powerpoint/2010/main" val="2446676667"/>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A117EFE1-93C5-4245-8249-EF2E30D821AC}"/>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 xmlns:a16="http://schemas.microsoft.com/office/drawing/2014/main" id="{84F0FE24-176E-4BF6-B833-C6179EFDA6CB}"/>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 xmlns:a16="http://schemas.microsoft.com/office/drawing/2014/main" id="{7C9B9E1D-A103-4DB4-B1F3-580A31255057}"/>
              </a:ext>
            </a:extLst>
          </p:cNvPr>
          <p:cNvSpPr>
            <a:spLocks noGrp="1"/>
          </p:cNvSpPr>
          <p:nvPr>
            <p:ph type="dt" sz="half" idx="10"/>
          </p:nvPr>
        </p:nvSpPr>
        <p:spPr/>
        <p:txBody>
          <a:bodyPr/>
          <a:lstStyle/>
          <a:p>
            <a:fld id="{F46151EE-33F8-4B1A-8C09-882DBB78034D}" type="datetimeFigureOut">
              <a:rPr lang="en-US" smtClean="0"/>
              <a:t>11/5/2021</a:t>
            </a:fld>
            <a:endParaRPr lang="en-US"/>
          </a:p>
        </p:txBody>
      </p:sp>
      <p:sp>
        <p:nvSpPr>
          <p:cNvPr id="5" name="Footer Placeholder 4">
            <a:extLst>
              <a:ext uri="{FF2B5EF4-FFF2-40B4-BE49-F238E27FC236}">
                <a16:creationId xmlns="" xmlns:a16="http://schemas.microsoft.com/office/drawing/2014/main" id="{8A36C0C7-B890-413E-BDE9-C53A660311EF}"/>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 xmlns:a16="http://schemas.microsoft.com/office/drawing/2014/main" id="{6A0F538E-BC2E-4998-A985-E6EC642A974C}"/>
              </a:ext>
            </a:extLst>
          </p:cNvPr>
          <p:cNvSpPr>
            <a:spLocks noGrp="1"/>
          </p:cNvSpPr>
          <p:nvPr>
            <p:ph type="sldNum" sz="quarter" idx="12"/>
          </p:nvPr>
        </p:nvSpPr>
        <p:spPr/>
        <p:txBody>
          <a:bodyPr/>
          <a:lstStyle/>
          <a:p>
            <a:fld id="{D3D99222-5874-44B6-A0D2-DC92B7C9850A}" type="slidenum">
              <a:rPr lang="en-US" smtClean="0"/>
              <a:t>‹#›</a:t>
            </a:fld>
            <a:endParaRPr lang="en-US"/>
          </a:p>
        </p:txBody>
      </p:sp>
    </p:spTree>
    <p:extLst>
      <p:ext uri="{BB962C8B-B14F-4D97-AF65-F5344CB8AC3E}">
        <p14:creationId xmlns:p14="http://schemas.microsoft.com/office/powerpoint/2010/main" val="261488088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 xmlns:a16="http://schemas.microsoft.com/office/drawing/2014/main" id="{314AA8E8-E3FF-464A-A6EB-B6EA9442EF9D}"/>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 xmlns:a16="http://schemas.microsoft.com/office/drawing/2014/main" id="{E3DDC57C-CEA6-4B21-87D0-85C19D14B12A}"/>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 xmlns:a16="http://schemas.microsoft.com/office/drawing/2014/main" id="{22E05771-17B5-4DAF-8D85-F0EC0DF5EAA8}"/>
              </a:ext>
            </a:extLst>
          </p:cNvPr>
          <p:cNvSpPr>
            <a:spLocks noGrp="1"/>
          </p:cNvSpPr>
          <p:nvPr>
            <p:ph type="dt" sz="half" idx="10"/>
          </p:nvPr>
        </p:nvSpPr>
        <p:spPr/>
        <p:txBody>
          <a:bodyPr/>
          <a:lstStyle/>
          <a:p>
            <a:fld id="{F46151EE-33F8-4B1A-8C09-882DBB78034D}" type="datetimeFigureOut">
              <a:rPr lang="en-US" smtClean="0"/>
              <a:t>11/5/2021</a:t>
            </a:fld>
            <a:endParaRPr lang="en-US"/>
          </a:p>
        </p:txBody>
      </p:sp>
      <p:sp>
        <p:nvSpPr>
          <p:cNvPr id="5" name="Footer Placeholder 4">
            <a:extLst>
              <a:ext uri="{FF2B5EF4-FFF2-40B4-BE49-F238E27FC236}">
                <a16:creationId xmlns="" xmlns:a16="http://schemas.microsoft.com/office/drawing/2014/main" id="{B2BBA024-984D-4794-9F91-CE968CC56E2D}"/>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 xmlns:a16="http://schemas.microsoft.com/office/drawing/2014/main" id="{D2870E28-B9F1-4D08-A2C0-3298BCAB8892}"/>
              </a:ext>
            </a:extLst>
          </p:cNvPr>
          <p:cNvSpPr>
            <a:spLocks noGrp="1"/>
          </p:cNvSpPr>
          <p:nvPr>
            <p:ph type="sldNum" sz="quarter" idx="12"/>
          </p:nvPr>
        </p:nvSpPr>
        <p:spPr/>
        <p:txBody>
          <a:bodyPr/>
          <a:lstStyle/>
          <a:p>
            <a:fld id="{D3D99222-5874-44B6-A0D2-DC92B7C9850A}" type="slidenum">
              <a:rPr lang="en-US" smtClean="0"/>
              <a:t>‹#›</a:t>
            </a:fld>
            <a:endParaRPr lang="en-US"/>
          </a:p>
        </p:txBody>
      </p:sp>
    </p:spTree>
    <p:extLst>
      <p:ext uri="{BB962C8B-B14F-4D97-AF65-F5344CB8AC3E}">
        <p14:creationId xmlns:p14="http://schemas.microsoft.com/office/powerpoint/2010/main" val="3670885767"/>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6"/>
            <a:ext cx="10363200" cy="1470025"/>
          </a:xfrm>
        </p:spPr>
        <p:txBody>
          <a:bodyPr/>
          <a:lstStyle/>
          <a:p>
            <a:r>
              <a:rPr lang="en-US"/>
              <a:t>Click to edit Master title style</a:t>
            </a:r>
          </a:p>
        </p:txBody>
      </p:sp>
      <p:sp>
        <p:nvSpPr>
          <p:cNvPr id="3" name="Subtitle 2"/>
          <p:cNvSpPr>
            <a:spLocks noGrp="1"/>
          </p:cNvSpPr>
          <p:nvPr>
            <p:ph type="subTitle" idx="1"/>
          </p:nvPr>
        </p:nvSpPr>
        <p:spPr>
          <a:xfrm>
            <a:off x="1828800" y="3886200"/>
            <a:ext cx="85344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a:extLst>
              <a:ext uri="{FF2B5EF4-FFF2-40B4-BE49-F238E27FC236}">
                <a16:creationId xmlns="" xmlns:a16="http://schemas.microsoft.com/office/drawing/2014/main" id="{E3732A00-0BF0-4008-BAC0-FE1DE663A4F2}"/>
              </a:ext>
            </a:extLst>
          </p:cNvPr>
          <p:cNvSpPr>
            <a:spLocks noGrp="1"/>
          </p:cNvSpPr>
          <p:nvPr>
            <p:ph type="dt" sz="half" idx="10"/>
          </p:nvPr>
        </p:nvSpPr>
        <p:spPr/>
        <p:txBody>
          <a:bodyPr/>
          <a:lstStyle>
            <a:lvl1pPr>
              <a:defRPr/>
            </a:lvl1pPr>
          </a:lstStyle>
          <a:p>
            <a:pPr>
              <a:defRPr/>
            </a:pPr>
            <a:endParaRPr lang="en-US"/>
          </a:p>
        </p:txBody>
      </p:sp>
      <p:sp>
        <p:nvSpPr>
          <p:cNvPr id="5" name="Footer Placeholder 4">
            <a:extLst>
              <a:ext uri="{FF2B5EF4-FFF2-40B4-BE49-F238E27FC236}">
                <a16:creationId xmlns="" xmlns:a16="http://schemas.microsoft.com/office/drawing/2014/main" id="{8F3FADDB-8F62-41AF-A80F-FA61C31D6943}"/>
              </a:ext>
            </a:extLst>
          </p:cNvPr>
          <p:cNvSpPr>
            <a:spLocks noGrp="1"/>
          </p:cNvSpPr>
          <p:nvPr>
            <p:ph type="ftr" sz="quarter" idx="11"/>
          </p:nvPr>
        </p:nvSpPr>
        <p:spPr/>
        <p:txBody>
          <a:bodyPr/>
          <a:lstStyle>
            <a:lvl1pPr>
              <a:defRPr/>
            </a:lvl1pPr>
          </a:lstStyle>
          <a:p>
            <a:pPr>
              <a:defRPr/>
            </a:pPr>
            <a:endParaRPr lang="en-US"/>
          </a:p>
        </p:txBody>
      </p:sp>
      <p:sp>
        <p:nvSpPr>
          <p:cNvPr id="6" name="Slide Number Placeholder 5">
            <a:extLst>
              <a:ext uri="{FF2B5EF4-FFF2-40B4-BE49-F238E27FC236}">
                <a16:creationId xmlns="" xmlns:a16="http://schemas.microsoft.com/office/drawing/2014/main" id="{0F612241-8BCB-47B2-9C83-3BDA00A146A3}"/>
              </a:ext>
            </a:extLst>
          </p:cNvPr>
          <p:cNvSpPr>
            <a:spLocks noGrp="1"/>
          </p:cNvSpPr>
          <p:nvPr>
            <p:ph type="sldNum" sz="quarter" idx="12"/>
          </p:nvPr>
        </p:nvSpPr>
        <p:spPr/>
        <p:txBody>
          <a:bodyPr/>
          <a:lstStyle>
            <a:lvl1pPr>
              <a:defRPr/>
            </a:lvl1pPr>
          </a:lstStyle>
          <a:p>
            <a:fld id="{7503477D-B0A6-4A13-B8D1-53FA458685E4}" type="slidenum">
              <a:rPr lang="en-US" altLang="en-US"/>
              <a:pPr/>
              <a:t>‹#›</a:t>
            </a:fld>
            <a:endParaRPr lang="en-US" altLang="en-US"/>
          </a:p>
        </p:txBody>
      </p:sp>
    </p:spTree>
    <p:extLst>
      <p:ext uri="{BB962C8B-B14F-4D97-AF65-F5344CB8AC3E}">
        <p14:creationId xmlns:p14="http://schemas.microsoft.com/office/powerpoint/2010/main" val="2970630"/>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 xmlns:a16="http://schemas.microsoft.com/office/drawing/2014/main" id="{DC152A07-3CD6-42EF-A8C5-0CF6E8856055}"/>
              </a:ext>
            </a:extLst>
          </p:cNvPr>
          <p:cNvSpPr>
            <a:spLocks noGrp="1"/>
          </p:cNvSpPr>
          <p:nvPr>
            <p:ph type="dt" sz="half" idx="10"/>
          </p:nvPr>
        </p:nvSpPr>
        <p:spPr/>
        <p:txBody>
          <a:bodyPr/>
          <a:lstStyle>
            <a:lvl1pPr>
              <a:defRPr/>
            </a:lvl1pPr>
          </a:lstStyle>
          <a:p>
            <a:pPr>
              <a:defRPr/>
            </a:pPr>
            <a:endParaRPr lang="en-US"/>
          </a:p>
        </p:txBody>
      </p:sp>
      <p:sp>
        <p:nvSpPr>
          <p:cNvPr id="5" name="Footer Placeholder 4">
            <a:extLst>
              <a:ext uri="{FF2B5EF4-FFF2-40B4-BE49-F238E27FC236}">
                <a16:creationId xmlns="" xmlns:a16="http://schemas.microsoft.com/office/drawing/2014/main" id="{E9E0A133-561B-4005-8845-60DEE16360A4}"/>
              </a:ext>
            </a:extLst>
          </p:cNvPr>
          <p:cNvSpPr>
            <a:spLocks noGrp="1"/>
          </p:cNvSpPr>
          <p:nvPr>
            <p:ph type="ftr" sz="quarter" idx="11"/>
          </p:nvPr>
        </p:nvSpPr>
        <p:spPr/>
        <p:txBody>
          <a:bodyPr/>
          <a:lstStyle>
            <a:lvl1pPr>
              <a:defRPr/>
            </a:lvl1pPr>
          </a:lstStyle>
          <a:p>
            <a:pPr>
              <a:defRPr/>
            </a:pPr>
            <a:endParaRPr lang="en-US"/>
          </a:p>
        </p:txBody>
      </p:sp>
      <p:sp>
        <p:nvSpPr>
          <p:cNvPr id="6" name="Slide Number Placeholder 5">
            <a:extLst>
              <a:ext uri="{FF2B5EF4-FFF2-40B4-BE49-F238E27FC236}">
                <a16:creationId xmlns="" xmlns:a16="http://schemas.microsoft.com/office/drawing/2014/main" id="{EBC67B73-07DF-473C-B407-A43B93F374C7}"/>
              </a:ext>
            </a:extLst>
          </p:cNvPr>
          <p:cNvSpPr>
            <a:spLocks noGrp="1"/>
          </p:cNvSpPr>
          <p:nvPr>
            <p:ph type="sldNum" sz="quarter" idx="12"/>
          </p:nvPr>
        </p:nvSpPr>
        <p:spPr/>
        <p:txBody>
          <a:bodyPr/>
          <a:lstStyle>
            <a:lvl1pPr>
              <a:defRPr/>
            </a:lvl1pPr>
          </a:lstStyle>
          <a:p>
            <a:fld id="{CBD87F5D-51DA-4146-8EF1-309769D2E48C}" type="slidenum">
              <a:rPr lang="en-US" altLang="en-US"/>
              <a:pPr/>
              <a:t>‹#›</a:t>
            </a:fld>
            <a:endParaRPr lang="en-US" altLang="en-US"/>
          </a:p>
        </p:txBody>
      </p:sp>
    </p:spTree>
    <p:extLst>
      <p:ext uri="{BB962C8B-B14F-4D97-AF65-F5344CB8AC3E}">
        <p14:creationId xmlns:p14="http://schemas.microsoft.com/office/powerpoint/2010/main" val="3526220926"/>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 xmlns:a16="http://schemas.microsoft.com/office/drawing/2014/main" id="{981F141A-114C-44BF-B0C6-A84A6C4CB7B6}"/>
              </a:ext>
            </a:extLst>
          </p:cNvPr>
          <p:cNvSpPr>
            <a:spLocks noGrp="1"/>
          </p:cNvSpPr>
          <p:nvPr>
            <p:ph type="dt" sz="half" idx="10"/>
          </p:nvPr>
        </p:nvSpPr>
        <p:spPr/>
        <p:txBody>
          <a:bodyPr/>
          <a:lstStyle>
            <a:lvl1pPr>
              <a:defRPr/>
            </a:lvl1pPr>
          </a:lstStyle>
          <a:p>
            <a:pPr>
              <a:defRPr/>
            </a:pPr>
            <a:endParaRPr lang="en-US"/>
          </a:p>
        </p:txBody>
      </p:sp>
      <p:sp>
        <p:nvSpPr>
          <p:cNvPr id="5" name="Footer Placeholder 4">
            <a:extLst>
              <a:ext uri="{FF2B5EF4-FFF2-40B4-BE49-F238E27FC236}">
                <a16:creationId xmlns="" xmlns:a16="http://schemas.microsoft.com/office/drawing/2014/main" id="{C1B1AF0D-18DE-4FC9-A113-99920847E164}"/>
              </a:ext>
            </a:extLst>
          </p:cNvPr>
          <p:cNvSpPr>
            <a:spLocks noGrp="1"/>
          </p:cNvSpPr>
          <p:nvPr>
            <p:ph type="ftr" sz="quarter" idx="11"/>
          </p:nvPr>
        </p:nvSpPr>
        <p:spPr/>
        <p:txBody>
          <a:bodyPr/>
          <a:lstStyle>
            <a:lvl1pPr>
              <a:defRPr/>
            </a:lvl1pPr>
          </a:lstStyle>
          <a:p>
            <a:pPr>
              <a:defRPr/>
            </a:pPr>
            <a:endParaRPr lang="en-US"/>
          </a:p>
        </p:txBody>
      </p:sp>
      <p:sp>
        <p:nvSpPr>
          <p:cNvPr id="6" name="Slide Number Placeholder 5">
            <a:extLst>
              <a:ext uri="{FF2B5EF4-FFF2-40B4-BE49-F238E27FC236}">
                <a16:creationId xmlns="" xmlns:a16="http://schemas.microsoft.com/office/drawing/2014/main" id="{0CA3EB55-83A1-4D8C-8B35-89F168C88A1D}"/>
              </a:ext>
            </a:extLst>
          </p:cNvPr>
          <p:cNvSpPr>
            <a:spLocks noGrp="1"/>
          </p:cNvSpPr>
          <p:nvPr>
            <p:ph type="sldNum" sz="quarter" idx="12"/>
          </p:nvPr>
        </p:nvSpPr>
        <p:spPr/>
        <p:txBody>
          <a:bodyPr/>
          <a:lstStyle>
            <a:lvl1pPr>
              <a:defRPr/>
            </a:lvl1pPr>
          </a:lstStyle>
          <a:p>
            <a:fld id="{8DB2A2C7-D46A-4231-8D5A-1C7D09B5CC4F}" type="slidenum">
              <a:rPr lang="en-US" altLang="en-US"/>
              <a:pPr/>
              <a:t>‹#›</a:t>
            </a:fld>
            <a:endParaRPr lang="en-US" altLang="en-US"/>
          </a:p>
        </p:txBody>
      </p:sp>
    </p:spTree>
    <p:extLst>
      <p:ext uri="{BB962C8B-B14F-4D97-AF65-F5344CB8AC3E}">
        <p14:creationId xmlns:p14="http://schemas.microsoft.com/office/powerpoint/2010/main" val="3125469103"/>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609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3">
            <a:extLst>
              <a:ext uri="{FF2B5EF4-FFF2-40B4-BE49-F238E27FC236}">
                <a16:creationId xmlns="" xmlns:a16="http://schemas.microsoft.com/office/drawing/2014/main" id="{6977887F-2C1C-4371-B833-33DD3265C5B2}"/>
              </a:ext>
            </a:extLst>
          </p:cNvPr>
          <p:cNvSpPr>
            <a:spLocks noGrp="1"/>
          </p:cNvSpPr>
          <p:nvPr>
            <p:ph type="dt" sz="half" idx="10"/>
          </p:nvPr>
        </p:nvSpPr>
        <p:spPr/>
        <p:txBody>
          <a:bodyPr/>
          <a:lstStyle>
            <a:lvl1pPr>
              <a:defRPr/>
            </a:lvl1pPr>
          </a:lstStyle>
          <a:p>
            <a:pPr>
              <a:defRPr/>
            </a:pPr>
            <a:endParaRPr lang="en-US"/>
          </a:p>
        </p:txBody>
      </p:sp>
      <p:sp>
        <p:nvSpPr>
          <p:cNvPr id="6" name="Footer Placeholder 4">
            <a:extLst>
              <a:ext uri="{FF2B5EF4-FFF2-40B4-BE49-F238E27FC236}">
                <a16:creationId xmlns="" xmlns:a16="http://schemas.microsoft.com/office/drawing/2014/main" id="{CAD15FE8-8DB4-46F3-B355-2C08DB2125DF}"/>
              </a:ext>
            </a:extLst>
          </p:cNvPr>
          <p:cNvSpPr>
            <a:spLocks noGrp="1"/>
          </p:cNvSpPr>
          <p:nvPr>
            <p:ph type="ftr" sz="quarter" idx="11"/>
          </p:nvPr>
        </p:nvSpPr>
        <p:spPr/>
        <p:txBody>
          <a:bodyPr/>
          <a:lstStyle>
            <a:lvl1pPr>
              <a:defRPr/>
            </a:lvl1pPr>
          </a:lstStyle>
          <a:p>
            <a:pPr>
              <a:defRPr/>
            </a:pPr>
            <a:endParaRPr lang="en-US"/>
          </a:p>
        </p:txBody>
      </p:sp>
      <p:sp>
        <p:nvSpPr>
          <p:cNvPr id="7" name="Slide Number Placeholder 5">
            <a:extLst>
              <a:ext uri="{FF2B5EF4-FFF2-40B4-BE49-F238E27FC236}">
                <a16:creationId xmlns="" xmlns:a16="http://schemas.microsoft.com/office/drawing/2014/main" id="{C7A9C624-8074-45FF-AB60-B0FE50E897DF}"/>
              </a:ext>
            </a:extLst>
          </p:cNvPr>
          <p:cNvSpPr>
            <a:spLocks noGrp="1"/>
          </p:cNvSpPr>
          <p:nvPr>
            <p:ph type="sldNum" sz="quarter" idx="12"/>
          </p:nvPr>
        </p:nvSpPr>
        <p:spPr/>
        <p:txBody>
          <a:bodyPr/>
          <a:lstStyle>
            <a:lvl1pPr>
              <a:defRPr/>
            </a:lvl1pPr>
          </a:lstStyle>
          <a:p>
            <a:fld id="{670FF887-B5C9-4424-BD3C-6EE2A6165FB2}" type="slidenum">
              <a:rPr lang="en-US" altLang="en-US"/>
              <a:pPr/>
              <a:t>‹#›</a:t>
            </a:fld>
            <a:endParaRPr lang="en-US" altLang="en-US"/>
          </a:p>
        </p:txBody>
      </p:sp>
    </p:spTree>
    <p:extLst>
      <p:ext uri="{BB962C8B-B14F-4D97-AF65-F5344CB8AC3E}">
        <p14:creationId xmlns:p14="http://schemas.microsoft.com/office/powerpoint/2010/main" val="2057668118"/>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3">
            <a:extLst>
              <a:ext uri="{FF2B5EF4-FFF2-40B4-BE49-F238E27FC236}">
                <a16:creationId xmlns="" xmlns:a16="http://schemas.microsoft.com/office/drawing/2014/main" id="{EEA6C3B6-2604-423D-822F-39428DEF7ED1}"/>
              </a:ext>
            </a:extLst>
          </p:cNvPr>
          <p:cNvSpPr>
            <a:spLocks noGrp="1"/>
          </p:cNvSpPr>
          <p:nvPr>
            <p:ph type="dt" sz="half" idx="10"/>
          </p:nvPr>
        </p:nvSpPr>
        <p:spPr/>
        <p:txBody>
          <a:bodyPr/>
          <a:lstStyle>
            <a:lvl1pPr>
              <a:defRPr/>
            </a:lvl1pPr>
          </a:lstStyle>
          <a:p>
            <a:pPr>
              <a:defRPr/>
            </a:pPr>
            <a:endParaRPr lang="en-US"/>
          </a:p>
        </p:txBody>
      </p:sp>
      <p:sp>
        <p:nvSpPr>
          <p:cNvPr id="8" name="Footer Placeholder 4">
            <a:extLst>
              <a:ext uri="{FF2B5EF4-FFF2-40B4-BE49-F238E27FC236}">
                <a16:creationId xmlns="" xmlns:a16="http://schemas.microsoft.com/office/drawing/2014/main" id="{397E1D67-B82F-4ED9-8D0F-36D18B56AE85}"/>
              </a:ext>
            </a:extLst>
          </p:cNvPr>
          <p:cNvSpPr>
            <a:spLocks noGrp="1"/>
          </p:cNvSpPr>
          <p:nvPr>
            <p:ph type="ftr" sz="quarter" idx="11"/>
          </p:nvPr>
        </p:nvSpPr>
        <p:spPr/>
        <p:txBody>
          <a:bodyPr/>
          <a:lstStyle>
            <a:lvl1pPr>
              <a:defRPr/>
            </a:lvl1pPr>
          </a:lstStyle>
          <a:p>
            <a:pPr>
              <a:defRPr/>
            </a:pPr>
            <a:endParaRPr lang="en-US"/>
          </a:p>
        </p:txBody>
      </p:sp>
      <p:sp>
        <p:nvSpPr>
          <p:cNvPr id="9" name="Slide Number Placeholder 5">
            <a:extLst>
              <a:ext uri="{FF2B5EF4-FFF2-40B4-BE49-F238E27FC236}">
                <a16:creationId xmlns="" xmlns:a16="http://schemas.microsoft.com/office/drawing/2014/main" id="{E2CE02FE-7747-4D5C-856C-983CAD23F786}"/>
              </a:ext>
            </a:extLst>
          </p:cNvPr>
          <p:cNvSpPr>
            <a:spLocks noGrp="1"/>
          </p:cNvSpPr>
          <p:nvPr>
            <p:ph type="sldNum" sz="quarter" idx="12"/>
          </p:nvPr>
        </p:nvSpPr>
        <p:spPr/>
        <p:txBody>
          <a:bodyPr/>
          <a:lstStyle>
            <a:lvl1pPr>
              <a:defRPr/>
            </a:lvl1pPr>
          </a:lstStyle>
          <a:p>
            <a:fld id="{0AE829C8-5A14-498D-ABE7-A325D9B67C58}" type="slidenum">
              <a:rPr lang="en-US" altLang="en-US"/>
              <a:pPr/>
              <a:t>‹#›</a:t>
            </a:fld>
            <a:endParaRPr lang="en-US" altLang="en-US"/>
          </a:p>
        </p:txBody>
      </p:sp>
    </p:spTree>
    <p:extLst>
      <p:ext uri="{BB962C8B-B14F-4D97-AF65-F5344CB8AC3E}">
        <p14:creationId xmlns:p14="http://schemas.microsoft.com/office/powerpoint/2010/main" val="3823484734"/>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3">
            <a:extLst>
              <a:ext uri="{FF2B5EF4-FFF2-40B4-BE49-F238E27FC236}">
                <a16:creationId xmlns="" xmlns:a16="http://schemas.microsoft.com/office/drawing/2014/main" id="{3B833F62-E29B-40F5-B9BD-9E0ABDDB8C4B}"/>
              </a:ext>
            </a:extLst>
          </p:cNvPr>
          <p:cNvSpPr>
            <a:spLocks noGrp="1"/>
          </p:cNvSpPr>
          <p:nvPr>
            <p:ph type="dt" sz="half" idx="10"/>
          </p:nvPr>
        </p:nvSpPr>
        <p:spPr/>
        <p:txBody>
          <a:bodyPr/>
          <a:lstStyle>
            <a:lvl1pPr>
              <a:defRPr/>
            </a:lvl1pPr>
          </a:lstStyle>
          <a:p>
            <a:pPr>
              <a:defRPr/>
            </a:pPr>
            <a:endParaRPr lang="en-US"/>
          </a:p>
        </p:txBody>
      </p:sp>
      <p:sp>
        <p:nvSpPr>
          <p:cNvPr id="4" name="Footer Placeholder 4">
            <a:extLst>
              <a:ext uri="{FF2B5EF4-FFF2-40B4-BE49-F238E27FC236}">
                <a16:creationId xmlns="" xmlns:a16="http://schemas.microsoft.com/office/drawing/2014/main" id="{4D1D7BC0-4A79-40C8-82F5-2F5B5CFC19C9}"/>
              </a:ext>
            </a:extLst>
          </p:cNvPr>
          <p:cNvSpPr>
            <a:spLocks noGrp="1"/>
          </p:cNvSpPr>
          <p:nvPr>
            <p:ph type="ftr" sz="quarter" idx="11"/>
          </p:nvPr>
        </p:nvSpPr>
        <p:spPr/>
        <p:txBody>
          <a:bodyPr/>
          <a:lstStyle>
            <a:lvl1pPr>
              <a:defRPr/>
            </a:lvl1pPr>
          </a:lstStyle>
          <a:p>
            <a:pPr>
              <a:defRPr/>
            </a:pPr>
            <a:endParaRPr lang="en-US"/>
          </a:p>
        </p:txBody>
      </p:sp>
      <p:sp>
        <p:nvSpPr>
          <p:cNvPr id="5" name="Slide Number Placeholder 5">
            <a:extLst>
              <a:ext uri="{FF2B5EF4-FFF2-40B4-BE49-F238E27FC236}">
                <a16:creationId xmlns="" xmlns:a16="http://schemas.microsoft.com/office/drawing/2014/main" id="{32050646-52D0-47CA-A55C-03DEA5FBAE99}"/>
              </a:ext>
            </a:extLst>
          </p:cNvPr>
          <p:cNvSpPr>
            <a:spLocks noGrp="1"/>
          </p:cNvSpPr>
          <p:nvPr>
            <p:ph type="sldNum" sz="quarter" idx="12"/>
          </p:nvPr>
        </p:nvSpPr>
        <p:spPr/>
        <p:txBody>
          <a:bodyPr/>
          <a:lstStyle>
            <a:lvl1pPr>
              <a:defRPr/>
            </a:lvl1pPr>
          </a:lstStyle>
          <a:p>
            <a:fld id="{F04756D3-6F84-418C-BD01-4F4A1B6079A8}" type="slidenum">
              <a:rPr lang="en-US" altLang="en-US"/>
              <a:pPr/>
              <a:t>‹#›</a:t>
            </a:fld>
            <a:endParaRPr lang="en-US" altLang="en-US"/>
          </a:p>
        </p:txBody>
      </p:sp>
    </p:spTree>
    <p:extLst>
      <p:ext uri="{BB962C8B-B14F-4D97-AF65-F5344CB8AC3E}">
        <p14:creationId xmlns:p14="http://schemas.microsoft.com/office/powerpoint/2010/main" val="568170085"/>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a:extLst>
              <a:ext uri="{FF2B5EF4-FFF2-40B4-BE49-F238E27FC236}">
                <a16:creationId xmlns="" xmlns:a16="http://schemas.microsoft.com/office/drawing/2014/main" id="{7689BD5C-D7F1-4DAD-8EEC-C8725DDBBB5B}"/>
              </a:ext>
            </a:extLst>
          </p:cNvPr>
          <p:cNvSpPr>
            <a:spLocks noGrp="1"/>
          </p:cNvSpPr>
          <p:nvPr>
            <p:ph type="dt" sz="half" idx="10"/>
          </p:nvPr>
        </p:nvSpPr>
        <p:spPr/>
        <p:txBody>
          <a:bodyPr/>
          <a:lstStyle>
            <a:lvl1pPr>
              <a:defRPr/>
            </a:lvl1pPr>
          </a:lstStyle>
          <a:p>
            <a:pPr>
              <a:defRPr/>
            </a:pPr>
            <a:endParaRPr lang="en-US"/>
          </a:p>
        </p:txBody>
      </p:sp>
      <p:sp>
        <p:nvSpPr>
          <p:cNvPr id="3" name="Footer Placeholder 4">
            <a:extLst>
              <a:ext uri="{FF2B5EF4-FFF2-40B4-BE49-F238E27FC236}">
                <a16:creationId xmlns="" xmlns:a16="http://schemas.microsoft.com/office/drawing/2014/main" id="{73DCD8A6-7ECF-404C-A228-4BDDD7D3B2AA}"/>
              </a:ext>
            </a:extLst>
          </p:cNvPr>
          <p:cNvSpPr>
            <a:spLocks noGrp="1"/>
          </p:cNvSpPr>
          <p:nvPr>
            <p:ph type="ftr" sz="quarter" idx="11"/>
          </p:nvPr>
        </p:nvSpPr>
        <p:spPr/>
        <p:txBody>
          <a:bodyPr/>
          <a:lstStyle>
            <a:lvl1pPr>
              <a:defRPr/>
            </a:lvl1pPr>
          </a:lstStyle>
          <a:p>
            <a:pPr>
              <a:defRPr/>
            </a:pPr>
            <a:endParaRPr lang="en-US"/>
          </a:p>
        </p:txBody>
      </p:sp>
      <p:sp>
        <p:nvSpPr>
          <p:cNvPr id="4" name="Slide Number Placeholder 5">
            <a:extLst>
              <a:ext uri="{FF2B5EF4-FFF2-40B4-BE49-F238E27FC236}">
                <a16:creationId xmlns="" xmlns:a16="http://schemas.microsoft.com/office/drawing/2014/main" id="{B283AF7D-F40A-4155-9385-5690A5CC02CE}"/>
              </a:ext>
            </a:extLst>
          </p:cNvPr>
          <p:cNvSpPr>
            <a:spLocks noGrp="1"/>
          </p:cNvSpPr>
          <p:nvPr>
            <p:ph type="sldNum" sz="quarter" idx="12"/>
          </p:nvPr>
        </p:nvSpPr>
        <p:spPr/>
        <p:txBody>
          <a:bodyPr/>
          <a:lstStyle>
            <a:lvl1pPr>
              <a:defRPr/>
            </a:lvl1pPr>
          </a:lstStyle>
          <a:p>
            <a:fld id="{0EAFB789-BD5C-4402-8489-BAA0910C18A9}" type="slidenum">
              <a:rPr lang="en-US" altLang="en-US"/>
              <a:pPr/>
              <a:t>‹#›</a:t>
            </a:fld>
            <a:endParaRPr lang="en-US" altLang="en-US"/>
          </a:p>
        </p:txBody>
      </p:sp>
    </p:spTree>
    <p:extLst>
      <p:ext uri="{BB962C8B-B14F-4D97-AF65-F5344CB8AC3E}">
        <p14:creationId xmlns:p14="http://schemas.microsoft.com/office/powerpoint/2010/main" val="3667995928"/>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3">
            <a:extLst>
              <a:ext uri="{FF2B5EF4-FFF2-40B4-BE49-F238E27FC236}">
                <a16:creationId xmlns="" xmlns:a16="http://schemas.microsoft.com/office/drawing/2014/main" id="{C3DBEC69-8C96-4096-99F2-0B8B8DB1EB78}"/>
              </a:ext>
            </a:extLst>
          </p:cNvPr>
          <p:cNvSpPr>
            <a:spLocks noGrp="1"/>
          </p:cNvSpPr>
          <p:nvPr>
            <p:ph type="dt" sz="half" idx="10"/>
          </p:nvPr>
        </p:nvSpPr>
        <p:spPr/>
        <p:txBody>
          <a:bodyPr/>
          <a:lstStyle>
            <a:lvl1pPr>
              <a:defRPr/>
            </a:lvl1pPr>
          </a:lstStyle>
          <a:p>
            <a:pPr>
              <a:defRPr/>
            </a:pPr>
            <a:endParaRPr lang="en-US"/>
          </a:p>
        </p:txBody>
      </p:sp>
      <p:sp>
        <p:nvSpPr>
          <p:cNvPr id="6" name="Footer Placeholder 4">
            <a:extLst>
              <a:ext uri="{FF2B5EF4-FFF2-40B4-BE49-F238E27FC236}">
                <a16:creationId xmlns="" xmlns:a16="http://schemas.microsoft.com/office/drawing/2014/main" id="{DA2F3B33-469A-443B-8DE4-AEE88CF9EEE6}"/>
              </a:ext>
            </a:extLst>
          </p:cNvPr>
          <p:cNvSpPr>
            <a:spLocks noGrp="1"/>
          </p:cNvSpPr>
          <p:nvPr>
            <p:ph type="ftr" sz="quarter" idx="11"/>
          </p:nvPr>
        </p:nvSpPr>
        <p:spPr/>
        <p:txBody>
          <a:bodyPr/>
          <a:lstStyle>
            <a:lvl1pPr>
              <a:defRPr/>
            </a:lvl1pPr>
          </a:lstStyle>
          <a:p>
            <a:pPr>
              <a:defRPr/>
            </a:pPr>
            <a:endParaRPr lang="en-US"/>
          </a:p>
        </p:txBody>
      </p:sp>
      <p:sp>
        <p:nvSpPr>
          <p:cNvPr id="7" name="Slide Number Placeholder 5">
            <a:extLst>
              <a:ext uri="{FF2B5EF4-FFF2-40B4-BE49-F238E27FC236}">
                <a16:creationId xmlns="" xmlns:a16="http://schemas.microsoft.com/office/drawing/2014/main" id="{505FEA72-E295-4E18-87AC-C013D510811F}"/>
              </a:ext>
            </a:extLst>
          </p:cNvPr>
          <p:cNvSpPr>
            <a:spLocks noGrp="1"/>
          </p:cNvSpPr>
          <p:nvPr>
            <p:ph type="sldNum" sz="quarter" idx="12"/>
          </p:nvPr>
        </p:nvSpPr>
        <p:spPr/>
        <p:txBody>
          <a:bodyPr/>
          <a:lstStyle>
            <a:lvl1pPr>
              <a:defRPr/>
            </a:lvl1pPr>
          </a:lstStyle>
          <a:p>
            <a:fld id="{15DCBFD0-4197-4D5F-9B18-A3797A9FB3EE}" type="slidenum">
              <a:rPr lang="en-US" altLang="en-US"/>
              <a:pPr/>
              <a:t>‹#›</a:t>
            </a:fld>
            <a:endParaRPr lang="en-US" altLang="en-US"/>
          </a:p>
        </p:txBody>
      </p:sp>
    </p:spTree>
    <p:extLst>
      <p:ext uri="{BB962C8B-B14F-4D97-AF65-F5344CB8AC3E}">
        <p14:creationId xmlns:p14="http://schemas.microsoft.com/office/powerpoint/2010/main" val="4135748162"/>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2389717" y="612775"/>
            <a:ext cx="73152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3">
            <a:extLst>
              <a:ext uri="{FF2B5EF4-FFF2-40B4-BE49-F238E27FC236}">
                <a16:creationId xmlns="" xmlns:a16="http://schemas.microsoft.com/office/drawing/2014/main" id="{674AE5FF-BCE7-43D5-96EB-226A7E3D1AFE}"/>
              </a:ext>
            </a:extLst>
          </p:cNvPr>
          <p:cNvSpPr>
            <a:spLocks noGrp="1"/>
          </p:cNvSpPr>
          <p:nvPr>
            <p:ph type="dt" sz="half" idx="10"/>
          </p:nvPr>
        </p:nvSpPr>
        <p:spPr/>
        <p:txBody>
          <a:bodyPr/>
          <a:lstStyle>
            <a:lvl1pPr>
              <a:defRPr/>
            </a:lvl1pPr>
          </a:lstStyle>
          <a:p>
            <a:pPr>
              <a:defRPr/>
            </a:pPr>
            <a:endParaRPr lang="en-US"/>
          </a:p>
        </p:txBody>
      </p:sp>
      <p:sp>
        <p:nvSpPr>
          <p:cNvPr id="6" name="Footer Placeholder 4">
            <a:extLst>
              <a:ext uri="{FF2B5EF4-FFF2-40B4-BE49-F238E27FC236}">
                <a16:creationId xmlns="" xmlns:a16="http://schemas.microsoft.com/office/drawing/2014/main" id="{ECC4AEE3-0A6C-4F5D-AF94-5AB0BBDEDC82}"/>
              </a:ext>
            </a:extLst>
          </p:cNvPr>
          <p:cNvSpPr>
            <a:spLocks noGrp="1"/>
          </p:cNvSpPr>
          <p:nvPr>
            <p:ph type="ftr" sz="quarter" idx="11"/>
          </p:nvPr>
        </p:nvSpPr>
        <p:spPr/>
        <p:txBody>
          <a:bodyPr/>
          <a:lstStyle>
            <a:lvl1pPr>
              <a:defRPr/>
            </a:lvl1pPr>
          </a:lstStyle>
          <a:p>
            <a:pPr>
              <a:defRPr/>
            </a:pPr>
            <a:endParaRPr lang="en-US"/>
          </a:p>
        </p:txBody>
      </p:sp>
      <p:sp>
        <p:nvSpPr>
          <p:cNvPr id="7" name="Slide Number Placeholder 5">
            <a:extLst>
              <a:ext uri="{FF2B5EF4-FFF2-40B4-BE49-F238E27FC236}">
                <a16:creationId xmlns="" xmlns:a16="http://schemas.microsoft.com/office/drawing/2014/main" id="{BC0F00F1-82D4-4D7F-8C86-98A6783D5C7B}"/>
              </a:ext>
            </a:extLst>
          </p:cNvPr>
          <p:cNvSpPr>
            <a:spLocks noGrp="1"/>
          </p:cNvSpPr>
          <p:nvPr>
            <p:ph type="sldNum" sz="quarter" idx="12"/>
          </p:nvPr>
        </p:nvSpPr>
        <p:spPr/>
        <p:txBody>
          <a:bodyPr/>
          <a:lstStyle>
            <a:lvl1pPr>
              <a:defRPr/>
            </a:lvl1pPr>
          </a:lstStyle>
          <a:p>
            <a:fld id="{0378A235-C9B6-47B1-8085-01DCA387B84A}" type="slidenum">
              <a:rPr lang="en-US" altLang="en-US"/>
              <a:pPr/>
              <a:t>‹#›</a:t>
            </a:fld>
            <a:endParaRPr lang="en-US" altLang="en-US"/>
          </a:p>
        </p:txBody>
      </p:sp>
    </p:spTree>
    <p:extLst>
      <p:ext uri="{BB962C8B-B14F-4D97-AF65-F5344CB8AC3E}">
        <p14:creationId xmlns:p14="http://schemas.microsoft.com/office/powerpoint/2010/main" val="1929857680"/>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 xmlns:a16="http://schemas.microsoft.com/office/drawing/2014/main" id="{CE973DC6-64E7-4D34-A53A-303483035F96}"/>
              </a:ext>
            </a:extLst>
          </p:cNvPr>
          <p:cNvSpPr>
            <a:spLocks noGrp="1"/>
          </p:cNvSpPr>
          <p:nvPr>
            <p:ph type="dt" sz="half" idx="10"/>
          </p:nvPr>
        </p:nvSpPr>
        <p:spPr/>
        <p:txBody>
          <a:bodyPr/>
          <a:lstStyle>
            <a:lvl1pPr>
              <a:defRPr/>
            </a:lvl1pPr>
          </a:lstStyle>
          <a:p>
            <a:pPr>
              <a:defRPr/>
            </a:pPr>
            <a:endParaRPr lang="en-US"/>
          </a:p>
        </p:txBody>
      </p:sp>
      <p:sp>
        <p:nvSpPr>
          <p:cNvPr id="5" name="Footer Placeholder 4">
            <a:extLst>
              <a:ext uri="{FF2B5EF4-FFF2-40B4-BE49-F238E27FC236}">
                <a16:creationId xmlns="" xmlns:a16="http://schemas.microsoft.com/office/drawing/2014/main" id="{525E615A-A7D8-4C6E-8CAE-A2DB0BC0F234}"/>
              </a:ext>
            </a:extLst>
          </p:cNvPr>
          <p:cNvSpPr>
            <a:spLocks noGrp="1"/>
          </p:cNvSpPr>
          <p:nvPr>
            <p:ph type="ftr" sz="quarter" idx="11"/>
          </p:nvPr>
        </p:nvSpPr>
        <p:spPr/>
        <p:txBody>
          <a:bodyPr/>
          <a:lstStyle>
            <a:lvl1pPr>
              <a:defRPr/>
            </a:lvl1pPr>
          </a:lstStyle>
          <a:p>
            <a:pPr>
              <a:defRPr/>
            </a:pPr>
            <a:endParaRPr lang="en-US"/>
          </a:p>
        </p:txBody>
      </p:sp>
      <p:sp>
        <p:nvSpPr>
          <p:cNvPr id="6" name="Slide Number Placeholder 5">
            <a:extLst>
              <a:ext uri="{FF2B5EF4-FFF2-40B4-BE49-F238E27FC236}">
                <a16:creationId xmlns="" xmlns:a16="http://schemas.microsoft.com/office/drawing/2014/main" id="{01D38640-9002-4C0E-A190-8F73552135BA}"/>
              </a:ext>
            </a:extLst>
          </p:cNvPr>
          <p:cNvSpPr>
            <a:spLocks noGrp="1"/>
          </p:cNvSpPr>
          <p:nvPr>
            <p:ph type="sldNum" sz="quarter" idx="12"/>
          </p:nvPr>
        </p:nvSpPr>
        <p:spPr/>
        <p:txBody>
          <a:bodyPr/>
          <a:lstStyle>
            <a:lvl1pPr>
              <a:defRPr/>
            </a:lvl1pPr>
          </a:lstStyle>
          <a:p>
            <a:fld id="{19F870FD-01E6-4334-B3B9-904C6526DC0E}" type="slidenum">
              <a:rPr lang="en-US" altLang="en-US"/>
              <a:pPr/>
              <a:t>‹#›</a:t>
            </a:fld>
            <a:endParaRPr lang="en-US" altLang="en-US"/>
          </a:p>
        </p:txBody>
      </p:sp>
    </p:spTree>
    <p:extLst>
      <p:ext uri="{BB962C8B-B14F-4D97-AF65-F5344CB8AC3E}">
        <p14:creationId xmlns:p14="http://schemas.microsoft.com/office/powerpoint/2010/main" val="3466637679"/>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7432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609600" y="274639"/>
            <a:ext cx="80264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 xmlns:a16="http://schemas.microsoft.com/office/drawing/2014/main" id="{84C708BB-162C-4610-BA98-07419858EBF7}"/>
              </a:ext>
            </a:extLst>
          </p:cNvPr>
          <p:cNvSpPr>
            <a:spLocks noGrp="1"/>
          </p:cNvSpPr>
          <p:nvPr>
            <p:ph type="dt" sz="half" idx="10"/>
          </p:nvPr>
        </p:nvSpPr>
        <p:spPr/>
        <p:txBody>
          <a:bodyPr/>
          <a:lstStyle>
            <a:lvl1pPr>
              <a:defRPr/>
            </a:lvl1pPr>
          </a:lstStyle>
          <a:p>
            <a:pPr>
              <a:defRPr/>
            </a:pPr>
            <a:endParaRPr lang="en-US"/>
          </a:p>
        </p:txBody>
      </p:sp>
      <p:sp>
        <p:nvSpPr>
          <p:cNvPr id="5" name="Footer Placeholder 4">
            <a:extLst>
              <a:ext uri="{FF2B5EF4-FFF2-40B4-BE49-F238E27FC236}">
                <a16:creationId xmlns="" xmlns:a16="http://schemas.microsoft.com/office/drawing/2014/main" id="{8105F03C-03C8-4275-ABC5-B611A44D0DCD}"/>
              </a:ext>
            </a:extLst>
          </p:cNvPr>
          <p:cNvSpPr>
            <a:spLocks noGrp="1"/>
          </p:cNvSpPr>
          <p:nvPr>
            <p:ph type="ftr" sz="quarter" idx="11"/>
          </p:nvPr>
        </p:nvSpPr>
        <p:spPr/>
        <p:txBody>
          <a:bodyPr/>
          <a:lstStyle>
            <a:lvl1pPr>
              <a:defRPr/>
            </a:lvl1pPr>
          </a:lstStyle>
          <a:p>
            <a:pPr>
              <a:defRPr/>
            </a:pPr>
            <a:endParaRPr lang="en-US"/>
          </a:p>
        </p:txBody>
      </p:sp>
      <p:sp>
        <p:nvSpPr>
          <p:cNvPr id="6" name="Slide Number Placeholder 5">
            <a:extLst>
              <a:ext uri="{FF2B5EF4-FFF2-40B4-BE49-F238E27FC236}">
                <a16:creationId xmlns="" xmlns:a16="http://schemas.microsoft.com/office/drawing/2014/main" id="{85F409D0-ACA4-422C-9871-72BF4CED153B}"/>
              </a:ext>
            </a:extLst>
          </p:cNvPr>
          <p:cNvSpPr>
            <a:spLocks noGrp="1"/>
          </p:cNvSpPr>
          <p:nvPr>
            <p:ph type="sldNum" sz="quarter" idx="12"/>
          </p:nvPr>
        </p:nvSpPr>
        <p:spPr/>
        <p:txBody>
          <a:bodyPr/>
          <a:lstStyle>
            <a:lvl1pPr>
              <a:defRPr/>
            </a:lvl1pPr>
          </a:lstStyle>
          <a:p>
            <a:fld id="{1ACD96E1-3E44-4703-A92D-BDA084CB3067}" type="slidenum">
              <a:rPr lang="en-US" altLang="en-US"/>
              <a:pPr/>
              <a:t>‹#›</a:t>
            </a:fld>
            <a:endParaRPr lang="en-US" altLang="en-US"/>
          </a:p>
        </p:txBody>
      </p:sp>
    </p:spTree>
    <p:extLst>
      <p:ext uri="{BB962C8B-B14F-4D97-AF65-F5344CB8AC3E}">
        <p14:creationId xmlns:p14="http://schemas.microsoft.com/office/powerpoint/2010/main" val="2878225634"/>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objOnly">
  <p:cSld name="Content">
    <p:spTree>
      <p:nvGrpSpPr>
        <p:cNvPr id="1" name=""/>
        <p:cNvGrpSpPr/>
        <p:nvPr/>
      </p:nvGrpSpPr>
      <p:grpSpPr>
        <a:xfrm>
          <a:off x="0" y="0"/>
          <a:ext cx="0" cy="0"/>
          <a:chOff x="0" y="0"/>
          <a:chExt cx="0" cy="0"/>
        </a:xfrm>
      </p:grpSpPr>
      <p:sp>
        <p:nvSpPr>
          <p:cNvPr id="2" name="Content Placeholder 1"/>
          <p:cNvSpPr>
            <a:spLocks noGrp="1"/>
          </p:cNvSpPr>
          <p:nvPr>
            <p:ph/>
          </p:nvPr>
        </p:nvSpPr>
        <p:spPr>
          <a:xfrm>
            <a:off x="914400" y="301626"/>
            <a:ext cx="10363200" cy="579437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3" name="Date Placeholder 3">
            <a:extLst>
              <a:ext uri="{FF2B5EF4-FFF2-40B4-BE49-F238E27FC236}">
                <a16:creationId xmlns="" xmlns:a16="http://schemas.microsoft.com/office/drawing/2014/main" id="{9EE19E7D-D881-46C7-82EA-8E5CC374B97F}"/>
              </a:ext>
            </a:extLst>
          </p:cNvPr>
          <p:cNvSpPr>
            <a:spLocks noGrp="1"/>
          </p:cNvSpPr>
          <p:nvPr>
            <p:ph type="dt" sz="half" idx="10"/>
          </p:nvPr>
        </p:nvSpPr>
        <p:spPr/>
        <p:txBody>
          <a:bodyPr/>
          <a:lstStyle>
            <a:lvl1pPr>
              <a:defRPr/>
            </a:lvl1pPr>
          </a:lstStyle>
          <a:p>
            <a:pPr>
              <a:defRPr/>
            </a:pPr>
            <a:endParaRPr lang="en-US"/>
          </a:p>
        </p:txBody>
      </p:sp>
      <p:sp>
        <p:nvSpPr>
          <p:cNvPr id="4" name="Footer Placeholder 4">
            <a:extLst>
              <a:ext uri="{FF2B5EF4-FFF2-40B4-BE49-F238E27FC236}">
                <a16:creationId xmlns="" xmlns:a16="http://schemas.microsoft.com/office/drawing/2014/main" id="{2485B187-86BA-44C1-8977-E2167F09A8D6}"/>
              </a:ext>
            </a:extLst>
          </p:cNvPr>
          <p:cNvSpPr>
            <a:spLocks noGrp="1"/>
          </p:cNvSpPr>
          <p:nvPr>
            <p:ph type="ftr" sz="quarter" idx="11"/>
          </p:nvPr>
        </p:nvSpPr>
        <p:spPr/>
        <p:txBody>
          <a:bodyPr/>
          <a:lstStyle>
            <a:lvl1pPr>
              <a:defRPr/>
            </a:lvl1pPr>
          </a:lstStyle>
          <a:p>
            <a:pPr>
              <a:defRPr/>
            </a:pPr>
            <a:endParaRPr lang="en-US"/>
          </a:p>
        </p:txBody>
      </p:sp>
      <p:sp>
        <p:nvSpPr>
          <p:cNvPr id="5" name="Slide Number Placeholder 5">
            <a:extLst>
              <a:ext uri="{FF2B5EF4-FFF2-40B4-BE49-F238E27FC236}">
                <a16:creationId xmlns="" xmlns:a16="http://schemas.microsoft.com/office/drawing/2014/main" id="{D04B9D81-C490-4ACF-9642-932EFC71CC8C}"/>
              </a:ext>
            </a:extLst>
          </p:cNvPr>
          <p:cNvSpPr>
            <a:spLocks noGrp="1"/>
          </p:cNvSpPr>
          <p:nvPr>
            <p:ph type="sldNum" sz="quarter" idx="12"/>
          </p:nvPr>
        </p:nvSpPr>
        <p:spPr/>
        <p:txBody>
          <a:bodyPr/>
          <a:lstStyle>
            <a:lvl1pPr>
              <a:defRPr/>
            </a:lvl1pPr>
          </a:lstStyle>
          <a:p>
            <a:fld id="{AB5C198F-330E-4DDD-8B2E-83667E47178E}" type="slidenum">
              <a:rPr lang="en-US" altLang="en-US"/>
              <a:pPr/>
              <a:t>‹#›</a:t>
            </a:fld>
            <a:endParaRPr lang="en-US" altLang="en-US"/>
          </a:p>
        </p:txBody>
      </p:sp>
    </p:spTree>
    <p:extLst>
      <p:ext uri="{BB962C8B-B14F-4D97-AF65-F5344CB8AC3E}">
        <p14:creationId xmlns:p14="http://schemas.microsoft.com/office/powerpoint/2010/main" val="1869386924"/>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12AB297B-A788-419D-A67F-015DC57A9064}"/>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 xmlns:a16="http://schemas.microsoft.com/office/drawing/2014/main" id="{A4F5BF5E-8BE8-49B2-A007-6BA1824DD6ED}"/>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 xmlns:a16="http://schemas.microsoft.com/office/drawing/2014/main" id="{B0634F0F-4E85-4AD9-A66B-754DF4267308}"/>
              </a:ext>
            </a:extLst>
          </p:cNvPr>
          <p:cNvSpPr>
            <a:spLocks noGrp="1"/>
          </p:cNvSpPr>
          <p:nvPr>
            <p:ph type="dt" sz="half" idx="10"/>
          </p:nvPr>
        </p:nvSpPr>
        <p:spPr/>
        <p:txBody>
          <a:bodyPr/>
          <a:lstStyle/>
          <a:p>
            <a:fld id="{F5549839-E8FA-4D0D-8069-009FB87F7686}" type="datetimeFigureOut">
              <a:rPr lang="en-US" smtClean="0"/>
              <a:t>11/5/2021</a:t>
            </a:fld>
            <a:endParaRPr lang="en-US"/>
          </a:p>
        </p:txBody>
      </p:sp>
      <p:sp>
        <p:nvSpPr>
          <p:cNvPr id="5" name="Footer Placeholder 4">
            <a:extLst>
              <a:ext uri="{FF2B5EF4-FFF2-40B4-BE49-F238E27FC236}">
                <a16:creationId xmlns="" xmlns:a16="http://schemas.microsoft.com/office/drawing/2014/main" id="{DC47923F-C25F-4848-B3A3-197807BA45A1}"/>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 xmlns:a16="http://schemas.microsoft.com/office/drawing/2014/main" id="{68FFFFD8-9AE3-4E6C-AF4B-DD543EC52BB1}"/>
              </a:ext>
            </a:extLst>
          </p:cNvPr>
          <p:cNvSpPr>
            <a:spLocks noGrp="1"/>
          </p:cNvSpPr>
          <p:nvPr>
            <p:ph type="sldNum" sz="quarter" idx="12"/>
          </p:nvPr>
        </p:nvSpPr>
        <p:spPr/>
        <p:txBody>
          <a:bodyPr/>
          <a:lstStyle/>
          <a:p>
            <a:fld id="{96B925BF-854F-46E6-8783-23274A731F29}" type="slidenum">
              <a:rPr lang="en-US" smtClean="0"/>
              <a:t>‹#›</a:t>
            </a:fld>
            <a:endParaRPr lang="en-US"/>
          </a:p>
        </p:txBody>
      </p:sp>
    </p:spTree>
    <p:extLst>
      <p:ext uri="{BB962C8B-B14F-4D97-AF65-F5344CB8AC3E}">
        <p14:creationId xmlns:p14="http://schemas.microsoft.com/office/powerpoint/2010/main" val="31707983"/>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54B15F54-3ABC-47FF-A466-117AD0C13F9D}"/>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 xmlns:a16="http://schemas.microsoft.com/office/drawing/2014/main" id="{F904316E-FA87-4611-9243-EE5EB1C9B8A6}"/>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 xmlns:a16="http://schemas.microsoft.com/office/drawing/2014/main" id="{CAB9C624-CC71-432A-94FE-15C02DE32776}"/>
              </a:ext>
            </a:extLst>
          </p:cNvPr>
          <p:cNvSpPr>
            <a:spLocks noGrp="1"/>
          </p:cNvSpPr>
          <p:nvPr>
            <p:ph type="dt" sz="half" idx="10"/>
          </p:nvPr>
        </p:nvSpPr>
        <p:spPr/>
        <p:txBody>
          <a:bodyPr/>
          <a:lstStyle/>
          <a:p>
            <a:fld id="{F5549839-E8FA-4D0D-8069-009FB87F7686}" type="datetimeFigureOut">
              <a:rPr lang="en-US" smtClean="0"/>
              <a:t>11/5/2021</a:t>
            </a:fld>
            <a:endParaRPr lang="en-US"/>
          </a:p>
        </p:txBody>
      </p:sp>
      <p:sp>
        <p:nvSpPr>
          <p:cNvPr id="5" name="Footer Placeholder 4">
            <a:extLst>
              <a:ext uri="{FF2B5EF4-FFF2-40B4-BE49-F238E27FC236}">
                <a16:creationId xmlns="" xmlns:a16="http://schemas.microsoft.com/office/drawing/2014/main" id="{92C059B0-D55B-4ACE-80FC-E2E0C3AA1007}"/>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 xmlns:a16="http://schemas.microsoft.com/office/drawing/2014/main" id="{6F1D56B9-798B-445B-8B16-2024B82072BF}"/>
              </a:ext>
            </a:extLst>
          </p:cNvPr>
          <p:cNvSpPr>
            <a:spLocks noGrp="1"/>
          </p:cNvSpPr>
          <p:nvPr>
            <p:ph type="sldNum" sz="quarter" idx="12"/>
          </p:nvPr>
        </p:nvSpPr>
        <p:spPr/>
        <p:txBody>
          <a:bodyPr/>
          <a:lstStyle/>
          <a:p>
            <a:fld id="{96B925BF-854F-46E6-8783-23274A731F29}" type="slidenum">
              <a:rPr lang="en-US" smtClean="0"/>
              <a:t>‹#›</a:t>
            </a:fld>
            <a:endParaRPr lang="en-US"/>
          </a:p>
        </p:txBody>
      </p:sp>
    </p:spTree>
    <p:extLst>
      <p:ext uri="{BB962C8B-B14F-4D97-AF65-F5344CB8AC3E}">
        <p14:creationId xmlns:p14="http://schemas.microsoft.com/office/powerpoint/2010/main" val="1052023413"/>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622262C8-B4A4-4ADE-A7A8-4A87C679B836}"/>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 xmlns:a16="http://schemas.microsoft.com/office/drawing/2014/main" id="{9945D772-FA50-4AAD-ABD1-858F7C3CC746}"/>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 xmlns:a16="http://schemas.microsoft.com/office/drawing/2014/main" id="{66625FCC-4E8A-429A-AB99-0871966326E1}"/>
              </a:ext>
            </a:extLst>
          </p:cNvPr>
          <p:cNvSpPr>
            <a:spLocks noGrp="1"/>
          </p:cNvSpPr>
          <p:nvPr>
            <p:ph type="dt" sz="half" idx="10"/>
          </p:nvPr>
        </p:nvSpPr>
        <p:spPr/>
        <p:txBody>
          <a:bodyPr/>
          <a:lstStyle/>
          <a:p>
            <a:fld id="{F5549839-E8FA-4D0D-8069-009FB87F7686}" type="datetimeFigureOut">
              <a:rPr lang="en-US" smtClean="0"/>
              <a:t>11/5/2021</a:t>
            </a:fld>
            <a:endParaRPr lang="en-US"/>
          </a:p>
        </p:txBody>
      </p:sp>
      <p:sp>
        <p:nvSpPr>
          <p:cNvPr id="5" name="Footer Placeholder 4">
            <a:extLst>
              <a:ext uri="{FF2B5EF4-FFF2-40B4-BE49-F238E27FC236}">
                <a16:creationId xmlns="" xmlns:a16="http://schemas.microsoft.com/office/drawing/2014/main" id="{9DF75BF2-8372-41C5-9547-B1CE98DDCBE8}"/>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 xmlns:a16="http://schemas.microsoft.com/office/drawing/2014/main" id="{3C66EB69-F8A0-4CEA-AE80-4B41763C66C0}"/>
              </a:ext>
            </a:extLst>
          </p:cNvPr>
          <p:cNvSpPr>
            <a:spLocks noGrp="1"/>
          </p:cNvSpPr>
          <p:nvPr>
            <p:ph type="sldNum" sz="quarter" idx="12"/>
          </p:nvPr>
        </p:nvSpPr>
        <p:spPr/>
        <p:txBody>
          <a:bodyPr/>
          <a:lstStyle/>
          <a:p>
            <a:fld id="{96B925BF-854F-46E6-8783-23274A731F29}" type="slidenum">
              <a:rPr lang="en-US" smtClean="0"/>
              <a:t>‹#›</a:t>
            </a:fld>
            <a:endParaRPr lang="en-US"/>
          </a:p>
        </p:txBody>
      </p:sp>
    </p:spTree>
    <p:extLst>
      <p:ext uri="{BB962C8B-B14F-4D97-AF65-F5344CB8AC3E}">
        <p14:creationId xmlns:p14="http://schemas.microsoft.com/office/powerpoint/2010/main" val="2353250141"/>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6D259EC0-ED7B-4482-BCCA-DF9A3B7A77DC}"/>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 xmlns:a16="http://schemas.microsoft.com/office/drawing/2014/main" id="{33797D08-E641-4AA7-8232-0744EA009011}"/>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 xmlns:a16="http://schemas.microsoft.com/office/drawing/2014/main" id="{72C3AA32-F192-44CD-AB82-6E238A7DF808}"/>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 xmlns:a16="http://schemas.microsoft.com/office/drawing/2014/main" id="{FA3E6B44-2C77-4701-A623-4C7DAF037FFD}"/>
              </a:ext>
            </a:extLst>
          </p:cNvPr>
          <p:cNvSpPr>
            <a:spLocks noGrp="1"/>
          </p:cNvSpPr>
          <p:nvPr>
            <p:ph type="dt" sz="half" idx="10"/>
          </p:nvPr>
        </p:nvSpPr>
        <p:spPr/>
        <p:txBody>
          <a:bodyPr/>
          <a:lstStyle/>
          <a:p>
            <a:fld id="{F5549839-E8FA-4D0D-8069-009FB87F7686}" type="datetimeFigureOut">
              <a:rPr lang="en-US" smtClean="0"/>
              <a:t>11/5/2021</a:t>
            </a:fld>
            <a:endParaRPr lang="en-US"/>
          </a:p>
        </p:txBody>
      </p:sp>
      <p:sp>
        <p:nvSpPr>
          <p:cNvPr id="6" name="Footer Placeholder 5">
            <a:extLst>
              <a:ext uri="{FF2B5EF4-FFF2-40B4-BE49-F238E27FC236}">
                <a16:creationId xmlns="" xmlns:a16="http://schemas.microsoft.com/office/drawing/2014/main" id="{7324C876-90FB-4968-A8A3-BA62EE08848E}"/>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 xmlns:a16="http://schemas.microsoft.com/office/drawing/2014/main" id="{7538D202-AA99-4317-8109-0EE198AA781A}"/>
              </a:ext>
            </a:extLst>
          </p:cNvPr>
          <p:cNvSpPr>
            <a:spLocks noGrp="1"/>
          </p:cNvSpPr>
          <p:nvPr>
            <p:ph type="sldNum" sz="quarter" idx="12"/>
          </p:nvPr>
        </p:nvSpPr>
        <p:spPr/>
        <p:txBody>
          <a:bodyPr/>
          <a:lstStyle/>
          <a:p>
            <a:fld id="{96B925BF-854F-46E6-8783-23274A731F29}" type="slidenum">
              <a:rPr lang="en-US" smtClean="0"/>
              <a:t>‹#›</a:t>
            </a:fld>
            <a:endParaRPr lang="en-US"/>
          </a:p>
        </p:txBody>
      </p:sp>
    </p:spTree>
    <p:extLst>
      <p:ext uri="{BB962C8B-B14F-4D97-AF65-F5344CB8AC3E}">
        <p14:creationId xmlns:p14="http://schemas.microsoft.com/office/powerpoint/2010/main" val="682487148"/>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E6E3E071-2904-4A19-8340-C71E27443734}"/>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 xmlns:a16="http://schemas.microsoft.com/office/drawing/2014/main" id="{C2A6F521-5A26-47DD-9293-214FBD8DFF32}"/>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 xmlns:a16="http://schemas.microsoft.com/office/drawing/2014/main" id="{E6DA8C51-DD81-4EB8-85AB-539ED2B2125D}"/>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 xmlns:a16="http://schemas.microsoft.com/office/drawing/2014/main" id="{B9F0E9D5-F235-44C3-8097-642948CA60D3}"/>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 xmlns:a16="http://schemas.microsoft.com/office/drawing/2014/main" id="{9AB18EE3-7B4B-4FC0-BF01-A3D42FDB4B0B}"/>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 xmlns:a16="http://schemas.microsoft.com/office/drawing/2014/main" id="{74066C1F-65C9-4306-9780-B8E69BFD4623}"/>
              </a:ext>
            </a:extLst>
          </p:cNvPr>
          <p:cNvSpPr>
            <a:spLocks noGrp="1"/>
          </p:cNvSpPr>
          <p:nvPr>
            <p:ph type="dt" sz="half" idx="10"/>
          </p:nvPr>
        </p:nvSpPr>
        <p:spPr/>
        <p:txBody>
          <a:bodyPr/>
          <a:lstStyle/>
          <a:p>
            <a:fld id="{F5549839-E8FA-4D0D-8069-009FB87F7686}" type="datetimeFigureOut">
              <a:rPr lang="en-US" smtClean="0"/>
              <a:t>11/5/2021</a:t>
            </a:fld>
            <a:endParaRPr lang="en-US"/>
          </a:p>
        </p:txBody>
      </p:sp>
      <p:sp>
        <p:nvSpPr>
          <p:cNvPr id="8" name="Footer Placeholder 7">
            <a:extLst>
              <a:ext uri="{FF2B5EF4-FFF2-40B4-BE49-F238E27FC236}">
                <a16:creationId xmlns="" xmlns:a16="http://schemas.microsoft.com/office/drawing/2014/main" id="{0AFCE01D-EF99-4A03-A400-71E2D863ABE2}"/>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 xmlns:a16="http://schemas.microsoft.com/office/drawing/2014/main" id="{39B779F4-F38B-490E-B3E6-50E759CCE454}"/>
              </a:ext>
            </a:extLst>
          </p:cNvPr>
          <p:cNvSpPr>
            <a:spLocks noGrp="1"/>
          </p:cNvSpPr>
          <p:nvPr>
            <p:ph type="sldNum" sz="quarter" idx="12"/>
          </p:nvPr>
        </p:nvSpPr>
        <p:spPr/>
        <p:txBody>
          <a:bodyPr/>
          <a:lstStyle/>
          <a:p>
            <a:fld id="{96B925BF-854F-46E6-8783-23274A731F29}" type="slidenum">
              <a:rPr lang="en-US" smtClean="0"/>
              <a:t>‹#›</a:t>
            </a:fld>
            <a:endParaRPr lang="en-US"/>
          </a:p>
        </p:txBody>
      </p:sp>
    </p:spTree>
    <p:extLst>
      <p:ext uri="{BB962C8B-B14F-4D97-AF65-F5344CB8AC3E}">
        <p14:creationId xmlns:p14="http://schemas.microsoft.com/office/powerpoint/2010/main" val="2576195895"/>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CEFD82A2-57A3-4253-AFFF-C21AB4F395FB}"/>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 xmlns:a16="http://schemas.microsoft.com/office/drawing/2014/main" id="{046F9696-25EB-45A5-9456-66FCCF9660D8}"/>
              </a:ext>
            </a:extLst>
          </p:cNvPr>
          <p:cNvSpPr>
            <a:spLocks noGrp="1"/>
          </p:cNvSpPr>
          <p:nvPr>
            <p:ph type="dt" sz="half" idx="10"/>
          </p:nvPr>
        </p:nvSpPr>
        <p:spPr/>
        <p:txBody>
          <a:bodyPr/>
          <a:lstStyle/>
          <a:p>
            <a:fld id="{F5549839-E8FA-4D0D-8069-009FB87F7686}" type="datetimeFigureOut">
              <a:rPr lang="en-US" smtClean="0"/>
              <a:t>11/5/2021</a:t>
            </a:fld>
            <a:endParaRPr lang="en-US"/>
          </a:p>
        </p:txBody>
      </p:sp>
      <p:sp>
        <p:nvSpPr>
          <p:cNvPr id="4" name="Footer Placeholder 3">
            <a:extLst>
              <a:ext uri="{FF2B5EF4-FFF2-40B4-BE49-F238E27FC236}">
                <a16:creationId xmlns="" xmlns:a16="http://schemas.microsoft.com/office/drawing/2014/main" id="{4D0969FE-1B2C-423E-8645-CC20F7813DC2}"/>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 xmlns:a16="http://schemas.microsoft.com/office/drawing/2014/main" id="{7C739C37-B89F-4FDD-B6A0-B91AFD7D5182}"/>
              </a:ext>
            </a:extLst>
          </p:cNvPr>
          <p:cNvSpPr>
            <a:spLocks noGrp="1"/>
          </p:cNvSpPr>
          <p:nvPr>
            <p:ph type="sldNum" sz="quarter" idx="12"/>
          </p:nvPr>
        </p:nvSpPr>
        <p:spPr/>
        <p:txBody>
          <a:bodyPr/>
          <a:lstStyle/>
          <a:p>
            <a:fld id="{96B925BF-854F-46E6-8783-23274A731F29}" type="slidenum">
              <a:rPr lang="en-US" smtClean="0"/>
              <a:t>‹#›</a:t>
            </a:fld>
            <a:endParaRPr lang="en-US"/>
          </a:p>
        </p:txBody>
      </p:sp>
    </p:spTree>
    <p:extLst>
      <p:ext uri="{BB962C8B-B14F-4D97-AF65-F5344CB8AC3E}">
        <p14:creationId xmlns:p14="http://schemas.microsoft.com/office/powerpoint/2010/main" val="2304274865"/>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 xmlns:a16="http://schemas.microsoft.com/office/drawing/2014/main" id="{6D01BC9E-3AA6-4412-9968-4A5FB302677E}"/>
              </a:ext>
            </a:extLst>
          </p:cNvPr>
          <p:cNvSpPr>
            <a:spLocks noGrp="1"/>
          </p:cNvSpPr>
          <p:nvPr>
            <p:ph type="dt" sz="half" idx="10"/>
          </p:nvPr>
        </p:nvSpPr>
        <p:spPr/>
        <p:txBody>
          <a:bodyPr/>
          <a:lstStyle/>
          <a:p>
            <a:fld id="{F5549839-E8FA-4D0D-8069-009FB87F7686}" type="datetimeFigureOut">
              <a:rPr lang="en-US" smtClean="0"/>
              <a:t>11/5/2021</a:t>
            </a:fld>
            <a:endParaRPr lang="en-US"/>
          </a:p>
        </p:txBody>
      </p:sp>
      <p:sp>
        <p:nvSpPr>
          <p:cNvPr id="3" name="Footer Placeholder 2">
            <a:extLst>
              <a:ext uri="{FF2B5EF4-FFF2-40B4-BE49-F238E27FC236}">
                <a16:creationId xmlns="" xmlns:a16="http://schemas.microsoft.com/office/drawing/2014/main" id="{F7B58450-52F5-4B47-B9A4-AEE5590A4E33}"/>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 xmlns:a16="http://schemas.microsoft.com/office/drawing/2014/main" id="{C250AA41-AAB0-459D-8936-7921F3E6D66A}"/>
              </a:ext>
            </a:extLst>
          </p:cNvPr>
          <p:cNvSpPr>
            <a:spLocks noGrp="1"/>
          </p:cNvSpPr>
          <p:nvPr>
            <p:ph type="sldNum" sz="quarter" idx="12"/>
          </p:nvPr>
        </p:nvSpPr>
        <p:spPr/>
        <p:txBody>
          <a:bodyPr/>
          <a:lstStyle/>
          <a:p>
            <a:fld id="{96B925BF-854F-46E6-8783-23274A731F29}" type="slidenum">
              <a:rPr lang="en-US" smtClean="0"/>
              <a:t>‹#›</a:t>
            </a:fld>
            <a:endParaRPr lang="en-US"/>
          </a:p>
        </p:txBody>
      </p:sp>
    </p:spTree>
    <p:extLst>
      <p:ext uri="{BB962C8B-B14F-4D97-AF65-F5344CB8AC3E}">
        <p14:creationId xmlns:p14="http://schemas.microsoft.com/office/powerpoint/2010/main" val="3058321208"/>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25F980B3-87D1-4F86-881D-709C98896D3E}"/>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 xmlns:a16="http://schemas.microsoft.com/office/drawing/2014/main" id="{11949812-CE02-4D1D-9B9F-A47EF529EB2A}"/>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 xmlns:a16="http://schemas.microsoft.com/office/drawing/2014/main" id="{C8E9CF62-ED24-4075-9FB7-D02025D3171C}"/>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 xmlns:a16="http://schemas.microsoft.com/office/drawing/2014/main" id="{64014618-B87D-4640-BE62-76388D8CF4E8}"/>
              </a:ext>
            </a:extLst>
          </p:cNvPr>
          <p:cNvSpPr>
            <a:spLocks noGrp="1"/>
          </p:cNvSpPr>
          <p:nvPr>
            <p:ph type="dt" sz="half" idx="10"/>
          </p:nvPr>
        </p:nvSpPr>
        <p:spPr/>
        <p:txBody>
          <a:bodyPr/>
          <a:lstStyle/>
          <a:p>
            <a:fld id="{F5549839-E8FA-4D0D-8069-009FB87F7686}" type="datetimeFigureOut">
              <a:rPr lang="en-US" smtClean="0"/>
              <a:t>11/5/2021</a:t>
            </a:fld>
            <a:endParaRPr lang="en-US"/>
          </a:p>
        </p:txBody>
      </p:sp>
      <p:sp>
        <p:nvSpPr>
          <p:cNvPr id="6" name="Footer Placeholder 5">
            <a:extLst>
              <a:ext uri="{FF2B5EF4-FFF2-40B4-BE49-F238E27FC236}">
                <a16:creationId xmlns="" xmlns:a16="http://schemas.microsoft.com/office/drawing/2014/main" id="{71DFC4F4-C775-4178-82A0-8F886E2321D1}"/>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 xmlns:a16="http://schemas.microsoft.com/office/drawing/2014/main" id="{DEB88340-137F-457B-9515-9E1276EBE78B}"/>
              </a:ext>
            </a:extLst>
          </p:cNvPr>
          <p:cNvSpPr>
            <a:spLocks noGrp="1"/>
          </p:cNvSpPr>
          <p:nvPr>
            <p:ph type="sldNum" sz="quarter" idx="12"/>
          </p:nvPr>
        </p:nvSpPr>
        <p:spPr/>
        <p:txBody>
          <a:bodyPr/>
          <a:lstStyle/>
          <a:p>
            <a:fld id="{96B925BF-854F-46E6-8783-23274A731F29}" type="slidenum">
              <a:rPr lang="en-US" smtClean="0"/>
              <a:t>‹#›</a:t>
            </a:fld>
            <a:endParaRPr lang="en-US"/>
          </a:p>
        </p:txBody>
      </p:sp>
    </p:spTree>
    <p:extLst>
      <p:ext uri="{BB962C8B-B14F-4D97-AF65-F5344CB8AC3E}">
        <p14:creationId xmlns:p14="http://schemas.microsoft.com/office/powerpoint/2010/main" val="2929595713"/>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0FE1757B-B0CF-4A07-AD18-179FC5D14D36}"/>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 xmlns:a16="http://schemas.microsoft.com/office/drawing/2014/main" id="{DD97DAF3-388E-4239-BC70-EAA91DCCC2B5}"/>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 xmlns:a16="http://schemas.microsoft.com/office/drawing/2014/main" id="{5F05C82A-A91C-49AE-A07B-31213776E6A1}"/>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 xmlns:a16="http://schemas.microsoft.com/office/drawing/2014/main" id="{9296D3F6-EE0B-4CA1-A5B8-CBD2F99AD71D}"/>
              </a:ext>
            </a:extLst>
          </p:cNvPr>
          <p:cNvSpPr>
            <a:spLocks noGrp="1"/>
          </p:cNvSpPr>
          <p:nvPr>
            <p:ph type="dt" sz="half" idx="10"/>
          </p:nvPr>
        </p:nvSpPr>
        <p:spPr/>
        <p:txBody>
          <a:bodyPr/>
          <a:lstStyle/>
          <a:p>
            <a:fld id="{F5549839-E8FA-4D0D-8069-009FB87F7686}" type="datetimeFigureOut">
              <a:rPr lang="en-US" smtClean="0"/>
              <a:t>11/5/2021</a:t>
            </a:fld>
            <a:endParaRPr lang="en-US"/>
          </a:p>
        </p:txBody>
      </p:sp>
      <p:sp>
        <p:nvSpPr>
          <p:cNvPr id="6" name="Footer Placeholder 5">
            <a:extLst>
              <a:ext uri="{FF2B5EF4-FFF2-40B4-BE49-F238E27FC236}">
                <a16:creationId xmlns="" xmlns:a16="http://schemas.microsoft.com/office/drawing/2014/main" id="{D4CF4721-AEF6-4DF7-A716-51AA334C2DF3}"/>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 xmlns:a16="http://schemas.microsoft.com/office/drawing/2014/main" id="{084E7479-2BC3-4CC5-B835-FBE6A7D6C3BD}"/>
              </a:ext>
            </a:extLst>
          </p:cNvPr>
          <p:cNvSpPr>
            <a:spLocks noGrp="1"/>
          </p:cNvSpPr>
          <p:nvPr>
            <p:ph type="sldNum" sz="quarter" idx="12"/>
          </p:nvPr>
        </p:nvSpPr>
        <p:spPr/>
        <p:txBody>
          <a:bodyPr/>
          <a:lstStyle/>
          <a:p>
            <a:fld id="{96B925BF-854F-46E6-8783-23274A731F29}" type="slidenum">
              <a:rPr lang="en-US" smtClean="0"/>
              <a:t>‹#›</a:t>
            </a:fld>
            <a:endParaRPr lang="en-US"/>
          </a:p>
        </p:txBody>
      </p:sp>
    </p:spTree>
    <p:extLst>
      <p:ext uri="{BB962C8B-B14F-4D97-AF65-F5344CB8AC3E}">
        <p14:creationId xmlns:p14="http://schemas.microsoft.com/office/powerpoint/2010/main" val="1823004049"/>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DF27E733-0D7A-4644-8120-BE5969133F29}"/>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 xmlns:a16="http://schemas.microsoft.com/office/drawing/2014/main" id="{9749E6D1-66A3-4D7C-99AE-30EC8CBCE995}"/>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 xmlns:a16="http://schemas.microsoft.com/office/drawing/2014/main" id="{DD3A762C-BE57-4D1C-AA4C-A2397F1C379E}"/>
              </a:ext>
            </a:extLst>
          </p:cNvPr>
          <p:cNvSpPr>
            <a:spLocks noGrp="1"/>
          </p:cNvSpPr>
          <p:nvPr>
            <p:ph type="dt" sz="half" idx="10"/>
          </p:nvPr>
        </p:nvSpPr>
        <p:spPr/>
        <p:txBody>
          <a:bodyPr/>
          <a:lstStyle/>
          <a:p>
            <a:fld id="{F5549839-E8FA-4D0D-8069-009FB87F7686}" type="datetimeFigureOut">
              <a:rPr lang="en-US" smtClean="0"/>
              <a:t>11/5/2021</a:t>
            </a:fld>
            <a:endParaRPr lang="en-US"/>
          </a:p>
        </p:txBody>
      </p:sp>
      <p:sp>
        <p:nvSpPr>
          <p:cNvPr id="5" name="Footer Placeholder 4">
            <a:extLst>
              <a:ext uri="{FF2B5EF4-FFF2-40B4-BE49-F238E27FC236}">
                <a16:creationId xmlns="" xmlns:a16="http://schemas.microsoft.com/office/drawing/2014/main" id="{BFFDDC74-FE1A-4480-BC2B-5B71265ECFDC}"/>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 xmlns:a16="http://schemas.microsoft.com/office/drawing/2014/main" id="{BFA054D4-0562-48F5-8CAD-6F9C740A5722}"/>
              </a:ext>
            </a:extLst>
          </p:cNvPr>
          <p:cNvSpPr>
            <a:spLocks noGrp="1"/>
          </p:cNvSpPr>
          <p:nvPr>
            <p:ph type="sldNum" sz="quarter" idx="12"/>
          </p:nvPr>
        </p:nvSpPr>
        <p:spPr/>
        <p:txBody>
          <a:bodyPr/>
          <a:lstStyle/>
          <a:p>
            <a:fld id="{96B925BF-854F-46E6-8783-23274A731F29}" type="slidenum">
              <a:rPr lang="en-US" smtClean="0"/>
              <a:t>‹#›</a:t>
            </a:fld>
            <a:endParaRPr lang="en-US"/>
          </a:p>
        </p:txBody>
      </p:sp>
    </p:spTree>
    <p:extLst>
      <p:ext uri="{BB962C8B-B14F-4D97-AF65-F5344CB8AC3E}">
        <p14:creationId xmlns:p14="http://schemas.microsoft.com/office/powerpoint/2010/main" val="3034976720"/>
      </p:ext>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 xmlns:a16="http://schemas.microsoft.com/office/drawing/2014/main" id="{ABC2F725-D7D0-4496-836D-4B498535E45D}"/>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 xmlns:a16="http://schemas.microsoft.com/office/drawing/2014/main" id="{D38D0287-BE4F-4576-B03E-7BA6F538B643}"/>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 xmlns:a16="http://schemas.microsoft.com/office/drawing/2014/main" id="{0ACABAAC-7EF3-4627-9A75-56C2A155C950}"/>
              </a:ext>
            </a:extLst>
          </p:cNvPr>
          <p:cNvSpPr>
            <a:spLocks noGrp="1"/>
          </p:cNvSpPr>
          <p:nvPr>
            <p:ph type="dt" sz="half" idx="10"/>
          </p:nvPr>
        </p:nvSpPr>
        <p:spPr/>
        <p:txBody>
          <a:bodyPr/>
          <a:lstStyle/>
          <a:p>
            <a:fld id="{F5549839-E8FA-4D0D-8069-009FB87F7686}" type="datetimeFigureOut">
              <a:rPr lang="en-US" smtClean="0"/>
              <a:t>11/5/2021</a:t>
            </a:fld>
            <a:endParaRPr lang="en-US"/>
          </a:p>
        </p:txBody>
      </p:sp>
      <p:sp>
        <p:nvSpPr>
          <p:cNvPr id="5" name="Footer Placeholder 4">
            <a:extLst>
              <a:ext uri="{FF2B5EF4-FFF2-40B4-BE49-F238E27FC236}">
                <a16:creationId xmlns="" xmlns:a16="http://schemas.microsoft.com/office/drawing/2014/main" id="{E6F40388-6DC3-4D3A-B070-AFF76DE57787}"/>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 xmlns:a16="http://schemas.microsoft.com/office/drawing/2014/main" id="{794DAD2E-8F87-4A2C-B730-496D6A635229}"/>
              </a:ext>
            </a:extLst>
          </p:cNvPr>
          <p:cNvSpPr>
            <a:spLocks noGrp="1"/>
          </p:cNvSpPr>
          <p:nvPr>
            <p:ph type="sldNum" sz="quarter" idx="12"/>
          </p:nvPr>
        </p:nvSpPr>
        <p:spPr/>
        <p:txBody>
          <a:bodyPr/>
          <a:lstStyle/>
          <a:p>
            <a:fld id="{96B925BF-854F-46E6-8783-23274A731F29}" type="slidenum">
              <a:rPr lang="en-US" smtClean="0"/>
              <a:t>‹#›</a:t>
            </a:fld>
            <a:endParaRPr lang="en-US"/>
          </a:p>
        </p:txBody>
      </p:sp>
    </p:spTree>
    <p:extLst>
      <p:ext uri="{BB962C8B-B14F-4D97-AF65-F5344CB8AC3E}">
        <p14:creationId xmlns:p14="http://schemas.microsoft.com/office/powerpoint/2010/main" val="1177914273"/>
      </p:ext>
    </p:extLst>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p:cNvSpPr>
            <a:spLocks noGrp="1"/>
          </p:cNvSpPr>
          <p:nvPr>
            <p:ph type="dt" sz="half" idx="10"/>
          </p:nvPr>
        </p:nvSpPr>
        <p:spPr/>
        <p:txBody>
          <a:bodyPr/>
          <a:lstStyle/>
          <a:p>
            <a:fld id="{1EF12785-33DF-4977-938A-C329920AE389}" type="datetimeFigureOut">
              <a:rPr lang="en-US" smtClean="0"/>
              <a:t>11/5/2021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8B8CEF2-6435-4DCB-B4E8-A38703C89275}" type="slidenum">
              <a:rPr lang="en-US" smtClean="0"/>
              <a:t>‹#›</a:t>
            </a:fld>
            <a:endParaRPr lang="en-US"/>
          </a:p>
        </p:txBody>
      </p:sp>
    </p:spTree>
    <p:extLst>
      <p:ext uri="{BB962C8B-B14F-4D97-AF65-F5344CB8AC3E}">
        <p14:creationId xmlns:p14="http://schemas.microsoft.com/office/powerpoint/2010/main" val="3977101115"/>
      </p:ext>
    </p:extLst>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EF12785-33DF-4977-938A-C329920AE389}" type="datetimeFigureOut">
              <a:rPr lang="en-US" smtClean="0"/>
              <a:t>11/5/2021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8B8CEF2-6435-4DCB-B4E8-A38703C89275}" type="slidenum">
              <a:rPr lang="en-US" smtClean="0"/>
              <a:t>‹#›</a:t>
            </a:fld>
            <a:endParaRPr lang="en-US"/>
          </a:p>
        </p:txBody>
      </p:sp>
    </p:spTree>
    <p:extLst>
      <p:ext uri="{BB962C8B-B14F-4D97-AF65-F5344CB8AC3E}">
        <p14:creationId xmlns:p14="http://schemas.microsoft.com/office/powerpoint/2010/main" val="279556772"/>
      </p:ext>
    </p:extLst>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1EF12785-33DF-4977-938A-C329920AE389}" type="datetimeFigureOut">
              <a:rPr lang="en-US" smtClean="0"/>
              <a:t>11/5/2021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8B8CEF2-6435-4DCB-B4E8-A38703C89275}" type="slidenum">
              <a:rPr lang="en-US" smtClean="0"/>
              <a:t>‹#›</a:t>
            </a:fld>
            <a:endParaRPr lang="en-US"/>
          </a:p>
        </p:txBody>
      </p:sp>
    </p:spTree>
    <p:extLst>
      <p:ext uri="{BB962C8B-B14F-4D97-AF65-F5344CB8AC3E}">
        <p14:creationId xmlns:p14="http://schemas.microsoft.com/office/powerpoint/2010/main" val="984210722"/>
      </p:ext>
    </p:extLst>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838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72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1EF12785-33DF-4977-938A-C329920AE389}" type="datetimeFigureOut">
              <a:rPr lang="en-US" smtClean="0"/>
              <a:t>11/5/2021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38B8CEF2-6435-4DCB-B4E8-A38703C89275}" type="slidenum">
              <a:rPr lang="en-US" smtClean="0"/>
              <a:t>‹#›</a:t>
            </a:fld>
            <a:endParaRPr lang="en-US"/>
          </a:p>
        </p:txBody>
      </p:sp>
    </p:spTree>
    <p:extLst>
      <p:ext uri="{BB962C8B-B14F-4D97-AF65-F5344CB8AC3E}">
        <p14:creationId xmlns:p14="http://schemas.microsoft.com/office/powerpoint/2010/main" val="4190002221"/>
      </p:ext>
    </p:extLst>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1EF12785-33DF-4977-938A-C329920AE389}" type="datetimeFigureOut">
              <a:rPr lang="en-US" smtClean="0"/>
              <a:t>11/5/2021</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38B8CEF2-6435-4DCB-B4E8-A38703C89275}" type="slidenum">
              <a:rPr lang="en-US" smtClean="0"/>
              <a:t>‹#›</a:t>
            </a:fld>
            <a:endParaRPr lang="en-US"/>
          </a:p>
        </p:txBody>
      </p:sp>
    </p:spTree>
    <p:extLst>
      <p:ext uri="{BB962C8B-B14F-4D97-AF65-F5344CB8AC3E}">
        <p14:creationId xmlns:p14="http://schemas.microsoft.com/office/powerpoint/2010/main" val="3834887522"/>
      </p:ext>
    </p:extLst>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1EF12785-33DF-4977-938A-C329920AE389}" type="datetimeFigureOut">
              <a:rPr lang="en-US" smtClean="0"/>
              <a:t>11/5/2021</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38B8CEF2-6435-4DCB-B4E8-A38703C89275}" type="slidenum">
              <a:rPr lang="en-US" smtClean="0"/>
              <a:t>‹#›</a:t>
            </a:fld>
            <a:endParaRPr lang="en-US"/>
          </a:p>
        </p:txBody>
      </p:sp>
    </p:spTree>
    <p:extLst>
      <p:ext uri="{BB962C8B-B14F-4D97-AF65-F5344CB8AC3E}">
        <p14:creationId xmlns:p14="http://schemas.microsoft.com/office/powerpoint/2010/main" val="2154807468"/>
      </p:ext>
    </p:extLst>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EF12785-33DF-4977-938A-C329920AE389}" type="datetimeFigureOut">
              <a:rPr lang="en-US" smtClean="0"/>
              <a:t>11/5/2021</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38B8CEF2-6435-4DCB-B4E8-A38703C89275}" type="slidenum">
              <a:rPr lang="en-US" smtClean="0"/>
              <a:t>‹#›</a:t>
            </a:fld>
            <a:endParaRPr lang="en-US"/>
          </a:p>
        </p:txBody>
      </p:sp>
    </p:spTree>
    <p:extLst>
      <p:ext uri="{BB962C8B-B14F-4D97-AF65-F5344CB8AC3E}">
        <p14:creationId xmlns:p14="http://schemas.microsoft.com/office/powerpoint/2010/main" val="4108958032"/>
      </p:ext>
    </p:extLst>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1EF12785-33DF-4977-938A-C329920AE389}" type="datetimeFigureOut">
              <a:rPr lang="en-US" smtClean="0"/>
              <a:t>11/5/2021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38B8CEF2-6435-4DCB-B4E8-A38703C89275}" type="slidenum">
              <a:rPr lang="en-US" smtClean="0"/>
              <a:t>‹#›</a:t>
            </a:fld>
            <a:endParaRPr lang="en-US"/>
          </a:p>
        </p:txBody>
      </p:sp>
    </p:spTree>
    <p:extLst>
      <p:ext uri="{BB962C8B-B14F-4D97-AF65-F5344CB8AC3E}">
        <p14:creationId xmlns:p14="http://schemas.microsoft.com/office/powerpoint/2010/main" val="3162649113"/>
      </p:ext>
    </p:extLst>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1EF12785-33DF-4977-938A-C329920AE389}" type="datetimeFigureOut">
              <a:rPr lang="en-US" smtClean="0"/>
              <a:t>11/5/2021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38B8CEF2-6435-4DCB-B4E8-A38703C89275}" type="slidenum">
              <a:rPr lang="en-US" smtClean="0"/>
              <a:t>‹#›</a:t>
            </a:fld>
            <a:endParaRPr lang="en-US"/>
          </a:p>
        </p:txBody>
      </p:sp>
    </p:spTree>
    <p:extLst>
      <p:ext uri="{BB962C8B-B14F-4D97-AF65-F5344CB8AC3E}">
        <p14:creationId xmlns:p14="http://schemas.microsoft.com/office/powerpoint/2010/main" val="2813819017"/>
      </p:ext>
    </p:extLst>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EF12785-33DF-4977-938A-C329920AE389}" type="datetimeFigureOut">
              <a:rPr lang="en-US" smtClean="0"/>
              <a:t>11/5/2021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8B8CEF2-6435-4DCB-B4E8-A38703C89275}" type="slidenum">
              <a:rPr lang="en-US" smtClean="0"/>
              <a:t>‹#›</a:t>
            </a:fld>
            <a:endParaRPr lang="en-US"/>
          </a:p>
        </p:txBody>
      </p:sp>
    </p:spTree>
    <p:extLst>
      <p:ext uri="{BB962C8B-B14F-4D97-AF65-F5344CB8AC3E}">
        <p14:creationId xmlns:p14="http://schemas.microsoft.com/office/powerpoint/2010/main" val="2915633150"/>
      </p:ext>
    </p:extLst>
  </p:cSld>
  <p:clrMapOvr>
    <a:masterClrMapping/>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EF12785-33DF-4977-938A-C329920AE389}" type="datetimeFigureOut">
              <a:rPr lang="en-US" smtClean="0"/>
              <a:t>11/5/2021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8B8CEF2-6435-4DCB-B4E8-A38703C89275}" type="slidenum">
              <a:rPr lang="en-US" smtClean="0"/>
              <a:t>‹#›</a:t>
            </a:fld>
            <a:endParaRPr lang="en-US"/>
          </a:p>
        </p:txBody>
      </p:sp>
    </p:spTree>
    <p:extLst>
      <p:ext uri="{BB962C8B-B14F-4D97-AF65-F5344CB8AC3E}">
        <p14:creationId xmlns:p14="http://schemas.microsoft.com/office/powerpoint/2010/main" val="31260820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e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theme" Target="../theme/theme2.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slideLayout" Target="../slideLayouts/slideLayout23.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31.xml"/><Relationship Id="rId3" Type="http://schemas.openxmlformats.org/officeDocument/2006/relationships/slideLayout" Target="../slideLayouts/slideLayout26.xml"/><Relationship Id="rId7" Type="http://schemas.openxmlformats.org/officeDocument/2006/relationships/slideLayout" Target="../slideLayouts/slideLayout30.xml"/><Relationship Id="rId12" Type="http://schemas.openxmlformats.org/officeDocument/2006/relationships/theme" Target="../theme/theme3.xml"/><Relationship Id="rId2" Type="http://schemas.openxmlformats.org/officeDocument/2006/relationships/slideLayout" Target="../slideLayouts/slideLayout25.xml"/><Relationship Id="rId1" Type="http://schemas.openxmlformats.org/officeDocument/2006/relationships/slideLayout" Target="../slideLayouts/slideLayout24.xml"/><Relationship Id="rId6" Type="http://schemas.openxmlformats.org/officeDocument/2006/relationships/slideLayout" Target="../slideLayouts/slideLayout29.xml"/><Relationship Id="rId11" Type="http://schemas.openxmlformats.org/officeDocument/2006/relationships/slideLayout" Target="../slideLayouts/slideLayout34.xml"/><Relationship Id="rId5" Type="http://schemas.openxmlformats.org/officeDocument/2006/relationships/slideLayout" Target="../slideLayouts/slideLayout28.xml"/><Relationship Id="rId10" Type="http://schemas.openxmlformats.org/officeDocument/2006/relationships/slideLayout" Target="../slideLayouts/slideLayout33.xml"/><Relationship Id="rId4" Type="http://schemas.openxmlformats.org/officeDocument/2006/relationships/slideLayout" Target="../slideLayouts/slideLayout27.xml"/><Relationship Id="rId9" Type="http://schemas.openxmlformats.org/officeDocument/2006/relationships/slideLayout" Target="../slideLayouts/slideLayout32.xml"/></Relationships>
</file>

<file path=ppt/slideMasters/_rels/slideMaster4.xml.rels><?xml version="1.0" encoding="UTF-8" standalone="yes"?>
<Relationships xmlns="http://schemas.openxmlformats.org/package/2006/relationships"><Relationship Id="rId8" Type="http://schemas.openxmlformats.org/officeDocument/2006/relationships/slideLayout" Target="../slideLayouts/slideLayout42.xml"/><Relationship Id="rId13" Type="http://schemas.openxmlformats.org/officeDocument/2006/relationships/image" Target="../media/image1.jpeg"/><Relationship Id="rId3" Type="http://schemas.openxmlformats.org/officeDocument/2006/relationships/slideLayout" Target="../slideLayouts/slideLayout37.xml"/><Relationship Id="rId7" Type="http://schemas.openxmlformats.org/officeDocument/2006/relationships/slideLayout" Target="../slideLayouts/slideLayout41.xml"/><Relationship Id="rId12" Type="http://schemas.openxmlformats.org/officeDocument/2006/relationships/theme" Target="../theme/theme4.xml"/><Relationship Id="rId2" Type="http://schemas.openxmlformats.org/officeDocument/2006/relationships/slideLayout" Target="../slideLayouts/slideLayout36.xml"/><Relationship Id="rId1" Type="http://schemas.openxmlformats.org/officeDocument/2006/relationships/slideLayout" Target="../slideLayouts/slideLayout35.xml"/><Relationship Id="rId6" Type="http://schemas.openxmlformats.org/officeDocument/2006/relationships/slideLayout" Target="../slideLayouts/slideLayout40.xml"/><Relationship Id="rId11" Type="http://schemas.openxmlformats.org/officeDocument/2006/relationships/slideLayout" Target="../slideLayouts/slideLayout45.xml"/><Relationship Id="rId5" Type="http://schemas.openxmlformats.org/officeDocument/2006/relationships/slideLayout" Target="../slideLayouts/slideLayout39.xml"/><Relationship Id="rId10" Type="http://schemas.openxmlformats.org/officeDocument/2006/relationships/slideLayout" Target="../slideLayouts/slideLayout44.xml"/><Relationship Id="rId4" Type="http://schemas.openxmlformats.org/officeDocument/2006/relationships/slideLayout" Target="../slideLayouts/slideLayout38.xml"/><Relationship Id="rId9" Type="http://schemas.openxmlformats.org/officeDocument/2006/relationships/slideLayout" Target="../slideLayouts/slideLayout43.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1">
          <a:blip r:embed="rId13"/>
          <a:srcRect/>
          <a:tile tx="0" ty="0" sx="100000" sy="100000" flip="none" algn="tl"/>
        </a:blipFill>
        <a:effectLst/>
      </p:bgPr>
    </p:bg>
    <p:spTree>
      <p:nvGrpSpPr>
        <p:cNvPr id="1" name=""/>
        <p:cNvGrpSpPr/>
        <p:nvPr/>
      </p:nvGrpSpPr>
      <p:grpSpPr>
        <a:xfrm>
          <a:off x="0" y="0"/>
          <a:ext cx="0" cy="0"/>
          <a:chOff x="0" y="0"/>
          <a:chExt cx="0" cy="0"/>
        </a:xfrm>
      </p:grpSpPr>
      <p:sp>
        <p:nvSpPr>
          <p:cNvPr id="2" name="Title Placeholder 1">
            <a:extLst>
              <a:ext uri="{FF2B5EF4-FFF2-40B4-BE49-F238E27FC236}">
                <a16:creationId xmlns="" xmlns:a16="http://schemas.microsoft.com/office/drawing/2014/main" id="{DC8E6E29-8B70-422C-9C38-E64F1EBA12F8}"/>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 xmlns:a16="http://schemas.microsoft.com/office/drawing/2014/main" id="{E7BE8727-DD57-4B4A-B43A-D16E7DF452D8}"/>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 xmlns:a16="http://schemas.microsoft.com/office/drawing/2014/main" id="{B0C8249C-B9C5-482E-85A4-9948703F2FAD}"/>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F46151EE-33F8-4B1A-8C09-882DBB78034D}" type="datetimeFigureOut">
              <a:rPr lang="en-US" smtClean="0"/>
              <a:t>11/5/2021</a:t>
            </a:fld>
            <a:endParaRPr lang="en-US"/>
          </a:p>
        </p:txBody>
      </p:sp>
      <p:sp>
        <p:nvSpPr>
          <p:cNvPr id="5" name="Footer Placeholder 4">
            <a:extLst>
              <a:ext uri="{FF2B5EF4-FFF2-40B4-BE49-F238E27FC236}">
                <a16:creationId xmlns="" xmlns:a16="http://schemas.microsoft.com/office/drawing/2014/main" id="{64BE8A0A-E451-4D28-A999-163AD6D55439}"/>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 xmlns:a16="http://schemas.microsoft.com/office/drawing/2014/main" id="{C1A1C968-0FC2-44FF-946A-1211B0C9DB87}"/>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D3D99222-5874-44B6-A0D2-DC92B7C9850A}" type="slidenum">
              <a:rPr lang="en-US" smtClean="0"/>
              <a:t>‹#›</a:t>
            </a:fld>
            <a:endParaRPr lang="en-US"/>
          </a:p>
        </p:txBody>
      </p:sp>
    </p:spTree>
    <p:extLst>
      <p:ext uri="{BB962C8B-B14F-4D97-AF65-F5344CB8AC3E}">
        <p14:creationId xmlns:p14="http://schemas.microsoft.com/office/powerpoint/2010/main" val="1037083251"/>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Title Placeholder 1">
            <a:extLst>
              <a:ext uri="{FF2B5EF4-FFF2-40B4-BE49-F238E27FC236}">
                <a16:creationId xmlns="" xmlns:a16="http://schemas.microsoft.com/office/drawing/2014/main" id="{BD49D6FD-BAAA-4C97-BC31-C52CE76DAC04}"/>
              </a:ext>
            </a:extLst>
          </p:cNvPr>
          <p:cNvSpPr>
            <a:spLocks noGrp="1"/>
          </p:cNvSpPr>
          <p:nvPr>
            <p:ph type="title"/>
          </p:nvPr>
        </p:nvSpPr>
        <p:spPr bwMode="auto">
          <a:xfrm>
            <a:off x="609600" y="274638"/>
            <a:ext cx="109728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1027" name="Text Placeholder 2">
            <a:extLst>
              <a:ext uri="{FF2B5EF4-FFF2-40B4-BE49-F238E27FC236}">
                <a16:creationId xmlns="" xmlns:a16="http://schemas.microsoft.com/office/drawing/2014/main" id="{E484FA0C-C0AA-445C-8D50-A8386B4C31DC}"/>
              </a:ext>
            </a:extLst>
          </p:cNvPr>
          <p:cNvSpPr>
            <a:spLocks noGrp="1"/>
          </p:cNvSpPr>
          <p:nvPr>
            <p:ph type="body" idx="1"/>
          </p:nvPr>
        </p:nvSpPr>
        <p:spPr bwMode="auto">
          <a:xfrm>
            <a:off x="609600" y="1600201"/>
            <a:ext cx="109728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a:extLst>
              <a:ext uri="{FF2B5EF4-FFF2-40B4-BE49-F238E27FC236}">
                <a16:creationId xmlns="" xmlns:a16="http://schemas.microsoft.com/office/drawing/2014/main" id="{DF0B2A10-7F05-4AC2-8FE3-A2E52FF28B8D}"/>
              </a:ext>
            </a:extLst>
          </p:cNvPr>
          <p:cNvSpPr>
            <a:spLocks noGrp="1"/>
          </p:cNvSpPr>
          <p:nvPr>
            <p:ph type="dt" sz="half" idx="2"/>
          </p:nvPr>
        </p:nvSpPr>
        <p:spPr>
          <a:xfrm>
            <a:off x="609600" y="6356351"/>
            <a:ext cx="28448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pPr>
              <a:defRPr/>
            </a:pPr>
            <a:endParaRPr lang="en-US"/>
          </a:p>
        </p:txBody>
      </p:sp>
      <p:sp>
        <p:nvSpPr>
          <p:cNvPr id="5" name="Footer Placeholder 4">
            <a:extLst>
              <a:ext uri="{FF2B5EF4-FFF2-40B4-BE49-F238E27FC236}">
                <a16:creationId xmlns="" xmlns:a16="http://schemas.microsoft.com/office/drawing/2014/main" id="{AB53F541-087F-4E57-B1CC-E4C46FBC2AAD}"/>
              </a:ext>
            </a:extLst>
          </p:cNvPr>
          <p:cNvSpPr>
            <a:spLocks noGrp="1"/>
          </p:cNvSpPr>
          <p:nvPr>
            <p:ph type="ftr" sz="quarter" idx="3"/>
          </p:nvPr>
        </p:nvSpPr>
        <p:spPr>
          <a:xfrm>
            <a:off x="4165600" y="6356351"/>
            <a:ext cx="3860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pPr>
              <a:defRPr/>
            </a:pPr>
            <a:endParaRPr lang="en-US"/>
          </a:p>
        </p:txBody>
      </p:sp>
      <p:sp>
        <p:nvSpPr>
          <p:cNvPr id="6" name="Slide Number Placeholder 5">
            <a:extLst>
              <a:ext uri="{FF2B5EF4-FFF2-40B4-BE49-F238E27FC236}">
                <a16:creationId xmlns="" xmlns:a16="http://schemas.microsoft.com/office/drawing/2014/main" id="{BC48091E-C555-48B6-90A1-C3D31357D987}"/>
              </a:ext>
            </a:extLst>
          </p:cNvPr>
          <p:cNvSpPr>
            <a:spLocks noGrp="1"/>
          </p:cNvSpPr>
          <p:nvPr>
            <p:ph type="sldNum" sz="quarter" idx="4"/>
          </p:nvPr>
        </p:nvSpPr>
        <p:spPr>
          <a:xfrm>
            <a:off x="8737600" y="6356351"/>
            <a:ext cx="28448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defRPr>
            </a:lvl1pPr>
          </a:lstStyle>
          <a:p>
            <a:fld id="{1057F2F9-2A73-4309-B067-1C2FF817E441}" type="slidenum">
              <a:rPr lang="en-US" altLang="en-US"/>
              <a:pPr/>
              <a:t>‹#›</a:t>
            </a:fld>
            <a:endParaRPr lang="en-US" altLang="en-US"/>
          </a:p>
        </p:txBody>
      </p:sp>
    </p:spTree>
    <p:extLst>
      <p:ext uri="{BB962C8B-B14F-4D97-AF65-F5344CB8AC3E}">
        <p14:creationId xmlns:p14="http://schemas.microsoft.com/office/powerpoint/2010/main" val="2502418061"/>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 xmlns:a16="http://schemas.microsoft.com/office/drawing/2014/main" id="{D94EDF23-30FF-4D50-A8A2-AC180EFB2DE2}"/>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 xmlns:a16="http://schemas.microsoft.com/office/drawing/2014/main" id="{246B5202-3ABD-4A50-8500-79ADBA975061}"/>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 xmlns:a16="http://schemas.microsoft.com/office/drawing/2014/main" id="{84F93B86-F10B-4391-A3A4-21EBDDF963CD}"/>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F5549839-E8FA-4D0D-8069-009FB87F7686}" type="datetimeFigureOut">
              <a:rPr lang="en-US" smtClean="0"/>
              <a:t>11/5/2021</a:t>
            </a:fld>
            <a:endParaRPr lang="en-US"/>
          </a:p>
        </p:txBody>
      </p:sp>
      <p:sp>
        <p:nvSpPr>
          <p:cNvPr id="5" name="Footer Placeholder 4">
            <a:extLst>
              <a:ext uri="{FF2B5EF4-FFF2-40B4-BE49-F238E27FC236}">
                <a16:creationId xmlns="" xmlns:a16="http://schemas.microsoft.com/office/drawing/2014/main" id="{CA83CA5B-90D9-4DFA-AD2A-94A3571C25F9}"/>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 xmlns:a16="http://schemas.microsoft.com/office/drawing/2014/main" id="{FE38BF27-A34B-4687-B442-B5B7937B3008}"/>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96B925BF-854F-46E6-8783-23274A731F29}" type="slidenum">
              <a:rPr lang="en-US" smtClean="0"/>
              <a:t>‹#›</a:t>
            </a:fld>
            <a:endParaRPr lang="en-US"/>
          </a:p>
        </p:txBody>
      </p:sp>
    </p:spTree>
    <p:extLst>
      <p:ext uri="{BB962C8B-B14F-4D97-AF65-F5344CB8AC3E}">
        <p14:creationId xmlns:p14="http://schemas.microsoft.com/office/powerpoint/2010/main" val="1643480338"/>
      </p:ext>
    </p:extLst>
  </p:cSld>
  <p:clrMap bg1="lt1" tx1="dk1" bg2="lt2" tx2="dk2" accent1="accent1" accent2="accent2" accent3="accent3" accent4="accent4" accent5="accent5" accent6="accent6" hlink="hlink" folHlink="folHlink"/>
  <p:sldLayoutIdLst>
    <p:sldLayoutId id="2147483674" r:id="rId1"/>
    <p:sldLayoutId id="2147483675" r:id="rId2"/>
    <p:sldLayoutId id="2147483676" r:id="rId3"/>
    <p:sldLayoutId id="2147483677" r:id="rId4"/>
    <p:sldLayoutId id="2147483678" r:id="rId5"/>
    <p:sldLayoutId id="2147483679" r:id="rId6"/>
    <p:sldLayoutId id="2147483680" r:id="rId7"/>
    <p:sldLayoutId id="2147483681" r:id="rId8"/>
    <p:sldLayoutId id="2147483682" r:id="rId9"/>
    <p:sldLayoutId id="2147483683" r:id="rId10"/>
    <p:sldLayoutId id="2147483684"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cSld>
    <p:bg>
      <p:bgPr>
        <a:blipFill dpi="0" rotWithShape="1">
          <a:blip r:embed="rId13"/>
          <a:srcRect/>
          <a:tile tx="0" ty="0" sx="100000" sy="100000" flip="none" algn="tl"/>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EF12785-33DF-4977-938A-C329920AE389}" type="datetimeFigureOut">
              <a:rPr lang="en-US" smtClean="0"/>
              <a:t>11/5/2021</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38B8CEF2-6435-4DCB-B4E8-A38703C89275}" type="slidenum">
              <a:rPr lang="en-US" smtClean="0"/>
              <a:t>‹#›</a:t>
            </a:fld>
            <a:endParaRPr lang="en-US"/>
          </a:p>
        </p:txBody>
      </p:sp>
    </p:spTree>
    <p:extLst>
      <p:ext uri="{BB962C8B-B14F-4D97-AF65-F5344CB8AC3E}">
        <p14:creationId xmlns:p14="http://schemas.microsoft.com/office/powerpoint/2010/main" val="150831134"/>
      </p:ext>
    </p:extLst>
  </p:cSld>
  <p:clrMap bg1="lt1" tx1="dk1" bg2="lt2" tx2="dk2" accent1="accent1" accent2="accent2" accent3="accent3" accent4="accent4" accent5="accent5" accent6="accent6" hlink="hlink" folHlink="folHlink"/>
  <p:sldLayoutIdLst>
    <p:sldLayoutId id="2147483686" r:id="rId1"/>
    <p:sldLayoutId id="2147483687" r:id="rId2"/>
    <p:sldLayoutId id="2147483688" r:id="rId3"/>
    <p:sldLayoutId id="2147483689" r:id="rId4"/>
    <p:sldLayoutId id="2147483690" r:id="rId5"/>
    <p:sldLayoutId id="2147483691" r:id="rId6"/>
    <p:sldLayoutId id="2147483692" r:id="rId7"/>
    <p:sldLayoutId id="2147483693" r:id="rId8"/>
    <p:sldLayoutId id="2147483694" r:id="rId9"/>
    <p:sldLayoutId id="2147483695" r:id="rId10"/>
    <p:sldLayoutId id="2147483696"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jp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jp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25.xml"/></Relationships>
</file>

<file path=ppt/slides/_rels/slide10.xml.rels><?xml version="1.0" encoding="UTF-8" standalone="yes"?>
<Relationships xmlns="http://schemas.openxmlformats.org/package/2006/relationships"><Relationship Id="rId3" Type="http://schemas.openxmlformats.org/officeDocument/2006/relationships/image" Target="../media/image9.gif"/><Relationship Id="rId2" Type="http://schemas.openxmlformats.org/officeDocument/2006/relationships/image" Target="../media/image8.jpeg"/><Relationship Id="rId1" Type="http://schemas.openxmlformats.org/officeDocument/2006/relationships/slideLayout" Target="../slideLayouts/slideLayout25.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14.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image" Target="../media/image10.jpeg"/><Relationship Id="rId1" Type="http://schemas.openxmlformats.org/officeDocument/2006/relationships/slideLayout" Target="../slideLayouts/slideLayout13.xml"/></Relationships>
</file>

<file path=ppt/slides/_rels/slide15.xml.rels><?xml version="1.0" encoding="UTF-8" standalone="yes"?>
<Relationships xmlns="http://schemas.openxmlformats.org/package/2006/relationships"><Relationship Id="rId2" Type="http://schemas.openxmlformats.org/officeDocument/2006/relationships/image" Target="../media/image12.jpe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image" Target="../media/image13.png"/><Relationship Id="rId1" Type="http://schemas.openxmlformats.org/officeDocument/2006/relationships/slideLayout" Target="../slideLayouts/slideLayout36.xml"/></Relationships>
</file>

<file path=ppt/slides/_rels/slide18.xml.rels><?xml version="1.0" encoding="UTF-8" standalone="yes"?>
<Relationships xmlns="http://schemas.openxmlformats.org/package/2006/relationships"><Relationship Id="rId2" Type="http://schemas.openxmlformats.org/officeDocument/2006/relationships/image" Target="../media/image14.jpg"/><Relationship Id="rId1" Type="http://schemas.openxmlformats.org/officeDocument/2006/relationships/slideLayout" Target="../slideLayouts/slideLayout3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 xmlns:a16="http://schemas.microsoft.com/office/drawing/2014/main" id="{630068E1-137F-4572-B626-698932DBD6C7}"/>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1"/>
            <a:ext cx="12192000" cy="6970643"/>
          </a:xfrm>
          <a:prstGeom prst="rect">
            <a:avLst/>
          </a:prstGeom>
        </p:spPr>
      </p:pic>
      <p:pic>
        <p:nvPicPr>
          <p:cNvPr id="6" name="Picture 5">
            <a:extLst>
              <a:ext uri="{FF2B5EF4-FFF2-40B4-BE49-F238E27FC236}">
                <a16:creationId xmlns="" xmlns:a16="http://schemas.microsoft.com/office/drawing/2014/main" id="{5FBDAD60-1096-45CF-9D16-8F92B39DBBF7}"/>
              </a:ext>
            </a:extLst>
          </p:cNvPr>
          <p:cNvPicPr>
            <a:picLocks noChangeAspect="1"/>
          </p:cNvPicPr>
          <p:nvPr/>
        </p:nvPicPr>
        <p:blipFill>
          <a:blip r:embed="rId3"/>
          <a:stretch>
            <a:fillRect/>
          </a:stretch>
        </p:blipFill>
        <p:spPr>
          <a:xfrm>
            <a:off x="4943234" y="3734545"/>
            <a:ext cx="8242506" cy="4212701"/>
          </a:xfrm>
          <a:prstGeom prst="rect">
            <a:avLst/>
          </a:prstGeom>
        </p:spPr>
      </p:pic>
    </p:spTree>
    <p:extLst>
      <p:ext uri="{BB962C8B-B14F-4D97-AF65-F5344CB8AC3E}">
        <p14:creationId xmlns:p14="http://schemas.microsoft.com/office/powerpoint/2010/main" val="611883071"/>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 xmlns:a16="http://schemas.microsoft.com/office/drawing/2014/main" id="{8F2E20CC-D5B2-4E5A-80CB-1C9B11A8442C}"/>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pic>
        <p:nvPicPr>
          <p:cNvPr id="8" name="Picture 7">
            <a:extLst>
              <a:ext uri="{FF2B5EF4-FFF2-40B4-BE49-F238E27FC236}">
                <a16:creationId xmlns="" xmlns:a16="http://schemas.microsoft.com/office/drawing/2014/main" id="{95995AB7-1F06-4D76-9E5D-CB8494D8417C}"/>
              </a:ext>
            </a:extLst>
          </p:cNvPr>
          <p:cNvPicPr>
            <a:picLocks noChangeAspect="1"/>
          </p:cNvPicPr>
          <p:nvPr/>
        </p:nvPicPr>
        <p:blipFill>
          <a:blip r:embed="rId3"/>
          <a:stretch>
            <a:fillRect/>
          </a:stretch>
        </p:blipFill>
        <p:spPr>
          <a:xfrm>
            <a:off x="1651475" y="1745766"/>
            <a:ext cx="9419136" cy="2494930"/>
          </a:xfrm>
          <a:prstGeom prst="rect">
            <a:avLst/>
          </a:prstGeom>
        </p:spPr>
      </p:pic>
    </p:spTree>
    <p:extLst>
      <p:ext uri="{BB962C8B-B14F-4D97-AF65-F5344CB8AC3E}">
        <p14:creationId xmlns:p14="http://schemas.microsoft.com/office/powerpoint/2010/main" val="43774150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8"/>
                                        </p:tgtEl>
                                        <p:attrNameLst>
                                          <p:attrName>style.visibility</p:attrName>
                                        </p:attrNameLst>
                                      </p:cBhvr>
                                      <p:to>
                                        <p:strVal val="visible"/>
                                      </p:to>
                                    </p:set>
                                    <p:anim calcmode="lin" valueType="num">
                                      <p:cBhvr>
                                        <p:cTn id="7" dur="500" fill="hold"/>
                                        <p:tgtEl>
                                          <p:spTgt spid="8"/>
                                        </p:tgtEl>
                                        <p:attrNameLst>
                                          <p:attrName>ppt_w</p:attrName>
                                        </p:attrNameLst>
                                      </p:cBhvr>
                                      <p:tavLst>
                                        <p:tav tm="0">
                                          <p:val>
                                            <p:fltVal val="0"/>
                                          </p:val>
                                        </p:tav>
                                        <p:tav tm="100000">
                                          <p:val>
                                            <p:strVal val="#ppt_w"/>
                                          </p:val>
                                        </p:tav>
                                      </p:tavLst>
                                    </p:anim>
                                    <p:anim calcmode="lin" valueType="num">
                                      <p:cBhvr>
                                        <p:cTn id="8" dur="500" fill="hold"/>
                                        <p:tgtEl>
                                          <p:spTgt spid="8"/>
                                        </p:tgtEl>
                                        <p:attrNameLst>
                                          <p:attrName>ppt_h</p:attrName>
                                        </p:attrNameLst>
                                      </p:cBhvr>
                                      <p:tavLst>
                                        <p:tav tm="0">
                                          <p:val>
                                            <p:fltVal val="0"/>
                                          </p:val>
                                        </p:tav>
                                        <p:tav tm="100000">
                                          <p:val>
                                            <p:strVal val="#ppt_h"/>
                                          </p:val>
                                        </p:tav>
                                      </p:tavLst>
                                    </p:anim>
                                    <p:animEffect transition="in" filter="fade">
                                      <p:cBhvr>
                                        <p:cTn id="9"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a:extLst>
              <a:ext uri="{FF2B5EF4-FFF2-40B4-BE49-F238E27FC236}">
                <a16:creationId xmlns="" xmlns:a16="http://schemas.microsoft.com/office/drawing/2014/main" id="{A2C275A2-A0F7-43AE-922D-A6F9F120AB47}"/>
              </a:ext>
            </a:extLst>
          </p:cNvPr>
          <p:cNvSpPr txBox="1">
            <a:spLocks noChangeArrowheads="1"/>
          </p:cNvSpPr>
          <p:nvPr/>
        </p:nvSpPr>
        <p:spPr bwMode="auto">
          <a:xfrm>
            <a:off x="145774" y="1745973"/>
            <a:ext cx="11403497" cy="367416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609600" indent="-609600" algn="just" eaLnBrk="1" hangingPunct="1">
              <a:spcBef>
                <a:spcPts val="1800"/>
              </a:spcBef>
              <a:spcAft>
                <a:spcPts val="1800"/>
              </a:spcAft>
              <a:buFont typeface="Wingdings" panose="05000000000000000000" pitchFamily="2" charset="2"/>
              <a:buNone/>
            </a:pPr>
            <a:r>
              <a:rPr lang="en-US" altLang="en-US" sz="2800" b="1" dirty="0">
                <a:latin typeface="Times New Roman" panose="02020603050405020304" pitchFamily="18" charset="0"/>
                <a:cs typeface="Times New Roman" panose="02020603050405020304" pitchFamily="18" charset="0"/>
              </a:rPr>
              <a:t>a</a:t>
            </a:r>
            <a:r>
              <a:rPr lang="en-US" altLang="en-US" sz="2800" b="1">
                <a:latin typeface="Times New Roman" panose="02020603050405020304" pitchFamily="18" charset="0"/>
                <a:cs typeface="Times New Roman" panose="02020603050405020304" pitchFamily="18" charset="0"/>
              </a:rPr>
              <a:t>/</a:t>
            </a:r>
            <a:r>
              <a:rPr lang="en-US" altLang="en-US" sz="2400" b="1">
                <a:solidFill>
                  <a:srgbClr val="0000E2"/>
                </a:solidFill>
                <a:latin typeface="Times New Roman" panose="02020603050405020304" pitchFamily="18" charset="0"/>
                <a:cs typeface="Times New Roman" panose="02020603050405020304" pitchFamily="18" charset="0"/>
              </a:rPr>
              <a:t>   </a:t>
            </a:r>
            <a:r>
              <a:rPr lang="en-US" altLang="en-US" sz="2400" b="1">
                <a:latin typeface="Times New Roman" panose="02020603050405020304" pitchFamily="18" charset="0"/>
                <a:cs typeface="Times New Roman" panose="02020603050405020304" pitchFamily="18" charset="0"/>
              </a:rPr>
              <a:t>      </a:t>
            </a:r>
            <a:r>
              <a:rPr lang="en-US" altLang="en-US" sz="2400" b="1" smtClean="0">
                <a:latin typeface="Times New Roman" panose="02020603050405020304" pitchFamily="18" charset="0"/>
                <a:cs typeface="Times New Roman" panose="02020603050405020304" pitchFamily="18" charset="0"/>
              </a:rPr>
              <a:t>(1) </a:t>
            </a:r>
            <a:r>
              <a:rPr lang="en-US" altLang="en-US" sz="2400" b="1" dirty="0">
                <a:latin typeface="Times New Roman" panose="02020603050405020304" pitchFamily="18" charset="0"/>
                <a:cs typeface="Times New Roman" panose="02020603050405020304" pitchFamily="18" charset="0"/>
              </a:rPr>
              <a:t>“Chao </a:t>
            </a:r>
            <a:r>
              <a:rPr lang="en-US" altLang="en-US" sz="2400" b="1" dirty="0" err="1">
                <a:latin typeface="Times New Roman" panose="02020603050405020304" pitchFamily="18" charset="0"/>
                <a:cs typeface="Times New Roman" panose="02020603050405020304" pitchFamily="18" charset="0"/>
              </a:rPr>
              <a:t>ôi</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Đối</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với</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những</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người</a:t>
            </a:r>
            <a:r>
              <a:rPr lang="en-US" altLang="en-US" sz="2400" b="1" dirty="0">
                <a:latin typeface="Times New Roman" panose="02020603050405020304" pitchFamily="18" charset="0"/>
                <a:cs typeface="Times New Roman" panose="02020603050405020304" pitchFamily="18" charset="0"/>
              </a:rPr>
              <a:t> ở </a:t>
            </a:r>
            <a:r>
              <a:rPr lang="en-US" altLang="en-US" sz="2400" b="1" dirty="0" err="1">
                <a:latin typeface="Times New Roman" panose="02020603050405020304" pitchFamily="18" charset="0"/>
                <a:cs typeface="Times New Roman" panose="02020603050405020304" pitchFamily="18" charset="0"/>
              </a:rPr>
              <a:t>quanh</a:t>
            </a:r>
            <a:r>
              <a:rPr lang="en-US" altLang="en-US" sz="2400" b="1" dirty="0">
                <a:latin typeface="Times New Roman" panose="02020603050405020304" pitchFamily="18" charset="0"/>
                <a:cs typeface="Times New Roman" panose="02020603050405020304" pitchFamily="18" charset="0"/>
              </a:rPr>
              <a:t> ta, </a:t>
            </a:r>
            <a:r>
              <a:rPr lang="en-US" altLang="en-US" sz="2400" b="1" dirty="0" err="1">
                <a:latin typeface="Times New Roman" panose="02020603050405020304" pitchFamily="18" charset="0"/>
                <a:cs typeface="Times New Roman" panose="02020603050405020304" pitchFamily="18" charset="0"/>
              </a:rPr>
              <a:t>nếu</a:t>
            </a:r>
            <a:r>
              <a:rPr lang="en-US" altLang="en-US" sz="2400" b="1" dirty="0">
                <a:latin typeface="Times New Roman" panose="02020603050405020304" pitchFamily="18" charset="0"/>
                <a:cs typeface="Times New Roman" panose="02020603050405020304" pitchFamily="18" charset="0"/>
              </a:rPr>
              <a:t> ta </a:t>
            </a:r>
            <a:r>
              <a:rPr lang="en-US" altLang="en-US" sz="2400" b="1" dirty="0" err="1">
                <a:latin typeface="Times New Roman" panose="02020603050405020304" pitchFamily="18" charset="0"/>
                <a:cs typeface="Times New Roman" panose="02020603050405020304" pitchFamily="18" charset="0"/>
              </a:rPr>
              <a:t>không</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cố</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mà</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tìm</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hiểu</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họ</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thì</a:t>
            </a:r>
            <a:r>
              <a:rPr lang="en-US" altLang="en-US" sz="2400" b="1" dirty="0">
                <a:latin typeface="Times New Roman" panose="02020603050405020304" pitchFamily="18" charset="0"/>
                <a:cs typeface="Times New Roman" panose="02020603050405020304" pitchFamily="18" charset="0"/>
              </a:rPr>
              <a:t> ta </a:t>
            </a:r>
            <a:r>
              <a:rPr lang="en-US" altLang="en-US" sz="2400" b="1" dirty="0" err="1">
                <a:latin typeface="Times New Roman" panose="02020603050405020304" pitchFamily="18" charset="0"/>
                <a:cs typeface="Times New Roman" panose="02020603050405020304" pitchFamily="18" charset="0"/>
              </a:rPr>
              <a:t>chỉ</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thấy</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họ</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gàn</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dở</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ngu</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ngốc</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bần</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tiện</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xấu</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xa</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bỉ</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ổi</a:t>
            </a:r>
            <a:r>
              <a:rPr lang="en-US" altLang="en-US" sz="2400" b="1" dirty="0">
                <a:latin typeface="Times New Roman" panose="02020603050405020304" pitchFamily="18" charset="0"/>
                <a:cs typeface="Times New Roman" panose="02020603050405020304" pitchFamily="18" charset="0"/>
              </a:rPr>
              <a:t> … </a:t>
            </a:r>
            <a:r>
              <a:rPr lang="en-US" altLang="en-US" sz="2400" b="1" dirty="0" err="1">
                <a:latin typeface="Times New Roman" panose="02020603050405020304" pitchFamily="18" charset="0"/>
                <a:cs typeface="Times New Roman" panose="02020603050405020304" pitchFamily="18" charset="0"/>
              </a:rPr>
              <a:t>toàn</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những</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cớ</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để</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cho</a:t>
            </a:r>
            <a:r>
              <a:rPr lang="en-US" altLang="en-US" sz="2400" b="1" dirty="0">
                <a:latin typeface="Times New Roman" panose="02020603050405020304" pitchFamily="18" charset="0"/>
                <a:cs typeface="Times New Roman" panose="02020603050405020304" pitchFamily="18" charset="0"/>
              </a:rPr>
              <a:t> ta </a:t>
            </a:r>
            <a:r>
              <a:rPr lang="en-US" altLang="en-US" sz="2400" b="1" dirty="0" err="1">
                <a:latin typeface="Times New Roman" panose="02020603050405020304" pitchFamily="18" charset="0"/>
                <a:cs typeface="Times New Roman" panose="02020603050405020304" pitchFamily="18" charset="0"/>
              </a:rPr>
              <a:t>tàn</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nhẫn</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không</a:t>
            </a:r>
            <a:r>
              <a:rPr lang="en-US" altLang="en-US" sz="2400" b="1" dirty="0">
                <a:latin typeface="Times New Roman" panose="02020603050405020304" pitchFamily="18" charset="0"/>
                <a:cs typeface="Times New Roman" panose="02020603050405020304" pitchFamily="18" charset="0"/>
              </a:rPr>
              <a:t> bao </a:t>
            </a:r>
            <a:r>
              <a:rPr lang="en-US" altLang="en-US" sz="2400" b="1" dirty="0" err="1">
                <a:latin typeface="Times New Roman" panose="02020603050405020304" pitchFamily="18" charset="0"/>
                <a:cs typeface="Times New Roman" panose="02020603050405020304" pitchFamily="18" charset="0"/>
              </a:rPr>
              <a:t>giờ</a:t>
            </a:r>
            <a:r>
              <a:rPr lang="en-US" altLang="en-US" sz="2400" b="1" dirty="0">
                <a:latin typeface="Times New Roman" panose="02020603050405020304" pitchFamily="18" charset="0"/>
                <a:cs typeface="Times New Roman" panose="02020603050405020304" pitchFamily="18" charset="0"/>
              </a:rPr>
              <a:t> ta </a:t>
            </a:r>
            <a:r>
              <a:rPr lang="en-US" altLang="en-US" sz="2400" b="1" dirty="0" err="1">
                <a:latin typeface="Times New Roman" panose="02020603050405020304" pitchFamily="18" charset="0"/>
                <a:cs typeface="Times New Roman" panose="02020603050405020304" pitchFamily="18" charset="0"/>
              </a:rPr>
              <a:t>thấy</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họ</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là</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người</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đáng</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thương</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không</a:t>
            </a:r>
            <a:r>
              <a:rPr lang="en-US" altLang="en-US" sz="2400" b="1" dirty="0">
                <a:latin typeface="Times New Roman" panose="02020603050405020304" pitchFamily="18" charset="0"/>
                <a:cs typeface="Times New Roman" panose="02020603050405020304" pitchFamily="18" charset="0"/>
              </a:rPr>
              <a:t> bao </a:t>
            </a:r>
            <a:r>
              <a:rPr lang="en-US" altLang="en-US" sz="2400" b="1" dirty="0" err="1">
                <a:latin typeface="Times New Roman" panose="02020603050405020304" pitchFamily="18" charset="0"/>
                <a:cs typeface="Times New Roman" panose="02020603050405020304" pitchFamily="18" charset="0"/>
              </a:rPr>
              <a:t>giờ</a:t>
            </a:r>
            <a:r>
              <a:rPr lang="en-US" altLang="en-US" sz="2400" b="1" dirty="0">
                <a:latin typeface="Times New Roman" panose="02020603050405020304" pitchFamily="18" charset="0"/>
                <a:cs typeface="Times New Roman" panose="02020603050405020304" pitchFamily="18" charset="0"/>
              </a:rPr>
              <a:t> ta </a:t>
            </a:r>
            <a:r>
              <a:rPr lang="en-US" altLang="en-US" sz="2400" b="1" err="1">
                <a:latin typeface="Times New Roman" panose="02020603050405020304" pitchFamily="18" charset="0"/>
                <a:cs typeface="Times New Roman" panose="02020603050405020304" pitchFamily="18" charset="0"/>
              </a:rPr>
              <a:t>thương</a:t>
            </a:r>
            <a:r>
              <a:rPr lang="en-US" altLang="en-US" sz="2400" b="1" smtClean="0">
                <a:latin typeface="Times New Roman" panose="02020603050405020304" pitchFamily="18" charset="0"/>
                <a:cs typeface="Times New Roman" panose="02020603050405020304" pitchFamily="18" charset="0"/>
              </a:rPr>
              <a:t>…(2) </a:t>
            </a:r>
            <a:r>
              <a:rPr lang="en-US" altLang="en-US" sz="2400" b="1" dirty="0" err="1">
                <a:latin typeface="Times New Roman" panose="02020603050405020304" pitchFamily="18" charset="0"/>
                <a:cs typeface="Times New Roman" panose="02020603050405020304" pitchFamily="18" charset="0"/>
              </a:rPr>
              <a:t>Vợ</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tôi</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không</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ác</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nhưng</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thị</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khổ</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quá</a:t>
            </a:r>
            <a:r>
              <a:rPr lang="en-US" altLang="en-US" sz="2400" b="1" dirty="0">
                <a:latin typeface="Times New Roman" panose="02020603050405020304" pitchFamily="18" charset="0"/>
                <a:cs typeface="Times New Roman" panose="02020603050405020304" pitchFamily="18" charset="0"/>
              </a:rPr>
              <a:t> </a:t>
            </a:r>
            <a:r>
              <a:rPr lang="en-US" altLang="en-US" sz="2400" b="1" err="1">
                <a:latin typeface="Times New Roman" panose="02020603050405020304" pitchFamily="18" charset="0"/>
                <a:cs typeface="Times New Roman" panose="02020603050405020304" pitchFamily="18" charset="0"/>
              </a:rPr>
              <a:t>rồi</a:t>
            </a:r>
            <a:r>
              <a:rPr lang="en-US" altLang="en-US" sz="2400" b="1" smtClean="0">
                <a:latin typeface="Times New Roman" panose="02020603050405020304" pitchFamily="18" charset="0"/>
                <a:cs typeface="Times New Roman" panose="02020603050405020304" pitchFamily="18" charset="0"/>
              </a:rPr>
              <a:t>.(3) </a:t>
            </a:r>
            <a:r>
              <a:rPr lang="en-US" altLang="en-US" sz="2400" b="1" dirty="0" err="1">
                <a:latin typeface="Times New Roman" panose="02020603050405020304" pitchFamily="18" charset="0"/>
                <a:cs typeface="Times New Roman" panose="02020603050405020304" pitchFamily="18" charset="0"/>
              </a:rPr>
              <a:t>Một</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người</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đau</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chân</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có</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lúc</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nào</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quên</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được</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cái</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chân</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đau</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của</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mình</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để</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nghĩ</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đến</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một</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cái</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gì</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khác</a:t>
            </a:r>
            <a:r>
              <a:rPr lang="en-US" altLang="en-US" sz="2400" b="1" dirty="0">
                <a:latin typeface="Times New Roman" panose="02020603050405020304" pitchFamily="18" charset="0"/>
                <a:cs typeface="Times New Roman" panose="02020603050405020304" pitchFamily="18" charset="0"/>
              </a:rPr>
              <a:t> </a:t>
            </a:r>
            <a:r>
              <a:rPr lang="en-US" altLang="en-US" sz="2400" b="1" err="1">
                <a:latin typeface="Times New Roman" panose="02020603050405020304" pitchFamily="18" charset="0"/>
                <a:cs typeface="Times New Roman" panose="02020603050405020304" pitchFamily="18" charset="0"/>
              </a:rPr>
              <a:t>đâu</a:t>
            </a:r>
            <a:r>
              <a:rPr lang="en-US" altLang="en-US" sz="2400" b="1" smtClean="0">
                <a:latin typeface="Times New Roman" panose="02020603050405020304" pitchFamily="18" charset="0"/>
                <a:cs typeface="Times New Roman" panose="02020603050405020304" pitchFamily="18" charset="0"/>
              </a:rPr>
              <a:t>?(4) </a:t>
            </a:r>
            <a:r>
              <a:rPr lang="en-US" altLang="en-US" sz="2400" b="1" dirty="0">
                <a:latin typeface="Times New Roman" panose="02020603050405020304" pitchFamily="18" charset="0"/>
                <a:cs typeface="Times New Roman" panose="02020603050405020304" pitchFamily="18" charset="0"/>
              </a:rPr>
              <a:t>Khi </a:t>
            </a:r>
            <a:r>
              <a:rPr lang="en-US" altLang="en-US" sz="2400" b="1" dirty="0" err="1">
                <a:latin typeface="Times New Roman" panose="02020603050405020304" pitchFamily="18" charset="0"/>
                <a:cs typeface="Times New Roman" panose="02020603050405020304" pitchFamily="18" charset="0"/>
              </a:rPr>
              <a:t>người</a:t>
            </a:r>
            <a:r>
              <a:rPr lang="en-US" altLang="en-US" sz="2400" b="1" dirty="0">
                <a:latin typeface="Times New Roman" panose="02020603050405020304" pitchFamily="18" charset="0"/>
                <a:cs typeface="Times New Roman" panose="02020603050405020304" pitchFamily="18" charset="0"/>
              </a:rPr>
              <a:t> ta </a:t>
            </a:r>
            <a:r>
              <a:rPr lang="en-US" altLang="en-US" sz="2400" b="1" dirty="0" err="1">
                <a:latin typeface="Times New Roman" panose="02020603050405020304" pitchFamily="18" charset="0"/>
                <a:cs typeface="Times New Roman" panose="02020603050405020304" pitchFamily="18" charset="0"/>
              </a:rPr>
              <a:t>khổ</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quá</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thì</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người</a:t>
            </a:r>
            <a:r>
              <a:rPr lang="en-US" altLang="en-US" sz="2400" b="1" dirty="0">
                <a:latin typeface="Times New Roman" panose="02020603050405020304" pitchFamily="18" charset="0"/>
                <a:cs typeface="Times New Roman" panose="02020603050405020304" pitchFamily="18" charset="0"/>
              </a:rPr>
              <a:t> ta </a:t>
            </a:r>
            <a:r>
              <a:rPr lang="en-US" altLang="en-US" sz="2400" b="1" dirty="0" err="1">
                <a:latin typeface="Times New Roman" panose="02020603050405020304" pitchFamily="18" charset="0"/>
                <a:cs typeface="Times New Roman" panose="02020603050405020304" pitchFamily="18" charset="0"/>
              </a:rPr>
              <a:t>chẳng</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còn</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gì</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nghĩ</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đến</a:t>
            </a:r>
            <a:r>
              <a:rPr lang="en-US" altLang="en-US" sz="2400" b="1" dirty="0">
                <a:latin typeface="Times New Roman" panose="02020603050405020304" pitchFamily="18" charset="0"/>
                <a:cs typeface="Times New Roman" panose="02020603050405020304" pitchFamily="18" charset="0"/>
              </a:rPr>
              <a:t> ai </a:t>
            </a:r>
            <a:r>
              <a:rPr lang="en-US" altLang="en-US" sz="2400" b="1" dirty="0" err="1">
                <a:latin typeface="Times New Roman" panose="02020603050405020304" pitchFamily="18" charset="0"/>
                <a:cs typeface="Times New Roman" panose="02020603050405020304" pitchFamily="18" charset="0"/>
              </a:rPr>
              <a:t>được</a:t>
            </a:r>
            <a:r>
              <a:rPr lang="en-US" altLang="en-US" sz="2400" b="1" dirty="0">
                <a:latin typeface="Times New Roman" panose="02020603050405020304" pitchFamily="18" charset="0"/>
                <a:cs typeface="Times New Roman" panose="02020603050405020304" pitchFamily="18" charset="0"/>
              </a:rPr>
              <a:t> </a:t>
            </a:r>
            <a:r>
              <a:rPr lang="en-US" altLang="en-US" sz="2400" b="1" err="1">
                <a:latin typeface="Times New Roman" panose="02020603050405020304" pitchFamily="18" charset="0"/>
                <a:cs typeface="Times New Roman" panose="02020603050405020304" pitchFamily="18" charset="0"/>
              </a:rPr>
              <a:t>nữa</a:t>
            </a:r>
            <a:r>
              <a:rPr lang="en-US" altLang="en-US" sz="2400" b="1" smtClean="0">
                <a:latin typeface="Times New Roman" panose="02020603050405020304" pitchFamily="18" charset="0"/>
                <a:cs typeface="Times New Roman" panose="02020603050405020304" pitchFamily="18" charset="0"/>
              </a:rPr>
              <a:t>.(5) (6)Cái </a:t>
            </a:r>
            <a:r>
              <a:rPr lang="en-US" altLang="en-US" sz="2400" b="1" dirty="0" err="1">
                <a:latin typeface="Times New Roman" panose="02020603050405020304" pitchFamily="18" charset="0"/>
                <a:cs typeface="Times New Roman" panose="02020603050405020304" pitchFamily="18" charset="0"/>
              </a:rPr>
              <a:t>bản</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tính</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tốt</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của</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người</a:t>
            </a:r>
            <a:r>
              <a:rPr lang="en-US" altLang="en-US" sz="2400" b="1" dirty="0">
                <a:latin typeface="Times New Roman" panose="02020603050405020304" pitchFamily="18" charset="0"/>
                <a:cs typeface="Times New Roman" panose="02020603050405020304" pitchFamily="18" charset="0"/>
              </a:rPr>
              <a:t> ta </a:t>
            </a:r>
            <a:r>
              <a:rPr lang="en-US" altLang="en-US" sz="2400" b="1" dirty="0" err="1">
                <a:latin typeface="Times New Roman" panose="02020603050405020304" pitchFamily="18" charset="0"/>
                <a:cs typeface="Times New Roman" panose="02020603050405020304" pitchFamily="18" charset="0"/>
              </a:rPr>
              <a:t>bị</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những</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nỗi</a:t>
            </a:r>
            <a:r>
              <a:rPr lang="en-US" altLang="en-US" sz="2400" b="1" dirty="0">
                <a:latin typeface="Times New Roman" panose="02020603050405020304" pitchFamily="18" charset="0"/>
                <a:cs typeface="Times New Roman" panose="02020603050405020304" pitchFamily="18" charset="0"/>
              </a:rPr>
              <a:t> lo </a:t>
            </a:r>
            <a:r>
              <a:rPr lang="en-US" altLang="en-US" sz="2400" b="1" dirty="0" err="1">
                <a:latin typeface="Times New Roman" panose="02020603050405020304" pitchFamily="18" charset="0"/>
                <a:cs typeface="Times New Roman" panose="02020603050405020304" pitchFamily="18" charset="0"/>
              </a:rPr>
              <a:t>lắng</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buồn</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đau</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ích</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kỉ</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che</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lấp</a:t>
            </a:r>
            <a:r>
              <a:rPr lang="en-US" altLang="en-US" sz="2400" b="1" dirty="0">
                <a:latin typeface="Times New Roman" panose="02020603050405020304" pitchFamily="18" charset="0"/>
                <a:cs typeface="Times New Roman" panose="02020603050405020304" pitchFamily="18" charset="0"/>
              </a:rPr>
              <a:t> </a:t>
            </a:r>
            <a:r>
              <a:rPr lang="en-US" altLang="en-US" sz="2400" b="1" err="1">
                <a:latin typeface="Times New Roman" panose="02020603050405020304" pitchFamily="18" charset="0"/>
                <a:cs typeface="Times New Roman" panose="02020603050405020304" pitchFamily="18" charset="0"/>
              </a:rPr>
              <a:t>mất</a:t>
            </a:r>
            <a:r>
              <a:rPr lang="en-US" altLang="en-US" sz="2400" b="1" smtClean="0">
                <a:latin typeface="Times New Roman" panose="02020603050405020304" pitchFamily="18" charset="0"/>
                <a:cs typeface="Times New Roman" panose="02020603050405020304" pitchFamily="18" charset="0"/>
              </a:rPr>
              <a:t>.(7) </a:t>
            </a:r>
            <a:r>
              <a:rPr lang="en-US" altLang="en-US" sz="2400" b="1" dirty="0" err="1">
                <a:latin typeface="Times New Roman" panose="02020603050405020304" pitchFamily="18" charset="0"/>
                <a:cs typeface="Times New Roman" panose="02020603050405020304" pitchFamily="18" charset="0"/>
              </a:rPr>
              <a:t>Tôi</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biết</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vậy</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nên</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tôi</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chỉ</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buồn</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chứ</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không</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nỡ</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giận</a:t>
            </a:r>
            <a:r>
              <a:rPr lang="en-US" altLang="en-US" sz="2400" b="1" dirty="0">
                <a:latin typeface="Times New Roman" panose="02020603050405020304" pitchFamily="18" charset="0"/>
                <a:cs typeface="Times New Roman" panose="02020603050405020304" pitchFamily="18" charset="0"/>
              </a:rPr>
              <a:t>”.</a:t>
            </a:r>
          </a:p>
          <a:p>
            <a:pPr marL="609600" indent="-609600" algn="r" eaLnBrk="1" hangingPunct="1">
              <a:lnSpc>
                <a:spcPct val="90000"/>
              </a:lnSpc>
              <a:buFont typeface="Wingdings" panose="05000000000000000000" pitchFamily="2" charset="2"/>
              <a:buNone/>
            </a:pPr>
            <a:r>
              <a:rPr lang="en-US" altLang="en-US" sz="2400" b="1" dirty="0">
                <a:latin typeface="Times New Roman" panose="02020603050405020304" pitchFamily="18" charset="0"/>
                <a:cs typeface="Times New Roman" panose="02020603050405020304" pitchFamily="18" charset="0"/>
              </a:rPr>
              <a:t>(Nam Cao – </a:t>
            </a:r>
            <a:r>
              <a:rPr lang="en-US" altLang="en-US" sz="2400" b="1" i="1" dirty="0" err="1">
                <a:latin typeface="Times New Roman" panose="02020603050405020304" pitchFamily="18" charset="0"/>
                <a:cs typeface="Times New Roman" panose="02020603050405020304" pitchFamily="18" charset="0"/>
              </a:rPr>
              <a:t>Lão</a:t>
            </a:r>
            <a:r>
              <a:rPr lang="en-US" altLang="en-US" sz="2400" b="1" i="1" dirty="0">
                <a:latin typeface="Times New Roman" panose="02020603050405020304" pitchFamily="18" charset="0"/>
                <a:cs typeface="Times New Roman" panose="02020603050405020304" pitchFamily="18" charset="0"/>
              </a:rPr>
              <a:t> </a:t>
            </a:r>
            <a:r>
              <a:rPr lang="en-US" altLang="en-US" sz="2400" b="1" i="1" dirty="0" err="1">
                <a:latin typeface="Times New Roman" panose="02020603050405020304" pitchFamily="18" charset="0"/>
                <a:cs typeface="Times New Roman" panose="02020603050405020304" pitchFamily="18" charset="0"/>
              </a:rPr>
              <a:t>Hạc</a:t>
            </a:r>
            <a:r>
              <a:rPr lang="en-US" altLang="en-US" sz="2400" b="1" dirty="0">
                <a:latin typeface="Times New Roman" panose="02020603050405020304" pitchFamily="18" charset="0"/>
                <a:cs typeface="Times New Roman" panose="02020603050405020304" pitchFamily="18" charset="0"/>
              </a:rPr>
              <a:t>)</a:t>
            </a:r>
          </a:p>
          <a:p>
            <a:pPr marL="609600" indent="-609600" eaLnBrk="1" hangingPunct="1">
              <a:lnSpc>
                <a:spcPct val="90000"/>
              </a:lnSpc>
              <a:buFont typeface="Wingdings" panose="05000000000000000000" pitchFamily="2" charset="2"/>
              <a:buNone/>
            </a:pPr>
            <a:endParaRPr lang="en-US" altLang="en-US" sz="2400" b="1" dirty="0">
              <a:latin typeface="Times New Roman" panose="02020603050405020304" pitchFamily="18" charset="0"/>
              <a:cs typeface="Times New Roman" panose="02020603050405020304" pitchFamily="18" charset="0"/>
            </a:endParaRPr>
          </a:p>
        </p:txBody>
      </p:sp>
      <p:sp>
        <p:nvSpPr>
          <p:cNvPr id="6" name="TextBox 5">
            <a:extLst>
              <a:ext uri="{FF2B5EF4-FFF2-40B4-BE49-F238E27FC236}">
                <a16:creationId xmlns="" xmlns:a16="http://schemas.microsoft.com/office/drawing/2014/main" id="{4C2989CD-123A-486B-94D4-F8CC0CEF4046}"/>
              </a:ext>
            </a:extLst>
          </p:cNvPr>
          <p:cNvSpPr txBox="1"/>
          <p:nvPr/>
        </p:nvSpPr>
        <p:spPr>
          <a:xfrm>
            <a:off x="2166731" y="217173"/>
            <a:ext cx="8660295" cy="461665"/>
          </a:xfrm>
          <a:prstGeom prst="rect">
            <a:avLst/>
          </a:prstGeom>
          <a:solidFill>
            <a:schemeClr val="accent4"/>
          </a:solidFill>
          <a:ln>
            <a:noFill/>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txBody>
          <a:bodyPr wrap="square">
            <a:spAutoFit/>
          </a:bodyPr>
          <a:lstStyle/>
          <a:p>
            <a:pPr algn="just"/>
            <a:r>
              <a:rPr lang="pt-BR" sz="2400" b="1" dirty="0">
                <a:solidFill>
                  <a:srgbClr val="FF0000"/>
                </a:solidFill>
                <a:effectLst/>
                <a:latin typeface="Times New Roman" panose="02020603050405020304" pitchFamily="18" charset="0"/>
                <a:ea typeface="Times New Roman" panose="02020603050405020304" pitchFamily="18" charset="0"/>
              </a:rPr>
              <a:t>I. TÌM HIỂU YẾU TỐ NGHỊ LUẬN TRONG VĂN BẢN TỰ SỰ</a:t>
            </a:r>
            <a:endParaRPr lang="en-US" sz="2400" dirty="0">
              <a:solidFill>
                <a:srgbClr val="FF0000"/>
              </a:solidFill>
              <a:effectLst/>
              <a:latin typeface="Times New Roman" panose="02020603050405020304" pitchFamily="18" charset="0"/>
              <a:ea typeface="Times New Roman" panose="02020603050405020304" pitchFamily="18" charset="0"/>
            </a:endParaRPr>
          </a:p>
        </p:txBody>
      </p:sp>
    </p:spTree>
    <p:extLst>
      <p:ext uri="{BB962C8B-B14F-4D97-AF65-F5344CB8AC3E}">
        <p14:creationId xmlns:p14="http://schemas.microsoft.com/office/powerpoint/2010/main" val="173119288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9"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additive="base">
                                        <p:cTn id="7" dur="500" fill="hold"/>
                                        <p:tgtEl>
                                          <p:spTgt spid="6"/>
                                        </p:tgtEl>
                                        <p:attrNameLst>
                                          <p:attrName>ppt_x</p:attrName>
                                        </p:attrNameLst>
                                      </p:cBhvr>
                                      <p:tavLst>
                                        <p:tav tm="0">
                                          <p:val>
                                            <p:strVal val="0-#ppt_w/2"/>
                                          </p:val>
                                        </p:tav>
                                        <p:tav tm="100000">
                                          <p:val>
                                            <p:strVal val="#ppt_x"/>
                                          </p:val>
                                        </p:tav>
                                      </p:tavLst>
                                    </p:anim>
                                    <p:anim calcmode="lin" valueType="num">
                                      <p:cBhvr additive="base">
                                        <p:cTn id="8" dur="500" fill="hold"/>
                                        <p:tgtEl>
                                          <p:spTgt spid="6"/>
                                        </p:tgtEl>
                                        <p:attrNameLst>
                                          <p:attrName>ppt_y</p:attrName>
                                        </p:attrNameLst>
                                      </p:cBhvr>
                                      <p:tavLst>
                                        <p:tav tm="0">
                                          <p:val>
                                            <p:strVal val="0-#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4"/>
                                        </p:tgtEl>
                                        <p:attrNameLst>
                                          <p:attrName>style.visibility</p:attrName>
                                        </p:attrNameLst>
                                      </p:cBhvr>
                                      <p:to>
                                        <p:strVal val="visible"/>
                                      </p:to>
                                    </p:set>
                                    <p:anim calcmode="lin" valueType="num">
                                      <p:cBhvr additive="base">
                                        <p:cTn id="13" dur="500" fill="hold"/>
                                        <p:tgtEl>
                                          <p:spTgt spid="4"/>
                                        </p:tgtEl>
                                        <p:attrNameLst>
                                          <p:attrName>ppt_x</p:attrName>
                                        </p:attrNameLst>
                                      </p:cBhvr>
                                      <p:tavLst>
                                        <p:tav tm="0">
                                          <p:val>
                                            <p:strVal val="#ppt_x"/>
                                          </p:val>
                                        </p:tav>
                                        <p:tav tm="100000">
                                          <p:val>
                                            <p:strVal val="#ppt_x"/>
                                          </p:val>
                                        </p:tav>
                                      </p:tavLst>
                                    </p:anim>
                                    <p:anim calcmode="lin" valueType="num">
                                      <p:cBhvr additive="base">
                                        <p:cTn id="14" dur="500" fill="hold"/>
                                        <p:tgtEl>
                                          <p:spTgt spid="4"/>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6" grpId="0" animBg="1"/>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 Box 14">
            <a:extLst>
              <a:ext uri="{FF2B5EF4-FFF2-40B4-BE49-F238E27FC236}">
                <a16:creationId xmlns="" xmlns:a16="http://schemas.microsoft.com/office/drawing/2014/main" id="{A4848B54-8C44-4E77-8E25-E5ACDFABB01F}"/>
              </a:ext>
            </a:extLst>
          </p:cNvPr>
          <p:cNvSpPr txBox="1">
            <a:spLocks noChangeArrowheads="1"/>
          </p:cNvSpPr>
          <p:nvPr/>
        </p:nvSpPr>
        <p:spPr bwMode="auto">
          <a:xfrm>
            <a:off x="3750365" y="253862"/>
            <a:ext cx="5791200" cy="65246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accent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marL="342900" indent="-342900">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eaLnBrk="0" fontAlgn="base" hangingPunct="0">
              <a:spcBef>
                <a:spcPct val="0"/>
              </a:spcBef>
              <a:spcAft>
                <a:spcPct val="0"/>
              </a:spcAft>
            </a:pPr>
            <a:r>
              <a:rPr lang="vi-VN" altLang="en-US" sz="2000" b="1" dirty="0">
                <a:solidFill>
                  <a:prstClr val="black"/>
                </a:solidFill>
                <a:latin typeface="+mj-lt"/>
                <a:cs typeface="Arial" panose="020B0604020202020204" pitchFamily="34" charset="0"/>
              </a:rPr>
              <a:t> </a:t>
            </a:r>
            <a:r>
              <a:rPr lang="en-US" altLang="en-US" sz="2000" b="1" dirty="0">
                <a:solidFill>
                  <a:prstClr val="black"/>
                </a:solidFill>
                <a:latin typeface="+mj-lt"/>
                <a:cs typeface="Arial" panose="020B0604020202020204" pitchFamily="34" charset="0"/>
              </a:rPr>
              <a:t>    </a:t>
            </a:r>
            <a:r>
              <a:rPr lang="vi-VN" altLang="en-US" sz="2000" b="1" dirty="0">
                <a:solidFill>
                  <a:prstClr val="black"/>
                </a:solidFill>
                <a:latin typeface="+mj-lt"/>
                <a:cs typeface="Arial" panose="020B0604020202020204" pitchFamily="34" charset="0"/>
              </a:rPr>
              <a:t>Thoắt trông nàng đã chào thưa:</a:t>
            </a:r>
          </a:p>
          <a:p>
            <a:pPr eaLnBrk="0" fontAlgn="base" hangingPunct="0">
              <a:spcBef>
                <a:spcPct val="0"/>
              </a:spcBef>
              <a:spcAft>
                <a:spcPct val="0"/>
              </a:spcAft>
            </a:pPr>
            <a:r>
              <a:rPr lang="vi-VN" altLang="en-US" sz="2000" b="1" dirty="0">
                <a:solidFill>
                  <a:prstClr val="black"/>
                </a:solidFill>
                <a:latin typeface="+mj-lt"/>
                <a:cs typeface="Arial" panose="020B0604020202020204" pitchFamily="34" charset="0"/>
              </a:rPr>
              <a:t>"</a:t>
            </a:r>
            <a:r>
              <a:rPr lang="vi-VN" altLang="en-US" sz="2000" b="1" u="sng" dirty="0">
                <a:solidFill>
                  <a:srgbClr val="FF0000"/>
                </a:solidFill>
                <a:latin typeface="+mj-lt"/>
                <a:cs typeface="Arial" panose="020B0604020202020204" pitchFamily="34" charset="0"/>
              </a:rPr>
              <a:t>Tiểu thư cũng có bây giờ đến đây!</a:t>
            </a:r>
          </a:p>
          <a:p>
            <a:pPr eaLnBrk="0" fontAlgn="base" hangingPunct="0">
              <a:spcBef>
                <a:spcPct val="0"/>
              </a:spcBef>
              <a:spcAft>
                <a:spcPct val="0"/>
              </a:spcAft>
            </a:pPr>
            <a:r>
              <a:rPr lang="vi-VN" altLang="en-US" sz="2000" b="1" u="sng" dirty="0">
                <a:solidFill>
                  <a:srgbClr val="FF0000"/>
                </a:solidFill>
                <a:latin typeface="+mj-lt"/>
                <a:cs typeface="Arial" panose="020B0604020202020204" pitchFamily="34" charset="0"/>
              </a:rPr>
              <a:t>       Đàn bà </a:t>
            </a:r>
            <a:r>
              <a:rPr lang="en-US" altLang="en-US" sz="2000" b="1" u="sng" dirty="0">
                <a:solidFill>
                  <a:srgbClr val="FF0000"/>
                </a:solidFill>
                <a:latin typeface="+mj-lt"/>
                <a:cs typeface="Arial" panose="020B0604020202020204" pitchFamily="34" charset="0"/>
              </a:rPr>
              <a:t>d</a:t>
            </a:r>
            <a:r>
              <a:rPr lang="vi-VN" altLang="en-US" sz="2000" b="1" u="sng" dirty="0">
                <a:solidFill>
                  <a:srgbClr val="FF0000"/>
                </a:solidFill>
                <a:latin typeface="+mj-lt"/>
                <a:cs typeface="Arial" panose="020B0604020202020204" pitchFamily="34" charset="0"/>
              </a:rPr>
              <a:t>ễ có mấy tay,</a:t>
            </a:r>
          </a:p>
          <a:p>
            <a:pPr eaLnBrk="0" fontAlgn="base" hangingPunct="0">
              <a:spcBef>
                <a:spcPct val="0"/>
              </a:spcBef>
              <a:spcAft>
                <a:spcPct val="0"/>
              </a:spcAft>
            </a:pPr>
            <a:r>
              <a:rPr lang="vi-VN" altLang="en-US" sz="2000" b="1" u="sng" dirty="0">
                <a:solidFill>
                  <a:srgbClr val="FF0000"/>
                </a:solidFill>
                <a:latin typeface="+mj-lt"/>
                <a:cs typeface="Arial" panose="020B0604020202020204" pitchFamily="34" charset="0"/>
              </a:rPr>
              <a:t>Đời xưa mấy mặt đời này mấy gan!</a:t>
            </a:r>
          </a:p>
          <a:p>
            <a:pPr eaLnBrk="0" fontAlgn="base" hangingPunct="0">
              <a:spcBef>
                <a:spcPct val="0"/>
              </a:spcBef>
              <a:spcAft>
                <a:spcPct val="0"/>
              </a:spcAft>
            </a:pP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Dễ</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dàng</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là</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thói</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hồng</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nhan</a:t>
            </a:r>
            <a:r>
              <a:rPr lang="en-US" altLang="en-US" sz="2000" b="1" u="sng" dirty="0">
                <a:solidFill>
                  <a:srgbClr val="FF0000"/>
                </a:solidFill>
                <a:latin typeface="Times New Roman" panose="02020603050405020304" pitchFamily="18" charset="0"/>
                <a:cs typeface="Times New Roman" panose="02020603050405020304" pitchFamily="18" charset="0"/>
              </a:rPr>
              <a:t>, </a:t>
            </a:r>
          </a:p>
          <a:p>
            <a:pPr eaLnBrk="0" fontAlgn="base" hangingPunct="0">
              <a:spcBef>
                <a:spcPct val="0"/>
              </a:spcBef>
              <a:spcAft>
                <a:spcPct val="0"/>
              </a:spcAft>
            </a:pPr>
            <a:r>
              <a:rPr lang="en-US" altLang="en-US" sz="2000" b="1" u="sng" dirty="0" err="1">
                <a:solidFill>
                  <a:srgbClr val="FF0000"/>
                </a:solidFill>
                <a:latin typeface="Times New Roman" panose="02020603050405020304" pitchFamily="18" charset="0"/>
                <a:cs typeface="Times New Roman" panose="02020603050405020304" pitchFamily="18" charset="0"/>
              </a:rPr>
              <a:t>Càng</a:t>
            </a:r>
            <a:r>
              <a:rPr lang="en-US" altLang="en-US" sz="2000" b="1" u="sng" dirty="0">
                <a:solidFill>
                  <a:srgbClr val="FF0000"/>
                </a:solidFill>
                <a:latin typeface="Times New Roman" panose="02020603050405020304" pitchFamily="18" charset="0"/>
                <a:cs typeface="Times New Roman" panose="02020603050405020304" pitchFamily="18" charset="0"/>
              </a:rPr>
              <a:t> cay </a:t>
            </a:r>
            <a:r>
              <a:rPr lang="en-US" altLang="en-US" sz="2000" b="1" u="sng" dirty="0" err="1">
                <a:solidFill>
                  <a:srgbClr val="FF0000"/>
                </a:solidFill>
                <a:latin typeface="Times New Roman" panose="02020603050405020304" pitchFamily="18" charset="0"/>
                <a:cs typeface="Times New Roman" panose="02020603050405020304" pitchFamily="18" charset="0"/>
              </a:rPr>
              <a:t>nghiệt</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lắm</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càng</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oan</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trái</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nhiều</a:t>
            </a:r>
            <a:r>
              <a:rPr lang="en-US" altLang="en-US" sz="2000" b="1" dirty="0">
                <a:solidFill>
                  <a:prstClr val="black"/>
                </a:solidFill>
                <a:latin typeface="Times New Roman" panose="02020603050405020304" pitchFamily="18" charset="0"/>
                <a:cs typeface="Times New Roman" panose="02020603050405020304" pitchFamily="18" charset="0"/>
              </a:rPr>
              <a:t>".</a:t>
            </a:r>
          </a:p>
          <a:p>
            <a:pPr eaLnBrk="0" fontAlgn="base" hangingPunct="0">
              <a:spcBef>
                <a:spcPct val="0"/>
              </a:spcBef>
              <a:spcAft>
                <a:spcPct val="0"/>
              </a:spcAft>
            </a:pPr>
            <a:r>
              <a:rPr lang="vi-VN" altLang="en-US" sz="2000" b="1" dirty="0">
                <a:solidFill>
                  <a:prstClr val="black"/>
                </a:solidFill>
                <a:latin typeface="+mj-lt"/>
                <a:cs typeface="Arial" panose="020B0604020202020204" pitchFamily="34" charset="0"/>
              </a:rPr>
              <a:t>       Hoạn Thư hồn lạc phách xiêu,</a:t>
            </a:r>
          </a:p>
          <a:p>
            <a:pPr eaLnBrk="0" fontAlgn="base" hangingPunct="0">
              <a:spcBef>
                <a:spcPct val="0"/>
              </a:spcBef>
              <a:spcAft>
                <a:spcPct val="0"/>
              </a:spcAft>
            </a:pPr>
            <a:r>
              <a:rPr lang="vi-VN" altLang="en-US" sz="2000" b="1" dirty="0">
                <a:solidFill>
                  <a:prstClr val="black"/>
                </a:solidFill>
                <a:latin typeface="+mj-lt"/>
                <a:cs typeface="Arial" panose="020B0604020202020204" pitchFamily="34" charset="0"/>
              </a:rPr>
              <a:t>Khấu đầu dưới trướng liệu điều kêu ca.</a:t>
            </a:r>
          </a:p>
          <a:p>
            <a:pPr eaLnBrk="0" fontAlgn="base" hangingPunct="0">
              <a:spcBef>
                <a:spcPct val="0"/>
              </a:spcBef>
              <a:spcAft>
                <a:spcPct val="0"/>
              </a:spcAft>
            </a:pPr>
            <a:r>
              <a:rPr lang="vi-VN" altLang="en-US" sz="2000" b="1" dirty="0">
                <a:solidFill>
                  <a:prstClr val="black"/>
                </a:solidFill>
                <a:latin typeface="+mj-lt"/>
                <a:cs typeface="Arial" panose="020B0604020202020204" pitchFamily="34" charset="0"/>
              </a:rPr>
              <a:t>       Rằng: "</a:t>
            </a:r>
            <a:r>
              <a:rPr lang="vi-VN" altLang="en-US" sz="2000" b="1" u="sng" dirty="0">
                <a:solidFill>
                  <a:srgbClr val="FF0000"/>
                </a:solidFill>
                <a:latin typeface="+mj-lt"/>
                <a:cs typeface="Arial" panose="020B0604020202020204" pitchFamily="34" charset="0"/>
              </a:rPr>
              <a:t>Tôi chút phận đàn bà, </a:t>
            </a:r>
          </a:p>
          <a:p>
            <a:pPr eaLnBrk="0" fontAlgn="base" hangingPunct="0">
              <a:spcBef>
                <a:spcPct val="0"/>
              </a:spcBef>
              <a:spcAft>
                <a:spcPct val="0"/>
              </a:spcAft>
            </a:pPr>
            <a:r>
              <a:rPr lang="vi-VN" altLang="en-US" sz="2000" b="1" u="sng" dirty="0">
                <a:solidFill>
                  <a:srgbClr val="FF0000"/>
                </a:solidFill>
                <a:latin typeface="+mj-lt"/>
                <a:cs typeface="Arial" panose="020B0604020202020204" pitchFamily="34" charset="0"/>
              </a:rPr>
              <a:t>Ghen tuông thì cũng người ta thường tình.</a:t>
            </a:r>
          </a:p>
          <a:p>
            <a:pPr eaLnBrk="0" fontAlgn="base" hangingPunct="0">
              <a:spcBef>
                <a:spcPct val="0"/>
              </a:spcBef>
              <a:spcAft>
                <a:spcPct val="0"/>
              </a:spcAft>
            </a:pPr>
            <a:r>
              <a:rPr lang="en-US" altLang="en-US" sz="2000" b="1" u="sng" dirty="0">
                <a:solidFill>
                  <a:srgbClr val="FF0000"/>
                </a:solidFill>
                <a:latin typeface="+mj-lt"/>
                <a:cs typeface="Arial" panose="020B0604020202020204" pitchFamily="34"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Nghĩ</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cho</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khi</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gác</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viết</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kinh</a:t>
            </a:r>
            <a:r>
              <a:rPr lang="en-US" altLang="en-US" sz="2000" b="1" u="sng" dirty="0">
                <a:solidFill>
                  <a:srgbClr val="FF0000"/>
                </a:solidFill>
                <a:latin typeface="Times New Roman" panose="02020603050405020304" pitchFamily="18" charset="0"/>
                <a:cs typeface="Times New Roman" panose="02020603050405020304" pitchFamily="18" charset="0"/>
              </a:rPr>
              <a:t>, </a:t>
            </a:r>
          </a:p>
          <a:p>
            <a:pPr eaLnBrk="0" fontAlgn="base" hangingPunct="0">
              <a:spcBef>
                <a:spcPct val="0"/>
              </a:spcBef>
              <a:spcAft>
                <a:spcPct val="0"/>
              </a:spcAft>
            </a:pPr>
            <a:r>
              <a:rPr lang="en-US" altLang="en-US" sz="2000" b="1" u="sng" dirty="0" err="1">
                <a:solidFill>
                  <a:srgbClr val="FF0000"/>
                </a:solidFill>
                <a:latin typeface="Times New Roman" panose="02020603050405020304" pitchFamily="18" charset="0"/>
                <a:cs typeface="Times New Roman" panose="02020603050405020304" pitchFamily="18" charset="0"/>
              </a:rPr>
              <a:t>Với</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khi</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khỏi</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cửa</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dứt</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tình</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chẳng</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theo.</a:t>
            </a:r>
            <a:endParaRPr lang="en-US" altLang="en-US" sz="2000" b="1" u="sng" dirty="0">
              <a:solidFill>
                <a:srgbClr val="FF0000"/>
              </a:solidFill>
              <a:latin typeface="Times New Roman" panose="02020603050405020304" pitchFamily="18" charset="0"/>
              <a:cs typeface="Times New Roman" panose="02020603050405020304" pitchFamily="18" charset="0"/>
            </a:endParaRPr>
          </a:p>
          <a:p>
            <a:pPr eaLnBrk="0" fontAlgn="base" hangingPunct="0">
              <a:spcBef>
                <a:spcPct val="0"/>
              </a:spcBef>
              <a:spcAft>
                <a:spcPct val="0"/>
              </a:spcAft>
            </a:pP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Lòng</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riêng</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riêng</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những</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kính</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yêu</a:t>
            </a:r>
            <a:r>
              <a:rPr lang="en-US" altLang="en-US" sz="2000" b="1" u="sng" dirty="0">
                <a:solidFill>
                  <a:srgbClr val="FF0000"/>
                </a:solidFill>
                <a:latin typeface="Times New Roman" panose="02020603050405020304" pitchFamily="18" charset="0"/>
                <a:cs typeface="Times New Roman" panose="02020603050405020304" pitchFamily="18" charset="0"/>
              </a:rPr>
              <a:t>,</a:t>
            </a:r>
          </a:p>
          <a:p>
            <a:pPr eaLnBrk="0" fontAlgn="base" hangingPunct="0">
              <a:spcBef>
                <a:spcPct val="0"/>
              </a:spcBef>
              <a:spcAft>
                <a:spcPct val="0"/>
              </a:spcAft>
            </a:pPr>
            <a:r>
              <a:rPr lang="vi-VN" altLang="en-US" sz="2000" b="1" u="sng" dirty="0">
                <a:solidFill>
                  <a:srgbClr val="FF0000"/>
                </a:solidFill>
                <a:latin typeface="+mj-lt"/>
                <a:cs typeface="Arial" panose="020B0604020202020204" pitchFamily="34" charset="0"/>
              </a:rPr>
              <a:t>Chồng chung chưa dễ ai chiều cho ai.</a:t>
            </a:r>
          </a:p>
          <a:p>
            <a:pPr eaLnBrk="0" fontAlgn="base" hangingPunct="0">
              <a:spcBef>
                <a:spcPct val="0"/>
              </a:spcBef>
              <a:spcAft>
                <a:spcPct val="0"/>
              </a:spcAft>
            </a:pPr>
            <a:r>
              <a:rPr lang="en-US" altLang="en-US" sz="2000" b="1" u="sng" dirty="0">
                <a:solidFill>
                  <a:srgbClr val="FF0000"/>
                </a:solidFill>
                <a:latin typeface="+mj-lt"/>
                <a:cs typeface="Arial" panose="020B0604020202020204" pitchFamily="34"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Trót</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lòng</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gây</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việc</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trông</a:t>
            </a:r>
            <a:r>
              <a:rPr lang="en-US" altLang="en-US" sz="2000" b="1" u="sng" dirty="0">
                <a:solidFill>
                  <a:srgbClr val="FF0000"/>
                </a:solidFill>
                <a:latin typeface="Times New Roman" panose="02020603050405020304" pitchFamily="18" charset="0"/>
                <a:cs typeface="Times New Roman" panose="02020603050405020304" pitchFamily="18" charset="0"/>
              </a:rPr>
              <a:t> gai, </a:t>
            </a:r>
          </a:p>
          <a:p>
            <a:pPr eaLnBrk="0" fontAlgn="base" hangingPunct="0">
              <a:spcBef>
                <a:spcPct val="0"/>
              </a:spcBef>
              <a:spcAft>
                <a:spcPct val="0"/>
              </a:spcAft>
            </a:pPr>
            <a:r>
              <a:rPr lang="vi-VN" altLang="en-US" sz="2000" b="1" u="sng" dirty="0">
                <a:solidFill>
                  <a:srgbClr val="FF0000"/>
                </a:solidFill>
                <a:latin typeface="+mj-lt"/>
                <a:cs typeface="Arial" panose="020B0604020202020204" pitchFamily="34" charset="0"/>
              </a:rPr>
              <a:t>Còn nhờ lượng bể thương bài nào chăng</a:t>
            </a:r>
            <a:r>
              <a:rPr lang="vi-VN" altLang="en-US" sz="2000" b="1" dirty="0">
                <a:solidFill>
                  <a:prstClr val="black"/>
                </a:solidFill>
                <a:latin typeface="+mj-lt"/>
                <a:cs typeface="Arial" panose="020B0604020202020204" pitchFamily="34" charset="0"/>
              </a:rPr>
              <a:t>".</a:t>
            </a:r>
          </a:p>
          <a:p>
            <a:pPr eaLnBrk="0" fontAlgn="base" hangingPunct="0">
              <a:spcBef>
                <a:spcPct val="0"/>
              </a:spcBef>
              <a:spcAft>
                <a:spcPct val="0"/>
              </a:spcAft>
            </a:pPr>
            <a:r>
              <a:rPr lang="vi-VN" altLang="en-US" sz="2000" b="1" dirty="0">
                <a:solidFill>
                  <a:prstClr val="black"/>
                </a:solidFill>
                <a:latin typeface="+mj-lt"/>
                <a:cs typeface="Arial" panose="020B0604020202020204" pitchFamily="34" charset="0"/>
              </a:rPr>
              <a:t>       Khen cho: “</a:t>
            </a:r>
            <a:r>
              <a:rPr lang="vi-VN" altLang="en-US" sz="2000" b="1" u="sng" dirty="0">
                <a:solidFill>
                  <a:srgbClr val="FF0000"/>
                </a:solidFill>
                <a:latin typeface="+mj-lt"/>
                <a:cs typeface="Arial" panose="020B0604020202020204" pitchFamily="34" charset="0"/>
              </a:rPr>
              <a:t>Thật đã nên rằng,</a:t>
            </a:r>
          </a:p>
          <a:p>
            <a:pPr eaLnBrk="0" fontAlgn="base" hangingPunct="0">
              <a:spcBef>
                <a:spcPct val="0"/>
              </a:spcBef>
              <a:spcAft>
                <a:spcPct val="0"/>
              </a:spcAft>
            </a:pPr>
            <a:r>
              <a:rPr lang="vi-VN" altLang="en-US" sz="2000" b="1" u="sng" dirty="0">
                <a:solidFill>
                  <a:srgbClr val="FF0000"/>
                </a:solidFill>
                <a:latin typeface="+mj-lt"/>
                <a:cs typeface="Arial" panose="020B0604020202020204" pitchFamily="34" charset="0"/>
              </a:rPr>
              <a:t>Khôn ngoan đến mực nói năng phải lời.</a:t>
            </a:r>
          </a:p>
          <a:p>
            <a:pPr eaLnBrk="0" fontAlgn="base" hangingPunct="0">
              <a:spcBef>
                <a:spcPct val="0"/>
              </a:spcBef>
              <a:spcAft>
                <a:spcPct val="0"/>
              </a:spcAft>
            </a:pPr>
            <a:r>
              <a:rPr lang="en-US" altLang="en-US" sz="2000" b="1" u="sng" dirty="0">
                <a:solidFill>
                  <a:srgbClr val="FF0000"/>
                </a:solidFill>
                <a:latin typeface="+mj-lt"/>
                <a:cs typeface="Arial" panose="020B0604020202020204" pitchFamily="34"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Tha</a:t>
            </a:r>
            <a:r>
              <a:rPr lang="en-US" altLang="en-US" sz="2000" b="1" u="sng" dirty="0">
                <a:solidFill>
                  <a:srgbClr val="FF0000"/>
                </a:solidFill>
                <a:latin typeface="Times New Roman" panose="02020603050405020304" pitchFamily="18" charset="0"/>
                <a:cs typeface="Times New Roman" panose="02020603050405020304" pitchFamily="18" charset="0"/>
              </a:rPr>
              <a:t> ra </a:t>
            </a:r>
            <a:r>
              <a:rPr lang="en-US" altLang="en-US" sz="2000" b="1" u="sng" dirty="0" err="1">
                <a:solidFill>
                  <a:srgbClr val="FF0000"/>
                </a:solidFill>
                <a:latin typeface="Times New Roman" panose="02020603050405020304" pitchFamily="18" charset="0"/>
                <a:cs typeface="Times New Roman" panose="02020603050405020304" pitchFamily="18" charset="0"/>
              </a:rPr>
              <a:t>thì</a:t>
            </a:r>
            <a:r>
              <a:rPr lang="en-US" altLang="en-US" sz="2000" b="1" u="sng" dirty="0">
                <a:solidFill>
                  <a:srgbClr val="FF0000"/>
                </a:solidFill>
                <a:latin typeface="Times New Roman" panose="02020603050405020304" pitchFamily="18" charset="0"/>
                <a:cs typeface="Times New Roman" panose="02020603050405020304" pitchFamily="18" charset="0"/>
              </a:rPr>
              <a:t> </a:t>
            </a:r>
            <a:r>
              <a:rPr lang="en-US" altLang="en-US" sz="2000" b="1" u="sng" dirty="0" err="1">
                <a:solidFill>
                  <a:srgbClr val="FF0000"/>
                </a:solidFill>
                <a:latin typeface="Times New Roman" panose="02020603050405020304" pitchFamily="18" charset="0"/>
                <a:cs typeface="Times New Roman" panose="02020603050405020304" pitchFamily="18" charset="0"/>
              </a:rPr>
              <a:t>cũng</a:t>
            </a:r>
            <a:r>
              <a:rPr lang="en-US" altLang="en-US" sz="2000" b="1" u="sng" dirty="0">
                <a:solidFill>
                  <a:srgbClr val="FF0000"/>
                </a:solidFill>
                <a:latin typeface="Times New Roman" panose="02020603050405020304" pitchFamily="18" charset="0"/>
                <a:cs typeface="Times New Roman" panose="02020603050405020304" pitchFamily="18" charset="0"/>
              </a:rPr>
              <a:t> may </a:t>
            </a:r>
            <a:r>
              <a:rPr lang="en-US" altLang="en-US" sz="2000" b="1" u="sng" dirty="0" err="1">
                <a:solidFill>
                  <a:srgbClr val="FF0000"/>
                </a:solidFill>
                <a:latin typeface="Times New Roman" panose="02020603050405020304" pitchFamily="18" charset="0"/>
                <a:cs typeface="Times New Roman" panose="02020603050405020304" pitchFamily="18" charset="0"/>
              </a:rPr>
              <a:t>đời</a:t>
            </a:r>
            <a:r>
              <a:rPr lang="en-US" altLang="en-US" sz="2000" b="1" u="sng" dirty="0">
                <a:solidFill>
                  <a:srgbClr val="FF0000"/>
                </a:solidFill>
                <a:latin typeface="Times New Roman" panose="02020603050405020304" pitchFamily="18" charset="0"/>
                <a:cs typeface="Times New Roman" panose="02020603050405020304" pitchFamily="18" charset="0"/>
              </a:rPr>
              <a:t>, </a:t>
            </a:r>
          </a:p>
          <a:p>
            <a:pPr eaLnBrk="0" fontAlgn="base" hangingPunct="0">
              <a:spcBef>
                <a:spcPct val="0"/>
              </a:spcBef>
              <a:spcAft>
                <a:spcPct val="0"/>
              </a:spcAft>
            </a:pPr>
            <a:r>
              <a:rPr lang="vi-VN" altLang="en-US" sz="2000" b="1" u="sng" dirty="0">
                <a:solidFill>
                  <a:srgbClr val="FF0000"/>
                </a:solidFill>
                <a:latin typeface="+mj-lt"/>
                <a:cs typeface="Arial" panose="020B0604020202020204" pitchFamily="34" charset="0"/>
              </a:rPr>
              <a:t>Làm ra thì cũng ra người nhỏ nhen</a:t>
            </a:r>
            <a:r>
              <a:rPr lang="vi-VN" altLang="en-US" sz="2000" b="1" dirty="0">
                <a:solidFill>
                  <a:prstClr val="black"/>
                </a:solidFill>
                <a:latin typeface="+mj-lt"/>
                <a:cs typeface="Arial" panose="020B0604020202020204" pitchFamily="34" charset="0"/>
              </a:rPr>
              <a:t>”.</a:t>
            </a:r>
            <a:r>
              <a:rPr lang="en-US" altLang="en-US" sz="2000" b="1" i="1" dirty="0">
                <a:solidFill>
                  <a:srgbClr val="FFFF66"/>
                </a:solidFill>
                <a:latin typeface="+mj-lt"/>
                <a:cs typeface="Arial" panose="020B0604020202020204" pitchFamily="34" charset="0"/>
              </a:rPr>
              <a:t>   </a:t>
            </a:r>
            <a:r>
              <a:rPr lang="en-US" altLang="en-US" b="1" i="1" dirty="0">
                <a:solidFill>
                  <a:srgbClr val="FFFF66"/>
                </a:solidFill>
                <a:latin typeface="+mj-lt"/>
                <a:cs typeface="Arial" panose="020B0604020202020204" pitchFamily="34" charset="0"/>
              </a:rPr>
              <a:t>    </a:t>
            </a:r>
          </a:p>
          <a:p>
            <a:pPr eaLnBrk="0" fontAlgn="base" hangingPunct="0">
              <a:spcBef>
                <a:spcPct val="0"/>
              </a:spcBef>
              <a:spcAft>
                <a:spcPct val="0"/>
              </a:spcAft>
            </a:pPr>
            <a:r>
              <a:rPr lang="en-US" altLang="en-US" b="1" i="1" dirty="0">
                <a:solidFill>
                  <a:srgbClr val="FFFF66"/>
                </a:solidFill>
                <a:latin typeface="+mj-lt"/>
                <a:cs typeface="Arial" panose="020B0604020202020204" pitchFamily="34" charset="0"/>
              </a:rPr>
              <a:t>                                        </a:t>
            </a:r>
            <a:r>
              <a:rPr lang="en-US" altLang="en-US" b="1" dirty="0">
                <a:solidFill>
                  <a:prstClr val="black"/>
                </a:solidFill>
                <a:latin typeface="Times New Roman" panose="02020603050405020304" pitchFamily="18" charset="0"/>
                <a:cs typeface="Times New Roman" panose="02020603050405020304" pitchFamily="18" charset="0"/>
              </a:rPr>
              <a:t>(</a:t>
            </a:r>
            <a:r>
              <a:rPr lang="en-US" altLang="en-US" b="1" dirty="0" err="1">
                <a:solidFill>
                  <a:prstClr val="black"/>
                </a:solidFill>
                <a:latin typeface="Times New Roman" panose="02020603050405020304" pitchFamily="18" charset="0"/>
                <a:cs typeface="Times New Roman" panose="02020603050405020304" pitchFamily="18" charset="0"/>
              </a:rPr>
              <a:t>Nguyễn</a:t>
            </a:r>
            <a:r>
              <a:rPr lang="en-US" altLang="en-US" b="1" dirty="0">
                <a:solidFill>
                  <a:prstClr val="black"/>
                </a:solidFill>
                <a:latin typeface="Times New Roman" panose="02020603050405020304" pitchFamily="18" charset="0"/>
                <a:cs typeface="Times New Roman" panose="02020603050405020304" pitchFamily="18" charset="0"/>
              </a:rPr>
              <a:t> Du- </a:t>
            </a:r>
            <a:r>
              <a:rPr lang="en-US" altLang="en-US" b="1" i="1" dirty="0" err="1">
                <a:solidFill>
                  <a:prstClr val="black"/>
                </a:solidFill>
                <a:latin typeface="Times New Roman" panose="02020603050405020304" pitchFamily="18" charset="0"/>
                <a:cs typeface="Times New Roman" panose="02020603050405020304" pitchFamily="18" charset="0"/>
              </a:rPr>
              <a:t>Truyện</a:t>
            </a:r>
            <a:r>
              <a:rPr lang="en-US" altLang="en-US" b="1" i="1" dirty="0">
                <a:solidFill>
                  <a:prstClr val="black"/>
                </a:solidFill>
                <a:latin typeface="Times New Roman" panose="02020603050405020304" pitchFamily="18" charset="0"/>
                <a:cs typeface="Times New Roman" panose="02020603050405020304" pitchFamily="18" charset="0"/>
              </a:rPr>
              <a:t> </a:t>
            </a:r>
            <a:r>
              <a:rPr lang="en-US" altLang="en-US" b="1" i="1" dirty="0" err="1">
                <a:solidFill>
                  <a:prstClr val="black"/>
                </a:solidFill>
                <a:latin typeface="Times New Roman" panose="02020603050405020304" pitchFamily="18" charset="0"/>
                <a:cs typeface="Times New Roman" panose="02020603050405020304" pitchFamily="18" charset="0"/>
              </a:rPr>
              <a:t>Kiều</a:t>
            </a:r>
            <a:r>
              <a:rPr lang="en-US" altLang="en-US" b="1" dirty="0">
                <a:solidFill>
                  <a:prstClr val="black"/>
                </a:solidFill>
                <a:latin typeface="Times New Roman" panose="02020603050405020304" pitchFamily="18" charset="0"/>
                <a:cs typeface="Times New Roman" panose="02020603050405020304" pitchFamily="18" charset="0"/>
              </a:rPr>
              <a:t>)</a:t>
            </a:r>
          </a:p>
        </p:txBody>
      </p:sp>
      <p:sp>
        <p:nvSpPr>
          <p:cNvPr id="5" name="TextBox 1">
            <a:extLst>
              <a:ext uri="{FF2B5EF4-FFF2-40B4-BE49-F238E27FC236}">
                <a16:creationId xmlns="" xmlns:a16="http://schemas.microsoft.com/office/drawing/2014/main" id="{3173C6AF-080F-425F-AE87-DB1E26CF938A}"/>
              </a:ext>
            </a:extLst>
          </p:cNvPr>
          <p:cNvSpPr txBox="1">
            <a:spLocks noChangeArrowheads="1"/>
          </p:cNvSpPr>
          <p:nvPr/>
        </p:nvSpPr>
        <p:spPr bwMode="auto">
          <a:xfrm>
            <a:off x="2607365" y="225287"/>
            <a:ext cx="76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marL="0" marR="0" lvl="0" indent="0" defTabSz="914400" eaLnBrk="0" fontAlgn="base" latinLnBrk="0" hangingPunct="0">
              <a:lnSpc>
                <a:spcPct val="100000"/>
              </a:lnSpc>
              <a:spcBef>
                <a:spcPct val="0"/>
              </a:spcBef>
              <a:spcAft>
                <a:spcPct val="0"/>
              </a:spcAft>
              <a:buClrTx/>
              <a:buSzTx/>
              <a:buFontTx/>
              <a:buNone/>
              <a:tabLst/>
              <a:defRPr/>
            </a:pPr>
            <a:r>
              <a:rPr kumimoji="0" lang="en-US" altLang="en-US" sz="2400" b="0" i="0" u="none" strike="noStrike" kern="0" cap="none" spc="0" normalizeH="0" baseline="0" noProof="0">
                <a:ln>
                  <a:noFill/>
                </a:ln>
                <a:solidFill>
                  <a:prstClr val="black"/>
                </a:solidFill>
                <a:effectLst/>
                <a:uLnTx/>
                <a:uFillTx/>
                <a:latin typeface="+mj-lt"/>
              </a:rPr>
              <a:t>b/</a:t>
            </a:r>
          </a:p>
        </p:txBody>
      </p:sp>
    </p:spTree>
    <p:extLst>
      <p:ext uri="{BB962C8B-B14F-4D97-AF65-F5344CB8AC3E}">
        <p14:creationId xmlns:p14="http://schemas.microsoft.com/office/powerpoint/2010/main" val="4059907227"/>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a:extLst>
              <a:ext uri="{FF2B5EF4-FFF2-40B4-BE49-F238E27FC236}">
                <a16:creationId xmlns="" xmlns:a16="http://schemas.microsoft.com/office/drawing/2014/main" id="{D32C8778-0257-41E5-836D-51FF46551D4A}"/>
              </a:ext>
            </a:extLst>
          </p:cNvPr>
          <p:cNvSpPr txBox="1"/>
          <p:nvPr/>
        </p:nvSpPr>
        <p:spPr>
          <a:xfrm>
            <a:off x="583096" y="2377234"/>
            <a:ext cx="10336696" cy="2308324"/>
          </a:xfrm>
          <a:prstGeom prst="rect">
            <a:avLst/>
          </a:prstGeom>
          <a:solidFill>
            <a:schemeClr val="accent1">
              <a:lumMod val="40000"/>
              <a:lumOff val="60000"/>
            </a:schemeClr>
          </a:solidFill>
          <a:ln>
            <a:noFill/>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txBody>
          <a:bodyPr wrap="square">
            <a:spAutoFit/>
          </a:bodyPr>
          <a:lstStyle/>
          <a:p>
            <a:pPr lvl="0" eaLnBrk="0" fontAlgn="base" hangingPunct="0">
              <a:lnSpc>
                <a:spcPct val="150000"/>
              </a:lnSpc>
              <a:spcBef>
                <a:spcPct val="0"/>
              </a:spcBef>
              <a:spcAft>
                <a:spcPct val="0"/>
              </a:spcAft>
            </a:pPr>
            <a:r>
              <a:rPr lang="pt-BR" altLang="en-US" sz="2400" b="1" dirty="0">
                <a:solidFill>
                  <a:prstClr val="black"/>
                </a:solidFill>
                <a:latin typeface="Times New Roman" panose="02020603050405020304" pitchFamily="18" charset="0"/>
                <a:cs typeface="Times New Roman" panose="02020603050405020304" pitchFamily="18" charset="0"/>
              </a:rPr>
              <a:t>1. Xác định luận điểm, luận cứ trong đoạn trích.</a:t>
            </a:r>
            <a:endParaRPr lang="en-US" altLang="en-US" sz="2400" dirty="0">
              <a:solidFill>
                <a:prstClr val="black"/>
              </a:solidFill>
              <a:latin typeface="Times New Roman" panose="02020603050405020304" pitchFamily="18" charset="0"/>
              <a:cs typeface="Times New Roman" panose="02020603050405020304" pitchFamily="18" charset="0"/>
            </a:endParaRPr>
          </a:p>
          <a:p>
            <a:pPr lvl="0" algn="just" eaLnBrk="0" fontAlgn="base" hangingPunct="0">
              <a:lnSpc>
                <a:spcPct val="150000"/>
              </a:lnSpc>
              <a:spcBef>
                <a:spcPct val="0"/>
              </a:spcBef>
              <a:spcAft>
                <a:spcPct val="0"/>
              </a:spcAft>
            </a:pPr>
            <a:r>
              <a:rPr lang="pt-BR" altLang="en-US" sz="2400" b="1" dirty="0">
                <a:solidFill>
                  <a:prstClr val="black"/>
                </a:solidFill>
                <a:latin typeface="Times New Roman" panose="02020603050405020304" pitchFamily="18" charset="0"/>
                <a:cs typeface="Times New Roman" panose="02020603050405020304" pitchFamily="18" charset="0"/>
              </a:rPr>
              <a:t>2. Nhận xét cách trình bày luận điểm, luận cứ (lập luận) trong đoạn trích.</a:t>
            </a:r>
            <a:endParaRPr lang="en-US" altLang="en-US" sz="2400" dirty="0">
              <a:solidFill>
                <a:prstClr val="black"/>
              </a:solidFill>
              <a:latin typeface="Times New Roman" panose="02020603050405020304" pitchFamily="18" charset="0"/>
              <a:cs typeface="Times New Roman" panose="02020603050405020304" pitchFamily="18" charset="0"/>
            </a:endParaRPr>
          </a:p>
          <a:p>
            <a:pPr lvl="0" eaLnBrk="0" fontAlgn="base" hangingPunct="0">
              <a:lnSpc>
                <a:spcPct val="150000"/>
              </a:lnSpc>
              <a:spcBef>
                <a:spcPct val="0"/>
              </a:spcBef>
              <a:spcAft>
                <a:spcPct val="0"/>
              </a:spcAft>
            </a:pPr>
            <a:r>
              <a:rPr lang="pt-BR" altLang="en-US" sz="2400" b="1" smtClean="0">
                <a:solidFill>
                  <a:prstClr val="black"/>
                </a:solidFill>
                <a:latin typeface="Times New Roman" panose="02020603050405020304" pitchFamily="18" charset="0"/>
                <a:cs typeface="Times New Roman" panose="02020603050405020304" pitchFamily="18" charset="0"/>
              </a:rPr>
              <a:t>- </a:t>
            </a:r>
            <a:r>
              <a:rPr lang="pt-BR" altLang="en-US" sz="2400" b="1" dirty="0">
                <a:solidFill>
                  <a:prstClr val="black"/>
                </a:solidFill>
                <a:latin typeface="Times New Roman" panose="02020603050405020304" pitchFamily="18" charset="0"/>
                <a:cs typeface="Times New Roman" panose="02020603050405020304" pitchFamily="18" charset="0"/>
              </a:rPr>
              <a:t>1: Ví dụ (a)</a:t>
            </a:r>
            <a:endParaRPr lang="en-US" altLang="en-US" sz="2400" b="1" dirty="0">
              <a:solidFill>
                <a:prstClr val="black"/>
              </a:solidFill>
              <a:latin typeface="Times New Roman" panose="02020603050405020304" pitchFamily="18" charset="0"/>
              <a:cs typeface="Times New Roman" panose="02020603050405020304" pitchFamily="18" charset="0"/>
            </a:endParaRPr>
          </a:p>
          <a:p>
            <a:pPr lvl="0" eaLnBrk="0" fontAlgn="base" hangingPunct="0">
              <a:lnSpc>
                <a:spcPct val="150000"/>
              </a:lnSpc>
              <a:spcBef>
                <a:spcPct val="0"/>
              </a:spcBef>
              <a:spcAft>
                <a:spcPct val="0"/>
              </a:spcAft>
            </a:pPr>
            <a:r>
              <a:rPr lang="pt-BR" altLang="en-US" sz="2400" b="1">
                <a:solidFill>
                  <a:prstClr val="black"/>
                </a:solidFill>
                <a:latin typeface="Times New Roman" panose="02020603050405020304" pitchFamily="18" charset="0"/>
                <a:cs typeface="Times New Roman" panose="02020603050405020304" pitchFamily="18" charset="0"/>
              </a:rPr>
              <a:t>- </a:t>
            </a:r>
            <a:r>
              <a:rPr lang="pt-BR" altLang="en-US" sz="2400" b="1" smtClean="0">
                <a:solidFill>
                  <a:prstClr val="black"/>
                </a:solidFill>
                <a:latin typeface="Times New Roman" panose="02020603050405020304" pitchFamily="18" charset="0"/>
                <a:cs typeface="Times New Roman" panose="02020603050405020304" pitchFamily="18" charset="0"/>
              </a:rPr>
              <a:t> </a:t>
            </a:r>
            <a:r>
              <a:rPr lang="pt-BR" altLang="en-US" sz="2400" b="1" dirty="0">
                <a:solidFill>
                  <a:prstClr val="black"/>
                </a:solidFill>
                <a:latin typeface="Times New Roman" panose="02020603050405020304" pitchFamily="18" charset="0"/>
                <a:cs typeface="Times New Roman" panose="02020603050405020304" pitchFamily="18" charset="0"/>
              </a:rPr>
              <a:t>2: Ví dụ (b)</a:t>
            </a:r>
            <a:endParaRPr kumimoji="0" lang="en-US" sz="2400" b="0" i="0" u="none" strike="noStrike" kern="1200" cap="none" spc="0" normalizeH="0" baseline="0" noProof="0" dirty="0">
              <a:ln>
                <a:noFill/>
              </a:ln>
              <a:solidFill>
                <a:prstClr val="black"/>
              </a:solidFill>
              <a:effectLst/>
              <a:uLnTx/>
              <a:uFillTx/>
              <a:latin typeface=".VnTime" panose="020B7200000000000000" pitchFamily="34" charset="0"/>
              <a:ea typeface="Times New Roman" panose="02020603050405020304" pitchFamily="18" charset="0"/>
              <a:cs typeface="Times New Roman" panose="02020603050405020304" pitchFamily="18" charset="0"/>
            </a:endParaRPr>
          </a:p>
        </p:txBody>
      </p:sp>
      <p:pic>
        <p:nvPicPr>
          <p:cNvPr id="4" name="Picture 3">
            <a:extLst>
              <a:ext uri="{FF2B5EF4-FFF2-40B4-BE49-F238E27FC236}">
                <a16:creationId xmlns="" xmlns:a16="http://schemas.microsoft.com/office/drawing/2014/main" id="{85122EAE-03F5-488C-87F0-F2D6E36C372A}"/>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9407618" y="1557132"/>
            <a:ext cx="3233530" cy="3480226"/>
          </a:xfrm>
          <a:prstGeom prst="rect">
            <a:avLst/>
          </a:prstGeom>
        </p:spPr>
      </p:pic>
    </p:spTree>
    <p:extLst>
      <p:ext uri="{BB962C8B-B14F-4D97-AF65-F5344CB8AC3E}">
        <p14:creationId xmlns:p14="http://schemas.microsoft.com/office/powerpoint/2010/main" val="195712631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additive="base">
                                        <p:cTn id="7" dur="500" fill="hold"/>
                                        <p:tgtEl>
                                          <p:spTgt spid="3"/>
                                        </p:tgtEl>
                                        <p:attrNameLst>
                                          <p:attrName>ppt_x</p:attrName>
                                        </p:attrNameLst>
                                      </p:cBhvr>
                                      <p:tavLst>
                                        <p:tav tm="0">
                                          <p:val>
                                            <p:strVal val="#ppt_x"/>
                                          </p:val>
                                        </p:tav>
                                        <p:tav tm="100000">
                                          <p:val>
                                            <p:strVal val="#ppt_x"/>
                                          </p:val>
                                        </p:tav>
                                      </p:tavLst>
                                    </p:anim>
                                    <p:anim calcmode="lin" valueType="num">
                                      <p:cBhvr additive="base">
                                        <p:cTn id="8" dur="500" fill="hold"/>
                                        <p:tgtEl>
                                          <p:spTgt spid="3"/>
                                        </p:tgtEl>
                                        <p:attrNameLst>
                                          <p:attrName>ppt_y</p:attrName>
                                        </p:attrNameLst>
                                      </p:cBhvr>
                                      <p:tavLst>
                                        <p:tav tm="0">
                                          <p:val>
                                            <p:strVal val="1+#ppt_h/2"/>
                                          </p:val>
                                        </p:tav>
                                        <p:tav tm="100000">
                                          <p:val>
                                            <p:strVal val="#ppt_y"/>
                                          </p:val>
                                        </p:tav>
                                      </p:tavLst>
                                    </p:anim>
                                  </p:childTnLst>
                                </p:cTn>
                              </p:par>
                              <p:par>
                                <p:cTn id="9" presetID="2" presetClass="entr" presetSubtype="4" fill="hold" nodeType="withEffect">
                                  <p:stCondLst>
                                    <p:cond delay="0"/>
                                  </p:stCondLst>
                                  <p:childTnLst>
                                    <p:set>
                                      <p:cBhvr>
                                        <p:cTn id="10" dur="1" fill="hold">
                                          <p:stCondLst>
                                            <p:cond delay="0"/>
                                          </p:stCondLst>
                                        </p:cTn>
                                        <p:tgtEl>
                                          <p:spTgt spid="4"/>
                                        </p:tgtEl>
                                        <p:attrNameLst>
                                          <p:attrName>style.visibility</p:attrName>
                                        </p:attrNameLst>
                                      </p:cBhvr>
                                      <p:to>
                                        <p:strVal val="visible"/>
                                      </p:to>
                                    </p:set>
                                    <p:anim calcmode="lin" valueType="num">
                                      <p:cBhvr additive="base">
                                        <p:cTn id="11" dur="500" fill="hold"/>
                                        <p:tgtEl>
                                          <p:spTgt spid="4"/>
                                        </p:tgtEl>
                                        <p:attrNameLst>
                                          <p:attrName>ppt_x</p:attrName>
                                        </p:attrNameLst>
                                      </p:cBhvr>
                                      <p:tavLst>
                                        <p:tav tm="0">
                                          <p:val>
                                            <p:strVal val="#ppt_x"/>
                                          </p:val>
                                        </p:tav>
                                        <p:tav tm="100000">
                                          <p:val>
                                            <p:strVal val="#ppt_x"/>
                                          </p:val>
                                        </p:tav>
                                      </p:tavLst>
                                    </p:anim>
                                    <p:anim calcmode="lin" valueType="num">
                                      <p:cBhvr additive="base">
                                        <p:cTn id="12" dur="500" fill="hold"/>
                                        <p:tgtEl>
                                          <p:spTgt spid="4"/>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19">
            <a:extLst>
              <a:ext uri="{FF2B5EF4-FFF2-40B4-BE49-F238E27FC236}">
                <a16:creationId xmlns="" xmlns:a16="http://schemas.microsoft.com/office/drawing/2014/main" id="{4D52EEC6-2BA6-4F29-AC8C-6E41599A1088}"/>
              </a:ext>
            </a:extLst>
          </p:cNvPr>
          <p:cNvSpPr>
            <a:spLocks noChangeArrowheads="1"/>
          </p:cNvSpPr>
          <p:nvPr/>
        </p:nvSpPr>
        <p:spPr bwMode="auto">
          <a:xfrm>
            <a:off x="398859" y="806600"/>
            <a:ext cx="2718307" cy="461665"/>
          </a:xfrm>
          <a:prstGeom prst="rect">
            <a:avLst/>
          </a:prstGeom>
          <a:solidFill>
            <a:schemeClr val="accent6">
              <a:lumMod val="40000"/>
              <a:lumOff val="60000"/>
            </a:schemeClr>
          </a:solidFill>
          <a:ln w="3175">
            <a:noFill/>
            <a:miter lim="800000"/>
            <a:headEnd/>
            <a:tailEnd/>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txBody>
          <a:bodyPr wrap="square" anchor="ctr">
            <a:spAutoFit/>
          </a:bodyPr>
          <a:lstStyle>
            <a:lvl1pPr>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algn="just" eaLnBrk="0" fontAlgn="base" hangingPunct="0">
              <a:spcBef>
                <a:spcPct val="0"/>
              </a:spcBef>
              <a:spcAft>
                <a:spcPct val="0"/>
              </a:spcAft>
            </a:pPr>
            <a:r>
              <a:rPr lang="en-US" altLang="en-US" sz="2400" b="1" dirty="0" err="1">
                <a:solidFill>
                  <a:srgbClr val="0000CC"/>
                </a:solidFill>
                <a:latin typeface="Times New Roman" panose="02020603050405020304" pitchFamily="18" charset="0"/>
                <a:ea typeface="Times New Roman" panose="02020603050405020304" pitchFamily="18" charset="0"/>
                <a:cs typeface="Times New Roman" panose="02020603050405020304" pitchFamily="18" charset="0"/>
              </a:rPr>
              <a:t>Nêu</a:t>
            </a:r>
            <a:r>
              <a:rPr lang="en-US" altLang="en-US" sz="2400" b="1" dirty="0">
                <a:solidFill>
                  <a:srgbClr val="0000CC"/>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sz="2400" b="1" dirty="0" err="1">
                <a:solidFill>
                  <a:srgbClr val="0000CC"/>
                </a:solidFill>
                <a:latin typeface="Times New Roman" panose="02020603050405020304" pitchFamily="18" charset="0"/>
                <a:ea typeface="Times New Roman" panose="02020603050405020304" pitchFamily="18" charset="0"/>
                <a:cs typeface="Times New Roman" panose="02020603050405020304" pitchFamily="18" charset="0"/>
              </a:rPr>
              <a:t>vấn</a:t>
            </a:r>
            <a:r>
              <a:rPr lang="en-US" altLang="en-US" sz="2400" b="1" dirty="0">
                <a:solidFill>
                  <a:srgbClr val="0000CC"/>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sz="2400" b="1" dirty="0" err="1">
                <a:solidFill>
                  <a:srgbClr val="0000CC"/>
                </a:solidFill>
                <a:latin typeface="Times New Roman" panose="02020603050405020304" pitchFamily="18" charset="0"/>
                <a:ea typeface="Times New Roman" panose="02020603050405020304" pitchFamily="18" charset="0"/>
                <a:cs typeface="Times New Roman" panose="02020603050405020304" pitchFamily="18" charset="0"/>
              </a:rPr>
              <a:t>đề</a:t>
            </a:r>
            <a:r>
              <a:rPr lang="en-US" altLang="en-US" sz="2400" b="1" dirty="0">
                <a:solidFill>
                  <a:srgbClr val="0000CC"/>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sz="2400" b="1" dirty="0" err="1">
                <a:solidFill>
                  <a:srgbClr val="0000CC"/>
                </a:solidFill>
                <a:latin typeface="Times New Roman" panose="02020603050405020304" pitchFamily="18" charset="0"/>
                <a:ea typeface="Times New Roman" panose="02020603050405020304" pitchFamily="18" charset="0"/>
                <a:cs typeface="Times New Roman" panose="02020603050405020304" pitchFamily="18" charset="0"/>
              </a:rPr>
              <a:t>câu</a:t>
            </a:r>
            <a:r>
              <a:rPr lang="en-US" altLang="en-US" sz="2400" b="1" dirty="0">
                <a:solidFill>
                  <a:srgbClr val="0000CC"/>
                </a:solidFill>
                <a:latin typeface="Times New Roman" panose="02020603050405020304" pitchFamily="18" charset="0"/>
                <a:ea typeface="Times New Roman" panose="02020603050405020304" pitchFamily="18" charset="0"/>
                <a:cs typeface="Times New Roman" panose="02020603050405020304" pitchFamily="18" charset="0"/>
              </a:rPr>
              <a:t> 2 )</a:t>
            </a:r>
          </a:p>
        </p:txBody>
      </p:sp>
      <p:sp>
        <p:nvSpPr>
          <p:cNvPr id="6" name="Rectangle 20">
            <a:extLst>
              <a:ext uri="{FF2B5EF4-FFF2-40B4-BE49-F238E27FC236}">
                <a16:creationId xmlns="" xmlns:a16="http://schemas.microsoft.com/office/drawing/2014/main" id="{D889CB7C-49C2-4E96-BD7F-6E5D564ADF56}"/>
              </a:ext>
            </a:extLst>
          </p:cNvPr>
          <p:cNvSpPr>
            <a:spLocks noChangeArrowheads="1"/>
          </p:cNvSpPr>
          <p:nvPr/>
        </p:nvSpPr>
        <p:spPr bwMode="auto">
          <a:xfrm>
            <a:off x="4238673" y="509778"/>
            <a:ext cx="6195311" cy="1200329"/>
          </a:xfrm>
          <a:prstGeom prst="rect">
            <a:avLst/>
          </a:prstGeom>
          <a:solidFill>
            <a:schemeClr val="accent5">
              <a:lumMod val="40000"/>
              <a:lumOff val="60000"/>
            </a:schemeClr>
          </a:solidFill>
          <a:ln w="9525">
            <a:noFill/>
            <a:miter lim="800000"/>
            <a:headEnd/>
            <a:tailEnd/>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txBody>
          <a:bodyPr wrap="square" anchor="ctr">
            <a:spAutoFit/>
          </a:bodyPr>
          <a:lstStyle>
            <a:lvl1pPr>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algn="just" eaLnBrk="0" fontAlgn="base" hangingPunct="0">
              <a:spcBef>
                <a:spcPct val="0"/>
              </a:spcBef>
              <a:spcAft>
                <a:spcPct val="0"/>
              </a:spcAft>
            </a:pPr>
            <a:r>
              <a:rPr lang="en-US" altLang="en-US" sz="2400" b="1" dirty="0">
                <a:solidFill>
                  <a:srgbClr val="0000FF"/>
                </a:solidFill>
                <a:latin typeface="Times New Roman" panose="02020603050405020304" pitchFamily="18" charset="0"/>
                <a:cs typeface="Times New Roman" panose="02020603050405020304" pitchFamily="18" charset="0"/>
              </a:rPr>
              <a:t>- </a:t>
            </a:r>
            <a:r>
              <a:rPr lang="en-US" altLang="en-US" sz="2400" b="1" dirty="0" err="1">
                <a:solidFill>
                  <a:srgbClr val="0000FF"/>
                </a:solidFill>
                <a:latin typeface="Times New Roman" panose="02020603050405020304" pitchFamily="18" charset="0"/>
                <a:cs typeface="Times New Roman" panose="02020603050405020304" pitchFamily="18" charset="0"/>
              </a:rPr>
              <a:t>Luận</a:t>
            </a:r>
            <a:r>
              <a:rPr lang="en-US" altLang="en-US" sz="2400" b="1" dirty="0">
                <a:solidFill>
                  <a:srgbClr val="0000FF"/>
                </a:solidFill>
                <a:latin typeface="Times New Roman" panose="02020603050405020304" pitchFamily="18" charset="0"/>
                <a:cs typeface="Times New Roman" panose="02020603050405020304" pitchFamily="18" charset="0"/>
              </a:rPr>
              <a:t> </a:t>
            </a:r>
            <a:r>
              <a:rPr lang="en-US" altLang="en-US" sz="2400" b="1" dirty="0" err="1">
                <a:solidFill>
                  <a:srgbClr val="0000FF"/>
                </a:solidFill>
                <a:latin typeface="Times New Roman" panose="02020603050405020304" pitchFamily="18" charset="0"/>
                <a:cs typeface="Times New Roman" panose="02020603050405020304" pitchFamily="18" charset="0"/>
              </a:rPr>
              <a:t>điểm</a:t>
            </a:r>
            <a:r>
              <a:rPr lang="en-US" altLang="en-US" sz="2400" b="1" dirty="0">
                <a:solidFill>
                  <a:srgbClr val="0000FF"/>
                </a:solidFill>
                <a:latin typeface="Times New Roman" panose="02020603050405020304" pitchFamily="18" charset="0"/>
                <a:cs typeface="Times New Roman" panose="02020603050405020304" pitchFamily="18" charset="0"/>
              </a:rPr>
              <a:t> 1:</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Nếu</a:t>
            </a:r>
            <a:r>
              <a:rPr lang="en-US" altLang="en-US" sz="2400" b="1" dirty="0">
                <a:solidFill>
                  <a:prstClr val="black"/>
                </a:solidFill>
                <a:latin typeface="Times New Roman" panose="02020603050405020304" pitchFamily="18" charset="0"/>
                <a:cs typeface="Times New Roman" panose="02020603050405020304" pitchFamily="18" charset="0"/>
              </a:rPr>
              <a:t> ta </a:t>
            </a:r>
            <a:r>
              <a:rPr lang="en-US" altLang="en-US" sz="2400" b="1" dirty="0" err="1">
                <a:solidFill>
                  <a:prstClr val="black"/>
                </a:solidFill>
                <a:latin typeface="Times New Roman" panose="02020603050405020304" pitchFamily="18" charset="0"/>
                <a:cs typeface="Times New Roman" panose="02020603050405020304" pitchFamily="18" charset="0"/>
              </a:rPr>
              <a:t>không</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tìm</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và</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hiểu</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những</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người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xung</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quanh</a:t>
            </a:r>
            <a:r>
              <a:rPr lang="en-US" altLang="en-US" sz="2400" b="1" dirty="0">
                <a:solidFill>
                  <a:prstClr val="black"/>
                </a:solidFill>
                <a:latin typeface="Times New Roman" panose="02020603050405020304" pitchFamily="18" charset="0"/>
                <a:cs typeface="Times New Roman" panose="02020603050405020304" pitchFamily="18" charset="0"/>
              </a:rPr>
              <a:t> ta </a:t>
            </a:r>
            <a:r>
              <a:rPr lang="en-US" altLang="en-US" sz="2400" b="1" dirty="0" err="1">
                <a:solidFill>
                  <a:prstClr val="black"/>
                </a:solidFill>
                <a:latin typeface="Times New Roman" panose="02020603050405020304" pitchFamily="18" charset="0"/>
                <a:cs typeface="Times New Roman" panose="02020603050405020304" pitchFamily="18" charset="0"/>
              </a:rPr>
              <a:t>thì</a:t>
            </a:r>
            <a:r>
              <a:rPr lang="en-US" altLang="en-US" sz="2400" b="1" dirty="0">
                <a:solidFill>
                  <a:prstClr val="black"/>
                </a:solidFill>
                <a:latin typeface="Times New Roman" panose="02020603050405020304" pitchFamily="18" charset="0"/>
                <a:cs typeface="Times New Roman" panose="02020603050405020304" pitchFamily="18" charset="0"/>
              </a:rPr>
              <a:t> ta </a:t>
            </a:r>
            <a:r>
              <a:rPr lang="en-US" altLang="en-US" sz="2400" b="1" dirty="0" err="1">
                <a:solidFill>
                  <a:prstClr val="black"/>
                </a:solidFill>
                <a:latin typeface="Times New Roman" panose="02020603050405020304" pitchFamily="18" charset="0"/>
                <a:cs typeface="Times New Roman" panose="02020603050405020304" pitchFamily="18" charset="0"/>
              </a:rPr>
              <a:t>sẽ</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có</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cơ</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sở</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tàn</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nhẫn</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và</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độc</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ác</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với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họ</a:t>
            </a:r>
            <a:r>
              <a:rPr lang="en-US" altLang="en-US" sz="2400" b="1" dirty="0">
                <a:solidFill>
                  <a:prstClr val="black"/>
                </a:solidFill>
                <a:latin typeface="Times New Roman" panose="02020603050405020304" pitchFamily="18" charset="0"/>
                <a:cs typeface="Times New Roman" panose="02020603050405020304" pitchFamily="18" charset="0"/>
              </a:rPr>
              <a:t>.</a:t>
            </a:r>
          </a:p>
        </p:txBody>
      </p:sp>
      <p:sp>
        <p:nvSpPr>
          <p:cNvPr id="7" name="Text Box 22">
            <a:extLst>
              <a:ext uri="{FF2B5EF4-FFF2-40B4-BE49-F238E27FC236}">
                <a16:creationId xmlns="" xmlns:a16="http://schemas.microsoft.com/office/drawing/2014/main" id="{95780F83-3560-4D12-83FA-7893127771BE}"/>
              </a:ext>
            </a:extLst>
          </p:cNvPr>
          <p:cNvSpPr txBox="1">
            <a:spLocks noChangeArrowheads="1"/>
          </p:cNvSpPr>
          <p:nvPr/>
        </p:nvSpPr>
        <p:spPr bwMode="auto">
          <a:xfrm>
            <a:off x="398859" y="1939559"/>
            <a:ext cx="2718307" cy="830997"/>
          </a:xfrm>
          <a:prstGeom prst="rect">
            <a:avLst/>
          </a:prstGeom>
          <a:solidFill>
            <a:schemeClr val="accent6">
              <a:lumMod val="40000"/>
              <a:lumOff val="60000"/>
            </a:schemeClr>
          </a:solidFill>
          <a:ln w="3175">
            <a:noFill/>
            <a:miter lim="800000"/>
            <a:headEnd/>
            <a:tailEnd/>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txBody>
          <a:bodyPr wrap="square" anchor="ctr">
            <a:spAutoFit/>
          </a:bodyPr>
          <a:lstStyle>
            <a:defPPr>
              <a:defRPr lang="en-US"/>
            </a:defPPr>
            <a:lvl1pPr algn="just" eaLnBrk="0" fontAlgn="base" hangingPunct="0">
              <a:spcBef>
                <a:spcPct val="0"/>
              </a:spcBef>
              <a:spcAft>
                <a:spcPct val="0"/>
              </a:spcAft>
              <a:defRPr sz="2400" b="1">
                <a:solidFill>
                  <a:srgbClr val="0000CC"/>
                </a:solidFill>
                <a:latin typeface="Times New Roman" panose="02020603050405020304" pitchFamily="18" charset="0"/>
                <a:ea typeface="Times New Roman" panose="02020603050405020304" pitchFamily="18" charset="0"/>
                <a:cs typeface="Times New Roman" panose="02020603050405020304" pitchFamily="18" charset="0"/>
              </a:defRPr>
            </a:lvl1pPr>
            <a:lvl2pPr marL="742950" indent="-285750">
              <a:defRPr>
                <a:latin typeface="Arial Black" panose="020B0A04020102020204" pitchFamily="34" charset="0"/>
              </a:defRPr>
            </a:lvl2pPr>
            <a:lvl3pPr marL="1143000" indent="-228600">
              <a:defRPr>
                <a:latin typeface="Arial Black" panose="020B0A04020102020204" pitchFamily="34" charset="0"/>
              </a:defRPr>
            </a:lvl3pPr>
            <a:lvl4pPr marL="1600200" indent="-228600">
              <a:defRPr>
                <a:latin typeface="Arial Black" panose="020B0A04020102020204" pitchFamily="34" charset="0"/>
              </a:defRPr>
            </a:lvl4pPr>
            <a:lvl5pPr marL="2057400" indent="-228600">
              <a:defRPr>
                <a:latin typeface="Arial Black" panose="020B0A04020102020204" pitchFamily="34" charset="0"/>
              </a:defRPr>
            </a:lvl5pPr>
            <a:lvl6pPr marL="2514600" indent="-228600" eaLnBrk="0" fontAlgn="base" hangingPunct="0">
              <a:spcBef>
                <a:spcPct val="0"/>
              </a:spcBef>
              <a:spcAft>
                <a:spcPct val="0"/>
              </a:spcAft>
              <a:defRPr>
                <a:latin typeface="Arial Black" panose="020B0A04020102020204" pitchFamily="34" charset="0"/>
              </a:defRPr>
            </a:lvl6pPr>
            <a:lvl7pPr marL="2971800" indent="-228600" eaLnBrk="0" fontAlgn="base" hangingPunct="0">
              <a:spcBef>
                <a:spcPct val="0"/>
              </a:spcBef>
              <a:spcAft>
                <a:spcPct val="0"/>
              </a:spcAft>
              <a:defRPr>
                <a:latin typeface="Arial Black" panose="020B0A04020102020204" pitchFamily="34" charset="0"/>
              </a:defRPr>
            </a:lvl7pPr>
            <a:lvl8pPr marL="3429000" indent="-228600" eaLnBrk="0" fontAlgn="base" hangingPunct="0">
              <a:spcBef>
                <a:spcPct val="0"/>
              </a:spcBef>
              <a:spcAft>
                <a:spcPct val="0"/>
              </a:spcAft>
              <a:defRPr>
                <a:latin typeface="Arial Black" panose="020B0A04020102020204" pitchFamily="34" charset="0"/>
              </a:defRPr>
            </a:lvl8pPr>
            <a:lvl9pPr marL="3886200" indent="-228600" eaLnBrk="0" fontAlgn="base" hangingPunct="0">
              <a:spcBef>
                <a:spcPct val="0"/>
              </a:spcBef>
              <a:spcAft>
                <a:spcPct val="0"/>
              </a:spcAft>
              <a:defRPr>
                <a:latin typeface="Arial Black" panose="020B0A04020102020204" pitchFamily="34" charset="0"/>
              </a:defRPr>
            </a:lvl9pPr>
          </a:lstStyle>
          <a:p>
            <a:r>
              <a:rPr lang="en-US" altLang="en-US"/>
              <a:t>Phát triển vấn đề </a:t>
            </a:r>
          </a:p>
          <a:p>
            <a:r>
              <a:rPr lang="en-US" altLang="en-US"/>
              <a:t> (câu 3,4,5,6)</a:t>
            </a:r>
          </a:p>
        </p:txBody>
      </p:sp>
      <p:sp>
        <p:nvSpPr>
          <p:cNvPr id="9" name="Text Box 21">
            <a:extLst>
              <a:ext uri="{FF2B5EF4-FFF2-40B4-BE49-F238E27FC236}">
                <a16:creationId xmlns="" xmlns:a16="http://schemas.microsoft.com/office/drawing/2014/main" id="{2062C113-A4DC-478D-BCF9-4ABD0E9CF3D6}"/>
              </a:ext>
            </a:extLst>
          </p:cNvPr>
          <p:cNvSpPr txBox="1">
            <a:spLocks noChangeArrowheads="1"/>
          </p:cNvSpPr>
          <p:nvPr/>
        </p:nvSpPr>
        <p:spPr bwMode="auto">
          <a:xfrm>
            <a:off x="4206002" y="1939559"/>
            <a:ext cx="6260652" cy="1200329"/>
          </a:xfrm>
          <a:prstGeom prst="rect">
            <a:avLst/>
          </a:prstGeom>
          <a:solidFill>
            <a:schemeClr val="accent4">
              <a:lumMod val="40000"/>
              <a:lumOff val="60000"/>
            </a:schemeClr>
          </a:solidFill>
          <a:ln w="9525">
            <a:noFill/>
            <a:miter lim="800000"/>
            <a:headEnd/>
            <a:tailEnd/>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txBody>
          <a:bodyPr wrap="square" anchor="ctr">
            <a:spAutoFit/>
          </a:bodyPr>
          <a:lstStyle>
            <a:defPPr>
              <a:defRPr lang="en-US"/>
            </a:defPPr>
            <a:lvl1pPr algn="just" eaLnBrk="0" fontAlgn="base" hangingPunct="0">
              <a:spcBef>
                <a:spcPct val="0"/>
              </a:spcBef>
              <a:spcAft>
                <a:spcPct val="0"/>
              </a:spcAft>
              <a:defRPr sz="2400" b="1">
                <a:solidFill>
                  <a:srgbClr val="0000FF"/>
                </a:solidFill>
                <a:latin typeface="Times New Roman" panose="02020603050405020304" pitchFamily="18" charset="0"/>
                <a:cs typeface="Times New Roman" panose="02020603050405020304" pitchFamily="18" charset="0"/>
              </a:defRPr>
            </a:lvl1pPr>
            <a:lvl2pPr marL="742950" indent="-285750">
              <a:defRPr>
                <a:latin typeface="Arial Black" panose="020B0A04020102020204" pitchFamily="34" charset="0"/>
              </a:defRPr>
            </a:lvl2pPr>
            <a:lvl3pPr marL="1143000" indent="-228600">
              <a:defRPr>
                <a:latin typeface="Arial Black" panose="020B0A04020102020204" pitchFamily="34" charset="0"/>
              </a:defRPr>
            </a:lvl3pPr>
            <a:lvl4pPr marL="1600200" indent="-228600">
              <a:defRPr>
                <a:latin typeface="Arial Black" panose="020B0A04020102020204" pitchFamily="34" charset="0"/>
              </a:defRPr>
            </a:lvl4pPr>
            <a:lvl5pPr marL="2057400" indent="-228600">
              <a:defRPr>
                <a:latin typeface="Arial Black" panose="020B0A04020102020204" pitchFamily="34" charset="0"/>
              </a:defRPr>
            </a:lvl5pPr>
            <a:lvl6pPr marL="2514600" indent="-228600" eaLnBrk="0" fontAlgn="base" hangingPunct="0">
              <a:spcBef>
                <a:spcPct val="0"/>
              </a:spcBef>
              <a:spcAft>
                <a:spcPct val="0"/>
              </a:spcAft>
              <a:defRPr>
                <a:latin typeface="Arial Black" panose="020B0A04020102020204" pitchFamily="34" charset="0"/>
              </a:defRPr>
            </a:lvl6pPr>
            <a:lvl7pPr marL="2971800" indent="-228600" eaLnBrk="0" fontAlgn="base" hangingPunct="0">
              <a:spcBef>
                <a:spcPct val="0"/>
              </a:spcBef>
              <a:spcAft>
                <a:spcPct val="0"/>
              </a:spcAft>
              <a:defRPr>
                <a:latin typeface="Arial Black" panose="020B0A04020102020204" pitchFamily="34" charset="0"/>
              </a:defRPr>
            </a:lvl7pPr>
            <a:lvl8pPr marL="3429000" indent="-228600" eaLnBrk="0" fontAlgn="base" hangingPunct="0">
              <a:spcBef>
                <a:spcPct val="0"/>
              </a:spcBef>
              <a:spcAft>
                <a:spcPct val="0"/>
              </a:spcAft>
              <a:defRPr>
                <a:latin typeface="Arial Black" panose="020B0A04020102020204" pitchFamily="34" charset="0"/>
              </a:defRPr>
            </a:lvl8pPr>
            <a:lvl9pPr marL="3886200" indent="-228600" eaLnBrk="0" fontAlgn="base" hangingPunct="0">
              <a:spcBef>
                <a:spcPct val="0"/>
              </a:spcBef>
              <a:spcAft>
                <a:spcPct val="0"/>
              </a:spcAft>
              <a:defRPr>
                <a:latin typeface="Arial Black" panose="020B0A04020102020204" pitchFamily="34" charset="0"/>
              </a:defRPr>
            </a:lvl9pPr>
          </a:lstStyle>
          <a:p>
            <a:r>
              <a:rPr lang="en-US" altLang="en-US" dirty="0"/>
              <a:t>- </a:t>
            </a:r>
            <a:r>
              <a:rPr lang="en-US" altLang="en-US" dirty="0" err="1"/>
              <a:t>Luận</a:t>
            </a:r>
            <a:r>
              <a:rPr lang="en-US" altLang="en-US" dirty="0"/>
              <a:t> </a:t>
            </a:r>
            <a:r>
              <a:rPr lang="en-US" altLang="en-US" dirty="0" err="1"/>
              <a:t>điểm</a:t>
            </a:r>
            <a:r>
              <a:rPr lang="en-US" altLang="en-US" dirty="0"/>
              <a:t> 2: </a:t>
            </a:r>
            <a:r>
              <a:rPr lang="en-US" altLang="en-US" dirty="0" err="1"/>
              <a:t>Vợ</a:t>
            </a:r>
            <a:r>
              <a:rPr lang="en-US" altLang="en-US" dirty="0"/>
              <a:t> </a:t>
            </a:r>
            <a:r>
              <a:rPr lang="en-US" altLang="en-US" dirty="0" err="1"/>
              <a:t>tôi</a:t>
            </a:r>
            <a:r>
              <a:rPr lang="en-US" altLang="en-US" dirty="0"/>
              <a:t> </a:t>
            </a:r>
            <a:r>
              <a:rPr lang="en-US" altLang="en-US" dirty="0" err="1"/>
              <a:t>không</a:t>
            </a:r>
            <a:r>
              <a:rPr lang="en-US" altLang="en-US" dirty="0"/>
              <a:t> </a:t>
            </a:r>
            <a:r>
              <a:rPr lang="en-US" altLang="en-US" dirty="0" err="1"/>
              <a:t>phải</a:t>
            </a:r>
            <a:r>
              <a:rPr lang="en-US" altLang="en-US" dirty="0"/>
              <a:t> </a:t>
            </a:r>
            <a:r>
              <a:rPr lang="en-US" altLang="en-US" dirty="0" err="1"/>
              <a:t>là</a:t>
            </a:r>
            <a:r>
              <a:rPr lang="en-US" altLang="en-US" dirty="0"/>
              <a:t> </a:t>
            </a:r>
            <a:r>
              <a:rPr lang="en-US" altLang="en-US" dirty="0" err="1"/>
              <a:t>người</a:t>
            </a:r>
            <a:r>
              <a:rPr lang="en-US" altLang="en-US" dirty="0"/>
              <a:t> </a:t>
            </a:r>
            <a:r>
              <a:rPr lang="en-US" altLang="en-US" dirty="0" err="1"/>
              <a:t>ác</a:t>
            </a:r>
            <a:r>
              <a:rPr lang="en-US" altLang="en-US" dirty="0"/>
              <a:t> </a:t>
            </a:r>
            <a:r>
              <a:rPr lang="en-US" altLang="en-US" dirty="0" err="1"/>
              <a:t>nhưng</a:t>
            </a:r>
            <a:r>
              <a:rPr lang="en-US" altLang="en-US" dirty="0"/>
              <a:t>  </a:t>
            </a:r>
            <a:r>
              <a:rPr lang="en-US" altLang="en-US" dirty="0" err="1"/>
              <a:t>sở</a:t>
            </a:r>
            <a:r>
              <a:rPr lang="en-US" altLang="en-US" dirty="0"/>
              <a:t> </a:t>
            </a:r>
            <a:r>
              <a:rPr lang="en-US" altLang="en-US" dirty="0" err="1"/>
              <a:t>dĩ</a:t>
            </a:r>
            <a:r>
              <a:rPr lang="en-US" altLang="en-US" dirty="0"/>
              <a:t> </a:t>
            </a:r>
            <a:r>
              <a:rPr lang="en-US" altLang="en-US" dirty="0" err="1"/>
              <a:t>thị</a:t>
            </a:r>
            <a:r>
              <a:rPr lang="en-US" altLang="en-US" dirty="0"/>
              <a:t> </a:t>
            </a:r>
            <a:r>
              <a:rPr lang="en-US" altLang="en-US" dirty="0" err="1"/>
              <a:t>trở</a:t>
            </a:r>
            <a:r>
              <a:rPr lang="en-US" altLang="en-US" dirty="0"/>
              <a:t> </a:t>
            </a:r>
            <a:r>
              <a:rPr lang="en-US" altLang="en-US" dirty="0" err="1"/>
              <a:t>nên</a:t>
            </a:r>
            <a:r>
              <a:rPr lang="en-US" altLang="en-US" dirty="0"/>
              <a:t> </a:t>
            </a:r>
            <a:r>
              <a:rPr lang="en-US" altLang="en-US" dirty="0" err="1"/>
              <a:t>ích</a:t>
            </a:r>
            <a:r>
              <a:rPr lang="en-US" altLang="en-US" dirty="0"/>
              <a:t> </a:t>
            </a:r>
            <a:r>
              <a:rPr lang="en-US" altLang="en-US" dirty="0" err="1"/>
              <a:t>kỉ</a:t>
            </a:r>
            <a:r>
              <a:rPr lang="en-US" altLang="en-US" dirty="0"/>
              <a:t>, </a:t>
            </a:r>
            <a:r>
              <a:rPr lang="en-US" altLang="en-US" dirty="0" err="1"/>
              <a:t>tàn</a:t>
            </a:r>
            <a:r>
              <a:rPr lang="en-US" altLang="en-US" dirty="0"/>
              <a:t> </a:t>
            </a:r>
            <a:r>
              <a:rPr lang="en-US" altLang="en-US" dirty="0" err="1"/>
              <a:t>nhẫn</a:t>
            </a:r>
            <a:r>
              <a:rPr lang="en-US" altLang="en-US" dirty="0"/>
              <a:t> </a:t>
            </a:r>
            <a:r>
              <a:rPr lang="en-US" altLang="en-US" dirty="0" err="1"/>
              <a:t>là</a:t>
            </a:r>
            <a:r>
              <a:rPr lang="en-US" altLang="en-US" dirty="0"/>
              <a:t> </a:t>
            </a:r>
            <a:r>
              <a:rPr lang="en-US" altLang="en-US" dirty="0" err="1"/>
              <a:t>vì</a:t>
            </a:r>
            <a:r>
              <a:rPr lang="en-US" altLang="en-US" dirty="0"/>
              <a:t> </a:t>
            </a:r>
            <a:r>
              <a:rPr lang="en-US" altLang="en-US" dirty="0" err="1"/>
              <a:t>thị</a:t>
            </a:r>
            <a:r>
              <a:rPr lang="en-US" altLang="en-US" dirty="0"/>
              <a:t> </a:t>
            </a:r>
            <a:r>
              <a:rPr lang="en-US" altLang="en-US" dirty="0" err="1"/>
              <a:t>khổ</a:t>
            </a:r>
            <a:r>
              <a:rPr lang="en-US" altLang="en-US" dirty="0"/>
              <a:t> </a:t>
            </a:r>
            <a:r>
              <a:rPr lang="en-US" altLang="en-US" dirty="0" err="1"/>
              <a:t>quá</a:t>
            </a:r>
            <a:r>
              <a:rPr lang="en-US" altLang="en-US" dirty="0"/>
              <a:t> </a:t>
            </a:r>
            <a:r>
              <a:rPr lang="en-US" altLang="en-US" dirty="0" err="1"/>
              <a:t>rồi</a:t>
            </a:r>
            <a:r>
              <a:rPr lang="en-US" altLang="en-US" dirty="0"/>
              <a:t>.</a:t>
            </a:r>
          </a:p>
        </p:txBody>
      </p:sp>
      <p:sp>
        <p:nvSpPr>
          <p:cNvPr id="10" name="Text Box 21">
            <a:extLst>
              <a:ext uri="{FF2B5EF4-FFF2-40B4-BE49-F238E27FC236}">
                <a16:creationId xmlns="" xmlns:a16="http://schemas.microsoft.com/office/drawing/2014/main" id="{6C3D3910-9D80-42DA-8C75-EB3F3581CAD3}"/>
              </a:ext>
            </a:extLst>
          </p:cNvPr>
          <p:cNvSpPr txBox="1">
            <a:spLocks noChangeArrowheads="1"/>
          </p:cNvSpPr>
          <p:nvPr/>
        </p:nvSpPr>
        <p:spPr bwMode="auto">
          <a:xfrm>
            <a:off x="9546359" y="3524519"/>
            <a:ext cx="2481518" cy="1200329"/>
          </a:xfrm>
          <a:prstGeom prst="rect">
            <a:avLst/>
          </a:prstGeom>
          <a:solidFill>
            <a:schemeClr val="accent3">
              <a:lumMod val="60000"/>
              <a:lumOff val="40000"/>
            </a:schemeClr>
          </a:solidFill>
          <a:ln w="9525">
            <a:solidFill>
              <a:schemeClr val="accent3">
                <a:lumMod val="60000"/>
                <a:lumOff val="40000"/>
              </a:schemeClr>
            </a:solidFill>
            <a:miter lim="800000"/>
            <a:headEnd/>
            <a:tailEnd/>
          </a:ln>
        </p:spPr>
        <p:txBody>
          <a:bodyPr wrap="square">
            <a:spAutoFit/>
          </a:bodyPr>
          <a:lstStyle>
            <a:lvl1pPr>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algn="just" eaLnBrk="0" fontAlgn="base" hangingPunct="0">
              <a:spcBef>
                <a:spcPct val="0"/>
              </a:spcBef>
              <a:spcAft>
                <a:spcPct val="0"/>
              </a:spcAft>
            </a:pPr>
            <a:r>
              <a:rPr lang="en-US" altLang="en-US" b="1" dirty="0" err="1">
                <a:solidFill>
                  <a:prstClr val="black"/>
                </a:solidFill>
                <a:latin typeface="Times New Roman" panose="02020603050405020304" pitchFamily="18" charset="0"/>
                <a:cs typeface="Times New Roman" panose="02020603050405020304" pitchFamily="18" charset="0"/>
              </a:rPr>
              <a:t>Cái</a:t>
            </a:r>
            <a:r>
              <a:rPr lang="en-US" altLang="en-US" b="1" dirty="0">
                <a:solidFill>
                  <a:prstClr val="black"/>
                </a:solidFill>
                <a:latin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cs typeface="Times New Roman" panose="02020603050405020304" pitchFamily="18" charset="0"/>
              </a:rPr>
              <a:t>bản</a:t>
            </a:r>
            <a:r>
              <a:rPr lang="en-US" altLang="en-US" b="1" dirty="0">
                <a:solidFill>
                  <a:prstClr val="black"/>
                </a:solidFill>
                <a:latin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cs typeface="Times New Roman" panose="02020603050405020304" pitchFamily="18" charset="0"/>
              </a:rPr>
              <a:t>tính</a:t>
            </a:r>
            <a:r>
              <a:rPr lang="en-US" altLang="en-US" b="1" dirty="0">
                <a:solidFill>
                  <a:prstClr val="black"/>
                </a:solidFill>
                <a:latin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cs typeface="Times New Roman" panose="02020603050405020304" pitchFamily="18" charset="0"/>
              </a:rPr>
              <a:t>tốt</a:t>
            </a:r>
            <a:r>
              <a:rPr lang="en-US" altLang="en-US" b="1" dirty="0">
                <a:solidFill>
                  <a:prstClr val="black"/>
                </a:solidFill>
                <a:latin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cs typeface="Times New Roman" panose="02020603050405020304" pitchFamily="18" charset="0"/>
              </a:rPr>
              <a:t>của</a:t>
            </a:r>
            <a:r>
              <a:rPr lang="en-US" altLang="en-US" b="1" dirty="0">
                <a:solidFill>
                  <a:prstClr val="black"/>
                </a:solidFill>
                <a:latin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cs typeface="Times New Roman" panose="02020603050405020304" pitchFamily="18" charset="0"/>
              </a:rPr>
              <a:t>người</a:t>
            </a:r>
            <a:r>
              <a:rPr lang="en-US" altLang="en-US" b="1" dirty="0">
                <a:solidFill>
                  <a:prstClr val="black"/>
                </a:solidFill>
                <a:latin typeface="Times New Roman" panose="02020603050405020304" pitchFamily="18" charset="0"/>
                <a:cs typeface="Times New Roman" panose="02020603050405020304" pitchFamily="18" charset="0"/>
              </a:rPr>
              <a:t> ta </a:t>
            </a:r>
            <a:r>
              <a:rPr lang="en-US" altLang="en-US" b="1" dirty="0" err="1">
                <a:solidFill>
                  <a:prstClr val="black"/>
                </a:solidFill>
                <a:latin typeface="Times New Roman" panose="02020603050405020304" pitchFamily="18" charset="0"/>
                <a:cs typeface="Times New Roman" panose="02020603050405020304" pitchFamily="18" charset="0"/>
              </a:rPr>
              <a:t>bị</a:t>
            </a:r>
            <a:r>
              <a:rPr lang="en-US" altLang="en-US" b="1" dirty="0">
                <a:solidFill>
                  <a:prstClr val="black"/>
                </a:solidFill>
                <a:latin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cs typeface="Times New Roman" panose="02020603050405020304" pitchFamily="18" charset="0"/>
              </a:rPr>
              <a:t>những</a:t>
            </a:r>
            <a:r>
              <a:rPr lang="en-US" altLang="en-US" b="1" dirty="0">
                <a:solidFill>
                  <a:prstClr val="black"/>
                </a:solidFill>
                <a:latin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cs typeface="Times New Roman" panose="02020603050405020304" pitchFamily="18" charset="0"/>
              </a:rPr>
              <a:t>nỗi</a:t>
            </a:r>
            <a:r>
              <a:rPr lang="en-US" altLang="en-US" b="1" dirty="0">
                <a:solidFill>
                  <a:prstClr val="black"/>
                </a:solidFill>
                <a:latin typeface="Times New Roman" panose="02020603050405020304" pitchFamily="18" charset="0"/>
                <a:cs typeface="Times New Roman" panose="02020603050405020304" pitchFamily="18" charset="0"/>
              </a:rPr>
              <a:t> lo </a:t>
            </a:r>
            <a:r>
              <a:rPr lang="en-US" altLang="en-US" b="1" dirty="0" err="1">
                <a:solidFill>
                  <a:prstClr val="black"/>
                </a:solidFill>
                <a:latin typeface="Times New Roman" panose="02020603050405020304" pitchFamily="18" charset="0"/>
                <a:cs typeface="Times New Roman" panose="02020603050405020304" pitchFamily="18" charset="0"/>
              </a:rPr>
              <a:t>lắng</a:t>
            </a:r>
            <a:r>
              <a:rPr lang="en-US" altLang="en-US" b="1" dirty="0">
                <a:solidFill>
                  <a:prstClr val="black"/>
                </a:solidFill>
                <a:latin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cs typeface="Times New Roman" panose="02020603050405020304" pitchFamily="18" charset="0"/>
              </a:rPr>
              <a:t>buồn</a:t>
            </a:r>
            <a:r>
              <a:rPr lang="en-US" altLang="en-US" b="1" dirty="0">
                <a:solidFill>
                  <a:prstClr val="black"/>
                </a:solidFill>
                <a:latin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cs typeface="Times New Roman" panose="02020603050405020304" pitchFamily="18" charset="0"/>
              </a:rPr>
              <a:t>đau</a:t>
            </a:r>
            <a:r>
              <a:rPr lang="en-US" altLang="en-US" b="1" dirty="0">
                <a:solidFill>
                  <a:prstClr val="black"/>
                </a:solidFill>
                <a:latin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cs typeface="Times New Roman" panose="02020603050405020304" pitchFamily="18" charset="0"/>
              </a:rPr>
              <a:t>ích</a:t>
            </a:r>
            <a:r>
              <a:rPr lang="en-US" altLang="en-US" b="1" dirty="0">
                <a:solidFill>
                  <a:prstClr val="black"/>
                </a:solidFill>
                <a:latin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cs typeface="Times New Roman" panose="02020603050405020304" pitchFamily="18" charset="0"/>
              </a:rPr>
              <a:t>kỉ</a:t>
            </a:r>
            <a:r>
              <a:rPr lang="en-US" altLang="en-US" b="1" dirty="0">
                <a:solidFill>
                  <a:prstClr val="black"/>
                </a:solidFill>
                <a:latin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cs typeface="Times New Roman" panose="02020603050405020304" pitchFamily="18" charset="0"/>
              </a:rPr>
              <a:t>che</a:t>
            </a:r>
            <a:r>
              <a:rPr lang="en-US" altLang="en-US" b="1" dirty="0">
                <a:solidFill>
                  <a:prstClr val="black"/>
                </a:solidFill>
                <a:latin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cs typeface="Times New Roman" panose="02020603050405020304" pitchFamily="18" charset="0"/>
              </a:rPr>
              <a:t>lấp</a:t>
            </a:r>
            <a:r>
              <a:rPr lang="en-US" altLang="en-US" b="1" dirty="0">
                <a:solidFill>
                  <a:prstClr val="black"/>
                </a:solidFill>
                <a:latin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cs typeface="Times New Roman" panose="02020603050405020304" pitchFamily="18" charset="0"/>
              </a:rPr>
              <a:t>mất</a:t>
            </a:r>
            <a:r>
              <a:rPr lang="en-US" altLang="en-US" b="1" dirty="0">
                <a:solidFill>
                  <a:prstClr val="black"/>
                </a:solidFill>
                <a:latin typeface="Times New Roman" panose="02020603050405020304" pitchFamily="18" charset="0"/>
                <a:cs typeface="Times New Roman" panose="02020603050405020304" pitchFamily="18" charset="0"/>
              </a:rPr>
              <a:t>.</a:t>
            </a:r>
          </a:p>
        </p:txBody>
      </p:sp>
      <p:sp>
        <p:nvSpPr>
          <p:cNvPr id="11" name="Text Box 21">
            <a:extLst>
              <a:ext uri="{FF2B5EF4-FFF2-40B4-BE49-F238E27FC236}">
                <a16:creationId xmlns="" xmlns:a16="http://schemas.microsoft.com/office/drawing/2014/main" id="{19754503-F936-4D83-9A3B-BEDDFB8711C8}"/>
              </a:ext>
            </a:extLst>
          </p:cNvPr>
          <p:cNvSpPr txBox="1">
            <a:spLocks noChangeArrowheads="1"/>
          </p:cNvSpPr>
          <p:nvPr/>
        </p:nvSpPr>
        <p:spPr bwMode="auto">
          <a:xfrm>
            <a:off x="4425347" y="3634820"/>
            <a:ext cx="2031723" cy="923330"/>
          </a:xfrm>
          <a:prstGeom prst="rect">
            <a:avLst/>
          </a:prstGeom>
          <a:solidFill>
            <a:schemeClr val="accent3">
              <a:lumMod val="60000"/>
              <a:lumOff val="40000"/>
            </a:schemeClr>
          </a:solidFill>
          <a:ln w="9525">
            <a:solidFill>
              <a:schemeClr val="accent3">
                <a:lumMod val="60000"/>
                <a:lumOff val="40000"/>
              </a:schemeClr>
            </a:solidFill>
            <a:miter lim="800000"/>
            <a:headEnd/>
            <a:tailEnd/>
          </a:ln>
        </p:spPr>
        <p:txBody>
          <a:bodyPr wrap="square" anchor="ctr">
            <a:spAutoFit/>
          </a:bodyPr>
          <a:lstStyle>
            <a:lvl1pPr>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algn="just" eaLnBrk="0" fontAlgn="base" hangingPunct="0">
              <a:spcBef>
                <a:spcPct val="0"/>
              </a:spcBef>
              <a:spcAft>
                <a:spcPct val="0"/>
              </a:spcAft>
            </a:pPr>
            <a:r>
              <a:rPr lang="en-US" altLang="en-US" b="1" dirty="0">
                <a:solidFill>
                  <a:prstClr val="black"/>
                </a:solidFill>
                <a:latin typeface="Times New Roman" panose="02020603050405020304" pitchFamily="18" charset="0"/>
                <a:cs typeface="Times New Roman" panose="02020603050405020304" pitchFamily="18" charset="0"/>
              </a:rPr>
              <a:t>Khi </a:t>
            </a:r>
            <a:r>
              <a:rPr lang="en-US" altLang="en-US" b="1" dirty="0" err="1">
                <a:solidFill>
                  <a:prstClr val="black"/>
                </a:solidFill>
                <a:latin typeface="Times New Roman" panose="02020603050405020304" pitchFamily="18" charset="0"/>
                <a:cs typeface="Times New Roman" panose="02020603050405020304" pitchFamily="18" charset="0"/>
              </a:rPr>
              <a:t>người</a:t>
            </a:r>
            <a:r>
              <a:rPr lang="en-US" altLang="en-US" b="1" dirty="0">
                <a:solidFill>
                  <a:prstClr val="black"/>
                </a:solidFill>
                <a:latin typeface="Times New Roman" panose="02020603050405020304" pitchFamily="18" charset="0"/>
                <a:cs typeface="Times New Roman" panose="02020603050405020304" pitchFamily="18" charset="0"/>
              </a:rPr>
              <a:t> ta </a:t>
            </a:r>
            <a:r>
              <a:rPr lang="en-US" altLang="en-US" b="1" dirty="0" err="1">
                <a:solidFill>
                  <a:prstClr val="black"/>
                </a:solidFill>
                <a:latin typeface="Times New Roman" panose="02020603050405020304" pitchFamily="18" charset="0"/>
                <a:cs typeface="Times New Roman" panose="02020603050405020304" pitchFamily="18" charset="0"/>
              </a:rPr>
              <a:t>đau</a:t>
            </a:r>
            <a:r>
              <a:rPr lang="en-US" altLang="en-US" b="1" dirty="0">
                <a:solidFill>
                  <a:prstClr val="black"/>
                </a:solidFill>
                <a:latin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cs typeface="Times New Roman" panose="02020603050405020304" pitchFamily="18" charset="0"/>
              </a:rPr>
              <a:t>chân</a:t>
            </a:r>
            <a:r>
              <a:rPr lang="en-US" altLang="en-US" b="1" dirty="0">
                <a:solidFill>
                  <a:prstClr val="black"/>
                </a:solidFill>
                <a:latin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cs typeface="Times New Roman" panose="02020603050405020304" pitchFamily="18" charset="0"/>
              </a:rPr>
              <a:t>thì</a:t>
            </a:r>
            <a:r>
              <a:rPr lang="en-US" altLang="en-US" b="1" dirty="0">
                <a:solidFill>
                  <a:prstClr val="black"/>
                </a:solidFill>
                <a:latin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cs typeface="Times New Roman" panose="02020603050405020304" pitchFamily="18" charset="0"/>
              </a:rPr>
              <a:t>chỉ</a:t>
            </a:r>
            <a:r>
              <a:rPr lang="en-US" altLang="en-US" b="1" dirty="0">
                <a:solidFill>
                  <a:prstClr val="black"/>
                </a:solidFill>
                <a:latin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cs typeface="Times New Roman" panose="02020603050405020304" pitchFamily="18" charset="0"/>
              </a:rPr>
              <a:t>nghĩ</a:t>
            </a:r>
            <a:r>
              <a:rPr lang="en-US" altLang="en-US" b="1" dirty="0">
                <a:solidFill>
                  <a:prstClr val="black"/>
                </a:solidFill>
                <a:latin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cs typeface="Times New Roman" panose="02020603050405020304" pitchFamily="18" charset="0"/>
              </a:rPr>
              <a:t>đến</a:t>
            </a:r>
            <a:r>
              <a:rPr lang="en-US" altLang="en-US" b="1" dirty="0">
                <a:solidFill>
                  <a:prstClr val="black"/>
                </a:solidFill>
                <a:latin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cs typeface="Times New Roman" panose="02020603050405020304" pitchFamily="18" charset="0"/>
              </a:rPr>
              <a:t>cái</a:t>
            </a:r>
            <a:r>
              <a:rPr lang="en-US" altLang="en-US" b="1" dirty="0">
                <a:solidFill>
                  <a:prstClr val="black"/>
                </a:solidFill>
                <a:latin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cs typeface="Times New Roman" panose="02020603050405020304" pitchFamily="18" charset="0"/>
              </a:rPr>
              <a:t>chân</a:t>
            </a:r>
            <a:r>
              <a:rPr lang="en-US" altLang="en-US" b="1" dirty="0">
                <a:solidFill>
                  <a:prstClr val="black"/>
                </a:solidFill>
                <a:latin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cs typeface="Times New Roman" panose="02020603050405020304" pitchFamily="18" charset="0"/>
              </a:rPr>
              <a:t>đau</a:t>
            </a:r>
            <a:r>
              <a:rPr lang="en-US" altLang="en-US" b="1" dirty="0">
                <a:solidFill>
                  <a:prstClr val="black"/>
                </a:solidFill>
                <a:latin typeface="Times New Roman" panose="02020603050405020304" pitchFamily="18" charset="0"/>
                <a:cs typeface="Times New Roman" panose="02020603050405020304" pitchFamily="18" charset="0"/>
              </a:rPr>
              <a:t>.</a:t>
            </a:r>
          </a:p>
        </p:txBody>
      </p:sp>
      <p:sp>
        <p:nvSpPr>
          <p:cNvPr id="12" name="Text Box 21">
            <a:extLst>
              <a:ext uri="{FF2B5EF4-FFF2-40B4-BE49-F238E27FC236}">
                <a16:creationId xmlns="" xmlns:a16="http://schemas.microsoft.com/office/drawing/2014/main" id="{2A1D19FD-C198-48F2-ADE8-B286FF7E562C}"/>
              </a:ext>
            </a:extLst>
          </p:cNvPr>
          <p:cNvSpPr txBox="1">
            <a:spLocks noChangeArrowheads="1"/>
          </p:cNvSpPr>
          <p:nvPr/>
        </p:nvSpPr>
        <p:spPr bwMode="auto">
          <a:xfrm>
            <a:off x="6984280" y="3587273"/>
            <a:ext cx="2031722" cy="1200329"/>
          </a:xfrm>
          <a:prstGeom prst="rect">
            <a:avLst/>
          </a:prstGeom>
          <a:solidFill>
            <a:schemeClr val="accent3">
              <a:lumMod val="60000"/>
              <a:lumOff val="40000"/>
            </a:schemeClr>
          </a:solidFill>
          <a:ln w="9525">
            <a:solidFill>
              <a:schemeClr val="accent3">
                <a:lumMod val="60000"/>
                <a:lumOff val="40000"/>
              </a:schemeClr>
            </a:solidFill>
            <a:miter lim="800000"/>
            <a:headEnd/>
            <a:tailEnd/>
          </a:ln>
        </p:spPr>
        <p:txBody>
          <a:bodyPr wrap="square" anchor="ctr">
            <a:spAutoFit/>
          </a:bodyPr>
          <a:lstStyle>
            <a:lvl1pPr>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algn="just" eaLnBrk="0" fontAlgn="base" hangingPunct="0">
              <a:spcBef>
                <a:spcPct val="0"/>
              </a:spcBef>
              <a:spcAft>
                <a:spcPct val="0"/>
              </a:spcAft>
            </a:pPr>
            <a:r>
              <a:rPr lang="en-US" altLang="en-US" b="1" dirty="0">
                <a:solidFill>
                  <a:prstClr val="black"/>
                </a:solidFill>
                <a:latin typeface="Times New Roman" panose="02020603050405020304" pitchFamily="18" charset="0"/>
                <a:cs typeface="Times New Roman" panose="02020603050405020304" pitchFamily="18" charset="0"/>
              </a:rPr>
              <a:t>Khi </a:t>
            </a:r>
            <a:r>
              <a:rPr lang="en-US" altLang="en-US" b="1" dirty="0" err="1">
                <a:solidFill>
                  <a:prstClr val="black"/>
                </a:solidFill>
                <a:latin typeface="Times New Roman" panose="02020603050405020304" pitchFamily="18" charset="0"/>
                <a:cs typeface="Times New Roman" panose="02020603050405020304" pitchFamily="18" charset="0"/>
              </a:rPr>
              <a:t>người</a:t>
            </a:r>
            <a:r>
              <a:rPr lang="en-US" altLang="en-US" b="1" dirty="0">
                <a:solidFill>
                  <a:prstClr val="black"/>
                </a:solidFill>
                <a:latin typeface="Times New Roman" panose="02020603050405020304" pitchFamily="18" charset="0"/>
                <a:cs typeface="Times New Roman" panose="02020603050405020304" pitchFamily="18" charset="0"/>
              </a:rPr>
              <a:t> ta </a:t>
            </a:r>
            <a:r>
              <a:rPr lang="en-US" altLang="en-US" b="1" dirty="0" err="1">
                <a:solidFill>
                  <a:prstClr val="black"/>
                </a:solidFill>
                <a:latin typeface="Times New Roman" panose="02020603050405020304" pitchFamily="18" charset="0"/>
                <a:cs typeface="Times New Roman" panose="02020603050405020304" pitchFamily="18" charset="0"/>
              </a:rPr>
              <a:t>khổ</a:t>
            </a:r>
            <a:r>
              <a:rPr lang="en-US" altLang="en-US" b="1" dirty="0">
                <a:solidFill>
                  <a:prstClr val="black"/>
                </a:solidFill>
                <a:latin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cs typeface="Times New Roman" panose="02020603050405020304" pitchFamily="18" charset="0"/>
              </a:rPr>
              <a:t>quá</a:t>
            </a:r>
            <a:r>
              <a:rPr lang="en-US" altLang="en-US" b="1" dirty="0">
                <a:solidFill>
                  <a:prstClr val="black"/>
                </a:solidFill>
                <a:latin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cs typeface="Times New Roman" panose="02020603050405020304" pitchFamily="18" charset="0"/>
              </a:rPr>
              <a:t>thì</a:t>
            </a:r>
            <a:r>
              <a:rPr lang="en-US" altLang="en-US" b="1" dirty="0">
                <a:solidFill>
                  <a:prstClr val="black"/>
                </a:solidFill>
                <a:latin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cs typeface="Times New Roman" panose="02020603050405020304" pitchFamily="18" charset="0"/>
              </a:rPr>
              <a:t>người</a:t>
            </a:r>
            <a:r>
              <a:rPr lang="en-US" altLang="en-US" b="1" dirty="0">
                <a:solidFill>
                  <a:prstClr val="black"/>
                </a:solidFill>
                <a:latin typeface="Times New Roman" panose="02020603050405020304" pitchFamily="18" charset="0"/>
                <a:cs typeface="Times New Roman" panose="02020603050405020304" pitchFamily="18" charset="0"/>
              </a:rPr>
              <a:t> ta </a:t>
            </a:r>
            <a:r>
              <a:rPr lang="en-US" altLang="en-US" b="1" dirty="0" err="1">
                <a:solidFill>
                  <a:prstClr val="black"/>
                </a:solidFill>
                <a:latin typeface="Times New Roman" panose="02020603050405020304" pitchFamily="18" charset="0"/>
                <a:cs typeface="Times New Roman" panose="02020603050405020304" pitchFamily="18" charset="0"/>
              </a:rPr>
              <a:t>chẳng</a:t>
            </a:r>
            <a:r>
              <a:rPr lang="en-US" altLang="en-US" b="1" dirty="0">
                <a:solidFill>
                  <a:prstClr val="black"/>
                </a:solidFill>
                <a:latin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cs typeface="Times New Roman" panose="02020603050405020304" pitchFamily="18" charset="0"/>
              </a:rPr>
              <a:t>còn</a:t>
            </a:r>
            <a:r>
              <a:rPr lang="en-US" altLang="en-US" b="1" dirty="0">
                <a:solidFill>
                  <a:prstClr val="black"/>
                </a:solidFill>
                <a:latin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cs typeface="Times New Roman" panose="02020603050405020304" pitchFamily="18" charset="0"/>
              </a:rPr>
              <a:t>nghĩ</a:t>
            </a:r>
            <a:r>
              <a:rPr lang="en-US" altLang="en-US" b="1" dirty="0">
                <a:solidFill>
                  <a:prstClr val="black"/>
                </a:solidFill>
                <a:latin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cs typeface="Times New Roman" panose="02020603050405020304" pitchFamily="18" charset="0"/>
              </a:rPr>
              <a:t>đến</a:t>
            </a:r>
            <a:r>
              <a:rPr lang="en-US" altLang="en-US" b="1" dirty="0">
                <a:solidFill>
                  <a:prstClr val="black"/>
                </a:solidFill>
                <a:latin typeface="Times New Roman" panose="02020603050405020304" pitchFamily="18" charset="0"/>
                <a:cs typeface="Times New Roman" panose="02020603050405020304" pitchFamily="18" charset="0"/>
              </a:rPr>
              <a:t> ai </a:t>
            </a:r>
            <a:r>
              <a:rPr lang="en-US" altLang="en-US" b="1" dirty="0" err="1">
                <a:solidFill>
                  <a:prstClr val="black"/>
                </a:solidFill>
                <a:latin typeface="Times New Roman" panose="02020603050405020304" pitchFamily="18" charset="0"/>
                <a:cs typeface="Times New Roman" panose="02020603050405020304" pitchFamily="18" charset="0"/>
              </a:rPr>
              <a:t>được</a:t>
            </a:r>
            <a:r>
              <a:rPr lang="en-US" altLang="en-US" b="1" dirty="0">
                <a:solidFill>
                  <a:prstClr val="black"/>
                </a:solidFill>
                <a:latin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cs typeface="Times New Roman" panose="02020603050405020304" pitchFamily="18" charset="0"/>
              </a:rPr>
              <a:t>nữa</a:t>
            </a:r>
            <a:r>
              <a:rPr lang="en-US" altLang="en-US" b="1" dirty="0">
                <a:solidFill>
                  <a:prstClr val="black"/>
                </a:solidFill>
                <a:latin typeface="Times New Roman" panose="02020603050405020304" pitchFamily="18" charset="0"/>
                <a:cs typeface="Times New Roman" panose="02020603050405020304" pitchFamily="18" charset="0"/>
              </a:rPr>
              <a:t>.</a:t>
            </a:r>
          </a:p>
        </p:txBody>
      </p:sp>
      <p:sp>
        <p:nvSpPr>
          <p:cNvPr id="13" name="Text Box 23">
            <a:extLst>
              <a:ext uri="{FF2B5EF4-FFF2-40B4-BE49-F238E27FC236}">
                <a16:creationId xmlns="" xmlns:a16="http://schemas.microsoft.com/office/drawing/2014/main" id="{E1E41F88-1842-47DF-9EB4-DDC5E69185A0}"/>
              </a:ext>
            </a:extLst>
          </p:cNvPr>
          <p:cNvSpPr txBox="1">
            <a:spLocks noChangeArrowheads="1"/>
          </p:cNvSpPr>
          <p:nvPr/>
        </p:nvSpPr>
        <p:spPr bwMode="auto">
          <a:xfrm>
            <a:off x="322660" y="5012959"/>
            <a:ext cx="2796065" cy="830997"/>
          </a:xfrm>
          <a:prstGeom prst="rect">
            <a:avLst/>
          </a:prstGeom>
          <a:solidFill>
            <a:schemeClr val="accent6">
              <a:lumMod val="40000"/>
              <a:lumOff val="60000"/>
            </a:schemeClr>
          </a:solidFill>
          <a:ln w="3175">
            <a:noFill/>
            <a:miter lim="800000"/>
            <a:headEnd/>
            <a:tailEnd/>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txBody>
          <a:bodyPr wrap="square" anchor="ctr">
            <a:spAutoFit/>
          </a:bodyPr>
          <a:lstStyle>
            <a:defPPr>
              <a:defRPr lang="en-US"/>
            </a:defPPr>
            <a:lvl1pPr algn="just" eaLnBrk="0" fontAlgn="base" hangingPunct="0">
              <a:spcBef>
                <a:spcPct val="0"/>
              </a:spcBef>
              <a:spcAft>
                <a:spcPct val="0"/>
              </a:spcAft>
              <a:defRPr sz="2400" b="1">
                <a:solidFill>
                  <a:srgbClr val="0000CC"/>
                </a:solidFill>
                <a:latin typeface="Times New Roman" panose="02020603050405020304" pitchFamily="18" charset="0"/>
                <a:ea typeface="Times New Roman" panose="02020603050405020304" pitchFamily="18" charset="0"/>
                <a:cs typeface="Times New Roman" panose="02020603050405020304" pitchFamily="18" charset="0"/>
              </a:defRPr>
            </a:lvl1pPr>
            <a:lvl2pPr marL="742950" indent="-285750">
              <a:defRPr>
                <a:latin typeface="Arial Black" panose="020B0A04020102020204" pitchFamily="34" charset="0"/>
              </a:defRPr>
            </a:lvl2pPr>
            <a:lvl3pPr marL="1143000" indent="-228600">
              <a:defRPr>
                <a:latin typeface="Arial Black" panose="020B0A04020102020204" pitchFamily="34" charset="0"/>
              </a:defRPr>
            </a:lvl3pPr>
            <a:lvl4pPr marL="1600200" indent="-228600">
              <a:defRPr>
                <a:latin typeface="Arial Black" panose="020B0A04020102020204" pitchFamily="34" charset="0"/>
              </a:defRPr>
            </a:lvl4pPr>
            <a:lvl5pPr marL="2057400" indent="-228600">
              <a:defRPr>
                <a:latin typeface="Arial Black" panose="020B0A04020102020204" pitchFamily="34" charset="0"/>
              </a:defRPr>
            </a:lvl5pPr>
            <a:lvl6pPr marL="2514600" indent="-228600" eaLnBrk="0" fontAlgn="base" hangingPunct="0">
              <a:spcBef>
                <a:spcPct val="0"/>
              </a:spcBef>
              <a:spcAft>
                <a:spcPct val="0"/>
              </a:spcAft>
              <a:defRPr>
                <a:latin typeface="Arial Black" panose="020B0A04020102020204" pitchFamily="34" charset="0"/>
              </a:defRPr>
            </a:lvl6pPr>
            <a:lvl7pPr marL="2971800" indent="-228600" eaLnBrk="0" fontAlgn="base" hangingPunct="0">
              <a:spcBef>
                <a:spcPct val="0"/>
              </a:spcBef>
              <a:spcAft>
                <a:spcPct val="0"/>
              </a:spcAft>
              <a:defRPr>
                <a:latin typeface="Arial Black" panose="020B0A04020102020204" pitchFamily="34" charset="0"/>
              </a:defRPr>
            </a:lvl7pPr>
            <a:lvl8pPr marL="3429000" indent="-228600" eaLnBrk="0" fontAlgn="base" hangingPunct="0">
              <a:spcBef>
                <a:spcPct val="0"/>
              </a:spcBef>
              <a:spcAft>
                <a:spcPct val="0"/>
              </a:spcAft>
              <a:defRPr>
                <a:latin typeface="Arial Black" panose="020B0A04020102020204" pitchFamily="34" charset="0"/>
              </a:defRPr>
            </a:lvl8pPr>
            <a:lvl9pPr marL="3886200" indent="-228600" eaLnBrk="0" fontAlgn="base" hangingPunct="0">
              <a:spcBef>
                <a:spcPct val="0"/>
              </a:spcBef>
              <a:spcAft>
                <a:spcPct val="0"/>
              </a:spcAft>
              <a:defRPr>
                <a:latin typeface="Arial Black" panose="020B0A04020102020204" pitchFamily="34" charset="0"/>
              </a:defRPr>
            </a:lvl9pPr>
          </a:lstStyle>
          <a:p>
            <a:r>
              <a:rPr lang="en-US" altLang="en-US"/>
              <a:t>Kết thúc vấn đề (câu 7) </a:t>
            </a:r>
          </a:p>
        </p:txBody>
      </p:sp>
      <p:sp>
        <p:nvSpPr>
          <p:cNvPr id="14" name="Text Box 24">
            <a:extLst>
              <a:ext uri="{FF2B5EF4-FFF2-40B4-BE49-F238E27FC236}">
                <a16:creationId xmlns="" xmlns:a16="http://schemas.microsoft.com/office/drawing/2014/main" id="{0E1752FD-DCEF-4734-B54E-D38FFA554656}"/>
              </a:ext>
            </a:extLst>
          </p:cNvPr>
          <p:cNvSpPr txBox="1">
            <a:spLocks noChangeArrowheads="1"/>
          </p:cNvSpPr>
          <p:nvPr/>
        </p:nvSpPr>
        <p:spPr bwMode="auto">
          <a:xfrm>
            <a:off x="4173332" y="5012959"/>
            <a:ext cx="6293322" cy="830997"/>
          </a:xfrm>
          <a:prstGeom prst="rect">
            <a:avLst/>
          </a:prstGeom>
          <a:solidFill>
            <a:schemeClr val="accent6">
              <a:lumMod val="60000"/>
              <a:lumOff val="40000"/>
            </a:schemeClr>
          </a:solidFill>
          <a:ln w="3175">
            <a:noFill/>
            <a:miter lim="800000"/>
            <a:headEnd/>
            <a:tailEnd/>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txBody>
          <a:bodyPr wrap="square" anchor="ctr">
            <a:spAutoFit/>
          </a:bodyPr>
          <a:lstStyle>
            <a:lvl1pPr>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algn="just" eaLnBrk="0" fontAlgn="base" hangingPunct="0">
              <a:spcBef>
                <a:spcPct val="0"/>
              </a:spcBef>
              <a:spcAft>
                <a:spcPct val="0"/>
              </a:spcAft>
            </a:pPr>
            <a:r>
              <a:rPr lang="en-US" altLang="en-US" sz="2400" b="1" dirty="0">
                <a:solidFill>
                  <a:srgbClr val="0000FF"/>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sz="2400" b="1" dirty="0" err="1">
                <a:solidFill>
                  <a:srgbClr val="0000FF"/>
                </a:solidFill>
                <a:latin typeface="Times New Roman" panose="02020603050405020304" pitchFamily="18" charset="0"/>
                <a:ea typeface="Times New Roman" panose="02020603050405020304" pitchFamily="18" charset="0"/>
                <a:cs typeface="Times New Roman" panose="02020603050405020304" pitchFamily="18" charset="0"/>
              </a:rPr>
              <a:t>Luận</a:t>
            </a:r>
            <a:r>
              <a:rPr lang="en-US" altLang="en-US" sz="2400" b="1" dirty="0">
                <a:solidFill>
                  <a:srgbClr val="0000FF"/>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sz="2400" b="1" dirty="0" err="1">
                <a:solidFill>
                  <a:srgbClr val="0000FF"/>
                </a:solidFill>
                <a:latin typeface="Times New Roman" panose="02020603050405020304" pitchFamily="18" charset="0"/>
                <a:ea typeface="Times New Roman" panose="02020603050405020304" pitchFamily="18" charset="0"/>
                <a:cs typeface="Times New Roman" panose="02020603050405020304" pitchFamily="18" charset="0"/>
              </a:rPr>
              <a:t>điểm</a:t>
            </a:r>
            <a:r>
              <a:rPr lang="en-US" altLang="en-US" sz="2400" b="1" dirty="0">
                <a:solidFill>
                  <a:srgbClr val="0000FF"/>
                </a:solidFill>
                <a:latin typeface="Times New Roman" panose="02020603050405020304" pitchFamily="18" charset="0"/>
                <a:ea typeface="Times New Roman" panose="02020603050405020304" pitchFamily="18" charset="0"/>
                <a:cs typeface="Times New Roman" panose="02020603050405020304" pitchFamily="18" charset="0"/>
              </a:rPr>
              <a:t> 3: </a:t>
            </a:r>
            <a:r>
              <a:rPr lang="en-US" altLang="en-US" sz="2400"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Tôi</a:t>
            </a:r>
            <a:r>
              <a:rPr lang="en-US" altLang="en-US" sz="2400"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biết</a:t>
            </a:r>
            <a:r>
              <a:rPr lang="en-US" altLang="en-US" sz="2400"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vậy</a:t>
            </a:r>
            <a:r>
              <a:rPr lang="en-US" altLang="en-US" sz="2400"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nên</a:t>
            </a:r>
            <a:r>
              <a:rPr lang="en-US" altLang="en-US" sz="2400"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chỉ</a:t>
            </a:r>
            <a:r>
              <a:rPr lang="en-US" altLang="en-US" sz="2400"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buồn</a:t>
            </a:r>
            <a:r>
              <a:rPr lang="en-US" altLang="en-US" sz="2400"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chứ</a:t>
            </a:r>
            <a:r>
              <a:rPr lang="en-US" altLang="en-US" sz="2400"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không</a:t>
            </a:r>
            <a:r>
              <a:rPr lang="en-US" altLang="en-US" sz="2400"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nỡ</a:t>
            </a:r>
            <a:r>
              <a:rPr lang="en-US" altLang="en-US" sz="2400"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giận</a:t>
            </a:r>
            <a:r>
              <a:rPr lang="en-US" altLang="en-US" sz="2400"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p>
        </p:txBody>
      </p:sp>
      <p:sp>
        <p:nvSpPr>
          <p:cNvPr id="15" name="Rectangle 13">
            <a:extLst>
              <a:ext uri="{FF2B5EF4-FFF2-40B4-BE49-F238E27FC236}">
                <a16:creationId xmlns="" xmlns:a16="http://schemas.microsoft.com/office/drawing/2014/main" id="{DD601F13-1890-408C-BE7F-D82E3FF14747}"/>
              </a:ext>
            </a:extLst>
          </p:cNvPr>
          <p:cNvSpPr>
            <a:spLocks noChangeArrowheads="1"/>
          </p:cNvSpPr>
          <p:nvPr/>
        </p:nvSpPr>
        <p:spPr bwMode="auto">
          <a:xfrm>
            <a:off x="322660" y="81557"/>
            <a:ext cx="3657600" cy="461963"/>
          </a:xfrm>
          <a:prstGeom prst="rect">
            <a:avLst/>
          </a:prstGeom>
          <a:solidFill>
            <a:schemeClr val="accent6"/>
          </a:solidFill>
          <a:ln>
            <a:noFill/>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txBody>
          <a:bodyPr anchor="ctr">
            <a:spAutoFit/>
          </a:bodyPr>
          <a:lstStyle>
            <a:lvl1pPr>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algn="ctr" eaLnBrk="0" fontAlgn="base" hangingPunct="0">
              <a:spcBef>
                <a:spcPct val="0"/>
              </a:spcBef>
              <a:spcAft>
                <a:spcPct val="0"/>
              </a:spcAft>
            </a:pPr>
            <a:r>
              <a:rPr lang="en-US" altLang="en-US" sz="2400" b="1" dirty="0" err="1">
                <a:solidFill>
                  <a:srgbClr val="0000CC"/>
                </a:solidFill>
                <a:latin typeface="Times New Roman" panose="02020603050405020304" pitchFamily="18" charset="0"/>
                <a:ea typeface="Times New Roman" panose="02020603050405020304" pitchFamily="18" charset="0"/>
                <a:cs typeface="Times New Roman" panose="02020603050405020304" pitchFamily="18" charset="0"/>
              </a:rPr>
              <a:t>Sơ</a:t>
            </a:r>
            <a:r>
              <a:rPr lang="en-US" altLang="en-US" sz="2400" b="1" dirty="0">
                <a:solidFill>
                  <a:srgbClr val="0000CC"/>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sz="2400" b="1" dirty="0" err="1">
                <a:solidFill>
                  <a:srgbClr val="0000CC"/>
                </a:solidFill>
                <a:latin typeface="Times New Roman" panose="02020603050405020304" pitchFamily="18" charset="0"/>
                <a:ea typeface="Times New Roman" panose="02020603050405020304" pitchFamily="18" charset="0"/>
                <a:cs typeface="Times New Roman" panose="02020603050405020304" pitchFamily="18" charset="0"/>
              </a:rPr>
              <a:t>đồ</a:t>
            </a:r>
            <a:r>
              <a:rPr lang="en-US" altLang="en-US" sz="2400" b="1" dirty="0">
                <a:solidFill>
                  <a:srgbClr val="0000CC"/>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sz="2400" b="1" dirty="0" err="1">
                <a:solidFill>
                  <a:srgbClr val="0000CC"/>
                </a:solidFill>
                <a:latin typeface="Times New Roman" panose="02020603050405020304" pitchFamily="18" charset="0"/>
                <a:ea typeface="Times New Roman" panose="02020603050405020304" pitchFamily="18" charset="0"/>
                <a:cs typeface="Times New Roman" panose="02020603050405020304" pitchFamily="18" charset="0"/>
              </a:rPr>
              <a:t>trình</a:t>
            </a:r>
            <a:r>
              <a:rPr lang="en-US" altLang="en-US" sz="2400" b="1" dirty="0">
                <a:solidFill>
                  <a:srgbClr val="0000CC"/>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sz="2400" b="1" dirty="0" err="1">
                <a:solidFill>
                  <a:srgbClr val="0000CC"/>
                </a:solidFill>
                <a:latin typeface="Times New Roman" panose="02020603050405020304" pitchFamily="18" charset="0"/>
                <a:ea typeface="Times New Roman" panose="02020603050405020304" pitchFamily="18" charset="0"/>
                <a:cs typeface="Times New Roman" panose="02020603050405020304" pitchFamily="18" charset="0"/>
              </a:rPr>
              <a:t>tự</a:t>
            </a:r>
            <a:r>
              <a:rPr lang="en-US" altLang="en-US" sz="2400" b="1" dirty="0">
                <a:solidFill>
                  <a:srgbClr val="0000CC"/>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sz="2400" b="1" dirty="0" err="1">
                <a:solidFill>
                  <a:srgbClr val="0000CC"/>
                </a:solidFill>
                <a:latin typeface="Times New Roman" panose="02020603050405020304" pitchFamily="18" charset="0"/>
                <a:ea typeface="Times New Roman" panose="02020603050405020304" pitchFamily="18" charset="0"/>
                <a:cs typeface="Times New Roman" panose="02020603050405020304" pitchFamily="18" charset="0"/>
              </a:rPr>
              <a:t>lập</a:t>
            </a:r>
            <a:r>
              <a:rPr lang="en-US" altLang="en-US" sz="2400" b="1" dirty="0">
                <a:solidFill>
                  <a:srgbClr val="0000CC"/>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sz="2400" b="1" dirty="0" err="1">
                <a:solidFill>
                  <a:srgbClr val="0000CC"/>
                </a:solidFill>
                <a:latin typeface="Times New Roman" panose="02020603050405020304" pitchFamily="18" charset="0"/>
                <a:ea typeface="Times New Roman" panose="02020603050405020304" pitchFamily="18" charset="0"/>
                <a:cs typeface="Times New Roman" panose="02020603050405020304" pitchFamily="18" charset="0"/>
              </a:rPr>
              <a:t>luận</a:t>
            </a:r>
            <a:r>
              <a:rPr lang="en-US" altLang="en-US" sz="2400" b="1" dirty="0">
                <a:solidFill>
                  <a:srgbClr val="0000CC"/>
                </a:solidFill>
                <a:latin typeface="Times New Roman" panose="02020603050405020304" pitchFamily="18" charset="0"/>
                <a:ea typeface="Times New Roman" panose="02020603050405020304" pitchFamily="18" charset="0"/>
                <a:cs typeface="Times New Roman" panose="02020603050405020304" pitchFamily="18" charset="0"/>
              </a:rPr>
              <a:t> </a:t>
            </a:r>
          </a:p>
        </p:txBody>
      </p:sp>
      <p:sp>
        <p:nvSpPr>
          <p:cNvPr id="16" name="Text Box 24">
            <a:extLst>
              <a:ext uri="{FF2B5EF4-FFF2-40B4-BE49-F238E27FC236}">
                <a16:creationId xmlns="" xmlns:a16="http://schemas.microsoft.com/office/drawing/2014/main" id="{7C244A84-EEC2-4AC3-A37A-6235FF131AA2}"/>
              </a:ext>
            </a:extLst>
          </p:cNvPr>
          <p:cNvSpPr txBox="1">
            <a:spLocks noChangeArrowheads="1"/>
          </p:cNvSpPr>
          <p:nvPr/>
        </p:nvSpPr>
        <p:spPr bwMode="auto">
          <a:xfrm>
            <a:off x="2051984" y="5936289"/>
            <a:ext cx="8382000" cy="923925"/>
          </a:xfrm>
          <a:prstGeom prst="rect">
            <a:avLst/>
          </a:prstGeom>
          <a:solidFill>
            <a:srgbClr val="FFFF66"/>
          </a:solidFill>
          <a:ln w="3175">
            <a:noFill/>
            <a:miter lim="800000"/>
            <a:headEnd/>
            <a:tailEnd/>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txBody>
          <a:bodyPr anchor="ctr">
            <a:spAutoFit/>
          </a:bodyPr>
          <a:lstStyle>
            <a:lvl1pPr>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algn="just" eaLnBrk="0" fontAlgn="base" hangingPunct="0">
              <a:spcBef>
                <a:spcPct val="0"/>
              </a:spcBef>
              <a:spcAft>
                <a:spcPct val="0"/>
              </a:spcAft>
            </a:pPr>
            <a:r>
              <a:rPr lang="en-US" altLang="en-US"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Hình</a:t>
            </a:r>
            <a:r>
              <a:rPr lang="en-US" altLang="en-US"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thức</a:t>
            </a:r>
            <a:r>
              <a:rPr lang="en-US" altLang="en-US"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Đoạn</a:t>
            </a:r>
            <a:r>
              <a:rPr lang="en-US" altLang="en-US"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văn</a:t>
            </a:r>
            <a:r>
              <a:rPr lang="en-US" altLang="en-US"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chứa</a:t>
            </a:r>
            <a:r>
              <a:rPr lang="en-US" altLang="en-US"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nhiều</a:t>
            </a:r>
            <a:r>
              <a:rPr lang="en-US" altLang="en-US"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từ</a:t>
            </a:r>
            <a:r>
              <a:rPr lang="en-US" altLang="en-US"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câu</a:t>
            </a:r>
            <a:r>
              <a:rPr lang="en-US" altLang="en-US"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mang</a:t>
            </a:r>
            <a:r>
              <a:rPr lang="en-US" altLang="en-US"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tính</a:t>
            </a:r>
            <a:r>
              <a:rPr lang="en-US" altLang="en-US"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nghị</a:t>
            </a:r>
            <a:r>
              <a:rPr lang="en-US" altLang="en-US"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luận</a:t>
            </a:r>
            <a:endParaRPr lang="en-US" altLang="en-US"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endParaRPr>
          </a:p>
          <a:p>
            <a:pPr algn="just" eaLnBrk="0" fontAlgn="base" hangingPunct="0">
              <a:spcBef>
                <a:spcPct val="0"/>
              </a:spcBef>
              <a:spcAft>
                <a:spcPct val="0"/>
              </a:spcAft>
            </a:pPr>
            <a:r>
              <a:rPr lang="en-US" altLang="en-US"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Câu</a:t>
            </a:r>
            <a:r>
              <a:rPr lang="en-US" altLang="en-US"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khẳng</a:t>
            </a:r>
            <a:r>
              <a:rPr lang="en-US" altLang="en-US"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định</a:t>
            </a:r>
            <a:r>
              <a:rPr lang="en-US" altLang="en-US"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phủ</a:t>
            </a:r>
            <a:r>
              <a:rPr lang="en-US" altLang="en-US"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định</a:t>
            </a:r>
            <a:r>
              <a:rPr lang="en-US" altLang="en-US"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ngắn</a:t>
            </a:r>
            <a:r>
              <a:rPr lang="en-US" altLang="en-US"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gọn</a:t>
            </a:r>
            <a:r>
              <a:rPr lang="en-US" altLang="en-US"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khúc</a:t>
            </a:r>
            <a:r>
              <a:rPr lang="en-US" altLang="en-US"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triết</a:t>
            </a:r>
            <a:r>
              <a:rPr lang="en-US" altLang="en-US"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a:t>
            </a:r>
          </a:p>
          <a:p>
            <a:pPr algn="just" eaLnBrk="0" fontAlgn="base" hangingPunct="0">
              <a:spcBef>
                <a:spcPct val="0"/>
              </a:spcBef>
              <a:spcAft>
                <a:spcPct val="0"/>
              </a:spcAft>
            </a:pPr>
            <a:r>
              <a:rPr lang="en-US" altLang="en-US"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Cặp</a:t>
            </a:r>
            <a:r>
              <a:rPr lang="en-US" altLang="en-US"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từ</a:t>
            </a:r>
            <a:r>
              <a:rPr lang="en-US" altLang="en-US"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hô</a:t>
            </a:r>
            <a:r>
              <a:rPr lang="en-US" altLang="en-US"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b="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ứng</a:t>
            </a:r>
            <a:r>
              <a:rPr lang="en-US" altLang="en-US"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b="1" i="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nếu</a:t>
            </a:r>
            <a:r>
              <a:rPr lang="en-US" altLang="en-US" b="1" i="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b="1" i="1" dirty="0" err="1">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thì</a:t>
            </a:r>
            <a:r>
              <a:rPr lang="en-US" altLang="en-US" b="1" i="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altLang="en-US" b="1" dirty="0">
                <a:solidFill>
                  <a:prstClr val="black"/>
                </a:solidFill>
                <a:latin typeface="Times New Roman" panose="02020603050405020304" pitchFamily="18" charset="0"/>
                <a:ea typeface="Times New Roman" panose="02020603050405020304" pitchFamily="18" charset="0"/>
                <a:cs typeface="Times New Roman" panose="02020603050405020304" pitchFamily="18" charset="0"/>
              </a:rPr>
              <a:t>...</a:t>
            </a:r>
          </a:p>
        </p:txBody>
      </p:sp>
      <p:cxnSp>
        <p:nvCxnSpPr>
          <p:cNvPr id="28" name="Straight Arrow Connector 27">
            <a:extLst>
              <a:ext uri="{FF2B5EF4-FFF2-40B4-BE49-F238E27FC236}">
                <a16:creationId xmlns="" xmlns:a16="http://schemas.microsoft.com/office/drawing/2014/main" id="{D0C08DC2-38EF-4132-8B5F-599B72762F88}"/>
              </a:ext>
            </a:extLst>
          </p:cNvPr>
          <p:cNvCxnSpPr>
            <a:stCxn id="9" idx="2"/>
            <a:endCxn id="11" idx="0"/>
          </p:cNvCxnSpPr>
          <p:nvPr/>
        </p:nvCxnSpPr>
        <p:spPr>
          <a:xfrm flipH="1">
            <a:off x="5441209" y="3139888"/>
            <a:ext cx="1895119" cy="494932"/>
          </a:xfrm>
          <a:prstGeom prst="straightConnector1">
            <a:avLst/>
          </a:prstGeom>
          <a:ln w="38100">
            <a:solidFill>
              <a:schemeClr val="accent3">
                <a:lumMod val="50000"/>
              </a:schemeClr>
            </a:solidFill>
            <a:tailEnd type="arrow"/>
          </a:ln>
        </p:spPr>
        <p:style>
          <a:lnRef idx="1">
            <a:schemeClr val="accent1"/>
          </a:lnRef>
          <a:fillRef idx="0">
            <a:schemeClr val="accent1"/>
          </a:fillRef>
          <a:effectRef idx="0">
            <a:schemeClr val="accent1"/>
          </a:effectRef>
          <a:fontRef idx="minor">
            <a:schemeClr val="tx1"/>
          </a:fontRef>
        </p:style>
      </p:cxnSp>
      <p:cxnSp>
        <p:nvCxnSpPr>
          <p:cNvPr id="30" name="Straight Arrow Connector 29">
            <a:extLst>
              <a:ext uri="{FF2B5EF4-FFF2-40B4-BE49-F238E27FC236}">
                <a16:creationId xmlns="" xmlns:a16="http://schemas.microsoft.com/office/drawing/2014/main" id="{18553F78-CAE3-4B34-AB0D-D28C4AE57DCB}"/>
              </a:ext>
            </a:extLst>
          </p:cNvPr>
          <p:cNvCxnSpPr>
            <a:cxnSpLocks/>
            <a:stCxn id="9" idx="2"/>
            <a:endCxn id="12" idx="0"/>
          </p:cNvCxnSpPr>
          <p:nvPr/>
        </p:nvCxnSpPr>
        <p:spPr>
          <a:xfrm>
            <a:off x="7336328" y="3139888"/>
            <a:ext cx="663813" cy="447385"/>
          </a:xfrm>
          <a:prstGeom prst="straightConnector1">
            <a:avLst/>
          </a:prstGeom>
          <a:ln w="38100">
            <a:solidFill>
              <a:schemeClr val="accent3">
                <a:lumMod val="50000"/>
              </a:schemeClr>
            </a:solidFill>
            <a:tailEnd type="arrow"/>
          </a:ln>
        </p:spPr>
        <p:style>
          <a:lnRef idx="1">
            <a:schemeClr val="accent1"/>
          </a:lnRef>
          <a:fillRef idx="0">
            <a:schemeClr val="accent1"/>
          </a:fillRef>
          <a:effectRef idx="0">
            <a:schemeClr val="accent1"/>
          </a:effectRef>
          <a:fontRef idx="minor">
            <a:schemeClr val="tx1"/>
          </a:fontRef>
        </p:style>
      </p:cxnSp>
      <p:cxnSp>
        <p:nvCxnSpPr>
          <p:cNvPr id="32" name="Straight Arrow Connector 31">
            <a:extLst>
              <a:ext uri="{FF2B5EF4-FFF2-40B4-BE49-F238E27FC236}">
                <a16:creationId xmlns="" xmlns:a16="http://schemas.microsoft.com/office/drawing/2014/main" id="{2DFEC492-8BCD-4DC6-8A5F-5528961AF039}"/>
              </a:ext>
            </a:extLst>
          </p:cNvPr>
          <p:cNvCxnSpPr>
            <a:stCxn id="9" idx="2"/>
            <a:endCxn id="10" idx="0"/>
          </p:cNvCxnSpPr>
          <p:nvPr/>
        </p:nvCxnSpPr>
        <p:spPr>
          <a:xfrm>
            <a:off x="7336328" y="3139888"/>
            <a:ext cx="3450790" cy="384631"/>
          </a:xfrm>
          <a:prstGeom prst="straightConnector1">
            <a:avLst/>
          </a:prstGeom>
          <a:ln w="38100">
            <a:solidFill>
              <a:schemeClr val="accent3">
                <a:lumMod val="50000"/>
              </a:schemeClr>
            </a:solidFill>
            <a:tailEnd type="arrow"/>
          </a:ln>
        </p:spPr>
        <p:style>
          <a:lnRef idx="1">
            <a:schemeClr val="dk1"/>
          </a:lnRef>
          <a:fillRef idx="0">
            <a:schemeClr val="dk1"/>
          </a:fillRef>
          <a:effectRef idx="0">
            <a:schemeClr val="dk1"/>
          </a:effectRef>
          <a:fontRef idx="minor">
            <a:schemeClr val="tx1"/>
          </a:fontRef>
        </p:style>
      </p:cxnSp>
      <p:sp>
        <p:nvSpPr>
          <p:cNvPr id="53" name="Arrow: Right 52">
            <a:extLst>
              <a:ext uri="{FF2B5EF4-FFF2-40B4-BE49-F238E27FC236}">
                <a16:creationId xmlns="" xmlns:a16="http://schemas.microsoft.com/office/drawing/2014/main" id="{FEDAD90F-38A1-420C-9394-A73573FF543E}"/>
              </a:ext>
            </a:extLst>
          </p:cNvPr>
          <p:cNvSpPr/>
          <p:nvPr/>
        </p:nvSpPr>
        <p:spPr>
          <a:xfrm>
            <a:off x="3459870" y="864495"/>
            <a:ext cx="436098" cy="345873"/>
          </a:xfrm>
          <a:prstGeom prst="rightArrow">
            <a:avLst/>
          </a:prstGeom>
          <a:ln>
            <a:noFill/>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4" name="Arrow: Right 53">
            <a:extLst>
              <a:ext uri="{FF2B5EF4-FFF2-40B4-BE49-F238E27FC236}">
                <a16:creationId xmlns="" xmlns:a16="http://schemas.microsoft.com/office/drawing/2014/main" id="{C2251378-D050-4416-907D-DE23530E661B}"/>
              </a:ext>
            </a:extLst>
          </p:cNvPr>
          <p:cNvSpPr/>
          <p:nvPr/>
        </p:nvSpPr>
        <p:spPr>
          <a:xfrm>
            <a:off x="3459870" y="2193850"/>
            <a:ext cx="436098" cy="345873"/>
          </a:xfrm>
          <a:prstGeom prst="rightArrow">
            <a:avLst/>
          </a:prstGeom>
          <a:ln>
            <a:noFill/>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5" name="Arrow: Right 54">
            <a:extLst>
              <a:ext uri="{FF2B5EF4-FFF2-40B4-BE49-F238E27FC236}">
                <a16:creationId xmlns="" xmlns:a16="http://schemas.microsoft.com/office/drawing/2014/main" id="{DCED04DA-9E37-458D-8987-E2FE8C799392}"/>
              </a:ext>
            </a:extLst>
          </p:cNvPr>
          <p:cNvSpPr/>
          <p:nvPr/>
        </p:nvSpPr>
        <p:spPr>
          <a:xfrm>
            <a:off x="3459870" y="5140481"/>
            <a:ext cx="436098" cy="345873"/>
          </a:xfrm>
          <a:prstGeom prst="rightArrow">
            <a:avLst/>
          </a:prstGeom>
          <a:ln>
            <a:noFill/>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6" name="Arrow: Down 55">
            <a:extLst>
              <a:ext uri="{FF2B5EF4-FFF2-40B4-BE49-F238E27FC236}">
                <a16:creationId xmlns="" xmlns:a16="http://schemas.microsoft.com/office/drawing/2014/main" id="{A71E53AF-30A7-4B60-9DF5-9A2EC45F902F}"/>
              </a:ext>
            </a:extLst>
          </p:cNvPr>
          <p:cNvSpPr/>
          <p:nvPr/>
        </p:nvSpPr>
        <p:spPr>
          <a:xfrm>
            <a:off x="1288366" y="1371646"/>
            <a:ext cx="469650" cy="461665"/>
          </a:xfrm>
          <a:prstGeom prst="downArrow">
            <a:avLst/>
          </a:prstGeom>
          <a:ln>
            <a:noFill/>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7" name="Arrow: Down 56">
            <a:extLst>
              <a:ext uri="{FF2B5EF4-FFF2-40B4-BE49-F238E27FC236}">
                <a16:creationId xmlns="" xmlns:a16="http://schemas.microsoft.com/office/drawing/2014/main" id="{4EC92A13-1C18-4FA7-807A-D98422E96FEF}"/>
              </a:ext>
            </a:extLst>
          </p:cNvPr>
          <p:cNvSpPr/>
          <p:nvPr/>
        </p:nvSpPr>
        <p:spPr>
          <a:xfrm>
            <a:off x="1301984" y="3462959"/>
            <a:ext cx="469650" cy="461665"/>
          </a:xfrm>
          <a:prstGeom prst="downArrow">
            <a:avLst/>
          </a:prstGeom>
          <a:ln>
            <a:noFill/>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5"/>
                                        </p:tgtEl>
                                        <p:attrNameLst>
                                          <p:attrName>style.visibility</p:attrName>
                                        </p:attrNameLst>
                                      </p:cBhvr>
                                      <p:to>
                                        <p:strVal val="visible"/>
                                      </p:to>
                                    </p:set>
                                    <p:anim calcmode="lin" valueType="num">
                                      <p:cBhvr additive="base">
                                        <p:cTn id="7" dur="500" fill="hold"/>
                                        <p:tgtEl>
                                          <p:spTgt spid="15"/>
                                        </p:tgtEl>
                                        <p:attrNameLst>
                                          <p:attrName>ppt_x</p:attrName>
                                        </p:attrNameLst>
                                      </p:cBhvr>
                                      <p:tavLst>
                                        <p:tav tm="0">
                                          <p:val>
                                            <p:strVal val="#ppt_x"/>
                                          </p:val>
                                        </p:tav>
                                        <p:tav tm="100000">
                                          <p:val>
                                            <p:strVal val="#ppt_x"/>
                                          </p:val>
                                        </p:tav>
                                      </p:tavLst>
                                    </p:anim>
                                    <p:anim calcmode="lin" valueType="num">
                                      <p:cBhvr additive="base">
                                        <p:cTn id="8" dur="500" fill="hold"/>
                                        <p:tgtEl>
                                          <p:spTgt spid="15"/>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2" fill="hold" grpId="0" nodeType="clickEffect">
                                  <p:stCondLst>
                                    <p:cond delay="0"/>
                                  </p:stCondLst>
                                  <p:childTnLst>
                                    <p:set>
                                      <p:cBhvr>
                                        <p:cTn id="12" dur="1" fill="hold">
                                          <p:stCondLst>
                                            <p:cond delay="0"/>
                                          </p:stCondLst>
                                        </p:cTn>
                                        <p:tgtEl>
                                          <p:spTgt spid="6"/>
                                        </p:tgtEl>
                                        <p:attrNameLst>
                                          <p:attrName>style.visibility</p:attrName>
                                        </p:attrNameLst>
                                      </p:cBhvr>
                                      <p:to>
                                        <p:strVal val="visible"/>
                                      </p:to>
                                    </p:set>
                                    <p:anim calcmode="lin" valueType="num">
                                      <p:cBhvr additive="base">
                                        <p:cTn id="13" dur="500" fill="hold"/>
                                        <p:tgtEl>
                                          <p:spTgt spid="6"/>
                                        </p:tgtEl>
                                        <p:attrNameLst>
                                          <p:attrName>ppt_x</p:attrName>
                                        </p:attrNameLst>
                                      </p:cBhvr>
                                      <p:tavLst>
                                        <p:tav tm="0">
                                          <p:val>
                                            <p:strVal val="1+#ppt_w/2"/>
                                          </p:val>
                                        </p:tav>
                                        <p:tav tm="100000">
                                          <p:val>
                                            <p:strVal val="#ppt_x"/>
                                          </p:val>
                                        </p:tav>
                                      </p:tavLst>
                                    </p:anim>
                                    <p:anim calcmode="lin" valueType="num">
                                      <p:cBhvr additive="base">
                                        <p:cTn id="14" dur="500" fill="hold"/>
                                        <p:tgtEl>
                                          <p:spTgt spid="6"/>
                                        </p:tgtEl>
                                        <p:attrNameLst>
                                          <p:attrName>ppt_y</p:attrName>
                                        </p:attrNameLst>
                                      </p:cBhvr>
                                      <p:tavLst>
                                        <p:tav tm="0">
                                          <p:val>
                                            <p:strVal val="#ppt_y"/>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2" fill="hold" grpId="0" nodeType="clickEffect">
                                  <p:stCondLst>
                                    <p:cond delay="0"/>
                                  </p:stCondLst>
                                  <p:childTnLst>
                                    <p:set>
                                      <p:cBhvr>
                                        <p:cTn id="18" dur="1" fill="hold">
                                          <p:stCondLst>
                                            <p:cond delay="0"/>
                                          </p:stCondLst>
                                        </p:cTn>
                                        <p:tgtEl>
                                          <p:spTgt spid="9"/>
                                        </p:tgtEl>
                                        <p:attrNameLst>
                                          <p:attrName>style.visibility</p:attrName>
                                        </p:attrNameLst>
                                      </p:cBhvr>
                                      <p:to>
                                        <p:strVal val="visible"/>
                                      </p:to>
                                    </p:set>
                                    <p:anim calcmode="lin" valueType="num">
                                      <p:cBhvr additive="base">
                                        <p:cTn id="19" dur="500" fill="hold"/>
                                        <p:tgtEl>
                                          <p:spTgt spid="9"/>
                                        </p:tgtEl>
                                        <p:attrNameLst>
                                          <p:attrName>ppt_x</p:attrName>
                                        </p:attrNameLst>
                                      </p:cBhvr>
                                      <p:tavLst>
                                        <p:tav tm="0">
                                          <p:val>
                                            <p:strVal val="1+#ppt_w/2"/>
                                          </p:val>
                                        </p:tav>
                                        <p:tav tm="100000">
                                          <p:val>
                                            <p:strVal val="#ppt_x"/>
                                          </p:val>
                                        </p:tav>
                                      </p:tavLst>
                                    </p:anim>
                                    <p:anim calcmode="lin" valueType="num">
                                      <p:cBhvr additive="base">
                                        <p:cTn id="20" dur="500" fill="hold"/>
                                        <p:tgtEl>
                                          <p:spTgt spid="9"/>
                                        </p:tgtEl>
                                        <p:attrNameLst>
                                          <p:attrName>ppt_y</p:attrName>
                                        </p:attrNameLst>
                                      </p:cBhvr>
                                      <p:tavLst>
                                        <p:tav tm="0">
                                          <p:val>
                                            <p:strVal val="#ppt_y"/>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6" presetClass="entr" presetSubtype="16" fill="hold" nodeType="clickEffect">
                                  <p:stCondLst>
                                    <p:cond delay="0"/>
                                  </p:stCondLst>
                                  <p:childTnLst>
                                    <p:set>
                                      <p:cBhvr>
                                        <p:cTn id="24" dur="1" fill="hold">
                                          <p:stCondLst>
                                            <p:cond delay="0"/>
                                          </p:stCondLst>
                                        </p:cTn>
                                        <p:tgtEl>
                                          <p:spTgt spid="28"/>
                                        </p:tgtEl>
                                        <p:attrNameLst>
                                          <p:attrName>style.visibility</p:attrName>
                                        </p:attrNameLst>
                                      </p:cBhvr>
                                      <p:to>
                                        <p:strVal val="visible"/>
                                      </p:to>
                                    </p:set>
                                    <p:animEffect transition="in" filter="circle(in)">
                                      <p:cBhvr>
                                        <p:cTn id="25" dur="2000"/>
                                        <p:tgtEl>
                                          <p:spTgt spid="28"/>
                                        </p:tgtEl>
                                      </p:cBhvr>
                                    </p:animEffect>
                                  </p:childTnLst>
                                </p:cTn>
                              </p:par>
                              <p:par>
                                <p:cTn id="26" presetID="6" presetClass="entr" presetSubtype="16" fill="hold" nodeType="withEffect">
                                  <p:stCondLst>
                                    <p:cond delay="0"/>
                                  </p:stCondLst>
                                  <p:childTnLst>
                                    <p:set>
                                      <p:cBhvr>
                                        <p:cTn id="27" dur="1" fill="hold">
                                          <p:stCondLst>
                                            <p:cond delay="0"/>
                                          </p:stCondLst>
                                        </p:cTn>
                                        <p:tgtEl>
                                          <p:spTgt spid="32"/>
                                        </p:tgtEl>
                                        <p:attrNameLst>
                                          <p:attrName>style.visibility</p:attrName>
                                        </p:attrNameLst>
                                      </p:cBhvr>
                                      <p:to>
                                        <p:strVal val="visible"/>
                                      </p:to>
                                    </p:set>
                                    <p:animEffect transition="in" filter="circle(in)">
                                      <p:cBhvr>
                                        <p:cTn id="28" dur="2000"/>
                                        <p:tgtEl>
                                          <p:spTgt spid="32"/>
                                        </p:tgtEl>
                                      </p:cBhvr>
                                    </p:animEffect>
                                  </p:childTnLst>
                                </p:cTn>
                              </p:par>
                              <p:par>
                                <p:cTn id="29" presetID="6" presetClass="entr" presetSubtype="16" fill="hold" nodeType="withEffect">
                                  <p:stCondLst>
                                    <p:cond delay="0"/>
                                  </p:stCondLst>
                                  <p:childTnLst>
                                    <p:set>
                                      <p:cBhvr>
                                        <p:cTn id="30" dur="1" fill="hold">
                                          <p:stCondLst>
                                            <p:cond delay="0"/>
                                          </p:stCondLst>
                                        </p:cTn>
                                        <p:tgtEl>
                                          <p:spTgt spid="30"/>
                                        </p:tgtEl>
                                        <p:attrNameLst>
                                          <p:attrName>style.visibility</p:attrName>
                                        </p:attrNameLst>
                                      </p:cBhvr>
                                      <p:to>
                                        <p:strVal val="visible"/>
                                      </p:to>
                                    </p:set>
                                    <p:animEffect transition="in" filter="circle(in)">
                                      <p:cBhvr>
                                        <p:cTn id="31" dur="2000"/>
                                        <p:tgtEl>
                                          <p:spTgt spid="30"/>
                                        </p:tgtEl>
                                      </p:cBhvr>
                                    </p:animEffect>
                                  </p:childTnLst>
                                </p:cTn>
                              </p:par>
                              <p:par>
                                <p:cTn id="32" presetID="6" presetClass="entr" presetSubtype="16" fill="hold" grpId="0" nodeType="withEffect">
                                  <p:stCondLst>
                                    <p:cond delay="0"/>
                                  </p:stCondLst>
                                  <p:childTnLst>
                                    <p:set>
                                      <p:cBhvr>
                                        <p:cTn id="33" dur="1" fill="hold">
                                          <p:stCondLst>
                                            <p:cond delay="0"/>
                                          </p:stCondLst>
                                        </p:cTn>
                                        <p:tgtEl>
                                          <p:spTgt spid="11"/>
                                        </p:tgtEl>
                                        <p:attrNameLst>
                                          <p:attrName>style.visibility</p:attrName>
                                        </p:attrNameLst>
                                      </p:cBhvr>
                                      <p:to>
                                        <p:strVal val="visible"/>
                                      </p:to>
                                    </p:set>
                                    <p:animEffect transition="in" filter="circle(in)">
                                      <p:cBhvr>
                                        <p:cTn id="34" dur="2000"/>
                                        <p:tgtEl>
                                          <p:spTgt spid="11"/>
                                        </p:tgtEl>
                                      </p:cBhvr>
                                    </p:animEffect>
                                  </p:childTnLst>
                                </p:cTn>
                              </p:par>
                              <p:par>
                                <p:cTn id="35" presetID="6" presetClass="entr" presetSubtype="16" fill="hold" grpId="0" nodeType="withEffect">
                                  <p:stCondLst>
                                    <p:cond delay="0"/>
                                  </p:stCondLst>
                                  <p:childTnLst>
                                    <p:set>
                                      <p:cBhvr>
                                        <p:cTn id="36" dur="1" fill="hold">
                                          <p:stCondLst>
                                            <p:cond delay="0"/>
                                          </p:stCondLst>
                                        </p:cTn>
                                        <p:tgtEl>
                                          <p:spTgt spid="12"/>
                                        </p:tgtEl>
                                        <p:attrNameLst>
                                          <p:attrName>style.visibility</p:attrName>
                                        </p:attrNameLst>
                                      </p:cBhvr>
                                      <p:to>
                                        <p:strVal val="visible"/>
                                      </p:to>
                                    </p:set>
                                    <p:animEffect transition="in" filter="circle(in)">
                                      <p:cBhvr>
                                        <p:cTn id="37" dur="2000"/>
                                        <p:tgtEl>
                                          <p:spTgt spid="12"/>
                                        </p:tgtEl>
                                      </p:cBhvr>
                                    </p:animEffect>
                                  </p:childTnLst>
                                </p:cTn>
                              </p:par>
                              <p:par>
                                <p:cTn id="38" presetID="6" presetClass="entr" presetSubtype="16" fill="hold" grpId="0" nodeType="withEffect">
                                  <p:stCondLst>
                                    <p:cond delay="0"/>
                                  </p:stCondLst>
                                  <p:childTnLst>
                                    <p:set>
                                      <p:cBhvr>
                                        <p:cTn id="39" dur="1" fill="hold">
                                          <p:stCondLst>
                                            <p:cond delay="0"/>
                                          </p:stCondLst>
                                        </p:cTn>
                                        <p:tgtEl>
                                          <p:spTgt spid="10"/>
                                        </p:tgtEl>
                                        <p:attrNameLst>
                                          <p:attrName>style.visibility</p:attrName>
                                        </p:attrNameLst>
                                      </p:cBhvr>
                                      <p:to>
                                        <p:strVal val="visible"/>
                                      </p:to>
                                    </p:set>
                                    <p:animEffect transition="in" filter="circle(in)">
                                      <p:cBhvr>
                                        <p:cTn id="40" dur="2000"/>
                                        <p:tgtEl>
                                          <p:spTgt spid="10"/>
                                        </p:tgtEl>
                                      </p:cBhvr>
                                    </p:animEffect>
                                  </p:childTnLst>
                                </p:cTn>
                              </p:par>
                            </p:childTnLst>
                          </p:cTn>
                        </p:par>
                      </p:childTnLst>
                    </p:cTn>
                  </p:par>
                  <p:par>
                    <p:cTn id="41" fill="hold">
                      <p:stCondLst>
                        <p:cond delay="indefinite"/>
                      </p:stCondLst>
                      <p:childTnLst>
                        <p:par>
                          <p:cTn id="42" fill="hold">
                            <p:stCondLst>
                              <p:cond delay="0"/>
                            </p:stCondLst>
                            <p:childTnLst>
                              <p:par>
                                <p:cTn id="43" presetID="2" presetClass="entr" presetSubtype="4" fill="hold" grpId="0" nodeType="clickEffect">
                                  <p:stCondLst>
                                    <p:cond delay="0"/>
                                  </p:stCondLst>
                                  <p:childTnLst>
                                    <p:set>
                                      <p:cBhvr>
                                        <p:cTn id="44" dur="1" fill="hold">
                                          <p:stCondLst>
                                            <p:cond delay="0"/>
                                          </p:stCondLst>
                                        </p:cTn>
                                        <p:tgtEl>
                                          <p:spTgt spid="14"/>
                                        </p:tgtEl>
                                        <p:attrNameLst>
                                          <p:attrName>style.visibility</p:attrName>
                                        </p:attrNameLst>
                                      </p:cBhvr>
                                      <p:to>
                                        <p:strVal val="visible"/>
                                      </p:to>
                                    </p:set>
                                    <p:anim calcmode="lin" valueType="num">
                                      <p:cBhvr additive="base">
                                        <p:cTn id="45" dur="500" fill="hold"/>
                                        <p:tgtEl>
                                          <p:spTgt spid="14"/>
                                        </p:tgtEl>
                                        <p:attrNameLst>
                                          <p:attrName>ppt_x</p:attrName>
                                        </p:attrNameLst>
                                      </p:cBhvr>
                                      <p:tavLst>
                                        <p:tav tm="0">
                                          <p:val>
                                            <p:strVal val="#ppt_x"/>
                                          </p:val>
                                        </p:tav>
                                        <p:tav tm="100000">
                                          <p:val>
                                            <p:strVal val="#ppt_x"/>
                                          </p:val>
                                        </p:tav>
                                      </p:tavLst>
                                    </p:anim>
                                    <p:anim calcmode="lin" valueType="num">
                                      <p:cBhvr additive="base">
                                        <p:cTn id="46" dur="500" fill="hold"/>
                                        <p:tgtEl>
                                          <p:spTgt spid="14"/>
                                        </p:tgtEl>
                                        <p:attrNameLst>
                                          <p:attrName>ppt_y</p:attrName>
                                        </p:attrNameLst>
                                      </p:cBhvr>
                                      <p:tavLst>
                                        <p:tav tm="0">
                                          <p:val>
                                            <p:strVal val="1+#ppt_h/2"/>
                                          </p:val>
                                        </p:tav>
                                        <p:tav tm="100000">
                                          <p:val>
                                            <p:strVal val="#ppt_y"/>
                                          </p:val>
                                        </p:tav>
                                      </p:tavLst>
                                    </p:anim>
                                  </p:childTnLst>
                                </p:cTn>
                              </p:par>
                            </p:childTnLst>
                          </p:cTn>
                        </p:par>
                      </p:childTnLst>
                    </p:cTn>
                  </p:par>
                  <p:par>
                    <p:cTn id="47" fill="hold">
                      <p:stCondLst>
                        <p:cond delay="indefinite"/>
                      </p:stCondLst>
                      <p:childTnLst>
                        <p:par>
                          <p:cTn id="48" fill="hold">
                            <p:stCondLst>
                              <p:cond delay="0"/>
                            </p:stCondLst>
                            <p:childTnLst>
                              <p:par>
                                <p:cTn id="49" presetID="2" presetClass="entr" presetSubtype="1" fill="hold" grpId="0" nodeType="clickEffect">
                                  <p:stCondLst>
                                    <p:cond delay="0"/>
                                  </p:stCondLst>
                                  <p:childTnLst>
                                    <p:set>
                                      <p:cBhvr>
                                        <p:cTn id="50" dur="1" fill="hold">
                                          <p:stCondLst>
                                            <p:cond delay="0"/>
                                          </p:stCondLst>
                                        </p:cTn>
                                        <p:tgtEl>
                                          <p:spTgt spid="5"/>
                                        </p:tgtEl>
                                        <p:attrNameLst>
                                          <p:attrName>style.visibility</p:attrName>
                                        </p:attrNameLst>
                                      </p:cBhvr>
                                      <p:to>
                                        <p:strVal val="visible"/>
                                      </p:to>
                                    </p:set>
                                    <p:anim calcmode="lin" valueType="num">
                                      <p:cBhvr additive="base">
                                        <p:cTn id="51" dur="500" fill="hold"/>
                                        <p:tgtEl>
                                          <p:spTgt spid="5"/>
                                        </p:tgtEl>
                                        <p:attrNameLst>
                                          <p:attrName>ppt_x</p:attrName>
                                        </p:attrNameLst>
                                      </p:cBhvr>
                                      <p:tavLst>
                                        <p:tav tm="0">
                                          <p:val>
                                            <p:strVal val="#ppt_x"/>
                                          </p:val>
                                        </p:tav>
                                        <p:tav tm="100000">
                                          <p:val>
                                            <p:strVal val="#ppt_x"/>
                                          </p:val>
                                        </p:tav>
                                      </p:tavLst>
                                    </p:anim>
                                    <p:anim calcmode="lin" valueType="num">
                                      <p:cBhvr additive="base">
                                        <p:cTn id="52" dur="500" fill="hold"/>
                                        <p:tgtEl>
                                          <p:spTgt spid="5"/>
                                        </p:tgtEl>
                                        <p:attrNameLst>
                                          <p:attrName>ppt_y</p:attrName>
                                        </p:attrNameLst>
                                      </p:cBhvr>
                                      <p:tavLst>
                                        <p:tav tm="0">
                                          <p:val>
                                            <p:strVal val="0-#ppt_h/2"/>
                                          </p:val>
                                        </p:tav>
                                        <p:tav tm="100000">
                                          <p:val>
                                            <p:strVal val="#ppt_y"/>
                                          </p:val>
                                        </p:tav>
                                      </p:tavLst>
                                    </p:anim>
                                  </p:childTnLst>
                                </p:cTn>
                              </p:par>
                              <p:par>
                                <p:cTn id="53" presetID="2" presetClass="entr" presetSubtype="1" fill="hold" grpId="0" nodeType="withEffect">
                                  <p:stCondLst>
                                    <p:cond delay="0"/>
                                  </p:stCondLst>
                                  <p:childTnLst>
                                    <p:set>
                                      <p:cBhvr>
                                        <p:cTn id="54" dur="1" fill="hold">
                                          <p:stCondLst>
                                            <p:cond delay="0"/>
                                          </p:stCondLst>
                                        </p:cTn>
                                        <p:tgtEl>
                                          <p:spTgt spid="56"/>
                                        </p:tgtEl>
                                        <p:attrNameLst>
                                          <p:attrName>style.visibility</p:attrName>
                                        </p:attrNameLst>
                                      </p:cBhvr>
                                      <p:to>
                                        <p:strVal val="visible"/>
                                      </p:to>
                                    </p:set>
                                    <p:anim calcmode="lin" valueType="num">
                                      <p:cBhvr additive="base">
                                        <p:cTn id="55" dur="500" fill="hold"/>
                                        <p:tgtEl>
                                          <p:spTgt spid="56"/>
                                        </p:tgtEl>
                                        <p:attrNameLst>
                                          <p:attrName>ppt_x</p:attrName>
                                        </p:attrNameLst>
                                      </p:cBhvr>
                                      <p:tavLst>
                                        <p:tav tm="0">
                                          <p:val>
                                            <p:strVal val="#ppt_x"/>
                                          </p:val>
                                        </p:tav>
                                        <p:tav tm="100000">
                                          <p:val>
                                            <p:strVal val="#ppt_x"/>
                                          </p:val>
                                        </p:tav>
                                      </p:tavLst>
                                    </p:anim>
                                    <p:anim calcmode="lin" valueType="num">
                                      <p:cBhvr additive="base">
                                        <p:cTn id="56" dur="500" fill="hold"/>
                                        <p:tgtEl>
                                          <p:spTgt spid="56"/>
                                        </p:tgtEl>
                                        <p:attrNameLst>
                                          <p:attrName>ppt_y</p:attrName>
                                        </p:attrNameLst>
                                      </p:cBhvr>
                                      <p:tavLst>
                                        <p:tav tm="0">
                                          <p:val>
                                            <p:strVal val="0-#ppt_h/2"/>
                                          </p:val>
                                        </p:tav>
                                        <p:tav tm="100000">
                                          <p:val>
                                            <p:strVal val="#ppt_y"/>
                                          </p:val>
                                        </p:tav>
                                      </p:tavLst>
                                    </p:anim>
                                  </p:childTnLst>
                                </p:cTn>
                              </p:par>
                              <p:par>
                                <p:cTn id="57" presetID="2" presetClass="entr" presetSubtype="1" fill="hold" grpId="0" nodeType="withEffect">
                                  <p:stCondLst>
                                    <p:cond delay="0"/>
                                  </p:stCondLst>
                                  <p:childTnLst>
                                    <p:set>
                                      <p:cBhvr>
                                        <p:cTn id="58" dur="1" fill="hold">
                                          <p:stCondLst>
                                            <p:cond delay="0"/>
                                          </p:stCondLst>
                                        </p:cTn>
                                        <p:tgtEl>
                                          <p:spTgt spid="7"/>
                                        </p:tgtEl>
                                        <p:attrNameLst>
                                          <p:attrName>style.visibility</p:attrName>
                                        </p:attrNameLst>
                                      </p:cBhvr>
                                      <p:to>
                                        <p:strVal val="visible"/>
                                      </p:to>
                                    </p:set>
                                    <p:anim calcmode="lin" valueType="num">
                                      <p:cBhvr additive="base">
                                        <p:cTn id="59" dur="500" fill="hold"/>
                                        <p:tgtEl>
                                          <p:spTgt spid="7"/>
                                        </p:tgtEl>
                                        <p:attrNameLst>
                                          <p:attrName>ppt_x</p:attrName>
                                        </p:attrNameLst>
                                      </p:cBhvr>
                                      <p:tavLst>
                                        <p:tav tm="0">
                                          <p:val>
                                            <p:strVal val="#ppt_x"/>
                                          </p:val>
                                        </p:tav>
                                        <p:tav tm="100000">
                                          <p:val>
                                            <p:strVal val="#ppt_x"/>
                                          </p:val>
                                        </p:tav>
                                      </p:tavLst>
                                    </p:anim>
                                    <p:anim calcmode="lin" valueType="num">
                                      <p:cBhvr additive="base">
                                        <p:cTn id="60" dur="500" fill="hold"/>
                                        <p:tgtEl>
                                          <p:spTgt spid="7"/>
                                        </p:tgtEl>
                                        <p:attrNameLst>
                                          <p:attrName>ppt_y</p:attrName>
                                        </p:attrNameLst>
                                      </p:cBhvr>
                                      <p:tavLst>
                                        <p:tav tm="0">
                                          <p:val>
                                            <p:strVal val="0-#ppt_h/2"/>
                                          </p:val>
                                        </p:tav>
                                        <p:tav tm="100000">
                                          <p:val>
                                            <p:strVal val="#ppt_y"/>
                                          </p:val>
                                        </p:tav>
                                      </p:tavLst>
                                    </p:anim>
                                  </p:childTnLst>
                                </p:cTn>
                              </p:par>
                              <p:par>
                                <p:cTn id="61" presetID="2" presetClass="entr" presetSubtype="1" fill="hold" grpId="0" nodeType="withEffect">
                                  <p:stCondLst>
                                    <p:cond delay="0"/>
                                  </p:stCondLst>
                                  <p:childTnLst>
                                    <p:set>
                                      <p:cBhvr>
                                        <p:cTn id="62" dur="1" fill="hold">
                                          <p:stCondLst>
                                            <p:cond delay="0"/>
                                          </p:stCondLst>
                                        </p:cTn>
                                        <p:tgtEl>
                                          <p:spTgt spid="57"/>
                                        </p:tgtEl>
                                        <p:attrNameLst>
                                          <p:attrName>style.visibility</p:attrName>
                                        </p:attrNameLst>
                                      </p:cBhvr>
                                      <p:to>
                                        <p:strVal val="visible"/>
                                      </p:to>
                                    </p:set>
                                    <p:anim calcmode="lin" valueType="num">
                                      <p:cBhvr additive="base">
                                        <p:cTn id="63" dur="500" fill="hold"/>
                                        <p:tgtEl>
                                          <p:spTgt spid="57"/>
                                        </p:tgtEl>
                                        <p:attrNameLst>
                                          <p:attrName>ppt_x</p:attrName>
                                        </p:attrNameLst>
                                      </p:cBhvr>
                                      <p:tavLst>
                                        <p:tav tm="0">
                                          <p:val>
                                            <p:strVal val="#ppt_x"/>
                                          </p:val>
                                        </p:tav>
                                        <p:tav tm="100000">
                                          <p:val>
                                            <p:strVal val="#ppt_x"/>
                                          </p:val>
                                        </p:tav>
                                      </p:tavLst>
                                    </p:anim>
                                    <p:anim calcmode="lin" valueType="num">
                                      <p:cBhvr additive="base">
                                        <p:cTn id="64" dur="500" fill="hold"/>
                                        <p:tgtEl>
                                          <p:spTgt spid="57"/>
                                        </p:tgtEl>
                                        <p:attrNameLst>
                                          <p:attrName>ppt_y</p:attrName>
                                        </p:attrNameLst>
                                      </p:cBhvr>
                                      <p:tavLst>
                                        <p:tav tm="0">
                                          <p:val>
                                            <p:strVal val="0-#ppt_h/2"/>
                                          </p:val>
                                        </p:tav>
                                        <p:tav tm="100000">
                                          <p:val>
                                            <p:strVal val="#ppt_y"/>
                                          </p:val>
                                        </p:tav>
                                      </p:tavLst>
                                    </p:anim>
                                  </p:childTnLst>
                                </p:cTn>
                              </p:par>
                              <p:par>
                                <p:cTn id="65" presetID="2" presetClass="entr" presetSubtype="1" fill="hold" grpId="0" nodeType="withEffect">
                                  <p:stCondLst>
                                    <p:cond delay="0"/>
                                  </p:stCondLst>
                                  <p:childTnLst>
                                    <p:set>
                                      <p:cBhvr>
                                        <p:cTn id="66" dur="1" fill="hold">
                                          <p:stCondLst>
                                            <p:cond delay="0"/>
                                          </p:stCondLst>
                                        </p:cTn>
                                        <p:tgtEl>
                                          <p:spTgt spid="13"/>
                                        </p:tgtEl>
                                        <p:attrNameLst>
                                          <p:attrName>style.visibility</p:attrName>
                                        </p:attrNameLst>
                                      </p:cBhvr>
                                      <p:to>
                                        <p:strVal val="visible"/>
                                      </p:to>
                                    </p:set>
                                    <p:anim calcmode="lin" valueType="num">
                                      <p:cBhvr additive="base">
                                        <p:cTn id="67" dur="500" fill="hold"/>
                                        <p:tgtEl>
                                          <p:spTgt spid="13"/>
                                        </p:tgtEl>
                                        <p:attrNameLst>
                                          <p:attrName>ppt_x</p:attrName>
                                        </p:attrNameLst>
                                      </p:cBhvr>
                                      <p:tavLst>
                                        <p:tav tm="0">
                                          <p:val>
                                            <p:strVal val="#ppt_x"/>
                                          </p:val>
                                        </p:tav>
                                        <p:tav tm="100000">
                                          <p:val>
                                            <p:strVal val="#ppt_x"/>
                                          </p:val>
                                        </p:tav>
                                      </p:tavLst>
                                    </p:anim>
                                    <p:anim calcmode="lin" valueType="num">
                                      <p:cBhvr additive="base">
                                        <p:cTn id="68" dur="500" fill="hold"/>
                                        <p:tgtEl>
                                          <p:spTgt spid="13"/>
                                        </p:tgtEl>
                                        <p:attrNameLst>
                                          <p:attrName>ppt_y</p:attrName>
                                        </p:attrNameLst>
                                      </p:cBhvr>
                                      <p:tavLst>
                                        <p:tav tm="0">
                                          <p:val>
                                            <p:strVal val="0-#ppt_h/2"/>
                                          </p:val>
                                        </p:tav>
                                        <p:tav tm="100000">
                                          <p:val>
                                            <p:strVal val="#ppt_y"/>
                                          </p:val>
                                        </p:tav>
                                      </p:tavLst>
                                    </p:anim>
                                  </p:childTnLst>
                                </p:cTn>
                              </p:par>
                              <p:par>
                                <p:cTn id="69" presetID="2" presetClass="entr" presetSubtype="1" fill="hold" grpId="0" nodeType="withEffect">
                                  <p:stCondLst>
                                    <p:cond delay="0"/>
                                  </p:stCondLst>
                                  <p:childTnLst>
                                    <p:set>
                                      <p:cBhvr>
                                        <p:cTn id="70" dur="1" fill="hold">
                                          <p:stCondLst>
                                            <p:cond delay="0"/>
                                          </p:stCondLst>
                                        </p:cTn>
                                        <p:tgtEl>
                                          <p:spTgt spid="16"/>
                                        </p:tgtEl>
                                        <p:attrNameLst>
                                          <p:attrName>style.visibility</p:attrName>
                                        </p:attrNameLst>
                                      </p:cBhvr>
                                      <p:to>
                                        <p:strVal val="visible"/>
                                      </p:to>
                                    </p:set>
                                    <p:anim calcmode="lin" valueType="num">
                                      <p:cBhvr additive="base">
                                        <p:cTn id="71" dur="500" fill="hold"/>
                                        <p:tgtEl>
                                          <p:spTgt spid="16"/>
                                        </p:tgtEl>
                                        <p:attrNameLst>
                                          <p:attrName>ppt_x</p:attrName>
                                        </p:attrNameLst>
                                      </p:cBhvr>
                                      <p:tavLst>
                                        <p:tav tm="0">
                                          <p:val>
                                            <p:strVal val="#ppt_x"/>
                                          </p:val>
                                        </p:tav>
                                        <p:tav tm="100000">
                                          <p:val>
                                            <p:strVal val="#ppt_x"/>
                                          </p:val>
                                        </p:tav>
                                      </p:tavLst>
                                    </p:anim>
                                    <p:anim calcmode="lin" valueType="num">
                                      <p:cBhvr additive="base">
                                        <p:cTn id="72" dur="500" fill="hold"/>
                                        <p:tgtEl>
                                          <p:spTgt spid="16"/>
                                        </p:tgtEl>
                                        <p:attrNameLst>
                                          <p:attrName>ppt_y</p:attrName>
                                        </p:attrNameLst>
                                      </p:cBhvr>
                                      <p:tavLst>
                                        <p:tav tm="0">
                                          <p:val>
                                            <p:strVal val="0-#ppt_h/2"/>
                                          </p:val>
                                        </p:tav>
                                        <p:tav tm="100000">
                                          <p:val>
                                            <p:strVal val="#ppt_y"/>
                                          </p:val>
                                        </p:tav>
                                      </p:tavLst>
                                    </p:anim>
                                  </p:childTnLst>
                                </p:cTn>
                              </p:par>
                              <p:par>
                                <p:cTn id="73" presetID="2" presetClass="entr" presetSubtype="1" fill="hold" grpId="0" nodeType="withEffect">
                                  <p:stCondLst>
                                    <p:cond delay="0"/>
                                  </p:stCondLst>
                                  <p:childTnLst>
                                    <p:set>
                                      <p:cBhvr>
                                        <p:cTn id="74" dur="1" fill="hold">
                                          <p:stCondLst>
                                            <p:cond delay="0"/>
                                          </p:stCondLst>
                                        </p:cTn>
                                        <p:tgtEl>
                                          <p:spTgt spid="53"/>
                                        </p:tgtEl>
                                        <p:attrNameLst>
                                          <p:attrName>style.visibility</p:attrName>
                                        </p:attrNameLst>
                                      </p:cBhvr>
                                      <p:to>
                                        <p:strVal val="visible"/>
                                      </p:to>
                                    </p:set>
                                    <p:anim calcmode="lin" valueType="num">
                                      <p:cBhvr additive="base">
                                        <p:cTn id="75" dur="500" fill="hold"/>
                                        <p:tgtEl>
                                          <p:spTgt spid="53"/>
                                        </p:tgtEl>
                                        <p:attrNameLst>
                                          <p:attrName>ppt_x</p:attrName>
                                        </p:attrNameLst>
                                      </p:cBhvr>
                                      <p:tavLst>
                                        <p:tav tm="0">
                                          <p:val>
                                            <p:strVal val="#ppt_x"/>
                                          </p:val>
                                        </p:tav>
                                        <p:tav tm="100000">
                                          <p:val>
                                            <p:strVal val="#ppt_x"/>
                                          </p:val>
                                        </p:tav>
                                      </p:tavLst>
                                    </p:anim>
                                    <p:anim calcmode="lin" valueType="num">
                                      <p:cBhvr additive="base">
                                        <p:cTn id="76" dur="500" fill="hold"/>
                                        <p:tgtEl>
                                          <p:spTgt spid="53"/>
                                        </p:tgtEl>
                                        <p:attrNameLst>
                                          <p:attrName>ppt_y</p:attrName>
                                        </p:attrNameLst>
                                      </p:cBhvr>
                                      <p:tavLst>
                                        <p:tav tm="0">
                                          <p:val>
                                            <p:strVal val="0-#ppt_h/2"/>
                                          </p:val>
                                        </p:tav>
                                        <p:tav tm="100000">
                                          <p:val>
                                            <p:strVal val="#ppt_y"/>
                                          </p:val>
                                        </p:tav>
                                      </p:tavLst>
                                    </p:anim>
                                  </p:childTnLst>
                                </p:cTn>
                              </p:par>
                              <p:par>
                                <p:cTn id="77" presetID="2" presetClass="entr" presetSubtype="1" fill="hold" grpId="0" nodeType="withEffect">
                                  <p:stCondLst>
                                    <p:cond delay="0"/>
                                  </p:stCondLst>
                                  <p:childTnLst>
                                    <p:set>
                                      <p:cBhvr>
                                        <p:cTn id="78" dur="1" fill="hold">
                                          <p:stCondLst>
                                            <p:cond delay="0"/>
                                          </p:stCondLst>
                                        </p:cTn>
                                        <p:tgtEl>
                                          <p:spTgt spid="54"/>
                                        </p:tgtEl>
                                        <p:attrNameLst>
                                          <p:attrName>style.visibility</p:attrName>
                                        </p:attrNameLst>
                                      </p:cBhvr>
                                      <p:to>
                                        <p:strVal val="visible"/>
                                      </p:to>
                                    </p:set>
                                    <p:anim calcmode="lin" valueType="num">
                                      <p:cBhvr additive="base">
                                        <p:cTn id="79" dur="500" fill="hold"/>
                                        <p:tgtEl>
                                          <p:spTgt spid="54"/>
                                        </p:tgtEl>
                                        <p:attrNameLst>
                                          <p:attrName>ppt_x</p:attrName>
                                        </p:attrNameLst>
                                      </p:cBhvr>
                                      <p:tavLst>
                                        <p:tav tm="0">
                                          <p:val>
                                            <p:strVal val="#ppt_x"/>
                                          </p:val>
                                        </p:tav>
                                        <p:tav tm="100000">
                                          <p:val>
                                            <p:strVal val="#ppt_x"/>
                                          </p:val>
                                        </p:tav>
                                      </p:tavLst>
                                    </p:anim>
                                    <p:anim calcmode="lin" valueType="num">
                                      <p:cBhvr additive="base">
                                        <p:cTn id="80" dur="500" fill="hold"/>
                                        <p:tgtEl>
                                          <p:spTgt spid="54"/>
                                        </p:tgtEl>
                                        <p:attrNameLst>
                                          <p:attrName>ppt_y</p:attrName>
                                        </p:attrNameLst>
                                      </p:cBhvr>
                                      <p:tavLst>
                                        <p:tav tm="0">
                                          <p:val>
                                            <p:strVal val="0-#ppt_h/2"/>
                                          </p:val>
                                        </p:tav>
                                        <p:tav tm="100000">
                                          <p:val>
                                            <p:strVal val="#ppt_y"/>
                                          </p:val>
                                        </p:tav>
                                      </p:tavLst>
                                    </p:anim>
                                  </p:childTnLst>
                                </p:cTn>
                              </p:par>
                              <p:par>
                                <p:cTn id="81" presetID="2" presetClass="entr" presetSubtype="1" fill="hold" grpId="0" nodeType="withEffect">
                                  <p:stCondLst>
                                    <p:cond delay="0"/>
                                  </p:stCondLst>
                                  <p:childTnLst>
                                    <p:set>
                                      <p:cBhvr>
                                        <p:cTn id="82" dur="1" fill="hold">
                                          <p:stCondLst>
                                            <p:cond delay="0"/>
                                          </p:stCondLst>
                                        </p:cTn>
                                        <p:tgtEl>
                                          <p:spTgt spid="55"/>
                                        </p:tgtEl>
                                        <p:attrNameLst>
                                          <p:attrName>style.visibility</p:attrName>
                                        </p:attrNameLst>
                                      </p:cBhvr>
                                      <p:to>
                                        <p:strVal val="visible"/>
                                      </p:to>
                                    </p:set>
                                    <p:anim calcmode="lin" valueType="num">
                                      <p:cBhvr additive="base">
                                        <p:cTn id="83" dur="500" fill="hold"/>
                                        <p:tgtEl>
                                          <p:spTgt spid="55"/>
                                        </p:tgtEl>
                                        <p:attrNameLst>
                                          <p:attrName>ppt_x</p:attrName>
                                        </p:attrNameLst>
                                      </p:cBhvr>
                                      <p:tavLst>
                                        <p:tav tm="0">
                                          <p:val>
                                            <p:strVal val="#ppt_x"/>
                                          </p:val>
                                        </p:tav>
                                        <p:tav tm="100000">
                                          <p:val>
                                            <p:strVal val="#ppt_x"/>
                                          </p:val>
                                        </p:tav>
                                      </p:tavLst>
                                    </p:anim>
                                    <p:anim calcmode="lin" valueType="num">
                                      <p:cBhvr additive="base">
                                        <p:cTn id="84" dur="500" fill="hold"/>
                                        <p:tgtEl>
                                          <p:spTgt spid="55"/>
                                        </p:tgtEl>
                                        <p:attrNameLst>
                                          <p:attrName>ppt_y</p:attrName>
                                        </p:attrNameLst>
                                      </p:cBhvr>
                                      <p:tavLst>
                                        <p:tav tm="0">
                                          <p:val>
                                            <p:strVal val="0-#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P spid="6" grpId="0" animBg="1"/>
      <p:bldP spid="7" grpId="0" animBg="1"/>
      <p:bldP spid="9" grpId="0" animBg="1"/>
      <p:bldP spid="10" grpId="0" animBg="1"/>
      <p:bldP spid="11" grpId="0" animBg="1"/>
      <p:bldP spid="12" grpId="0" animBg="1"/>
      <p:bldP spid="13" grpId="0" animBg="1"/>
      <p:bldP spid="14" grpId="0" animBg="1"/>
      <p:bldP spid="15" grpId="0" animBg="1"/>
      <p:bldP spid="16" grpId="0" animBg="1"/>
      <p:bldP spid="53" grpId="0" animBg="1"/>
      <p:bldP spid="54" grpId="0" animBg="1"/>
      <p:bldP spid="55" grpId="0" animBg="1"/>
      <p:bldP spid="56" grpId="0" animBg="1"/>
      <p:bldP spid="57" grpId="0" animBg="1"/>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ounded Rectangle 4">
            <a:extLst>
              <a:ext uri="{FF2B5EF4-FFF2-40B4-BE49-F238E27FC236}">
                <a16:creationId xmlns="" xmlns:a16="http://schemas.microsoft.com/office/drawing/2014/main" id="{E8C33139-A3AC-4A54-B1C0-88A415990958}"/>
              </a:ext>
            </a:extLst>
          </p:cNvPr>
          <p:cNvSpPr>
            <a:spLocks noChangeArrowheads="1"/>
          </p:cNvSpPr>
          <p:nvPr/>
        </p:nvSpPr>
        <p:spPr bwMode="auto">
          <a:xfrm>
            <a:off x="76200" y="477699"/>
            <a:ext cx="1828800" cy="509588"/>
          </a:xfrm>
          <a:prstGeom prst="roundRect">
            <a:avLst>
              <a:gd name="adj" fmla="val 16667"/>
            </a:avLst>
          </a:prstGeom>
          <a:solidFill>
            <a:schemeClr val="accent2">
              <a:lumMod val="60000"/>
              <a:lumOff val="40000"/>
            </a:schemeClr>
          </a:solidFill>
          <a:ln w="3175">
            <a:noFill/>
            <a:miter lim="800000"/>
            <a:headEnd/>
            <a:tailEnd/>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txBody>
          <a:bodyPr anchor="ctr">
            <a:spAutoFit/>
          </a:bodyPr>
          <a:lstStyle>
            <a:lvl1pPr>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marL="0" marR="0" lvl="0" indent="0" algn="ctr" defTabSz="914400" eaLnBrk="0" fontAlgn="base" latinLnBrk="0" hangingPunct="0">
              <a:lnSpc>
                <a:spcPct val="100000"/>
              </a:lnSpc>
              <a:spcBef>
                <a:spcPct val="0"/>
              </a:spcBef>
              <a:spcAft>
                <a:spcPct val="0"/>
              </a:spcAft>
              <a:buClrTx/>
              <a:buSzTx/>
              <a:buFontTx/>
              <a:buNone/>
              <a:tabLst/>
              <a:defRPr/>
            </a:pPr>
            <a:r>
              <a:rPr kumimoji="0" lang="en-US" altLang="en-US" sz="2400" b="1" i="0" u="none" strike="noStrike" kern="0" cap="none" spc="0" normalizeH="0" baseline="0" noProof="0" dirty="0">
                <a:ln>
                  <a:noFill/>
                </a:ln>
                <a:solidFill>
                  <a:srgbClr val="FF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KIỀU</a:t>
            </a:r>
          </a:p>
        </p:txBody>
      </p:sp>
      <p:sp>
        <p:nvSpPr>
          <p:cNvPr id="7" name="Rounded Rectangle 5">
            <a:extLst>
              <a:ext uri="{FF2B5EF4-FFF2-40B4-BE49-F238E27FC236}">
                <a16:creationId xmlns="" xmlns:a16="http://schemas.microsoft.com/office/drawing/2014/main" id="{E47CDF02-167B-453D-B25B-7FCFB9EECD83}"/>
              </a:ext>
            </a:extLst>
          </p:cNvPr>
          <p:cNvSpPr>
            <a:spLocks noChangeArrowheads="1"/>
          </p:cNvSpPr>
          <p:nvPr/>
        </p:nvSpPr>
        <p:spPr bwMode="auto">
          <a:xfrm>
            <a:off x="76200" y="2880400"/>
            <a:ext cx="1905000" cy="919401"/>
          </a:xfrm>
          <a:prstGeom prst="roundRect">
            <a:avLst>
              <a:gd name="adj" fmla="val 16667"/>
            </a:avLst>
          </a:prstGeom>
          <a:solidFill>
            <a:schemeClr val="accent1">
              <a:lumMod val="60000"/>
              <a:lumOff val="40000"/>
            </a:schemeClr>
          </a:solidFill>
          <a:ln w="3175">
            <a:noFill/>
            <a:miter lim="800000"/>
            <a:headEnd/>
            <a:tailEnd/>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txBody>
          <a:bodyPr anchor="ctr">
            <a:spAutoFit/>
          </a:bodyPr>
          <a:lstStyle>
            <a:lvl1pPr>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marL="0" marR="0" lvl="0" indent="0" algn="ctr" defTabSz="914400" eaLnBrk="0" fontAlgn="base" latinLnBrk="0" hangingPunct="0">
              <a:lnSpc>
                <a:spcPct val="100000"/>
              </a:lnSpc>
              <a:spcBef>
                <a:spcPct val="0"/>
              </a:spcBef>
              <a:spcAft>
                <a:spcPct val="0"/>
              </a:spcAft>
              <a:buClrTx/>
              <a:buSzTx/>
              <a:buFontTx/>
              <a:buNone/>
              <a:tabLst/>
              <a:defRPr/>
            </a:pPr>
            <a:r>
              <a:rPr kumimoji="0" lang="en-US" altLang="en-US" sz="2400" b="1" i="0" u="none" strike="noStrike" kern="0" cap="none" spc="0" normalizeH="0" baseline="0" noProof="0">
                <a:ln>
                  <a:noFill/>
                </a:ln>
                <a:solidFill>
                  <a:srgbClr val="FF0000"/>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HOẠN THƯ</a:t>
            </a:r>
          </a:p>
        </p:txBody>
      </p:sp>
      <p:sp>
        <p:nvSpPr>
          <p:cNvPr id="8" name="Rectangle 7">
            <a:extLst>
              <a:ext uri="{FF2B5EF4-FFF2-40B4-BE49-F238E27FC236}">
                <a16:creationId xmlns="" xmlns:a16="http://schemas.microsoft.com/office/drawing/2014/main" id="{CC3456F6-7C00-4624-A7D6-976EC29504C6}"/>
              </a:ext>
            </a:extLst>
          </p:cNvPr>
          <p:cNvSpPr>
            <a:spLocks noChangeArrowheads="1"/>
          </p:cNvSpPr>
          <p:nvPr/>
        </p:nvSpPr>
        <p:spPr bwMode="auto">
          <a:xfrm>
            <a:off x="2438400" y="318582"/>
            <a:ext cx="8382000" cy="830997"/>
          </a:xfrm>
          <a:prstGeom prst="rect">
            <a:avLst/>
          </a:prstGeom>
          <a:solidFill>
            <a:schemeClr val="accent6">
              <a:lumMod val="40000"/>
              <a:lumOff val="60000"/>
            </a:schemeClr>
          </a:solidFill>
          <a:ln w="3175">
            <a:noFill/>
            <a:miter lim="800000"/>
            <a:headEnd/>
            <a:tailEnd/>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txBody>
          <a:bodyPr wrap="square" anchor="ctr">
            <a:spAutoFit/>
          </a:bodyPr>
          <a:lstStyle>
            <a:lvl1pPr>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marL="0" marR="0" lvl="0" indent="0" algn="just" defTabSz="914400" eaLnBrk="0" fontAlgn="base" latinLnBrk="0" hangingPunct="0">
              <a:lnSpc>
                <a:spcPct val="100000"/>
              </a:lnSpc>
              <a:spcBef>
                <a:spcPct val="0"/>
              </a:spcBef>
              <a:spcAft>
                <a:spcPct val="0"/>
              </a:spcAft>
              <a:buClrTx/>
              <a:buSzTx/>
              <a:buFontTx/>
              <a:buNone/>
              <a:tabLst/>
              <a:defRPr/>
            </a:pPr>
            <a:r>
              <a:rPr kumimoji="0" lang="en-US" altLang="en-US" sz="2400" b="1" i="0" u="none" strike="noStrike" kern="0" cap="none" spc="0" normalizeH="0" baseline="0" noProof="0" dirty="0" err="1">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Xưa</a:t>
            </a:r>
            <a:r>
              <a:rPr kumimoji="0" lang="en-US" altLang="en-US" sz="2400" b="1" i="0" u="none" strike="noStrike" kern="0" cap="none" spc="0" normalizeH="0" baseline="0" noProof="0" dirty="0">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nay </a:t>
            </a:r>
            <a:r>
              <a:rPr kumimoji="0" lang="en-US" altLang="en-US" sz="2400" b="1" i="0" u="none" strike="noStrike" kern="0" cap="none" spc="0" normalizeH="0" baseline="0" noProof="0" dirty="0" err="1">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đàn</a:t>
            </a:r>
            <a:r>
              <a:rPr kumimoji="0" lang="en-US" altLang="en-US" sz="2400" b="1" i="0" u="none" strike="noStrike" kern="0" cap="none" spc="0" normalizeH="0" baseline="0" noProof="0" dirty="0">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400" b="1" i="0" u="none" strike="noStrike" kern="0" cap="none" spc="0" normalizeH="0" baseline="0" noProof="0" dirty="0" err="1">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bà</a:t>
            </a:r>
            <a:r>
              <a:rPr kumimoji="0" lang="en-US" altLang="en-US" sz="2400" b="1" i="0" u="none" strike="noStrike" kern="0" cap="none" spc="0" normalizeH="0" baseline="0" noProof="0" dirty="0">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400" b="1" i="0" u="none" strike="noStrike" kern="0" cap="none" spc="0" normalizeH="0" baseline="0" noProof="0" dirty="0" err="1">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có</a:t>
            </a:r>
            <a:r>
              <a:rPr kumimoji="0" lang="en-US" altLang="en-US" sz="2400" b="1" i="0" u="none" strike="noStrike" kern="0" cap="none" spc="0" normalizeH="0" baseline="0" noProof="0" dirty="0">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400" b="1" i="0" u="none" strike="noStrike" kern="0" cap="none" spc="0" normalizeH="0" baseline="0" noProof="0" dirty="0" err="1">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mấy</a:t>
            </a:r>
            <a:r>
              <a:rPr kumimoji="0" lang="en-US" altLang="en-US" sz="2400" b="1" i="0" u="none" strike="noStrike" kern="0" cap="none" spc="0" normalizeH="0" baseline="0" noProof="0" dirty="0">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400" b="1" i="0" u="none" strike="noStrike" kern="0" cap="none" spc="0" normalizeH="0" baseline="0" noProof="0" dirty="0" err="1">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người</a:t>
            </a:r>
            <a:r>
              <a:rPr kumimoji="0" lang="en-US" altLang="en-US" sz="2400" b="1" i="0" u="none" strike="noStrike" kern="0" cap="none" spc="0" normalizeH="0" baseline="0" noProof="0" dirty="0">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400" b="1" i="0" u="none" strike="noStrike" kern="0" cap="none" spc="0" normalizeH="0" baseline="0" noProof="0" dirty="0" err="1">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ghê</a:t>
            </a:r>
            <a:r>
              <a:rPr kumimoji="0" lang="en-US" altLang="en-US" sz="2400" b="1" i="0" u="none" strike="noStrike" kern="0" cap="none" spc="0" normalizeH="0" baseline="0" noProof="0" dirty="0">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400" b="1" i="0" u="none" strike="noStrike" kern="0" cap="none" spc="0" normalizeH="0" baseline="0" noProof="0" dirty="0" err="1">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gớm</a:t>
            </a:r>
            <a:r>
              <a:rPr kumimoji="0" lang="en-US" altLang="en-US" sz="2400" b="1" i="0" u="none" strike="noStrike" kern="0" cap="none" spc="0" normalizeH="0" baseline="0" noProof="0" dirty="0">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cay </a:t>
            </a:r>
            <a:r>
              <a:rPr kumimoji="0" lang="en-US" altLang="en-US" sz="2400" b="1" i="0" u="none" strike="noStrike" kern="0" cap="none" spc="0" normalizeH="0" baseline="0" noProof="0" dirty="0" err="1">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nghiệt</a:t>
            </a:r>
            <a:r>
              <a:rPr kumimoji="0" lang="en-US" altLang="en-US" sz="2400" b="1" i="0" u="none" strike="noStrike" kern="0" cap="none" spc="0" normalizeH="0" baseline="0" noProof="0" dirty="0">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400" b="1" i="0" u="none" strike="noStrike" kern="0" cap="none" spc="0" normalizeH="0" baseline="0" noProof="0" dirty="0" err="1">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như</a:t>
            </a:r>
            <a:r>
              <a:rPr kumimoji="0" lang="en-US" altLang="en-US" sz="2400" b="1" i="0" u="none" strike="noStrike" kern="0" cap="none" spc="0" normalizeH="0" baseline="0" noProof="0" dirty="0">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400" b="1" i="0" u="none" strike="noStrike" kern="0" cap="none" spc="0" normalizeH="0" baseline="0" noProof="0" dirty="0" err="1">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bà</a:t>
            </a:r>
            <a:r>
              <a:rPr kumimoji="0" lang="en-US" altLang="en-US" sz="2400" b="1" i="0" u="none" strike="noStrike" kern="0" cap="none" spc="0" normalizeH="0" baseline="0" noProof="0" dirty="0">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400" b="1" i="0" u="none" strike="noStrike" kern="0" cap="none" spc="0" normalizeH="0" baseline="0" noProof="0" dirty="0" err="1">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càng</a:t>
            </a:r>
            <a:r>
              <a:rPr kumimoji="0" lang="en-US" altLang="en-US" sz="2400" b="1" i="0" u="none" strike="noStrike" kern="0" cap="none" spc="0" normalizeH="0" baseline="0" noProof="0" dirty="0">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cay </a:t>
            </a:r>
            <a:r>
              <a:rPr kumimoji="0" lang="en-US" altLang="en-US" sz="2400" b="1" i="0" u="none" strike="noStrike" kern="0" cap="none" spc="0" normalizeH="0" baseline="0" noProof="0" dirty="0" err="1">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nghiệt</a:t>
            </a:r>
            <a:r>
              <a:rPr kumimoji="0" lang="en-US" altLang="en-US" sz="2400" b="1" i="0" u="none" strike="noStrike" kern="0" cap="none" spc="0" normalizeH="0" baseline="0" noProof="0" dirty="0">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400" b="1" i="0" u="none" strike="noStrike" kern="0" cap="none" spc="0" normalizeH="0" baseline="0" noProof="0" dirty="0" err="1">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thì</a:t>
            </a:r>
            <a:r>
              <a:rPr kumimoji="0" lang="en-US" altLang="en-US" sz="2400" b="1" i="0" u="none" strike="noStrike" kern="0" cap="none" spc="0" normalizeH="0" baseline="0" noProof="0" dirty="0">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400" b="1" i="0" u="none" strike="noStrike" kern="0" cap="none" spc="0" normalizeH="0" baseline="0" noProof="0" dirty="0" err="1">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càng</a:t>
            </a:r>
            <a:r>
              <a:rPr kumimoji="0" lang="en-US" altLang="en-US" sz="2400" b="1" i="0" u="none" strike="noStrike" kern="0" cap="none" spc="0" normalizeH="0" baseline="0" noProof="0" dirty="0">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400" b="1" i="0" u="none" strike="noStrike" kern="0" cap="none" spc="0" normalizeH="0" baseline="0" noProof="0" dirty="0" err="1">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chuốc</a:t>
            </a:r>
            <a:r>
              <a:rPr kumimoji="0" lang="en-US" altLang="en-US" sz="2400" b="1" i="0" u="none" strike="noStrike" kern="0" cap="none" spc="0" normalizeH="0" baseline="0" noProof="0" dirty="0">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400" b="1" i="0" u="none" strike="noStrike" kern="0" cap="none" spc="0" normalizeH="0" baseline="0" noProof="0" dirty="0" err="1">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lấy</a:t>
            </a:r>
            <a:r>
              <a:rPr kumimoji="0" lang="en-US" altLang="en-US" sz="2400" b="1" i="0" u="none" strike="noStrike" kern="0" cap="none" spc="0" normalizeH="0" baseline="0" noProof="0" dirty="0">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400" b="1" i="0" u="none" strike="noStrike" kern="0" cap="none" spc="0" normalizeH="0" baseline="0" noProof="0" dirty="0" err="1">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oan</a:t>
            </a:r>
            <a:r>
              <a:rPr kumimoji="0" lang="en-US" altLang="en-US" sz="2400" b="1" i="0" u="none" strike="noStrike" kern="0" cap="none" spc="0" normalizeH="0" baseline="0" noProof="0" dirty="0">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400" b="1" i="0" u="none" strike="noStrike" kern="0" cap="none" spc="0" normalizeH="0" baseline="0" noProof="0" dirty="0" err="1">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trái</a:t>
            </a:r>
            <a:r>
              <a:rPr kumimoji="0" lang="en-US" altLang="en-US" sz="2400" b="1" i="0" u="none" strike="noStrike" kern="0" cap="none" spc="0" normalizeH="0" baseline="0" noProof="0" dirty="0">
                <a:ln>
                  <a:noFill/>
                </a:ln>
                <a:solidFill>
                  <a:srgbClr val="0000FF"/>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a:t>
            </a:r>
          </a:p>
        </p:txBody>
      </p:sp>
      <p:sp>
        <p:nvSpPr>
          <p:cNvPr id="9" name="Rectangle 8">
            <a:extLst>
              <a:ext uri="{FF2B5EF4-FFF2-40B4-BE49-F238E27FC236}">
                <a16:creationId xmlns="" xmlns:a16="http://schemas.microsoft.com/office/drawing/2014/main" id="{FA526663-6793-4476-BD05-ACA9123E1F55}"/>
              </a:ext>
            </a:extLst>
          </p:cNvPr>
          <p:cNvSpPr>
            <a:spLocks noChangeArrowheads="1"/>
          </p:cNvSpPr>
          <p:nvPr/>
        </p:nvSpPr>
        <p:spPr bwMode="auto">
          <a:xfrm>
            <a:off x="2590800" y="1480037"/>
            <a:ext cx="4724400" cy="830997"/>
          </a:xfrm>
          <a:prstGeom prst="rect">
            <a:avLst/>
          </a:prstGeom>
          <a:solidFill>
            <a:schemeClr val="accent4">
              <a:lumMod val="40000"/>
              <a:lumOff val="60000"/>
            </a:schemeClr>
          </a:solidFill>
          <a:ln w="3175">
            <a:noFill/>
            <a:miter lim="800000"/>
            <a:headEnd/>
            <a:tailEnd/>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txBody>
          <a:bodyPr wrap="square" anchor="ctr">
            <a:spAutoFit/>
          </a:bodyPr>
          <a:lstStyle>
            <a:lvl1pPr>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marL="0" marR="0" lvl="0" indent="0" algn="just" defTabSz="914400" eaLnBrk="0" fontAlgn="base" latinLnBrk="0" hangingPunct="0">
              <a:lnSpc>
                <a:spcPct val="100000"/>
              </a:lnSpc>
              <a:spcBef>
                <a:spcPct val="0"/>
              </a:spcBef>
              <a:spcAft>
                <a:spcPct val="0"/>
              </a:spcAft>
              <a:buClrTx/>
              <a:buSzTx/>
              <a:buFontTx/>
              <a:buNone/>
              <a:tabLst/>
              <a:defRPr/>
            </a:pPr>
            <a:r>
              <a:rPr kumimoji="0" lang="en-US" alt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Tôi</a:t>
            </a:r>
            <a:r>
              <a:rPr kumimoji="0" lang="en-US" alt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là</a:t>
            </a:r>
            <a:r>
              <a:rPr kumimoji="0" lang="en-US" alt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đàn</a:t>
            </a:r>
            <a:r>
              <a:rPr kumimoji="0" lang="en-US" alt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bà</a:t>
            </a:r>
            <a:r>
              <a:rPr kumimoji="0" lang="en-US" alt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nên</a:t>
            </a:r>
            <a:r>
              <a:rPr kumimoji="0" lang="en-US" alt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ghen</a:t>
            </a:r>
            <a:r>
              <a:rPr kumimoji="0" lang="en-US" alt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tuông</a:t>
            </a:r>
            <a:r>
              <a:rPr kumimoji="0" lang="en-US" alt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là</a:t>
            </a:r>
            <a:r>
              <a:rPr kumimoji="0" lang="en-US" alt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chuyện</a:t>
            </a:r>
            <a:r>
              <a:rPr kumimoji="0" lang="en-US" alt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thường</a:t>
            </a:r>
            <a:r>
              <a:rPr kumimoji="0" lang="en-US" alt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tình</a:t>
            </a:r>
            <a:r>
              <a:rPr kumimoji="0" lang="en-US" alt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p>
        </p:txBody>
      </p:sp>
      <p:sp>
        <p:nvSpPr>
          <p:cNvPr id="10" name="Rectangle 13">
            <a:extLst>
              <a:ext uri="{FF2B5EF4-FFF2-40B4-BE49-F238E27FC236}">
                <a16:creationId xmlns="" xmlns:a16="http://schemas.microsoft.com/office/drawing/2014/main" id="{2FE521E3-0051-4F75-8A5C-10B643249816}"/>
              </a:ext>
            </a:extLst>
          </p:cNvPr>
          <p:cNvSpPr>
            <a:spLocks noChangeArrowheads="1"/>
          </p:cNvSpPr>
          <p:nvPr/>
        </p:nvSpPr>
        <p:spPr bwMode="auto">
          <a:xfrm>
            <a:off x="2590800" y="3623073"/>
            <a:ext cx="4755107" cy="830997"/>
          </a:xfrm>
          <a:prstGeom prst="rect">
            <a:avLst/>
          </a:prstGeom>
          <a:solidFill>
            <a:schemeClr val="accent6">
              <a:lumMod val="60000"/>
              <a:lumOff val="40000"/>
            </a:schemeClr>
          </a:solidFill>
          <a:ln w="25400" cap="flat" cmpd="sng" algn="ctr">
            <a:noFill/>
            <a:prstDash val="solid"/>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txBody>
          <a:bodyPr wrap="square" anchor="ctr">
            <a:spAutoFit/>
          </a:bodyPr>
          <a:lstStyle/>
          <a:p>
            <a:pPr marL="0" marR="0" lvl="0" indent="0" algn="just" defTabSz="914400" eaLnBrk="0" fontAlgn="base" latinLnBrk="0" hangingPunct="0">
              <a:lnSpc>
                <a:spcPct val="100000"/>
              </a:lnSpc>
              <a:spcBef>
                <a:spcPct val="0"/>
              </a:spcBef>
              <a:spcAft>
                <a:spcPct val="0"/>
              </a:spcAft>
              <a:buClrTx/>
              <a:buSzTx/>
              <a:buFontTx/>
              <a:buNone/>
              <a:tabLst/>
              <a:defRPr/>
            </a:pP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Tôi</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với</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cô</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đều</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trong</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cảnh</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chồng</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chung</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chắc</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gì</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ai</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nhường</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cho</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ai</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p>
        </p:txBody>
      </p:sp>
      <p:sp>
        <p:nvSpPr>
          <p:cNvPr id="11" name="Rectangle 10">
            <a:extLst>
              <a:ext uri="{FF2B5EF4-FFF2-40B4-BE49-F238E27FC236}">
                <a16:creationId xmlns="" xmlns:a16="http://schemas.microsoft.com/office/drawing/2014/main" id="{B1E74306-33B0-49E3-B340-51291E586DD0}"/>
              </a:ext>
            </a:extLst>
          </p:cNvPr>
          <p:cNvSpPr>
            <a:spLocks noChangeArrowheads="1"/>
          </p:cNvSpPr>
          <p:nvPr/>
        </p:nvSpPr>
        <p:spPr bwMode="auto">
          <a:xfrm>
            <a:off x="2621507" y="2399660"/>
            <a:ext cx="4724400" cy="1015663"/>
          </a:xfrm>
          <a:prstGeom prst="rect">
            <a:avLst/>
          </a:prstGeom>
          <a:solidFill>
            <a:schemeClr val="accent5">
              <a:lumMod val="40000"/>
              <a:lumOff val="60000"/>
            </a:schemeClr>
          </a:solidFill>
          <a:ln w="3175">
            <a:noFill/>
            <a:miter lim="800000"/>
            <a:headEnd/>
            <a:tailEnd/>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txBody>
          <a:bodyPr wrap="square" anchor="ctr">
            <a:spAutoFit/>
          </a:bodyPr>
          <a:lstStyle>
            <a:lvl1pPr>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marL="0" marR="0" lvl="0" indent="0" algn="just" defTabSz="914400" eaLnBrk="0" fontAlgn="base" latinLnBrk="0" hangingPunct="0">
              <a:lnSpc>
                <a:spcPct val="100000"/>
              </a:lnSpc>
              <a:spcBef>
                <a:spcPct val="0"/>
              </a:spcBef>
              <a:spcAft>
                <a:spcPct val="0"/>
              </a:spcAft>
              <a:buClrTx/>
              <a:buSzTx/>
              <a:buFontTx/>
              <a:buNone/>
              <a:tabLst/>
              <a:defRPr/>
            </a:pPr>
            <a:r>
              <a:rPr kumimoji="0" lang="en-US" altLang="en-US" sz="20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0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Ngoài</a:t>
            </a:r>
            <a:r>
              <a:rPr kumimoji="0" lang="en-US" altLang="en-US" sz="20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ra </a:t>
            </a:r>
            <a:r>
              <a:rPr kumimoji="0" lang="en-US" altLang="en-US" sz="20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tôi</a:t>
            </a:r>
            <a:r>
              <a:rPr kumimoji="0" lang="en-US" altLang="en-US" sz="20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0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cũng</a:t>
            </a:r>
            <a:r>
              <a:rPr kumimoji="0" lang="en-US" altLang="en-US" sz="20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0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đã</a:t>
            </a:r>
            <a:r>
              <a:rPr kumimoji="0" lang="en-US" altLang="en-US" sz="20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0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đối</a:t>
            </a:r>
            <a:r>
              <a:rPr kumimoji="0" lang="en-US" altLang="en-US" sz="20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0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xử</a:t>
            </a:r>
            <a:r>
              <a:rPr kumimoji="0" lang="en-US" altLang="en-US" sz="20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0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tốt</a:t>
            </a:r>
            <a:r>
              <a:rPr kumimoji="0" lang="en-US" altLang="en-US" sz="20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0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với</a:t>
            </a:r>
            <a:r>
              <a:rPr kumimoji="0" lang="en-US" altLang="en-US" sz="20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0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cô</a:t>
            </a:r>
            <a:r>
              <a:rPr kumimoji="0" lang="en-US" altLang="en-US" sz="20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0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khi</a:t>
            </a:r>
            <a:r>
              <a:rPr kumimoji="0" lang="en-US" altLang="en-US" sz="20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ở </a:t>
            </a:r>
            <a:r>
              <a:rPr kumimoji="0" lang="en-US" altLang="en-US" sz="20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gác</a:t>
            </a:r>
            <a:r>
              <a:rPr kumimoji="0" lang="en-US" altLang="en-US" sz="20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0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viết</a:t>
            </a:r>
            <a:r>
              <a:rPr kumimoji="0" lang="en-US" altLang="en-US" sz="20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0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kinh</a:t>
            </a:r>
            <a:r>
              <a:rPr kumimoji="0" lang="en-US" altLang="en-US" sz="20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0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khi</a:t>
            </a:r>
            <a:r>
              <a:rPr kumimoji="0" lang="en-US" altLang="en-US" sz="20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0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cô</a:t>
            </a:r>
            <a:r>
              <a:rPr kumimoji="0" lang="en-US" altLang="en-US" sz="20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0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trốn</a:t>
            </a:r>
            <a:r>
              <a:rPr kumimoji="0" lang="en-US" altLang="en-US" sz="20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0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khỏi</a:t>
            </a:r>
            <a:r>
              <a:rPr kumimoji="0" lang="en-US" altLang="en-US" sz="20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0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nhà</a:t>
            </a:r>
            <a:r>
              <a:rPr kumimoji="0" lang="en-US" altLang="en-US" sz="20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0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tôi</a:t>
            </a:r>
            <a:r>
              <a:rPr kumimoji="0" lang="en-US" altLang="en-US" sz="20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0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cũng</a:t>
            </a:r>
            <a:r>
              <a:rPr kumimoji="0" lang="en-US" altLang="en-US" sz="20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0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chẳng</a:t>
            </a:r>
            <a:r>
              <a:rPr kumimoji="0" lang="en-US" altLang="en-US" sz="20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0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đuổi</a:t>
            </a:r>
            <a:r>
              <a:rPr kumimoji="0" lang="en-US" altLang="en-US" sz="20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0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theo.</a:t>
            </a:r>
            <a:r>
              <a:rPr kumimoji="0" lang="en-US" altLang="en-US" sz="20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a:t>
            </a:r>
          </a:p>
        </p:txBody>
      </p:sp>
      <p:sp>
        <p:nvSpPr>
          <p:cNvPr id="12" name="Rectangle 11">
            <a:extLst>
              <a:ext uri="{FF2B5EF4-FFF2-40B4-BE49-F238E27FC236}">
                <a16:creationId xmlns="" xmlns:a16="http://schemas.microsoft.com/office/drawing/2014/main" id="{4977E5FD-4E09-41A3-8464-64AE6B15FE2C}"/>
              </a:ext>
            </a:extLst>
          </p:cNvPr>
          <p:cNvSpPr/>
          <p:nvPr/>
        </p:nvSpPr>
        <p:spPr>
          <a:xfrm>
            <a:off x="2590800" y="4711700"/>
            <a:ext cx="4755107" cy="1569660"/>
          </a:xfrm>
          <a:prstGeom prst="rect">
            <a:avLst/>
          </a:prstGeom>
          <a:solidFill>
            <a:schemeClr val="tx2">
              <a:lumMod val="60000"/>
              <a:lumOff val="40000"/>
            </a:schemeClr>
          </a:solidFill>
          <a:ln w="9525" cap="flat" cmpd="sng" algn="ctr">
            <a:noFill/>
            <a:prstDash val="solid"/>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txBody>
          <a:bodyPr wrap="square">
            <a:spAutoFit/>
          </a:bodyPr>
          <a:lstStyle/>
          <a:p>
            <a:pPr marL="0" marR="0" lvl="0" indent="0" algn="just" defTabSz="914400" eaLnBrk="0" fontAlgn="base" latinLnBrk="0" hangingPunct="0">
              <a:lnSpc>
                <a:spcPct val="100000"/>
              </a:lnSpc>
              <a:spcBef>
                <a:spcPct val="0"/>
              </a:spcBef>
              <a:spcAft>
                <a:spcPct val="0"/>
              </a:spcAft>
              <a:buClrTx/>
              <a:buSzTx/>
              <a:buFontTx/>
              <a:buNone/>
              <a:tabLst/>
              <a:defRPr/>
            </a:pP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Tôi</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đã</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trót</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gây</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đau</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khổ</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cho</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cô</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nên</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bây</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giờ</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chỉ</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biết</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p>
          <a:p>
            <a:pPr marL="0" marR="0" lvl="0" indent="0" algn="just" defTabSz="914400" eaLnBrk="0" fontAlgn="base" latinLnBrk="0" hangingPunct="0">
              <a:lnSpc>
                <a:spcPct val="100000"/>
              </a:lnSpc>
              <a:spcBef>
                <a:spcPct val="0"/>
              </a:spcBef>
              <a:spcAft>
                <a:spcPct val="0"/>
              </a:spcAft>
              <a:buClrTx/>
              <a:buSzTx/>
              <a:buFontTx/>
              <a:buNone/>
              <a:tabLst/>
              <a:defRPr/>
            </a:pP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trông</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nhờ</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vào</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lượng</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khoan</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dung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rộng</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lớn</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của</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4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cô</a:t>
            </a:r>
            <a:r>
              <a:rPr kumimoji="0" lang="en-US" sz="24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p>
        </p:txBody>
      </p:sp>
      <p:cxnSp>
        <p:nvCxnSpPr>
          <p:cNvPr id="13" name="Straight Arrow Connector 12">
            <a:extLst>
              <a:ext uri="{FF2B5EF4-FFF2-40B4-BE49-F238E27FC236}">
                <a16:creationId xmlns="" xmlns:a16="http://schemas.microsoft.com/office/drawing/2014/main" id="{B53EE31A-ECBB-4BB7-A84B-DF1AC836FB8E}"/>
              </a:ext>
            </a:extLst>
          </p:cNvPr>
          <p:cNvCxnSpPr>
            <a:stCxn id="6" idx="3"/>
            <a:endCxn id="8" idx="1"/>
          </p:cNvCxnSpPr>
          <p:nvPr/>
        </p:nvCxnSpPr>
        <p:spPr>
          <a:xfrm>
            <a:off x="1905000" y="732493"/>
            <a:ext cx="533400" cy="1588"/>
          </a:xfrm>
          <a:prstGeom prst="straightConnector1">
            <a:avLst/>
          </a:prstGeom>
          <a:noFill/>
          <a:ln w="12700" cap="flat" cmpd="sng" algn="ctr">
            <a:solidFill>
              <a:srgbClr val="0000FF"/>
            </a:solidFill>
            <a:prstDash val="solid"/>
            <a:tailEnd type="arrow"/>
          </a:ln>
          <a:effectLst/>
        </p:spPr>
      </p:cxnSp>
      <p:cxnSp>
        <p:nvCxnSpPr>
          <p:cNvPr id="14" name="Straight Arrow Connector 13">
            <a:extLst>
              <a:ext uri="{FF2B5EF4-FFF2-40B4-BE49-F238E27FC236}">
                <a16:creationId xmlns="" xmlns:a16="http://schemas.microsoft.com/office/drawing/2014/main" id="{702EDFDD-DB4C-4B4C-81FB-037F50F54A9E}"/>
              </a:ext>
            </a:extLst>
          </p:cNvPr>
          <p:cNvCxnSpPr>
            <a:stCxn id="7" idx="3"/>
            <a:endCxn id="9" idx="1"/>
          </p:cNvCxnSpPr>
          <p:nvPr/>
        </p:nvCxnSpPr>
        <p:spPr>
          <a:xfrm flipV="1">
            <a:off x="1981200" y="1895536"/>
            <a:ext cx="609600" cy="1444565"/>
          </a:xfrm>
          <a:prstGeom prst="straightConnector1">
            <a:avLst/>
          </a:prstGeom>
          <a:noFill/>
          <a:ln w="12700" cap="flat" cmpd="sng" algn="ctr">
            <a:solidFill>
              <a:sysClr val="windowText" lastClr="000000"/>
            </a:solidFill>
            <a:prstDash val="solid"/>
            <a:tailEnd type="arrow"/>
          </a:ln>
          <a:effectLst/>
        </p:spPr>
      </p:cxnSp>
      <p:cxnSp>
        <p:nvCxnSpPr>
          <p:cNvPr id="15" name="Straight Arrow Connector 14">
            <a:extLst>
              <a:ext uri="{FF2B5EF4-FFF2-40B4-BE49-F238E27FC236}">
                <a16:creationId xmlns="" xmlns:a16="http://schemas.microsoft.com/office/drawing/2014/main" id="{5E1C6274-1F1C-4E98-A7B2-5B188217EBE6}"/>
              </a:ext>
            </a:extLst>
          </p:cNvPr>
          <p:cNvCxnSpPr>
            <a:stCxn id="7" idx="3"/>
          </p:cNvCxnSpPr>
          <p:nvPr/>
        </p:nvCxnSpPr>
        <p:spPr>
          <a:xfrm flipV="1">
            <a:off x="1981200" y="2801938"/>
            <a:ext cx="609600" cy="538163"/>
          </a:xfrm>
          <a:prstGeom prst="straightConnector1">
            <a:avLst/>
          </a:prstGeom>
          <a:noFill/>
          <a:ln w="12700" cap="flat" cmpd="sng" algn="ctr">
            <a:solidFill>
              <a:sysClr val="windowText" lastClr="000000"/>
            </a:solidFill>
            <a:prstDash val="solid"/>
            <a:tailEnd type="arrow"/>
          </a:ln>
          <a:effectLst/>
        </p:spPr>
      </p:cxnSp>
      <p:cxnSp>
        <p:nvCxnSpPr>
          <p:cNvPr id="16" name="Straight Arrow Connector 15">
            <a:extLst>
              <a:ext uri="{FF2B5EF4-FFF2-40B4-BE49-F238E27FC236}">
                <a16:creationId xmlns="" xmlns:a16="http://schemas.microsoft.com/office/drawing/2014/main" id="{ECA5D502-EF5D-4949-BCFC-4D4EE6E99F81}"/>
              </a:ext>
            </a:extLst>
          </p:cNvPr>
          <p:cNvCxnSpPr>
            <a:cxnSpLocks/>
            <a:stCxn id="7" idx="3"/>
            <a:endCxn id="10" idx="1"/>
          </p:cNvCxnSpPr>
          <p:nvPr/>
        </p:nvCxnSpPr>
        <p:spPr>
          <a:xfrm>
            <a:off x="1981200" y="3340101"/>
            <a:ext cx="609600" cy="698471"/>
          </a:xfrm>
          <a:prstGeom prst="straightConnector1">
            <a:avLst/>
          </a:prstGeom>
          <a:noFill/>
          <a:ln w="12700" cap="flat" cmpd="sng" algn="ctr">
            <a:solidFill>
              <a:sysClr val="windowText" lastClr="000000"/>
            </a:solidFill>
            <a:prstDash val="solid"/>
            <a:tailEnd type="arrow"/>
          </a:ln>
          <a:effectLst/>
        </p:spPr>
      </p:cxnSp>
      <p:cxnSp>
        <p:nvCxnSpPr>
          <p:cNvPr id="17" name="Straight Arrow Connector 16">
            <a:extLst>
              <a:ext uri="{FF2B5EF4-FFF2-40B4-BE49-F238E27FC236}">
                <a16:creationId xmlns="" xmlns:a16="http://schemas.microsoft.com/office/drawing/2014/main" id="{50CCC0EF-18FA-4387-9D9E-8BF567B586A3}"/>
              </a:ext>
            </a:extLst>
          </p:cNvPr>
          <p:cNvCxnSpPr>
            <a:cxnSpLocks/>
            <a:stCxn id="7" idx="3"/>
            <a:endCxn id="12" idx="1"/>
          </p:cNvCxnSpPr>
          <p:nvPr/>
        </p:nvCxnSpPr>
        <p:spPr>
          <a:xfrm>
            <a:off x="1981200" y="3340101"/>
            <a:ext cx="609600" cy="2156429"/>
          </a:xfrm>
          <a:prstGeom prst="straightConnector1">
            <a:avLst/>
          </a:prstGeom>
          <a:noFill/>
          <a:ln w="12700" cap="flat" cmpd="sng" algn="ctr">
            <a:solidFill>
              <a:sysClr val="windowText" lastClr="000000"/>
            </a:solidFill>
            <a:prstDash val="solid"/>
            <a:tailEnd type="arrow"/>
          </a:ln>
          <a:effectLst/>
        </p:spPr>
      </p:cxnSp>
      <p:sp>
        <p:nvSpPr>
          <p:cNvPr id="19" name="Rectangle 14">
            <a:extLst>
              <a:ext uri="{FF2B5EF4-FFF2-40B4-BE49-F238E27FC236}">
                <a16:creationId xmlns="" xmlns:a16="http://schemas.microsoft.com/office/drawing/2014/main" id="{3809D0F4-6548-4125-AB40-C361849D79F3}"/>
              </a:ext>
            </a:extLst>
          </p:cNvPr>
          <p:cNvSpPr>
            <a:spLocks noChangeArrowheads="1"/>
          </p:cNvSpPr>
          <p:nvPr/>
        </p:nvSpPr>
        <p:spPr bwMode="auto">
          <a:xfrm>
            <a:off x="8109612" y="2667598"/>
            <a:ext cx="1484195" cy="461665"/>
          </a:xfrm>
          <a:prstGeom prst="rect">
            <a:avLst/>
          </a:prstGeom>
          <a:solidFill>
            <a:schemeClr val="accent2">
              <a:lumMod val="60000"/>
              <a:lumOff val="40000"/>
            </a:schemeClr>
          </a:solidFill>
          <a:ln>
            <a:noFill/>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txBody>
          <a:bodyPr wrap="square">
            <a:spAutoFit/>
          </a:bodyPr>
          <a:lstStyle/>
          <a:p>
            <a:pPr eaLnBrk="0" fontAlgn="base" hangingPunct="0">
              <a:spcBef>
                <a:spcPct val="0"/>
              </a:spcBef>
              <a:spcAft>
                <a:spcPct val="0"/>
              </a:spcAft>
            </a:pP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Kể</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công</a:t>
            </a:r>
            <a:endParaRPr lang="en-US" altLang="en-US" sz="2400" b="1" dirty="0">
              <a:latin typeface="Times New Roman" panose="02020603050405020304" pitchFamily="18" charset="0"/>
              <a:cs typeface="Times New Roman" panose="02020603050405020304" pitchFamily="18" charset="0"/>
            </a:endParaRPr>
          </a:p>
        </p:txBody>
      </p:sp>
      <p:sp>
        <p:nvSpPr>
          <p:cNvPr id="20" name="Rectangle 16">
            <a:extLst>
              <a:ext uri="{FF2B5EF4-FFF2-40B4-BE49-F238E27FC236}">
                <a16:creationId xmlns="" xmlns:a16="http://schemas.microsoft.com/office/drawing/2014/main" id="{D5A4DF54-BB4E-49F5-BCC3-2A2420502CD1}"/>
              </a:ext>
            </a:extLst>
          </p:cNvPr>
          <p:cNvSpPr>
            <a:spLocks noChangeArrowheads="1"/>
          </p:cNvSpPr>
          <p:nvPr/>
        </p:nvSpPr>
        <p:spPr bwMode="auto">
          <a:xfrm>
            <a:off x="7906034" y="3709123"/>
            <a:ext cx="2590800" cy="461665"/>
          </a:xfrm>
          <a:prstGeom prst="rect">
            <a:avLst/>
          </a:prstGeom>
          <a:solidFill>
            <a:schemeClr val="accent2">
              <a:lumMod val="60000"/>
              <a:lumOff val="40000"/>
            </a:schemeClr>
          </a:solidFill>
          <a:ln>
            <a:noFill/>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txBody>
          <a:bodyPr wrap="square">
            <a:spAutoFit/>
          </a:bodyPr>
          <a:lstStyle/>
          <a:p>
            <a:pPr eaLnBrk="0" fontAlgn="base" hangingPunct="0">
              <a:spcBef>
                <a:spcPct val="0"/>
              </a:spcBef>
              <a:spcAft>
                <a:spcPct val="0"/>
              </a:spcAft>
            </a:pPr>
            <a:r>
              <a:rPr lang="en-US" altLang="en-US" sz="2400" b="1" dirty="0" err="1">
                <a:latin typeface="Times New Roman" panose="02020603050405020304" pitchFamily="18" charset="0"/>
                <a:cs typeface="Times New Roman" panose="02020603050405020304" pitchFamily="18" charset="0"/>
              </a:rPr>
              <a:t>Nêu</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lẽ</a:t>
            </a:r>
            <a:r>
              <a:rPr lang="en-US" altLang="en-US" sz="2400" b="1" dirty="0">
                <a:latin typeface="Times New Roman" panose="02020603050405020304" pitchFamily="18" charset="0"/>
                <a:cs typeface="Times New Roman" panose="02020603050405020304" pitchFamily="18" charset="0"/>
              </a:rPr>
              <a:t> </a:t>
            </a:r>
            <a:r>
              <a:rPr lang="en-US" altLang="en-US" sz="2400" b="1" dirty="0" err="1">
                <a:latin typeface="Times New Roman" panose="02020603050405020304" pitchFamily="18" charset="0"/>
                <a:cs typeface="Times New Roman" panose="02020603050405020304" pitchFamily="18" charset="0"/>
              </a:rPr>
              <a:t>thường</a:t>
            </a:r>
            <a:endParaRPr lang="en-US" altLang="en-US" sz="2400" b="1" dirty="0">
              <a:latin typeface="Times New Roman" panose="02020603050405020304" pitchFamily="18" charset="0"/>
              <a:cs typeface="Times New Roman" panose="02020603050405020304" pitchFamily="18" charset="0"/>
            </a:endParaRPr>
          </a:p>
        </p:txBody>
      </p:sp>
      <p:sp>
        <p:nvSpPr>
          <p:cNvPr id="22" name="Text Box 24">
            <a:extLst>
              <a:ext uri="{FF2B5EF4-FFF2-40B4-BE49-F238E27FC236}">
                <a16:creationId xmlns="" xmlns:a16="http://schemas.microsoft.com/office/drawing/2014/main" id="{B2FA8069-3F07-4301-BA60-59BE6FA8E3C2}"/>
              </a:ext>
            </a:extLst>
          </p:cNvPr>
          <p:cNvSpPr txBox="1">
            <a:spLocks noChangeArrowheads="1"/>
          </p:cNvSpPr>
          <p:nvPr/>
        </p:nvSpPr>
        <p:spPr bwMode="auto">
          <a:xfrm>
            <a:off x="8109612" y="2223490"/>
            <a:ext cx="3596754" cy="2246769"/>
          </a:xfrm>
          <a:prstGeom prst="rect">
            <a:avLst/>
          </a:prstGeom>
          <a:noFill/>
          <a:ln w="3175">
            <a:solidFill>
              <a:sysClr val="windowText" lastClr="000000"/>
            </a:solidFill>
            <a:miter lim="800000"/>
            <a:headEnd/>
            <a:tailEnd/>
          </a:ln>
          <a:extLst>
            <a:ext uri="{909E8E84-426E-40DD-AFC4-6F175D3DCCD1}">
              <a14:hiddenFill xmlns:a14="http://schemas.microsoft.com/office/drawing/2010/main">
                <a:solidFill>
                  <a:srgbClr val="FFFFFF"/>
                </a:solidFill>
              </a14:hiddenFill>
            </a:ext>
          </a:extLst>
        </p:spPr>
        <p:txBody>
          <a:bodyPr wrap="square" anchor="ctr">
            <a:spAutoFit/>
          </a:bodyPr>
          <a:lstStyle>
            <a:lvl1pPr>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marL="0" marR="0" lvl="0" indent="0" algn="just" defTabSz="914400" eaLnBrk="0" fontAlgn="base" latinLnBrk="0" hangingPunct="0">
              <a:lnSpc>
                <a:spcPct val="100000"/>
              </a:lnSpc>
              <a:spcBef>
                <a:spcPct val="0"/>
              </a:spcBef>
              <a:spcAft>
                <a:spcPct val="0"/>
              </a:spcAft>
              <a:buClrTx/>
              <a:buSzTx/>
              <a:buFontTx/>
              <a:buNone/>
              <a:tabLst/>
              <a:defRPr/>
            </a:pPr>
            <a:r>
              <a:rPr kumimoji="0" lang="en-US" altLang="en-US" sz="28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8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Hình</a:t>
            </a:r>
            <a:r>
              <a:rPr kumimoji="0" lang="en-US" altLang="en-US" sz="28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8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thức</a:t>
            </a:r>
            <a:r>
              <a:rPr kumimoji="0" lang="en-US" altLang="en-US" sz="28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p>
          <a:p>
            <a:pPr marL="0" marR="0" lvl="0" indent="0" algn="just" defTabSz="914400" eaLnBrk="0" fontAlgn="base" latinLnBrk="0" hangingPunct="0">
              <a:lnSpc>
                <a:spcPct val="100000"/>
              </a:lnSpc>
              <a:spcBef>
                <a:spcPct val="0"/>
              </a:spcBef>
              <a:spcAft>
                <a:spcPct val="0"/>
              </a:spcAft>
              <a:buClrTx/>
              <a:buSzTx/>
              <a:buFontTx/>
              <a:buNone/>
              <a:tabLst/>
              <a:defRPr/>
            </a:pPr>
            <a:r>
              <a:rPr kumimoji="0" lang="en-US" altLang="en-US" sz="28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8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Câu</a:t>
            </a:r>
            <a:r>
              <a:rPr kumimoji="0" lang="en-US" altLang="en-US" sz="28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8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khẳng</a:t>
            </a:r>
            <a:r>
              <a:rPr kumimoji="0" lang="en-US" altLang="en-US" sz="28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8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định</a:t>
            </a:r>
            <a:r>
              <a:rPr kumimoji="0" lang="en-US" altLang="en-US" sz="28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8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ngắn</a:t>
            </a:r>
            <a:r>
              <a:rPr kumimoji="0" lang="en-US" altLang="en-US" sz="28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8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gọn</a:t>
            </a:r>
            <a:r>
              <a:rPr kumimoji="0" lang="en-US" altLang="en-US" sz="28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8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khúc</a:t>
            </a:r>
            <a:r>
              <a:rPr kumimoji="0" lang="en-US" altLang="en-US" sz="28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8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triết</a:t>
            </a:r>
            <a:endParaRPr kumimoji="0" lang="en-US" altLang="en-US" sz="28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endParaRPr>
          </a:p>
          <a:p>
            <a:pPr marL="0" marR="0" lvl="0" indent="0" algn="just" defTabSz="914400" eaLnBrk="0" fontAlgn="base" latinLnBrk="0" hangingPunct="0">
              <a:lnSpc>
                <a:spcPct val="100000"/>
              </a:lnSpc>
              <a:spcBef>
                <a:spcPct val="0"/>
              </a:spcBef>
              <a:spcAft>
                <a:spcPct val="0"/>
              </a:spcAft>
              <a:buClrTx/>
              <a:buSzTx/>
              <a:buFontTx/>
              <a:buNone/>
              <a:tabLst/>
              <a:defRPr/>
            </a:pPr>
            <a:r>
              <a:rPr kumimoji="0" lang="en-US" altLang="en-US" sz="28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8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Cặp</a:t>
            </a:r>
            <a:r>
              <a:rPr kumimoji="0" lang="en-US" altLang="en-US" sz="28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8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từ</a:t>
            </a:r>
            <a:r>
              <a:rPr kumimoji="0" lang="en-US" altLang="en-US" sz="28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8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hô</a:t>
            </a:r>
            <a:r>
              <a:rPr kumimoji="0" lang="en-US" altLang="en-US" sz="28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800" b="1" i="0"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ứng</a:t>
            </a:r>
            <a:r>
              <a:rPr kumimoji="0" lang="en-US" altLang="en-US" sz="2800" b="1" i="0"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800" b="1" i="1"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rằng</a:t>
            </a:r>
            <a:r>
              <a:rPr kumimoji="0" lang="en-US" altLang="en-US" sz="2800" b="1" i="1"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800" b="1" i="1"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thì</a:t>
            </a:r>
            <a:r>
              <a:rPr kumimoji="0" lang="en-US" altLang="en-US" sz="2800" b="1" i="1"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800" b="1" i="1"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càng</a:t>
            </a:r>
            <a:r>
              <a:rPr kumimoji="0" lang="en-US" altLang="en-US" sz="2800" b="1" i="1"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altLang="en-US" sz="2800" b="1" i="1" u="none" strike="noStrike" kern="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càng</a:t>
            </a:r>
            <a:endParaRPr kumimoji="0" lang="en-US" altLang="en-US" sz="2800" b="1" i="1" u="none" strike="noStrike" kern="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endParaRPr>
          </a:p>
        </p:txBody>
      </p:sp>
      <p:sp>
        <p:nvSpPr>
          <p:cNvPr id="31" name="TextBox 30">
            <a:extLst>
              <a:ext uri="{FF2B5EF4-FFF2-40B4-BE49-F238E27FC236}">
                <a16:creationId xmlns="" xmlns:a16="http://schemas.microsoft.com/office/drawing/2014/main" id="{6E26D99B-3A48-4D8E-9DB2-326680D45D12}"/>
              </a:ext>
            </a:extLst>
          </p:cNvPr>
          <p:cNvSpPr txBox="1"/>
          <p:nvPr/>
        </p:nvSpPr>
        <p:spPr>
          <a:xfrm>
            <a:off x="7669472" y="1676028"/>
            <a:ext cx="3425589" cy="461665"/>
          </a:xfrm>
          <a:prstGeom prst="rect">
            <a:avLst/>
          </a:prstGeom>
          <a:solidFill>
            <a:schemeClr val="accent2">
              <a:lumMod val="60000"/>
              <a:lumOff val="40000"/>
            </a:schemeClr>
          </a:solidFill>
          <a:ln>
            <a:noFill/>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en-US" sz="2400" b="1" i="0" u="none" strike="noStrike" kern="1200" cap="none" spc="0" normalizeH="0" baseline="0" noProof="0" dirty="0" err="1">
                <a:ln>
                  <a:noFill/>
                </a:ln>
                <a:effectLst/>
                <a:uLnTx/>
                <a:uFillTx/>
                <a:latin typeface="Times New Roman" panose="02020603050405020304" pitchFamily="18" charset="0"/>
                <a:ea typeface="+mn-ea"/>
                <a:cs typeface="Times New Roman" panose="02020603050405020304" pitchFamily="18" charset="0"/>
              </a:rPr>
              <a:t>Tâm</a:t>
            </a:r>
            <a:r>
              <a:rPr kumimoji="0" lang="en-US" altLang="en-US" sz="2400" b="1" i="0" u="none" strike="noStrike" kern="1200" cap="none" spc="0" normalizeH="0" baseline="0" noProof="0" dirty="0">
                <a:ln>
                  <a:noFill/>
                </a:ln>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effectLst/>
                <a:uLnTx/>
                <a:uFillTx/>
                <a:latin typeface="Times New Roman" panose="02020603050405020304" pitchFamily="18" charset="0"/>
                <a:ea typeface="+mn-ea"/>
                <a:cs typeface="Times New Roman" panose="02020603050405020304" pitchFamily="18" charset="0"/>
              </a:rPr>
              <a:t>lí</a:t>
            </a:r>
            <a:r>
              <a:rPr kumimoji="0" lang="en-US" altLang="en-US" sz="2400" b="1" i="0" u="none" strike="noStrike" kern="1200" cap="none" spc="0" normalizeH="0" baseline="0" noProof="0" dirty="0">
                <a:ln>
                  <a:noFill/>
                </a:ln>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effectLst/>
                <a:uLnTx/>
                <a:uFillTx/>
                <a:latin typeface="Times New Roman" panose="02020603050405020304" pitchFamily="18" charset="0"/>
                <a:ea typeface="+mn-ea"/>
                <a:cs typeface="Times New Roman" panose="02020603050405020304" pitchFamily="18" charset="0"/>
              </a:rPr>
              <a:t>của</a:t>
            </a:r>
            <a:r>
              <a:rPr kumimoji="0" lang="en-US" altLang="en-US" sz="2400" b="1" i="0" u="none" strike="noStrike" kern="1200" cap="none" spc="0" normalizeH="0" baseline="0" noProof="0" dirty="0">
                <a:ln>
                  <a:noFill/>
                </a:ln>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effectLst/>
                <a:uLnTx/>
                <a:uFillTx/>
                <a:latin typeface="Times New Roman" panose="02020603050405020304" pitchFamily="18" charset="0"/>
                <a:ea typeface="+mn-ea"/>
                <a:cs typeface="Times New Roman" panose="02020603050405020304" pitchFamily="18" charset="0"/>
              </a:rPr>
              <a:t>người</a:t>
            </a:r>
            <a:r>
              <a:rPr kumimoji="0" lang="en-US" altLang="en-US" sz="2400" b="1" i="0" u="none" strike="noStrike" kern="1200" cap="none" spc="0" normalizeH="0" baseline="0" noProof="0" dirty="0">
                <a:ln>
                  <a:noFill/>
                </a:ln>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effectLst/>
                <a:uLnTx/>
                <a:uFillTx/>
                <a:latin typeface="Times New Roman" panose="02020603050405020304" pitchFamily="18" charset="0"/>
                <a:ea typeface="+mn-ea"/>
                <a:cs typeface="Times New Roman" panose="02020603050405020304" pitchFamily="18" charset="0"/>
              </a:rPr>
              <a:t>phụ</a:t>
            </a:r>
            <a:r>
              <a:rPr kumimoji="0" lang="en-US" altLang="en-US" sz="2400" b="1" i="0" u="none" strike="noStrike" kern="1200" cap="none" spc="0" normalizeH="0" baseline="0" noProof="0" dirty="0">
                <a:ln>
                  <a:noFill/>
                </a:ln>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effectLst/>
                <a:uLnTx/>
                <a:uFillTx/>
                <a:latin typeface="Times New Roman" panose="02020603050405020304" pitchFamily="18" charset="0"/>
                <a:ea typeface="+mn-ea"/>
                <a:cs typeface="Times New Roman" panose="02020603050405020304" pitchFamily="18" charset="0"/>
              </a:rPr>
              <a:t>nữ</a:t>
            </a:r>
            <a:endParaRPr kumimoji="0" lang="en-US" altLang="en-US" sz="2400" b="1" i="0" u="none" strike="noStrike" kern="1200" cap="none" spc="0" normalizeH="0" baseline="0" noProof="0" dirty="0">
              <a:ln>
                <a:noFill/>
              </a:ln>
              <a:effectLst/>
              <a:uLnTx/>
              <a:uFillTx/>
              <a:latin typeface="Times New Roman" panose="02020603050405020304" pitchFamily="18" charset="0"/>
              <a:ea typeface="+mn-ea"/>
              <a:cs typeface="Times New Roman" panose="02020603050405020304" pitchFamily="18" charset="0"/>
            </a:endParaRPr>
          </a:p>
        </p:txBody>
      </p:sp>
      <p:sp>
        <p:nvSpPr>
          <p:cNvPr id="36" name="TextBox 35">
            <a:extLst>
              <a:ext uri="{FF2B5EF4-FFF2-40B4-BE49-F238E27FC236}">
                <a16:creationId xmlns="" xmlns:a16="http://schemas.microsoft.com/office/drawing/2014/main" id="{26456E7F-9C21-43FB-96CB-FE32BE366CB7}"/>
              </a:ext>
            </a:extLst>
          </p:cNvPr>
          <p:cNvSpPr txBox="1"/>
          <p:nvPr/>
        </p:nvSpPr>
        <p:spPr>
          <a:xfrm>
            <a:off x="7669472" y="5246756"/>
            <a:ext cx="3863455" cy="461665"/>
          </a:xfrm>
          <a:prstGeom prst="rect">
            <a:avLst/>
          </a:prstGeom>
          <a:solidFill>
            <a:schemeClr val="accent2">
              <a:lumMod val="60000"/>
              <a:lumOff val="40000"/>
            </a:schemeClr>
          </a:solidFill>
        </p:spPr>
        <p:txBody>
          <a:bodyPr wrap="square">
            <a:spAutoFit/>
          </a:bodyPr>
          <a:lstStyle/>
          <a:p>
            <a:pPr marL="457200" marR="0" lvl="1" indent="0" defTabSz="914400" rtl="0" eaLnBrk="1" fontAlgn="auto" latinLnBrk="0" hangingPunct="1">
              <a:lnSpc>
                <a:spcPct val="100000"/>
              </a:lnSpc>
              <a:spcBef>
                <a:spcPts val="0"/>
              </a:spcBef>
              <a:spcAft>
                <a:spcPts val="0"/>
              </a:spcAft>
              <a:buClrTx/>
              <a:buSzTx/>
              <a:buFontTx/>
              <a:buNone/>
              <a:tabLst/>
              <a:defRPr/>
            </a:pPr>
            <a:r>
              <a:rPr kumimoji="0" lang="en-US" altLang="en-US" sz="2400" b="1"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Nhận</a:t>
            </a:r>
            <a:r>
              <a:rPr kumimoji="0" lang="en-US" altLang="en-US" sz="24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tội</a:t>
            </a:r>
            <a:r>
              <a:rPr kumimoji="0" lang="en-US" altLang="en-US" sz="24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và</a:t>
            </a:r>
            <a:r>
              <a:rPr kumimoji="0" lang="en-US" altLang="en-US" sz="24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đề</a:t>
            </a:r>
            <a:r>
              <a:rPr kumimoji="0" lang="en-US" altLang="en-US" sz="24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cao</a:t>
            </a:r>
            <a:r>
              <a:rPr kumimoji="0" lang="en-US" altLang="en-US" sz="24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Kiều</a:t>
            </a:r>
            <a:endParaRPr kumimoji="0" lang="en-US" altLang="en-US" sz="24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endParaRPr>
          </a:p>
        </p:txBody>
      </p:sp>
    </p:spTree>
    <p:extLst>
      <p:ext uri="{BB962C8B-B14F-4D97-AF65-F5344CB8AC3E}">
        <p14:creationId xmlns:p14="http://schemas.microsoft.com/office/powerpoint/2010/main" val="233564459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1"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wipe(up)">
                                      <p:cBhvr>
                                        <p:cTn id="7" dur="500"/>
                                        <p:tgtEl>
                                          <p:spTgt spid="6"/>
                                        </p:tgtEl>
                                      </p:cBhvr>
                                    </p:animEffect>
                                  </p:childTnLst>
                                </p:cTn>
                              </p:par>
                              <p:par>
                                <p:cTn id="8" presetID="22" presetClass="entr" presetSubtype="1" fill="hold" nodeType="withEffect">
                                  <p:stCondLst>
                                    <p:cond delay="0"/>
                                  </p:stCondLst>
                                  <p:childTnLst>
                                    <p:set>
                                      <p:cBhvr>
                                        <p:cTn id="9" dur="1" fill="hold">
                                          <p:stCondLst>
                                            <p:cond delay="0"/>
                                          </p:stCondLst>
                                        </p:cTn>
                                        <p:tgtEl>
                                          <p:spTgt spid="13"/>
                                        </p:tgtEl>
                                        <p:attrNameLst>
                                          <p:attrName>style.visibility</p:attrName>
                                        </p:attrNameLst>
                                      </p:cBhvr>
                                      <p:to>
                                        <p:strVal val="visible"/>
                                      </p:to>
                                    </p:set>
                                    <p:animEffect transition="in" filter="wipe(up)">
                                      <p:cBhvr>
                                        <p:cTn id="10" dur="500"/>
                                        <p:tgtEl>
                                          <p:spTgt spid="13"/>
                                        </p:tgtEl>
                                      </p:cBhvr>
                                    </p:animEffect>
                                  </p:childTnLst>
                                </p:cTn>
                              </p:par>
                              <p:par>
                                <p:cTn id="11" presetID="22" presetClass="entr" presetSubtype="1" fill="hold" grpId="0" nodeType="withEffect">
                                  <p:stCondLst>
                                    <p:cond delay="0"/>
                                  </p:stCondLst>
                                  <p:childTnLst>
                                    <p:set>
                                      <p:cBhvr>
                                        <p:cTn id="12" dur="1" fill="hold">
                                          <p:stCondLst>
                                            <p:cond delay="0"/>
                                          </p:stCondLst>
                                        </p:cTn>
                                        <p:tgtEl>
                                          <p:spTgt spid="8"/>
                                        </p:tgtEl>
                                        <p:attrNameLst>
                                          <p:attrName>style.visibility</p:attrName>
                                        </p:attrNameLst>
                                      </p:cBhvr>
                                      <p:to>
                                        <p:strVal val="visible"/>
                                      </p:to>
                                    </p:set>
                                    <p:animEffect transition="in" filter="wipe(up)">
                                      <p:cBhvr>
                                        <p:cTn id="13" dur="500"/>
                                        <p:tgtEl>
                                          <p:spTgt spid="8"/>
                                        </p:tgtEl>
                                      </p:cBhvr>
                                    </p:animEffect>
                                  </p:childTnLst>
                                </p:cTn>
                              </p:par>
                            </p:childTnLst>
                          </p:cTn>
                        </p:par>
                      </p:childTnLst>
                    </p:cTn>
                  </p:par>
                  <p:par>
                    <p:cTn id="14" fill="hold">
                      <p:stCondLst>
                        <p:cond delay="indefinite"/>
                      </p:stCondLst>
                      <p:childTnLst>
                        <p:par>
                          <p:cTn id="15" fill="hold">
                            <p:stCondLst>
                              <p:cond delay="0"/>
                            </p:stCondLst>
                            <p:childTnLst>
                              <p:par>
                                <p:cTn id="16" presetID="2" presetClass="entr" presetSubtype="4" fill="hold" grpId="0" nodeType="clickEffect">
                                  <p:stCondLst>
                                    <p:cond delay="0"/>
                                  </p:stCondLst>
                                  <p:childTnLst>
                                    <p:set>
                                      <p:cBhvr>
                                        <p:cTn id="17" dur="1" fill="hold">
                                          <p:stCondLst>
                                            <p:cond delay="0"/>
                                          </p:stCondLst>
                                        </p:cTn>
                                        <p:tgtEl>
                                          <p:spTgt spid="7"/>
                                        </p:tgtEl>
                                        <p:attrNameLst>
                                          <p:attrName>style.visibility</p:attrName>
                                        </p:attrNameLst>
                                      </p:cBhvr>
                                      <p:to>
                                        <p:strVal val="visible"/>
                                      </p:to>
                                    </p:set>
                                    <p:anim calcmode="lin" valueType="num">
                                      <p:cBhvr additive="base">
                                        <p:cTn id="18" dur="500" fill="hold"/>
                                        <p:tgtEl>
                                          <p:spTgt spid="7"/>
                                        </p:tgtEl>
                                        <p:attrNameLst>
                                          <p:attrName>ppt_x</p:attrName>
                                        </p:attrNameLst>
                                      </p:cBhvr>
                                      <p:tavLst>
                                        <p:tav tm="0">
                                          <p:val>
                                            <p:strVal val="#ppt_x"/>
                                          </p:val>
                                        </p:tav>
                                        <p:tav tm="100000">
                                          <p:val>
                                            <p:strVal val="#ppt_x"/>
                                          </p:val>
                                        </p:tav>
                                      </p:tavLst>
                                    </p:anim>
                                    <p:anim calcmode="lin" valueType="num">
                                      <p:cBhvr additive="base">
                                        <p:cTn id="19" dur="500" fill="hold"/>
                                        <p:tgtEl>
                                          <p:spTgt spid="7"/>
                                        </p:tgtEl>
                                        <p:attrNameLst>
                                          <p:attrName>ppt_y</p:attrName>
                                        </p:attrNameLst>
                                      </p:cBhvr>
                                      <p:tavLst>
                                        <p:tav tm="0">
                                          <p:val>
                                            <p:strVal val="1+#ppt_h/2"/>
                                          </p:val>
                                        </p:tav>
                                        <p:tav tm="100000">
                                          <p:val>
                                            <p:strVal val="#ppt_y"/>
                                          </p:val>
                                        </p:tav>
                                      </p:tavLst>
                                    </p:anim>
                                  </p:childTnLst>
                                </p:cTn>
                              </p:par>
                            </p:childTnLst>
                          </p:cTn>
                        </p:par>
                      </p:childTnLst>
                    </p:cTn>
                  </p:par>
                  <p:par>
                    <p:cTn id="20" fill="hold">
                      <p:stCondLst>
                        <p:cond delay="indefinite"/>
                      </p:stCondLst>
                      <p:childTnLst>
                        <p:par>
                          <p:cTn id="21" fill="hold">
                            <p:stCondLst>
                              <p:cond delay="0"/>
                            </p:stCondLst>
                            <p:childTnLst>
                              <p:par>
                                <p:cTn id="22" presetID="2" presetClass="entr" presetSubtype="8" fill="hold" nodeType="clickEffect">
                                  <p:stCondLst>
                                    <p:cond delay="0"/>
                                  </p:stCondLst>
                                  <p:childTnLst>
                                    <p:set>
                                      <p:cBhvr>
                                        <p:cTn id="23" dur="1" fill="hold">
                                          <p:stCondLst>
                                            <p:cond delay="0"/>
                                          </p:stCondLst>
                                        </p:cTn>
                                        <p:tgtEl>
                                          <p:spTgt spid="14"/>
                                        </p:tgtEl>
                                        <p:attrNameLst>
                                          <p:attrName>style.visibility</p:attrName>
                                        </p:attrNameLst>
                                      </p:cBhvr>
                                      <p:to>
                                        <p:strVal val="visible"/>
                                      </p:to>
                                    </p:set>
                                    <p:anim calcmode="lin" valueType="num">
                                      <p:cBhvr additive="base">
                                        <p:cTn id="24" dur="500" fill="hold"/>
                                        <p:tgtEl>
                                          <p:spTgt spid="14"/>
                                        </p:tgtEl>
                                        <p:attrNameLst>
                                          <p:attrName>ppt_x</p:attrName>
                                        </p:attrNameLst>
                                      </p:cBhvr>
                                      <p:tavLst>
                                        <p:tav tm="0">
                                          <p:val>
                                            <p:strVal val="0-#ppt_w/2"/>
                                          </p:val>
                                        </p:tav>
                                        <p:tav tm="100000">
                                          <p:val>
                                            <p:strVal val="#ppt_x"/>
                                          </p:val>
                                        </p:tav>
                                      </p:tavLst>
                                    </p:anim>
                                    <p:anim calcmode="lin" valueType="num">
                                      <p:cBhvr additive="base">
                                        <p:cTn id="25" dur="500" fill="hold"/>
                                        <p:tgtEl>
                                          <p:spTgt spid="14"/>
                                        </p:tgtEl>
                                        <p:attrNameLst>
                                          <p:attrName>ppt_y</p:attrName>
                                        </p:attrNameLst>
                                      </p:cBhvr>
                                      <p:tavLst>
                                        <p:tav tm="0">
                                          <p:val>
                                            <p:strVal val="#ppt_y"/>
                                          </p:val>
                                        </p:tav>
                                        <p:tav tm="100000">
                                          <p:val>
                                            <p:strVal val="#ppt_y"/>
                                          </p:val>
                                        </p:tav>
                                      </p:tavLst>
                                    </p:anim>
                                  </p:childTnLst>
                                </p:cTn>
                              </p:par>
                              <p:par>
                                <p:cTn id="26" presetID="2" presetClass="entr" presetSubtype="8" fill="hold" grpId="0" nodeType="withEffect">
                                  <p:stCondLst>
                                    <p:cond delay="0"/>
                                  </p:stCondLst>
                                  <p:childTnLst>
                                    <p:set>
                                      <p:cBhvr>
                                        <p:cTn id="27" dur="1" fill="hold">
                                          <p:stCondLst>
                                            <p:cond delay="0"/>
                                          </p:stCondLst>
                                        </p:cTn>
                                        <p:tgtEl>
                                          <p:spTgt spid="9"/>
                                        </p:tgtEl>
                                        <p:attrNameLst>
                                          <p:attrName>style.visibility</p:attrName>
                                        </p:attrNameLst>
                                      </p:cBhvr>
                                      <p:to>
                                        <p:strVal val="visible"/>
                                      </p:to>
                                    </p:set>
                                    <p:anim calcmode="lin" valueType="num">
                                      <p:cBhvr additive="base">
                                        <p:cTn id="28" dur="500" fill="hold"/>
                                        <p:tgtEl>
                                          <p:spTgt spid="9"/>
                                        </p:tgtEl>
                                        <p:attrNameLst>
                                          <p:attrName>ppt_x</p:attrName>
                                        </p:attrNameLst>
                                      </p:cBhvr>
                                      <p:tavLst>
                                        <p:tav tm="0">
                                          <p:val>
                                            <p:strVal val="0-#ppt_w/2"/>
                                          </p:val>
                                        </p:tav>
                                        <p:tav tm="100000">
                                          <p:val>
                                            <p:strVal val="#ppt_x"/>
                                          </p:val>
                                        </p:tav>
                                      </p:tavLst>
                                    </p:anim>
                                    <p:anim calcmode="lin" valueType="num">
                                      <p:cBhvr additive="base">
                                        <p:cTn id="29" dur="500" fill="hold"/>
                                        <p:tgtEl>
                                          <p:spTgt spid="9"/>
                                        </p:tgtEl>
                                        <p:attrNameLst>
                                          <p:attrName>ppt_y</p:attrName>
                                        </p:attrNameLst>
                                      </p:cBhvr>
                                      <p:tavLst>
                                        <p:tav tm="0">
                                          <p:val>
                                            <p:strVal val="#ppt_y"/>
                                          </p:val>
                                        </p:tav>
                                        <p:tav tm="100000">
                                          <p:val>
                                            <p:strVal val="#ppt_y"/>
                                          </p:val>
                                        </p:tav>
                                      </p:tavLst>
                                    </p:anim>
                                  </p:childTnLst>
                                </p:cTn>
                              </p:par>
                            </p:childTnLst>
                          </p:cTn>
                        </p:par>
                      </p:childTnLst>
                    </p:cTn>
                  </p:par>
                  <p:par>
                    <p:cTn id="30" fill="hold">
                      <p:stCondLst>
                        <p:cond delay="indefinite"/>
                      </p:stCondLst>
                      <p:childTnLst>
                        <p:par>
                          <p:cTn id="31" fill="hold">
                            <p:stCondLst>
                              <p:cond delay="0"/>
                            </p:stCondLst>
                            <p:childTnLst>
                              <p:par>
                                <p:cTn id="32" presetID="2" presetClass="entr" presetSubtype="8" fill="hold" nodeType="clickEffect">
                                  <p:stCondLst>
                                    <p:cond delay="0"/>
                                  </p:stCondLst>
                                  <p:childTnLst>
                                    <p:set>
                                      <p:cBhvr>
                                        <p:cTn id="33" dur="1" fill="hold">
                                          <p:stCondLst>
                                            <p:cond delay="0"/>
                                          </p:stCondLst>
                                        </p:cTn>
                                        <p:tgtEl>
                                          <p:spTgt spid="15"/>
                                        </p:tgtEl>
                                        <p:attrNameLst>
                                          <p:attrName>style.visibility</p:attrName>
                                        </p:attrNameLst>
                                      </p:cBhvr>
                                      <p:to>
                                        <p:strVal val="visible"/>
                                      </p:to>
                                    </p:set>
                                    <p:anim calcmode="lin" valueType="num">
                                      <p:cBhvr additive="base">
                                        <p:cTn id="34" dur="500" fill="hold"/>
                                        <p:tgtEl>
                                          <p:spTgt spid="15"/>
                                        </p:tgtEl>
                                        <p:attrNameLst>
                                          <p:attrName>ppt_x</p:attrName>
                                        </p:attrNameLst>
                                      </p:cBhvr>
                                      <p:tavLst>
                                        <p:tav tm="0">
                                          <p:val>
                                            <p:strVal val="0-#ppt_w/2"/>
                                          </p:val>
                                        </p:tav>
                                        <p:tav tm="100000">
                                          <p:val>
                                            <p:strVal val="#ppt_x"/>
                                          </p:val>
                                        </p:tav>
                                      </p:tavLst>
                                    </p:anim>
                                    <p:anim calcmode="lin" valueType="num">
                                      <p:cBhvr additive="base">
                                        <p:cTn id="35" dur="500" fill="hold"/>
                                        <p:tgtEl>
                                          <p:spTgt spid="15"/>
                                        </p:tgtEl>
                                        <p:attrNameLst>
                                          <p:attrName>ppt_y</p:attrName>
                                        </p:attrNameLst>
                                      </p:cBhvr>
                                      <p:tavLst>
                                        <p:tav tm="0">
                                          <p:val>
                                            <p:strVal val="#ppt_y"/>
                                          </p:val>
                                        </p:tav>
                                        <p:tav tm="100000">
                                          <p:val>
                                            <p:strVal val="#ppt_y"/>
                                          </p:val>
                                        </p:tav>
                                      </p:tavLst>
                                    </p:anim>
                                  </p:childTnLst>
                                </p:cTn>
                              </p:par>
                              <p:par>
                                <p:cTn id="36" presetID="2" presetClass="entr" presetSubtype="8" fill="hold" grpId="0" nodeType="withEffect">
                                  <p:stCondLst>
                                    <p:cond delay="0"/>
                                  </p:stCondLst>
                                  <p:childTnLst>
                                    <p:set>
                                      <p:cBhvr>
                                        <p:cTn id="37" dur="1" fill="hold">
                                          <p:stCondLst>
                                            <p:cond delay="0"/>
                                          </p:stCondLst>
                                        </p:cTn>
                                        <p:tgtEl>
                                          <p:spTgt spid="11"/>
                                        </p:tgtEl>
                                        <p:attrNameLst>
                                          <p:attrName>style.visibility</p:attrName>
                                        </p:attrNameLst>
                                      </p:cBhvr>
                                      <p:to>
                                        <p:strVal val="visible"/>
                                      </p:to>
                                    </p:set>
                                    <p:anim calcmode="lin" valueType="num">
                                      <p:cBhvr additive="base">
                                        <p:cTn id="38" dur="500" fill="hold"/>
                                        <p:tgtEl>
                                          <p:spTgt spid="11"/>
                                        </p:tgtEl>
                                        <p:attrNameLst>
                                          <p:attrName>ppt_x</p:attrName>
                                        </p:attrNameLst>
                                      </p:cBhvr>
                                      <p:tavLst>
                                        <p:tav tm="0">
                                          <p:val>
                                            <p:strVal val="0-#ppt_w/2"/>
                                          </p:val>
                                        </p:tav>
                                        <p:tav tm="100000">
                                          <p:val>
                                            <p:strVal val="#ppt_x"/>
                                          </p:val>
                                        </p:tav>
                                      </p:tavLst>
                                    </p:anim>
                                    <p:anim calcmode="lin" valueType="num">
                                      <p:cBhvr additive="base">
                                        <p:cTn id="39" dur="500" fill="hold"/>
                                        <p:tgtEl>
                                          <p:spTgt spid="11"/>
                                        </p:tgtEl>
                                        <p:attrNameLst>
                                          <p:attrName>ppt_y</p:attrName>
                                        </p:attrNameLst>
                                      </p:cBhvr>
                                      <p:tavLst>
                                        <p:tav tm="0">
                                          <p:val>
                                            <p:strVal val="#ppt_y"/>
                                          </p:val>
                                        </p:tav>
                                        <p:tav tm="100000">
                                          <p:val>
                                            <p:strVal val="#ppt_y"/>
                                          </p:val>
                                        </p:tav>
                                      </p:tavLst>
                                    </p:anim>
                                  </p:childTnLst>
                                </p:cTn>
                              </p:par>
                            </p:childTnLst>
                          </p:cTn>
                        </p:par>
                      </p:childTnLst>
                    </p:cTn>
                  </p:par>
                  <p:par>
                    <p:cTn id="40" fill="hold">
                      <p:stCondLst>
                        <p:cond delay="indefinite"/>
                      </p:stCondLst>
                      <p:childTnLst>
                        <p:par>
                          <p:cTn id="41" fill="hold">
                            <p:stCondLst>
                              <p:cond delay="0"/>
                            </p:stCondLst>
                            <p:childTnLst>
                              <p:par>
                                <p:cTn id="42" presetID="2" presetClass="entr" presetSubtype="8" fill="hold" nodeType="clickEffect">
                                  <p:stCondLst>
                                    <p:cond delay="0"/>
                                  </p:stCondLst>
                                  <p:childTnLst>
                                    <p:set>
                                      <p:cBhvr>
                                        <p:cTn id="43" dur="1" fill="hold">
                                          <p:stCondLst>
                                            <p:cond delay="0"/>
                                          </p:stCondLst>
                                        </p:cTn>
                                        <p:tgtEl>
                                          <p:spTgt spid="16"/>
                                        </p:tgtEl>
                                        <p:attrNameLst>
                                          <p:attrName>style.visibility</p:attrName>
                                        </p:attrNameLst>
                                      </p:cBhvr>
                                      <p:to>
                                        <p:strVal val="visible"/>
                                      </p:to>
                                    </p:set>
                                    <p:anim calcmode="lin" valueType="num">
                                      <p:cBhvr additive="base">
                                        <p:cTn id="44" dur="500" fill="hold"/>
                                        <p:tgtEl>
                                          <p:spTgt spid="16"/>
                                        </p:tgtEl>
                                        <p:attrNameLst>
                                          <p:attrName>ppt_x</p:attrName>
                                        </p:attrNameLst>
                                      </p:cBhvr>
                                      <p:tavLst>
                                        <p:tav tm="0">
                                          <p:val>
                                            <p:strVal val="0-#ppt_w/2"/>
                                          </p:val>
                                        </p:tav>
                                        <p:tav tm="100000">
                                          <p:val>
                                            <p:strVal val="#ppt_x"/>
                                          </p:val>
                                        </p:tav>
                                      </p:tavLst>
                                    </p:anim>
                                    <p:anim calcmode="lin" valueType="num">
                                      <p:cBhvr additive="base">
                                        <p:cTn id="45" dur="500" fill="hold"/>
                                        <p:tgtEl>
                                          <p:spTgt spid="16"/>
                                        </p:tgtEl>
                                        <p:attrNameLst>
                                          <p:attrName>ppt_y</p:attrName>
                                        </p:attrNameLst>
                                      </p:cBhvr>
                                      <p:tavLst>
                                        <p:tav tm="0">
                                          <p:val>
                                            <p:strVal val="#ppt_y"/>
                                          </p:val>
                                        </p:tav>
                                        <p:tav tm="100000">
                                          <p:val>
                                            <p:strVal val="#ppt_y"/>
                                          </p:val>
                                        </p:tav>
                                      </p:tavLst>
                                    </p:anim>
                                  </p:childTnLst>
                                </p:cTn>
                              </p:par>
                              <p:par>
                                <p:cTn id="46" presetID="2" presetClass="entr" presetSubtype="8" fill="hold" grpId="0" nodeType="withEffect">
                                  <p:stCondLst>
                                    <p:cond delay="0"/>
                                  </p:stCondLst>
                                  <p:childTnLst>
                                    <p:set>
                                      <p:cBhvr>
                                        <p:cTn id="47" dur="1" fill="hold">
                                          <p:stCondLst>
                                            <p:cond delay="0"/>
                                          </p:stCondLst>
                                        </p:cTn>
                                        <p:tgtEl>
                                          <p:spTgt spid="10"/>
                                        </p:tgtEl>
                                        <p:attrNameLst>
                                          <p:attrName>style.visibility</p:attrName>
                                        </p:attrNameLst>
                                      </p:cBhvr>
                                      <p:to>
                                        <p:strVal val="visible"/>
                                      </p:to>
                                    </p:set>
                                    <p:anim calcmode="lin" valueType="num">
                                      <p:cBhvr additive="base">
                                        <p:cTn id="48" dur="500" fill="hold"/>
                                        <p:tgtEl>
                                          <p:spTgt spid="10"/>
                                        </p:tgtEl>
                                        <p:attrNameLst>
                                          <p:attrName>ppt_x</p:attrName>
                                        </p:attrNameLst>
                                      </p:cBhvr>
                                      <p:tavLst>
                                        <p:tav tm="0">
                                          <p:val>
                                            <p:strVal val="0-#ppt_w/2"/>
                                          </p:val>
                                        </p:tav>
                                        <p:tav tm="100000">
                                          <p:val>
                                            <p:strVal val="#ppt_x"/>
                                          </p:val>
                                        </p:tav>
                                      </p:tavLst>
                                    </p:anim>
                                    <p:anim calcmode="lin" valueType="num">
                                      <p:cBhvr additive="base">
                                        <p:cTn id="49" dur="500" fill="hold"/>
                                        <p:tgtEl>
                                          <p:spTgt spid="10"/>
                                        </p:tgtEl>
                                        <p:attrNameLst>
                                          <p:attrName>ppt_y</p:attrName>
                                        </p:attrNameLst>
                                      </p:cBhvr>
                                      <p:tavLst>
                                        <p:tav tm="0">
                                          <p:val>
                                            <p:strVal val="#ppt_y"/>
                                          </p:val>
                                        </p:tav>
                                        <p:tav tm="100000">
                                          <p:val>
                                            <p:strVal val="#ppt_y"/>
                                          </p:val>
                                        </p:tav>
                                      </p:tavLst>
                                    </p:anim>
                                  </p:childTnLst>
                                </p:cTn>
                              </p:par>
                            </p:childTnLst>
                          </p:cTn>
                        </p:par>
                      </p:childTnLst>
                    </p:cTn>
                  </p:par>
                  <p:par>
                    <p:cTn id="50" fill="hold">
                      <p:stCondLst>
                        <p:cond delay="indefinite"/>
                      </p:stCondLst>
                      <p:childTnLst>
                        <p:par>
                          <p:cTn id="51" fill="hold">
                            <p:stCondLst>
                              <p:cond delay="0"/>
                            </p:stCondLst>
                            <p:childTnLst>
                              <p:par>
                                <p:cTn id="52" presetID="2" presetClass="entr" presetSubtype="8" fill="hold" nodeType="clickEffect">
                                  <p:stCondLst>
                                    <p:cond delay="0"/>
                                  </p:stCondLst>
                                  <p:childTnLst>
                                    <p:set>
                                      <p:cBhvr>
                                        <p:cTn id="53" dur="1" fill="hold">
                                          <p:stCondLst>
                                            <p:cond delay="0"/>
                                          </p:stCondLst>
                                        </p:cTn>
                                        <p:tgtEl>
                                          <p:spTgt spid="17"/>
                                        </p:tgtEl>
                                        <p:attrNameLst>
                                          <p:attrName>style.visibility</p:attrName>
                                        </p:attrNameLst>
                                      </p:cBhvr>
                                      <p:to>
                                        <p:strVal val="visible"/>
                                      </p:to>
                                    </p:set>
                                    <p:anim calcmode="lin" valueType="num">
                                      <p:cBhvr additive="base">
                                        <p:cTn id="54" dur="500" fill="hold"/>
                                        <p:tgtEl>
                                          <p:spTgt spid="17"/>
                                        </p:tgtEl>
                                        <p:attrNameLst>
                                          <p:attrName>ppt_x</p:attrName>
                                        </p:attrNameLst>
                                      </p:cBhvr>
                                      <p:tavLst>
                                        <p:tav tm="0">
                                          <p:val>
                                            <p:strVal val="0-#ppt_w/2"/>
                                          </p:val>
                                        </p:tav>
                                        <p:tav tm="100000">
                                          <p:val>
                                            <p:strVal val="#ppt_x"/>
                                          </p:val>
                                        </p:tav>
                                      </p:tavLst>
                                    </p:anim>
                                    <p:anim calcmode="lin" valueType="num">
                                      <p:cBhvr additive="base">
                                        <p:cTn id="55" dur="500" fill="hold"/>
                                        <p:tgtEl>
                                          <p:spTgt spid="17"/>
                                        </p:tgtEl>
                                        <p:attrNameLst>
                                          <p:attrName>ppt_y</p:attrName>
                                        </p:attrNameLst>
                                      </p:cBhvr>
                                      <p:tavLst>
                                        <p:tav tm="0">
                                          <p:val>
                                            <p:strVal val="#ppt_y"/>
                                          </p:val>
                                        </p:tav>
                                        <p:tav tm="100000">
                                          <p:val>
                                            <p:strVal val="#ppt_y"/>
                                          </p:val>
                                        </p:tav>
                                      </p:tavLst>
                                    </p:anim>
                                  </p:childTnLst>
                                </p:cTn>
                              </p:par>
                              <p:par>
                                <p:cTn id="56" presetID="2" presetClass="entr" presetSubtype="8" fill="hold" grpId="0" nodeType="withEffect">
                                  <p:stCondLst>
                                    <p:cond delay="0"/>
                                  </p:stCondLst>
                                  <p:childTnLst>
                                    <p:set>
                                      <p:cBhvr>
                                        <p:cTn id="57" dur="1" fill="hold">
                                          <p:stCondLst>
                                            <p:cond delay="0"/>
                                          </p:stCondLst>
                                        </p:cTn>
                                        <p:tgtEl>
                                          <p:spTgt spid="12"/>
                                        </p:tgtEl>
                                        <p:attrNameLst>
                                          <p:attrName>style.visibility</p:attrName>
                                        </p:attrNameLst>
                                      </p:cBhvr>
                                      <p:to>
                                        <p:strVal val="visible"/>
                                      </p:to>
                                    </p:set>
                                    <p:anim calcmode="lin" valueType="num">
                                      <p:cBhvr additive="base">
                                        <p:cTn id="58" dur="500" fill="hold"/>
                                        <p:tgtEl>
                                          <p:spTgt spid="12"/>
                                        </p:tgtEl>
                                        <p:attrNameLst>
                                          <p:attrName>ppt_x</p:attrName>
                                        </p:attrNameLst>
                                      </p:cBhvr>
                                      <p:tavLst>
                                        <p:tav tm="0">
                                          <p:val>
                                            <p:strVal val="0-#ppt_w/2"/>
                                          </p:val>
                                        </p:tav>
                                        <p:tav tm="100000">
                                          <p:val>
                                            <p:strVal val="#ppt_x"/>
                                          </p:val>
                                        </p:tav>
                                      </p:tavLst>
                                    </p:anim>
                                    <p:anim calcmode="lin" valueType="num">
                                      <p:cBhvr additive="base">
                                        <p:cTn id="59" dur="500" fill="hold"/>
                                        <p:tgtEl>
                                          <p:spTgt spid="12"/>
                                        </p:tgtEl>
                                        <p:attrNameLst>
                                          <p:attrName>ppt_y</p:attrName>
                                        </p:attrNameLst>
                                      </p:cBhvr>
                                      <p:tavLst>
                                        <p:tav tm="0">
                                          <p:val>
                                            <p:strVal val="#ppt_y"/>
                                          </p:val>
                                        </p:tav>
                                        <p:tav tm="100000">
                                          <p:val>
                                            <p:strVal val="#ppt_y"/>
                                          </p:val>
                                        </p:tav>
                                      </p:tavLst>
                                    </p:anim>
                                  </p:childTnLst>
                                </p:cTn>
                              </p:par>
                            </p:childTnLst>
                          </p:cTn>
                        </p:par>
                      </p:childTnLst>
                    </p:cTn>
                  </p:par>
                  <p:par>
                    <p:cTn id="60" fill="hold">
                      <p:stCondLst>
                        <p:cond delay="indefinite"/>
                      </p:stCondLst>
                      <p:childTnLst>
                        <p:par>
                          <p:cTn id="61" fill="hold">
                            <p:stCondLst>
                              <p:cond delay="0"/>
                            </p:stCondLst>
                            <p:childTnLst>
                              <p:par>
                                <p:cTn id="62" presetID="2" presetClass="entr" presetSubtype="1" fill="hold" grpId="0" nodeType="clickEffect">
                                  <p:stCondLst>
                                    <p:cond delay="0"/>
                                  </p:stCondLst>
                                  <p:childTnLst>
                                    <p:set>
                                      <p:cBhvr>
                                        <p:cTn id="63" dur="1" fill="hold">
                                          <p:stCondLst>
                                            <p:cond delay="0"/>
                                          </p:stCondLst>
                                        </p:cTn>
                                        <p:tgtEl>
                                          <p:spTgt spid="31"/>
                                        </p:tgtEl>
                                        <p:attrNameLst>
                                          <p:attrName>style.visibility</p:attrName>
                                        </p:attrNameLst>
                                      </p:cBhvr>
                                      <p:to>
                                        <p:strVal val="visible"/>
                                      </p:to>
                                    </p:set>
                                    <p:anim calcmode="lin" valueType="num">
                                      <p:cBhvr additive="base">
                                        <p:cTn id="64" dur="500" fill="hold"/>
                                        <p:tgtEl>
                                          <p:spTgt spid="31"/>
                                        </p:tgtEl>
                                        <p:attrNameLst>
                                          <p:attrName>ppt_x</p:attrName>
                                        </p:attrNameLst>
                                      </p:cBhvr>
                                      <p:tavLst>
                                        <p:tav tm="0">
                                          <p:val>
                                            <p:strVal val="#ppt_x"/>
                                          </p:val>
                                        </p:tav>
                                        <p:tav tm="100000">
                                          <p:val>
                                            <p:strVal val="#ppt_x"/>
                                          </p:val>
                                        </p:tav>
                                      </p:tavLst>
                                    </p:anim>
                                    <p:anim calcmode="lin" valueType="num">
                                      <p:cBhvr additive="base">
                                        <p:cTn id="65" dur="500" fill="hold"/>
                                        <p:tgtEl>
                                          <p:spTgt spid="31"/>
                                        </p:tgtEl>
                                        <p:attrNameLst>
                                          <p:attrName>ppt_y</p:attrName>
                                        </p:attrNameLst>
                                      </p:cBhvr>
                                      <p:tavLst>
                                        <p:tav tm="0">
                                          <p:val>
                                            <p:strVal val="0-#ppt_h/2"/>
                                          </p:val>
                                        </p:tav>
                                        <p:tav tm="100000">
                                          <p:val>
                                            <p:strVal val="#ppt_y"/>
                                          </p:val>
                                        </p:tav>
                                      </p:tavLst>
                                    </p:anim>
                                  </p:childTnLst>
                                </p:cTn>
                              </p:par>
                              <p:par>
                                <p:cTn id="66" presetID="2" presetClass="entr" presetSubtype="1" fill="hold" grpId="0" nodeType="withEffect">
                                  <p:stCondLst>
                                    <p:cond delay="0"/>
                                  </p:stCondLst>
                                  <p:childTnLst>
                                    <p:set>
                                      <p:cBhvr>
                                        <p:cTn id="67" dur="1" fill="hold">
                                          <p:stCondLst>
                                            <p:cond delay="0"/>
                                          </p:stCondLst>
                                        </p:cTn>
                                        <p:tgtEl>
                                          <p:spTgt spid="19"/>
                                        </p:tgtEl>
                                        <p:attrNameLst>
                                          <p:attrName>style.visibility</p:attrName>
                                        </p:attrNameLst>
                                      </p:cBhvr>
                                      <p:to>
                                        <p:strVal val="visible"/>
                                      </p:to>
                                    </p:set>
                                    <p:anim calcmode="lin" valueType="num">
                                      <p:cBhvr additive="base">
                                        <p:cTn id="68" dur="500" fill="hold"/>
                                        <p:tgtEl>
                                          <p:spTgt spid="19"/>
                                        </p:tgtEl>
                                        <p:attrNameLst>
                                          <p:attrName>ppt_x</p:attrName>
                                        </p:attrNameLst>
                                      </p:cBhvr>
                                      <p:tavLst>
                                        <p:tav tm="0">
                                          <p:val>
                                            <p:strVal val="#ppt_x"/>
                                          </p:val>
                                        </p:tav>
                                        <p:tav tm="100000">
                                          <p:val>
                                            <p:strVal val="#ppt_x"/>
                                          </p:val>
                                        </p:tav>
                                      </p:tavLst>
                                    </p:anim>
                                    <p:anim calcmode="lin" valueType="num">
                                      <p:cBhvr additive="base">
                                        <p:cTn id="69" dur="500" fill="hold"/>
                                        <p:tgtEl>
                                          <p:spTgt spid="19"/>
                                        </p:tgtEl>
                                        <p:attrNameLst>
                                          <p:attrName>ppt_y</p:attrName>
                                        </p:attrNameLst>
                                      </p:cBhvr>
                                      <p:tavLst>
                                        <p:tav tm="0">
                                          <p:val>
                                            <p:strVal val="0-#ppt_h/2"/>
                                          </p:val>
                                        </p:tav>
                                        <p:tav tm="100000">
                                          <p:val>
                                            <p:strVal val="#ppt_y"/>
                                          </p:val>
                                        </p:tav>
                                      </p:tavLst>
                                    </p:anim>
                                  </p:childTnLst>
                                </p:cTn>
                              </p:par>
                              <p:par>
                                <p:cTn id="70" presetID="2" presetClass="entr" presetSubtype="1" fill="hold" grpId="0" nodeType="withEffect">
                                  <p:stCondLst>
                                    <p:cond delay="0"/>
                                  </p:stCondLst>
                                  <p:childTnLst>
                                    <p:set>
                                      <p:cBhvr>
                                        <p:cTn id="71" dur="1" fill="hold">
                                          <p:stCondLst>
                                            <p:cond delay="0"/>
                                          </p:stCondLst>
                                        </p:cTn>
                                        <p:tgtEl>
                                          <p:spTgt spid="20"/>
                                        </p:tgtEl>
                                        <p:attrNameLst>
                                          <p:attrName>style.visibility</p:attrName>
                                        </p:attrNameLst>
                                      </p:cBhvr>
                                      <p:to>
                                        <p:strVal val="visible"/>
                                      </p:to>
                                    </p:set>
                                    <p:anim calcmode="lin" valueType="num">
                                      <p:cBhvr additive="base">
                                        <p:cTn id="72" dur="500" fill="hold"/>
                                        <p:tgtEl>
                                          <p:spTgt spid="20"/>
                                        </p:tgtEl>
                                        <p:attrNameLst>
                                          <p:attrName>ppt_x</p:attrName>
                                        </p:attrNameLst>
                                      </p:cBhvr>
                                      <p:tavLst>
                                        <p:tav tm="0">
                                          <p:val>
                                            <p:strVal val="#ppt_x"/>
                                          </p:val>
                                        </p:tav>
                                        <p:tav tm="100000">
                                          <p:val>
                                            <p:strVal val="#ppt_x"/>
                                          </p:val>
                                        </p:tav>
                                      </p:tavLst>
                                    </p:anim>
                                    <p:anim calcmode="lin" valueType="num">
                                      <p:cBhvr additive="base">
                                        <p:cTn id="73" dur="500" fill="hold"/>
                                        <p:tgtEl>
                                          <p:spTgt spid="20"/>
                                        </p:tgtEl>
                                        <p:attrNameLst>
                                          <p:attrName>ppt_y</p:attrName>
                                        </p:attrNameLst>
                                      </p:cBhvr>
                                      <p:tavLst>
                                        <p:tav tm="0">
                                          <p:val>
                                            <p:strVal val="0-#ppt_h/2"/>
                                          </p:val>
                                        </p:tav>
                                        <p:tav tm="100000">
                                          <p:val>
                                            <p:strVal val="#ppt_y"/>
                                          </p:val>
                                        </p:tav>
                                      </p:tavLst>
                                    </p:anim>
                                  </p:childTnLst>
                                </p:cTn>
                              </p:par>
                              <p:par>
                                <p:cTn id="74" presetID="2" presetClass="entr" presetSubtype="1" fill="hold" grpId="0" nodeType="withEffect">
                                  <p:stCondLst>
                                    <p:cond delay="0"/>
                                  </p:stCondLst>
                                  <p:childTnLst>
                                    <p:set>
                                      <p:cBhvr>
                                        <p:cTn id="75" dur="1" fill="hold">
                                          <p:stCondLst>
                                            <p:cond delay="0"/>
                                          </p:stCondLst>
                                        </p:cTn>
                                        <p:tgtEl>
                                          <p:spTgt spid="36"/>
                                        </p:tgtEl>
                                        <p:attrNameLst>
                                          <p:attrName>style.visibility</p:attrName>
                                        </p:attrNameLst>
                                      </p:cBhvr>
                                      <p:to>
                                        <p:strVal val="visible"/>
                                      </p:to>
                                    </p:set>
                                    <p:anim calcmode="lin" valueType="num">
                                      <p:cBhvr additive="base">
                                        <p:cTn id="76" dur="500" fill="hold"/>
                                        <p:tgtEl>
                                          <p:spTgt spid="36"/>
                                        </p:tgtEl>
                                        <p:attrNameLst>
                                          <p:attrName>ppt_x</p:attrName>
                                        </p:attrNameLst>
                                      </p:cBhvr>
                                      <p:tavLst>
                                        <p:tav tm="0">
                                          <p:val>
                                            <p:strVal val="#ppt_x"/>
                                          </p:val>
                                        </p:tav>
                                        <p:tav tm="100000">
                                          <p:val>
                                            <p:strVal val="#ppt_x"/>
                                          </p:val>
                                        </p:tav>
                                      </p:tavLst>
                                    </p:anim>
                                    <p:anim calcmode="lin" valueType="num">
                                      <p:cBhvr additive="base">
                                        <p:cTn id="77" dur="500" fill="hold"/>
                                        <p:tgtEl>
                                          <p:spTgt spid="36"/>
                                        </p:tgtEl>
                                        <p:attrNameLst>
                                          <p:attrName>ppt_y</p:attrName>
                                        </p:attrNameLst>
                                      </p:cBhvr>
                                      <p:tavLst>
                                        <p:tav tm="0">
                                          <p:val>
                                            <p:strVal val="0-#ppt_h/2"/>
                                          </p:val>
                                        </p:tav>
                                        <p:tav tm="100000">
                                          <p:val>
                                            <p:strVal val="#ppt_y"/>
                                          </p:val>
                                        </p:tav>
                                      </p:tavLst>
                                    </p:anim>
                                  </p:childTnLst>
                                </p:cTn>
                              </p:par>
                            </p:childTnLst>
                          </p:cTn>
                        </p:par>
                      </p:childTnLst>
                    </p:cTn>
                  </p:par>
                  <p:par>
                    <p:cTn id="78" fill="hold">
                      <p:stCondLst>
                        <p:cond delay="indefinite"/>
                      </p:stCondLst>
                      <p:childTnLst>
                        <p:par>
                          <p:cTn id="79" fill="hold">
                            <p:stCondLst>
                              <p:cond delay="0"/>
                            </p:stCondLst>
                            <p:childTnLst>
                              <p:par>
                                <p:cTn id="80" presetID="2" presetClass="exit" presetSubtype="4" fill="hold" grpId="1" nodeType="clickEffect">
                                  <p:stCondLst>
                                    <p:cond delay="0"/>
                                  </p:stCondLst>
                                  <p:childTnLst>
                                    <p:anim calcmode="lin" valueType="num">
                                      <p:cBhvr additive="base">
                                        <p:cTn id="81" dur="500"/>
                                        <p:tgtEl>
                                          <p:spTgt spid="31"/>
                                        </p:tgtEl>
                                        <p:attrNameLst>
                                          <p:attrName>ppt_x</p:attrName>
                                        </p:attrNameLst>
                                      </p:cBhvr>
                                      <p:tavLst>
                                        <p:tav tm="0">
                                          <p:val>
                                            <p:strVal val="ppt_x"/>
                                          </p:val>
                                        </p:tav>
                                        <p:tav tm="100000">
                                          <p:val>
                                            <p:strVal val="ppt_x"/>
                                          </p:val>
                                        </p:tav>
                                      </p:tavLst>
                                    </p:anim>
                                    <p:anim calcmode="lin" valueType="num">
                                      <p:cBhvr additive="base">
                                        <p:cTn id="82" dur="500"/>
                                        <p:tgtEl>
                                          <p:spTgt spid="31"/>
                                        </p:tgtEl>
                                        <p:attrNameLst>
                                          <p:attrName>ppt_y</p:attrName>
                                        </p:attrNameLst>
                                      </p:cBhvr>
                                      <p:tavLst>
                                        <p:tav tm="0">
                                          <p:val>
                                            <p:strVal val="ppt_y"/>
                                          </p:val>
                                        </p:tav>
                                        <p:tav tm="100000">
                                          <p:val>
                                            <p:strVal val="1+ppt_h/2"/>
                                          </p:val>
                                        </p:tav>
                                      </p:tavLst>
                                    </p:anim>
                                    <p:set>
                                      <p:cBhvr>
                                        <p:cTn id="83" dur="1" fill="hold">
                                          <p:stCondLst>
                                            <p:cond delay="499"/>
                                          </p:stCondLst>
                                        </p:cTn>
                                        <p:tgtEl>
                                          <p:spTgt spid="31"/>
                                        </p:tgtEl>
                                        <p:attrNameLst>
                                          <p:attrName>style.visibility</p:attrName>
                                        </p:attrNameLst>
                                      </p:cBhvr>
                                      <p:to>
                                        <p:strVal val="hidden"/>
                                      </p:to>
                                    </p:set>
                                  </p:childTnLst>
                                </p:cTn>
                              </p:par>
                              <p:par>
                                <p:cTn id="84" presetID="2" presetClass="exit" presetSubtype="4" fill="hold" grpId="1" nodeType="withEffect">
                                  <p:stCondLst>
                                    <p:cond delay="0"/>
                                  </p:stCondLst>
                                  <p:childTnLst>
                                    <p:anim calcmode="lin" valueType="num">
                                      <p:cBhvr additive="base">
                                        <p:cTn id="85" dur="500"/>
                                        <p:tgtEl>
                                          <p:spTgt spid="19"/>
                                        </p:tgtEl>
                                        <p:attrNameLst>
                                          <p:attrName>ppt_x</p:attrName>
                                        </p:attrNameLst>
                                      </p:cBhvr>
                                      <p:tavLst>
                                        <p:tav tm="0">
                                          <p:val>
                                            <p:strVal val="ppt_x"/>
                                          </p:val>
                                        </p:tav>
                                        <p:tav tm="100000">
                                          <p:val>
                                            <p:strVal val="ppt_x"/>
                                          </p:val>
                                        </p:tav>
                                      </p:tavLst>
                                    </p:anim>
                                    <p:anim calcmode="lin" valueType="num">
                                      <p:cBhvr additive="base">
                                        <p:cTn id="86" dur="500"/>
                                        <p:tgtEl>
                                          <p:spTgt spid="19"/>
                                        </p:tgtEl>
                                        <p:attrNameLst>
                                          <p:attrName>ppt_y</p:attrName>
                                        </p:attrNameLst>
                                      </p:cBhvr>
                                      <p:tavLst>
                                        <p:tav tm="0">
                                          <p:val>
                                            <p:strVal val="ppt_y"/>
                                          </p:val>
                                        </p:tav>
                                        <p:tav tm="100000">
                                          <p:val>
                                            <p:strVal val="1+ppt_h/2"/>
                                          </p:val>
                                        </p:tav>
                                      </p:tavLst>
                                    </p:anim>
                                    <p:set>
                                      <p:cBhvr>
                                        <p:cTn id="87" dur="1" fill="hold">
                                          <p:stCondLst>
                                            <p:cond delay="499"/>
                                          </p:stCondLst>
                                        </p:cTn>
                                        <p:tgtEl>
                                          <p:spTgt spid="19"/>
                                        </p:tgtEl>
                                        <p:attrNameLst>
                                          <p:attrName>style.visibility</p:attrName>
                                        </p:attrNameLst>
                                      </p:cBhvr>
                                      <p:to>
                                        <p:strVal val="hidden"/>
                                      </p:to>
                                    </p:set>
                                  </p:childTnLst>
                                </p:cTn>
                              </p:par>
                              <p:par>
                                <p:cTn id="88" presetID="2" presetClass="exit" presetSubtype="4" fill="hold" grpId="1" nodeType="withEffect">
                                  <p:stCondLst>
                                    <p:cond delay="0"/>
                                  </p:stCondLst>
                                  <p:childTnLst>
                                    <p:anim calcmode="lin" valueType="num">
                                      <p:cBhvr additive="base">
                                        <p:cTn id="89" dur="500"/>
                                        <p:tgtEl>
                                          <p:spTgt spid="20"/>
                                        </p:tgtEl>
                                        <p:attrNameLst>
                                          <p:attrName>ppt_x</p:attrName>
                                        </p:attrNameLst>
                                      </p:cBhvr>
                                      <p:tavLst>
                                        <p:tav tm="0">
                                          <p:val>
                                            <p:strVal val="ppt_x"/>
                                          </p:val>
                                        </p:tav>
                                        <p:tav tm="100000">
                                          <p:val>
                                            <p:strVal val="ppt_x"/>
                                          </p:val>
                                        </p:tav>
                                      </p:tavLst>
                                    </p:anim>
                                    <p:anim calcmode="lin" valueType="num">
                                      <p:cBhvr additive="base">
                                        <p:cTn id="90" dur="500"/>
                                        <p:tgtEl>
                                          <p:spTgt spid="20"/>
                                        </p:tgtEl>
                                        <p:attrNameLst>
                                          <p:attrName>ppt_y</p:attrName>
                                        </p:attrNameLst>
                                      </p:cBhvr>
                                      <p:tavLst>
                                        <p:tav tm="0">
                                          <p:val>
                                            <p:strVal val="ppt_y"/>
                                          </p:val>
                                        </p:tav>
                                        <p:tav tm="100000">
                                          <p:val>
                                            <p:strVal val="1+ppt_h/2"/>
                                          </p:val>
                                        </p:tav>
                                      </p:tavLst>
                                    </p:anim>
                                    <p:set>
                                      <p:cBhvr>
                                        <p:cTn id="91" dur="1" fill="hold">
                                          <p:stCondLst>
                                            <p:cond delay="499"/>
                                          </p:stCondLst>
                                        </p:cTn>
                                        <p:tgtEl>
                                          <p:spTgt spid="20"/>
                                        </p:tgtEl>
                                        <p:attrNameLst>
                                          <p:attrName>style.visibility</p:attrName>
                                        </p:attrNameLst>
                                      </p:cBhvr>
                                      <p:to>
                                        <p:strVal val="hidden"/>
                                      </p:to>
                                    </p:set>
                                  </p:childTnLst>
                                </p:cTn>
                              </p:par>
                              <p:par>
                                <p:cTn id="92" presetID="2" presetClass="exit" presetSubtype="4" fill="hold" grpId="1" nodeType="withEffect">
                                  <p:stCondLst>
                                    <p:cond delay="0"/>
                                  </p:stCondLst>
                                  <p:childTnLst>
                                    <p:anim calcmode="lin" valueType="num">
                                      <p:cBhvr additive="base">
                                        <p:cTn id="93" dur="500"/>
                                        <p:tgtEl>
                                          <p:spTgt spid="36"/>
                                        </p:tgtEl>
                                        <p:attrNameLst>
                                          <p:attrName>ppt_x</p:attrName>
                                        </p:attrNameLst>
                                      </p:cBhvr>
                                      <p:tavLst>
                                        <p:tav tm="0">
                                          <p:val>
                                            <p:strVal val="ppt_x"/>
                                          </p:val>
                                        </p:tav>
                                        <p:tav tm="100000">
                                          <p:val>
                                            <p:strVal val="ppt_x"/>
                                          </p:val>
                                        </p:tav>
                                      </p:tavLst>
                                    </p:anim>
                                    <p:anim calcmode="lin" valueType="num">
                                      <p:cBhvr additive="base">
                                        <p:cTn id="94" dur="500"/>
                                        <p:tgtEl>
                                          <p:spTgt spid="36"/>
                                        </p:tgtEl>
                                        <p:attrNameLst>
                                          <p:attrName>ppt_y</p:attrName>
                                        </p:attrNameLst>
                                      </p:cBhvr>
                                      <p:tavLst>
                                        <p:tav tm="0">
                                          <p:val>
                                            <p:strVal val="ppt_y"/>
                                          </p:val>
                                        </p:tav>
                                        <p:tav tm="100000">
                                          <p:val>
                                            <p:strVal val="1+ppt_h/2"/>
                                          </p:val>
                                        </p:tav>
                                      </p:tavLst>
                                    </p:anim>
                                    <p:set>
                                      <p:cBhvr>
                                        <p:cTn id="95" dur="1" fill="hold">
                                          <p:stCondLst>
                                            <p:cond delay="499"/>
                                          </p:stCondLst>
                                        </p:cTn>
                                        <p:tgtEl>
                                          <p:spTgt spid="36"/>
                                        </p:tgtEl>
                                        <p:attrNameLst>
                                          <p:attrName>style.visibility</p:attrName>
                                        </p:attrNameLst>
                                      </p:cBhvr>
                                      <p:to>
                                        <p:strVal val="hidden"/>
                                      </p:to>
                                    </p:set>
                                  </p:childTnLst>
                                </p:cTn>
                              </p:par>
                            </p:childTnLst>
                          </p:cTn>
                        </p:par>
                      </p:childTnLst>
                    </p:cTn>
                  </p:par>
                  <p:par>
                    <p:cTn id="96" fill="hold">
                      <p:stCondLst>
                        <p:cond delay="indefinite"/>
                      </p:stCondLst>
                      <p:childTnLst>
                        <p:par>
                          <p:cTn id="97" fill="hold">
                            <p:stCondLst>
                              <p:cond delay="0"/>
                            </p:stCondLst>
                            <p:childTnLst>
                              <p:par>
                                <p:cTn id="98" presetID="2" presetClass="entr" presetSubtype="4" fill="hold" grpId="0" nodeType="clickEffect">
                                  <p:stCondLst>
                                    <p:cond delay="0"/>
                                  </p:stCondLst>
                                  <p:childTnLst>
                                    <p:set>
                                      <p:cBhvr>
                                        <p:cTn id="99" dur="1" fill="hold">
                                          <p:stCondLst>
                                            <p:cond delay="0"/>
                                          </p:stCondLst>
                                        </p:cTn>
                                        <p:tgtEl>
                                          <p:spTgt spid="22"/>
                                        </p:tgtEl>
                                        <p:attrNameLst>
                                          <p:attrName>style.visibility</p:attrName>
                                        </p:attrNameLst>
                                      </p:cBhvr>
                                      <p:to>
                                        <p:strVal val="visible"/>
                                      </p:to>
                                    </p:set>
                                    <p:anim calcmode="lin" valueType="num">
                                      <p:cBhvr additive="base">
                                        <p:cTn id="100" dur="500" fill="hold"/>
                                        <p:tgtEl>
                                          <p:spTgt spid="22"/>
                                        </p:tgtEl>
                                        <p:attrNameLst>
                                          <p:attrName>ppt_x</p:attrName>
                                        </p:attrNameLst>
                                      </p:cBhvr>
                                      <p:tavLst>
                                        <p:tav tm="0">
                                          <p:val>
                                            <p:strVal val="#ppt_x"/>
                                          </p:val>
                                        </p:tav>
                                        <p:tav tm="100000">
                                          <p:val>
                                            <p:strVal val="#ppt_x"/>
                                          </p:val>
                                        </p:tav>
                                      </p:tavLst>
                                    </p:anim>
                                    <p:anim calcmode="lin" valueType="num">
                                      <p:cBhvr additive="base">
                                        <p:cTn id="101" dur="500" fill="hold"/>
                                        <p:tgtEl>
                                          <p:spTgt spid="22"/>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7" grpId="0" animBg="1"/>
      <p:bldP spid="8" grpId="0" animBg="1"/>
      <p:bldP spid="9" grpId="0" animBg="1"/>
      <p:bldP spid="10" grpId="0" animBg="1"/>
      <p:bldP spid="11" grpId="0" animBg="1"/>
      <p:bldP spid="12" grpId="0" animBg="1"/>
      <p:bldP spid="19" grpId="0" animBg="1"/>
      <p:bldP spid="19" grpId="1" animBg="1"/>
      <p:bldP spid="20" grpId="0" animBg="1"/>
      <p:bldP spid="20" grpId="1" animBg="1"/>
      <p:bldP spid="22" grpId="0" animBg="1"/>
      <p:bldP spid="31" grpId="0" animBg="1"/>
      <p:bldP spid="31" grpId="1" animBg="1"/>
      <p:bldP spid="36" grpId="0" animBg="1"/>
      <p:bldP spid="36" grpId="1" animBg="1"/>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20">
            <a:extLst>
              <a:ext uri="{FF2B5EF4-FFF2-40B4-BE49-F238E27FC236}">
                <a16:creationId xmlns="" xmlns:a16="http://schemas.microsoft.com/office/drawing/2014/main" id="{E49E6DD1-982B-4591-9645-EF4F3AB88AE6}"/>
              </a:ext>
            </a:extLst>
          </p:cNvPr>
          <p:cNvSpPr>
            <a:spLocks noChangeArrowheads="1"/>
          </p:cNvSpPr>
          <p:nvPr/>
        </p:nvSpPr>
        <p:spPr bwMode="auto">
          <a:xfrm>
            <a:off x="694898" y="4637630"/>
            <a:ext cx="7343633" cy="579967"/>
          </a:xfrm>
          <a:prstGeom prst="rect">
            <a:avLst/>
          </a:prstGeom>
          <a:solidFill>
            <a:schemeClr val="accent5">
              <a:lumMod val="60000"/>
              <a:lumOff val="40000"/>
            </a:schemeClr>
          </a:solidFill>
          <a:ln>
            <a:noFill/>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txBody>
          <a:bodyPr wrap="square">
            <a:spAutoFit/>
          </a:bodyPr>
          <a:lstStyle>
            <a:lvl1pPr marL="457200" indent="-457200">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eaLnBrk="0" fontAlgn="base" hangingPunct="0">
              <a:lnSpc>
                <a:spcPct val="150000"/>
              </a:lnSpc>
              <a:spcBef>
                <a:spcPct val="0"/>
              </a:spcBef>
              <a:spcAft>
                <a:spcPct val="0"/>
              </a:spcAft>
            </a:pPr>
            <a:r>
              <a:rPr lang="en-US" altLang="en-US" sz="2400" b="1" dirty="0">
                <a:solidFill>
                  <a:srgbClr val="000000"/>
                </a:solidFill>
                <a:latin typeface="Times New Roman" panose="02020603050405020304" pitchFamily="18" charset="0"/>
                <a:cs typeface="Times New Roman" panose="02020603050405020304" pitchFamily="18" charset="0"/>
              </a:rPr>
              <a:t>* </a:t>
            </a:r>
            <a:r>
              <a:rPr lang="en-US" altLang="en-US" sz="2400" b="1" dirty="0" err="1">
                <a:solidFill>
                  <a:srgbClr val="000000"/>
                </a:solidFill>
                <a:latin typeface="Times New Roman" panose="02020603050405020304" pitchFamily="18" charset="0"/>
                <a:cs typeface="Times New Roman" panose="02020603050405020304" pitchFamily="18" charset="0"/>
              </a:rPr>
              <a:t>Tác</a:t>
            </a:r>
            <a:r>
              <a:rPr lang="en-US" altLang="en-US" sz="2400" b="1" dirty="0">
                <a:solidFill>
                  <a:srgbClr val="000000"/>
                </a:solidFill>
                <a:latin typeface="Times New Roman" panose="02020603050405020304" pitchFamily="18" charset="0"/>
                <a:cs typeface="Times New Roman" panose="02020603050405020304" pitchFamily="18" charset="0"/>
              </a:rPr>
              <a:t> </a:t>
            </a:r>
            <a:r>
              <a:rPr lang="en-US" altLang="en-US" sz="2400" b="1" dirty="0" err="1">
                <a:solidFill>
                  <a:srgbClr val="000000"/>
                </a:solidFill>
                <a:latin typeface="Times New Roman" panose="02020603050405020304" pitchFamily="18" charset="0"/>
                <a:cs typeface="Times New Roman" panose="02020603050405020304" pitchFamily="18" charset="0"/>
              </a:rPr>
              <a:t>dụng</a:t>
            </a:r>
            <a:r>
              <a:rPr lang="en-US" altLang="en-US" sz="2400" b="1" dirty="0">
                <a:solidFill>
                  <a:srgbClr val="000000"/>
                </a:solidFill>
                <a:latin typeface="Times New Roman" panose="02020603050405020304" pitchFamily="18" charset="0"/>
                <a:cs typeface="Times New Roman" panose="02020603050405020304" pitchFamily="18" charset="0"/>
              </a:rPr>
              <a:t>: </a:t>
            </a:r>
            <a:r>
              <a:rPr lang="en-US" altLang="en-US" sz="2400" b="1" dirty="0" err="1">
                <a:solidFill>
                  <a:srgbClr val="000000"/>
                </a:solidFill>
                <a:latin typeface="Times New Roman" panose="02020603050405020304" pitchFamily="18" charset="0"/>
                <a:cs typeface="Times New Roman" panose="02020603050405020304" pitchFamily="18" charset="0"/>
              </a:rPr>
              <a:t>Làm</a:t>
            </a:r>
            <a:r>
              <a:rPr lang="en-US" altLang="en-US" sz="2400" b="1" dirty="0">
                <a:solidFill>
                  <a:srgbClr val="000000"/>
                </a:solidFill>
                <a:latin typeface="Times New Roman" panose="02020603050405020304" pitchFamily="18" charset="0"/>
                <a:cs typeface="Times New Roman" panose="02020603050405020304" pitchFamily="18" charset="0"/>
              </a:rPr>
              <a:t> </a:t>
            </a:r>
            <a:r>
              <a:rPr lang="en-US" altLang="en-US" sz="2400" b="1" dirty="0" err="1">
                <a:solidFill>
                  <a:srgbClr val="000000"/>
                </a:solidFill>
                <a:latin typeface="Times New Roman" panose="02020603050405020304" pitchFamily="18" charset="0"/>
                <a:cs typeface="Times New Roman" panose="02020603050405020304" pitchFamily="18" charset="0"/>
              </a:rPr>
              <a:t>cho</a:t>
            </a:r>
            <a:r>
              <a:rPr lang="en-US" altLang="en-US" sz="2400" b="1" dirty="0">
                <a:solidFill>
                  <a:srgbClr val="000000"/>
                </a:solidFill>
                <a:latin typeface="Times New Roman" panose="02020603050405020304" pitchFamily="18" charset="0"/>
                <a:cs typeface="Times New Roman" panose="02020603050405020304" pitchFamily="18" charset="0"/>
              </a:rPr>
              <a:t> </a:t>
            </a:r>
            <a:r>
              <a:rPr lang="en-US" altLang="en-US" sz="2400" b="1" dirty="0" err="1">
                <a:solidFill>
                  <a:srgbClr val="000000"/>
                </a:solidFill>
                <a:latin typeface="Times New Roman" panose="02020603050405020304" pitchFamily="18" charset="0"/>
                <a:cs typeface="Times New Roman" panose="02020603050405020304" pitchFamily="18" charset="0"/>
              </a:rPr>
              <a:t>câu</a:t>
            </a:r>
            <a:r>
              <a:rPr lang="en-US" altLang="en-US" sz="2400" b="1" dirty="0">
                <a:solidFill>
                  <a:srgbClr val="000000"/>
                </a:solidFill>
                <a:latin typeface="Times New Roman" panose="02020603050405020304" pitchFamily="18" charset="0"/>
                <a:cs typeface="Times New Roman" panose="02020603050405020304" pitchFamily="18" charset="0"/>
              </a:rPr>
              <a:t> </a:t>
            </a:r>
            <a:r>
              <a:rPr lang="en-US" altLang="en-US" sz="2400" b="1" dirty="0" err="1">
                <a:solidFill>
                  <a:srgbClr val="000000"/>
                </a:solidFill>
                <a:latin typeface="Times New Roman" panose="02020603050405020304" pitchFamily="18" charset="0"/>
                <a:cs typeface="Times New Roman" panose="02020603050405020304" pitchFamily="18" charset="0"/>
              </a:rPr>
              <a:t>chuyện</a:t>
            </a:r>
            <a:r>
              <a:rPr lang="en-US" altLang="en-US" sz="2400" b="1" dirty="0">
                <a:solidFill>
                  <a:srgbClr val="000000"/>
                </a:solidFill>
                <a:latin typeface="Times New Roman" panose="02020603050405020304" pitchFamily="18" charset="0"/>
                <a:cs typeface="Times New Roman" panose="02020603050405020304" pitchFamily="18" charset="0"/>
              </a:rPr>
              <a:t> </a:t>
            </a:r>
            <a:r>
              <a:rPr lang="en-US" altLang="en-US" sz="2400" b="1" dirty="0" err="1">
                <a:solidFill>
                  <a:srgbClr val="000000"/>
                </a:solidFill>
                <a:latin typeface="Times New Roman" panose="02020603050405020304" pitchFamily="18" charset="0"/>
                <a:cs typeface="Times New Roman" panose="02020603050405020304" pitchFamily="18" charset="0"/>
              </a:rPr>
              <a:t>thêm</a:t>
            </a:r>
            <a:r>
              <a:rPr lang="en-US" altLang="en-US" sz="2400" b="1" dirty="0">
                <a:solidFill>
                  <a:srgbClr val="000000"/>
                </a:solidFill>
                <a:latin typeface="Times New Roman" panose="02020603050405020304" pitchFamily="18" charset="0"/>
                <a:cs typeface="Times New Roman" panose="02020603050405020304" pitchFamily="18" charset="0"/>
              </a:rPr>
              <a:t> </a:t>
            </a:r>
            <a:r>
              <a:rPr lang="en-US" altLang="en-US" sz="2400" b="1" dirty="0" err="1">
                <a:solidFill>
                  <a:srgbClr val="000000"/>
                </a:solidFill>
                <a:latin typeface="Times New Roman" panose="02020603050405020304" pitchFamily="18" charset="0"/>
                <a:cs typeface="Times New Roman" panose="02020603050405020304" pitchFamily="18" charset="0"/>
              </a:rPr>
              <a:t>phần</a:t>
            </a:r>
            <a:r>
              <a:rPr lang="en-US" altLang="en-US" sz="2400" b="1" dirty="0">
                <a:solidFill>
                  <a:srgbClr val="000000"/>
                </a:solidFill>
                <a:latin typeface="Times New Roman" panose="02020603050405020304" pitchFamily="18" charset="0"/>
                <a:cs typeface="Times New Roman" panose="02020603050405020304" pitchFamily="18" charset="0"/>
              </a:rPr>
              <a:t> </a:t>
            </a:r>
            <a:r>
              <a:rPr lang="en-US" altLang="en-US" sz="2400" b="1" dirty="0" err="1">
                <a:solidFill>
                  <a:srgbClr val="000000"/>
                </a:solidFill>
                <a:latin typeface="Times New Roman" panose="02020603050405020304" pitchFamily="18" charset="0"/>
                <a:cs typeface="Times New Roman" panose="02020603050405020304" pitchFamily="18" charset="0"/>
              </a:rPr>
              <a:t>triết</a:t>
            </a:r>
            <a:r>
              <a:rPr lang="en-US" altLang="en-US" sz="2400" b="1" dirty="0">
                <a:solidFill>
                  <a:srgbClr val="000000"/>
                </a:solidFill>
                <a:latin typeface="Times New Roman" panose="02020603050405020304" pitchFamily="18" charset="0"/>
                <a:cs typeface="Times New Roman" panose="02020603050405020304" pitchFamily="18" charset="0"/>
              </a:rPr>
              <a:t> </a:t>
            </a:r>
            <a:r>
              <a:rPr lang="en-US" altLang="en-US" sz="2400" b="1" dirty="0" err="1">
                <a:solidFill>
                  <a:srgbClr val="000000"/>
                </a:solidFill>
                <a:latin typeface="Times New Roman" panose="02020603050405020304" pitchFamily="18" charset="0"/>
                <a:cs typeface="Times New Roman" panose="02020603050405020304" pitchFamily="18" charset="0"/>
              </a:rPr>
              <a:t>lí</a:t>
            </a:r>
            <a:r>
              <a:rPr lang="en-US" altLang="en-US" sz="2400" b="1" dirty="0">
                <a:solidFill>
                  <a:srgbClr val="000000"/>
                </a:solidFill>
                <a:latin typeface="Times New Roman" panose="02020603050405020304" pitchFamily="18" charset="0"/>
                <a:cs typeface="Times New Roman" panose="02020603050405020304" pitchFamily="18" charset="0"/>
              </a:rPr>
              <a:t>.</a:t>
            </a:r>
          </a:p>
        </p:txBody>
      </p:sp>
      <p:sp>
        <p:nvSpPr>
          <p:cNvPr id="8" name="TextBox 7">
            <a:extLst>
              <a:ext uri="{FF2B5EF4-FFF2-40B4-BE49-F238E27FC236}">
                <a16:creationId xmlns="" xmlns:a16="http://schemas.microsoft.com/office/drawing/2014/main" id="{4D9E84F6-87DF-4160-894F-4923D3AF16C4}"/>
              </a:ext>
            </a:extLst>
          </p:cNvPr>
          <p:cNvSpPr txBox="1"/>
          <p:nvPr/>
        </p:nvSpPr>
        <p:spPr>
          <a:xfrm>
            <a:off x="721624" y="996577"/>
            <a:ext cx="11069472" cy="1687963"/>
          </a:xfrm>
          <a:prstGeom prst="rect">
            <a:avLst/>
          </a:prstGeom>
          <a:solidFill>
            <a:schemeClr val="accent2">
              <a:lumMod val="40000"/>
              <a:lumOff val="60000"/>
            </a:schemeClr>
          </a:solidFill>
          <a:ln>
            <a:noFill/>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txBody>
          <a:bodyPr wrap="square">
            <a:spAutoFit/>
          </a:bodyPr>
          <a:lstStyle/>
          <a:p>
            <a:pPr marL="0" marR="0" lvl="0" indent="0" algn="just" defTabSz="914400" rtl="0" eaLnBrk="0" fontAlgn="base" latinLnBrk="0" hangingPunct="0">
              <a:lnSpc>
                <a:spcPct val="150000"/>
              </a:lnSpc>
              <a:spcBef>
                <a:spcPct val="0"/>
              </a:spcBef>
              <a:spcAft>
                <a:spcPct val="0"/>
              </a:spcAft>
              <a:buClrTx/>
              <a:buSzTx/>
              <a:buFontTx/>
              <a:buNone/>
              <a:tabLst/>
              <a:defRPr/>
            </a:pP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Nghị</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luận</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trong</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văn</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bản</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tự</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sự</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là</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những</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cuộc</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đối</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thoại</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bằng</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cách</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nêu</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lên</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các</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ý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kiến</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nhận</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xét</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phán</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đoán</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của</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người</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kể</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chuyện</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nhằm</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thuyết</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phục</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người</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đọc</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người</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nghe</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hoặc</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chính</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mình</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về</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một</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vấn</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đề</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quan</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điểm</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tư</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tưởng</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nào</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ea typeface="+mn-ea"/>
                <a:cs typeface="Times New Roman" panose="02020603050405020304" pitchFamily="18" charset="0"/>
              </a:rPr>
              <a:t>đó</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a:t>
            </a:r>
          </a:p>
        </p:txBody>
      </p:sp>
      <p:sp>
        <p:nvSpPr>
          <p:cNvPr id="10" name="TextBox 9">
            <a:extLst>
              <a:ext uri="{FF2B5EF4-FFF2-40B4-BE49-F238E27FC236}">
                <a16:creationId xmlns="" xmlns:a16="http://schemas.microsoft.com/office/drawing/2014/main" id="{98249D0D-E9FC-41F1-AD31-EB03B628ADE2}"/>
              </a:ext>
            </a:extLst>
          </p:cNvPr>
          <p:cNvSpPr txBox="1"/>
          <p:nvPr/>
        </p:nvSpPr>
        <p:spPr>
          <a:xfrm>
            <a:off x="721624" y="3109690"/>
            <a:ext cx="10629900" cy="1133965"/>
          </a:xfrm>
          <a:prstGeom prst="rect">
            <a:avLst/>
          </a:prstGeom>
          <a:solidFill>
            <a:schemeClr val="accent4">
              <a:lumMod val="40000"/>
              <a:lumOff val="60000"/>
            </a:schemeClr>
          </a:solidFill>
          <a:ln>
            <a:noFill/>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txBody>
          <a:bodyPr wrap="square">
            <a:spAutoFit/>
          </a:bodyPr>
          <a:lstStyle/>
          <a:p>
            <a:pPr marL="0" marR="0" lvl="0" indent="0" algn="l" defTabSz="914400" rtl="0" eaLnBrk="0" fontAlgn="base" latinLnBrk="0" hangingPunct="0">
              <a:lnSpc>
                <a:spcPct val="150000"/>
              </a:lnSpc>
              <a:spcBef>
                <a:spcPct val="0"/>
              </a:spcBef>
              <a:spcAft>
                <a:spcPct val="0"/>
              </a:spcAft>
              <a:buClrTx/>
              <a:buSzTx/>
              <a:buFontTx/>
              <a:buNone/>
              <a:tabLst/>
              <a:defRPr/>
            </a:pP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rPr>
              <a:t>Dấu</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rPr>
              <a:t>hiệu</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rPr>
              <a:t>nhận</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rPr>
              <a:t>biết</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rPr>
              <a:t>Thường</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rPr>
              <a:t>dùng</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rPr>
              <a:t>câu</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rPr>
              <a:t>khẳng</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rPr>
              <a:t>định</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rPr>
              <a:t>phủ</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rPr>
              <a:t>định</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rPr>
              <a:t>câu</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rPr>
              <a:t>có</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rPr>
              <a:t>cặp</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rPr>
              <a:t>quan</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rPr>
              <a:t>hệ</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rPr>
              <a:t>từ</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rPr>
              <a:t>sóng</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rPr>
              <a:t>đôi</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rPr>
              <a:t>các</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rPr>
              <a:t>từ</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rPr>
              <a:t>ngữ</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altLang="en-US" sz="2400" b="1" i="0"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rPr>
              <a:t>như</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altLang="en-US" sz="2400" b="1" i="1"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rPr>
              <a:t>tại</a:t>
            </a:r>
            <a:r>
              <a:rPr kumimoji="0" lang="en-US" altLang="en-US" sz="2400" b="1" i="1"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altLang="en-US" sz="2400" b="1" i="1"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rPr>
              <a:t>sao</a:t>
            </a:r>
            <a:r>
              <a:rPr kumimoji="0" lang="en-US" altLang="en-US" sz="2400" b="1" i="1"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altLang="en-US" sz="2400" b="1" i="1"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rPr>
              <a:t>thật</a:t>
            </a:r>
            <a:r>
              <a:rPr kumimoji="0" lang="en-US" altLang="en-US" sz="2400" b="1" i="1"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altLang="en-US" sz="2400" b="1" i="1"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rPr>
              <a:t>vậy</a:t>
            </a:r>
            <a:r>
              <a:rPr kumimoji="0" lang="en-US" altLang="en-US" sz="2400" b="1" i="1"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altLang="en-US" sz="2400" b="1" i="1"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rPr>
              <a:t>tóm</a:t>
            </a:r>
            <a:r>
              <a:rPr kumimoji="0" lang="en-US" altLang="en-US" sz="2400" b="1" i="1"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altLang="en-US" sz="2400" b="1" i="1"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rPr>
              <a:t>lại</a:t>
            </a:r>
            <a:r>
              <a:rPr kumimoji="0" lang="en-US" altLang="en-US" sz="2400" b="1"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a:t>
            </a:r>
          </a:p>
        </p:txBody>
      </p:sp>
    </p:spTree>
    <p:extLst>
      <p:ext uri="{BB962C8B-B14F-4D97-AF65-F5344CB8AC3E}">
        <p14:creationId xmlns:p14="http://schemas.microsoft.com/office/powerpoint/2010/main" val="249685892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1"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 calcmode="lin" valueType="num">
                                      <p:cBhvr additive="base">
                                        <p:cTn id="7" dur="500" fill="hold"/>
                                        <p:tgtEl>
                                          <p:spTgt spid="8"/>
                                        </p:tgtEl>
                                        <p:attrNameLst>
                                          <p:attrName>ppt_x</p:attrName>
                                        </p:attrNameLst>
                                      </p:cBhvr>
                                      <p:tavLst>
                                        <p:tav tm="0">
                                          <p:val>
                                            <p:strVal val="#ppt_x"/>
                                          </p:val>
                                        </p:tav>
                                        <p:tav tm="100000">
                                          <p:val>
                                            <p:strVal val="#ppt_x"/>
                                          </p:val>
                                        </p:tav>
                                      </p:tavLst>
                                    </p:anim>
                                    <p:anim calcmode="lin" valueType="num">
                                      <p:cBhvr additive="base">
                                        <p:cTn id="8" dur="500" fill="hold"/>
                                        <p:tgtEl>
                                          <p:spTgt spid="8"/>
                                        </p:tgtEl>
                                        <p:attrNameLst>
                                          <p:attrName>ppt_y</p:attrName>
                                        </p:attrNameLst>
                                      </p:cBhvr>
                                      <p:tavLst>
                                        <p:tav tm="0">
                                          <p:val>
                                            <p:strVal val="0-#ppt_h/2"/>
                                          </p:val>
                                        </p:tav>
                                        <p:tav tm="100000">
                                          <p:val>
                                            <p:strVal val="#ppt_y"/>
                                          </p:val>
                                        </p:tav>
                                      </p:tavLst>
                                    </p:anim>
                                  </p:childTnLst>
                                </p:cTn>
                              </p:par>
                              <p:par>
                                <p:cTn id="9" presetID="2" presetClass="entr" presetSubtype="1" fill="hold" grpId="0" nodeType="withEffect">
                                  <p:stCondLst>
                                    <p:cond delay="0"/>
                                  </p:stCondLst>
                                  <p:childTnLst>
                                    <p:set>
                                      <p:cBhvr>
                                        <p:cTn id="10" dur="1" fill="hold">
                                          <p:stCondLst>
                                            <p:cond delay="0"/>
                                          </p:stCondLst>
                                        </p:cTn>
                                        <p:tgtEl>
                                          <p:spTgt spid="10"/>
                                        </p:tgtEl>
                                        <p:attrNameLst>
                                          <p:attrName>style.visibility</p:attrName>
                                        </p:attrNameLst>
                                      </p:cBhvr>
                                      <p:to>
                                        <p:strVal val="visible"/>
                                      </p:to>
                                    </p:set>
                                    <p:anim calcmode="lin" valueType="num">
                                      <p:cBhvr additive="base">
                                        <p:cTn id="11" dur="500" fill="hold"/>
                                        <p:tgtEl>
                                          <p:spTgt spid="10"/>
                                        </p:tgtEl>
                                        <p:attrNameLst>
                                          <p:attrName>ppt_x</p:attrName>
                                        </p:attrNameLst>
                                      </p:cBhvr>
                                      <p:tavLst>
                                        <p:tav tm="0">
                                          <p:val>
                                            <p:strVal val="#ppt_x"/>
                                          </p:val>
                                        </p:tav>
                                        <p:tav tm="100000">
                                          <p:val>
                                            <p:strVal val="#ppt_x"/>
                                          </p:val>
                                        </p:tav>
                                      </p:tavLst>
                                    </p:anim>
                                    <p:anim calcmode="lin" valueType="num">
                                      <p:cBhvr additive="base">
                                        <p:cTn id="12" dur="500" fill="hold"/>
                                        <p:tgtEl>
                                          <p:spTgt spid="10"/>
                                        </p:tgtEl>
                                        <p:attrNameLst>
                                          <p:attrName>ppt_y</p:attrName>
                                        </p:attrNameLst>
                                      </p:cBhvr>
                                      <p:tavLst>
                                        <p:tav tm="0">
                                          <p:val>
                                            <p:strVal val="0-#ppt_h/2"/>
                                          </p:val>
                                        </p:tav>
                                        <p:tav tm="100000">
                                          <p:val>
                                            <p:strVal val="#ppt_y"/>
                                          </p:val>
                                        </p:tav>
                                      </p:tavLst>
                                    </p:anim>
                                  </p:childTnLst>
                                </p:cTn>
                              </p:par>
                              <p:par>
                                <p:cTn id="13" presetID="2" presetClass="entr" presetSubtype="1" fill="hold" grpId="0" nodeType="withEffect">
                                  <p:stCondLst>
                                    <p:cond delay="0"/>
                                  </p:stCondLst>
                                  <p:childTnLst>
                                    <p:set>
                                      <p:cBhvr>
                                        <p:cTn id="14" dur="1" fill="hold">
                                          <p:stCondLst>
                                            <p:cond delay="0"/>
                                          </p:stCondLst>
                                        </p:cTn>
                                        <p:tgtEl>
                                          <p:spTgt spid="6"/>
                                        </p:tgtEl>
                                        <p:attrNameLst>
                                          <p:attrName>style.visibility</p:attrName>
                                        </p:attrNameLst>
                                      </p:cBhvr>
                                      <p:to>
                                        <p:strVal val="visible"/>
                                      </p:to>
                                    </p:set>
                                    <p:anim calcmode="lin" valueType="num">
                                      <p:cBhvr additive="base">
                                        <p:cTn id="15" dur="500" fill="hold"/>
                                        <p:tgtEl>
                                          <p:spTgt spid="6"/>
                                        </p:tgtEl>
                                        <p:attrNameLst>
                                          <p:attrName>ppt_x</p:attrName>
                                        </p:attrNameLst>
                                      </p:cBhvr>
                                      <p:tavLst>
                                        <p:tav tm="0">
                                          <p:val>
                                            <p:strVal val="#ppt_x"/>
                                          </p:val>
                                        </p:tav>
                                        <p:tav tm="100000">
                                          <p:val>
                                            <p:strVal val="#ppt_x"/>
                                          </p:val>
                                        </p:tav>
                                      </p:tavLst>
                                    </p:anim>
                                    <p:anim calcmode="lin" valueType="num">
                                      <p:cBhvr additive="base">
                                        <p:cTn id="16" dur="500" fill="hold"/>
                                        <p:tgtEl>
                                          <p:spTgt spid="6"/>
                                        </p:tgtEl>
                                        <p:attrNameLst>
                                          <p:attrName>ppt_y</p:attrName>
                                        </p:attrNameLst>
                                      </p:cBhvr>
                                      <p:tavLst>
                                        <p:tav tm="0">
                                          <p:val>
                                            <p:strVal val="0-#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8" grpId="0" animBg="1"/>
      <p:bldP spid="10" grpId="0" animBg="1"/>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Rounded Corners 3">
            <a:extLst>
              <a:ext uri="{FF2B5EF4-FFF2-40B4-BE49-F238E27FC236}">
                <a16:creationId xmlns="" xmlns:a16="http://schemas.microsoft.com/office/drawing/2014/main" id="{1A5BBBA4-707B-405F-BF57-6869708DDFD7}"/>
              </a:ext>
            </a:extLst>
          </p:cNvPr>
          <p:cNvSpPr/>
          <p:nvPr/>
        </p:nvSpPr>
        <p:spPr>
          <a:xfrm>
            <a:off x="2013746" y="1934816"/>
            <a:ext cx="8719930" cy="2785102"/>
          </a:xfrm>
          <a:prstGeom prst="roundRect">
            <a:avLst/>
          </a:prstGeom>
          <a:solidFill>
            <a:schemeClr val="accent5">
              <a:lumMod val="60000"/>
              <a:lumOff val="40000"/>
            </a:schemeClr>
          </a:solidFill>
          <a:ln>
            <a:noFill/>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lvl="0">
              <a:defRPr/>
            </a:pPr>
            <a:r>
              <a:rPr lang="en-US" sz="2400" b="1" dirty="0" err="1">
                <a:solidFill>
                  <a:srgbClr val="3333FF"/>
                </a:solidFill>
                <a:latin typeface="Times New Roman" pitchFamily="18" charset="0"/>
                <a:cs typeface="Times New Roman" pitchFamily="18" charset="0"/>
              </a:rPr>
              <a:t>Trong</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văn</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bản</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tự</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sự</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để</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người</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đọc</a:t>
            </a:r>
            <a:r>
              <a:rPr lang="en-US" sz="2400" b="1" dirty="0">
                <a:solidFill>
                  <a:srgbClr val="3333FF"/>
                </a:solidFill>
                <a:latin typeface="Times New Roman" pitchFamily="18" charset="0"/>
                <a:cs typeface="Times New Roman" pitchFamily="18" charset="0"/>
              </a:rPr>
              <a:t>(</a:t>
            </a:r>
            <a:r>
              <a:rPr lang="en-US" sz="2400" b="1" dirty="0" err="1">
                <a:solidFill>
                  <a:srgbClr val="3333FF"/>
                </a:solidFill>
                <a:latin typeface="Times New Roman" pitchFamily="18" charset="0"/>
                <a:cs typeface="Times New Roman" pitchFamily="18" charset="0"/>
              </a:rPr>
              <a:t>người</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nghe</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phải</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suy</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nghĩ</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về</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một</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vấn</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đề</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nào</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đó</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người</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viết</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người</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kể</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và</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nhân</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vật</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có</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khi</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nghị</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luận</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bằng</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cách</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nêu</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lên</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các</a:t>
            </a:r>
            <a:r>
              <a:rPr lang="en-US" sz="2400" b="1" dirty="0">
                <a:solidFill>
                  <a:srgbClr val="3333FF"/>
                </a:solidFill>
                <a:latin typeface="Times New Roman" pitchFamily="18" charset="0"/>
                <a:cs typeface="Times New Roman" pitchFamily="18" charset="0"/>
              </a:rPr>
              <a:t> ý </a:t>
            </a:r>
            <a:r>
              <a:rPr lang="en-US" sz="2400" b="1" dirty="0" err="1">
                <a:solidFill>
                  <a:srgbClr val="3333FF"/>
                </a:solidFill>
                <a:latin typeface="Times New Roman" pitchFamily="18" charset="0"/>
                <a:cs typeface="Times New Roman" pitchFamily="18" charset="0"/>
              </a:rPr>
              <a:t>kiến</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nhận</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xét</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cùng</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những</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lí</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lẽ</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và</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dẫn</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chứng</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Nội</a:t>
            </a:r>
            <a:r>
              <a:rPr lang="en-US" sz="2400" b="1" dirty="0">
                <a:solidFill>
                  <a:srgbClr val="3333FF"/>
                </a:solidFill>
                <a:latin typeface="Times New Roman" pitchFamily="18" charset="0"/>
                <a:cs typeface="Times New Roman" pitchFamily="18" charset="0"/>
              </a:rPr>
              <a:t> dung </a:t>
            </a:r>
            <a:r>
              <a:rPr lang="en-US" sz="2400" b="1" dirty="0" err="1">
                <a:solidFill>
                  <a:srgbClr val="3333FF"/>
                </a:solidFill>
                <a:latin typeface="Times New Roman" pitchFamily="18" charset="0"/>
                <a:cs typeface="Times New Roman" pitchFamily="18" charset="0"/>
              </a:rPr>
              <a:t>đó</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thường</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được</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diễn</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đạt</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bằng</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hình</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thức</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lập</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luận</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làm</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cho</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câu</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chuyện</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thêm</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phần</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triết</a:t>
            </a:r>
            <a:r>
              <a:rPr lang="en-US" sz="2400" b="1" dirty="0">
                <a:solidFill>
                  <a:srgbClr val="3333FF"/>
                </a:solidFill>
                <a:latin typeface="Times New Roman" pitchFamily="18" charset="0"/>
                <a:cs typeface="Times New Roman" pitchFamily="18" charset="0"/>
              </a:rPr>
              <a:t> </a:t>
            </a:r>
            <a:r>
              <a:rPr lang="en-US" sz="2400" b="1" dirty="0" err="1">
                <a:solidFill>
                  <a:srgbClr val="3333FF"/>
                </a:solidFill>
                <a:latin typeface="Times New Roman" pitchFamily="18" charset="0"/>
                <a:cs typeface="Times New Roman" pitchFamily="18" charset="0"/>
              </a:rPr>
              <a:t>lí</a:t>
            </a:r>
            <a:r>
              <a:rPr lang="en-US" sz="2400" dirty="0">
                <a:solidFill>
                  <a:srgbClr val="3333FF"/>
                </a:solidFill>
                <a:latin typeface="Times New Roman" pitchFamily="18" charset="0"/>
                <a:cs typeface="Times New Roman" pitchFamily="18" charset="0"/>
              </a:rPr>
              <a:t>.</a:t>
            </a:r>
            <a:endParaRPr kumimoji="0" lang="en-US" sz="2400" b="0" i="0" u="none" strike="noStrike" kern="1200" cap="none" spc="0" normalizeH="0" baseline="0" noProof="0" dirty="0">
              <a:ln>
                <a:noFill/>
              </a:ln>
              <a:solidFill>
                <a:srgbClr val="0000CC"/>
              </a:solidFill>
              <a:effectLst/>
              <a:uLnTx/>
              <a:uFillTx/>
              <a:latin typeface="Calibri" panose="020F0502020204030204"/>
            </a:endParaRPr>
          </a:p>
        </p:txBody>
      </p:sp>
      <p:pic>
        <p:nvPicPr>
          <p:cNvPr id="6" name="Picture 5">
            <a:extLst>
              <a:ext uri="{FF2B5EF4-FFF2-40B4-BE49-F238E27FC236}">
                <a16:creationId xmlns="" xmlns:a16="http://schemas.microsoft.com/office/drawing/2014/main" id="{DEF2DC38-F427-4F1E-AEF5-1BF1A7EEC11F}"/>
              </a:ext>
            </a:extLst>
          </p:cNvPr>
          <p:cNvPicPr>
            <a:picLocks noChangeAspect="1"/>
          </p:cNvPicPr>
          <p:nvPr/>
        </p:nvPicPr>
        <p:blipFill>
          <a:blip r:embed="rId2"/>
          <a:stretch>
            <a:fillRect/>
          </a:stretch>
        </p:blipFill>
        <p:spPr>
          <a:xfrm>
            <a:off x="4510902" y="1367839"/>
            <a:ext cx="3170195" cy="1133954"/>
          </a:xfrm>
          <a:prstGeom prst="rect">
            <a:avLst/>
          </a:prstGeom>
        </p:spPr>
      </p:pic>
    </p:spTree>
    <p:extLst>
      <p:ext uri="{BB962C8B-B14F-4D97-AF65-F5344CB8AC3E}">
        <p14:creationId xmlns:p14="http://schemas.microsoft.com/office/powerpoint/2010/main" val="331781919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9"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 calcmode="lin" valueType="num">
                                      <p:cBhvr additive="base">
                                        <p:cTn id="7" dur="500" fill="hold"/>
                                        <p:tgtEl>
                                          <p:spTgt spid="4"/>
                                        </p:tgtEl>
                                        <p:attrNameLst>
                                          <p:attrName>ppt_x</p:attrName>
                                        </p:attrNameLst>
                                      </p:cBhvr>
                                      <p:tavLst>
                                        <p:tav tm="0">
                                          <p:val>
                                            <p:strVal val="0-#ppt_w/2"/>
                                          </p:val>
                                        </p:tav>
                                        <p:tav tm="100000">
                                          <p:val>
                                            <p:strVal val="#ppt_x"/>
                                          </p:val>
                                        </p:tav>
                                      </p:tavLst>
                                    </p:anim>
                                    <p:anim calcmode="lin" valueType="num">
                                      <p:cBhvr additive="base">
                                        <p:cTn id="8" dur="500" fill="hold"/>
                                        <p:tgtEl>
                                          <p:spTgt spid="4"/>
                                        </p:tgtEl>
                                        <p:attrNameLst>
                                          <p:attrName>ppt_y</p:attrName>
                                        </p:attrNameLst>
                                      </p:cBhvr>
                                      <p:tavLst>
                                        <p:tav tm="0">
                                          <p:val>
                                            <p:strVal val="0-#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 xmlns:a16="http://schemas.microsoft.com/office/drawing/2014/main" id="{4B282393-79EA-47E2-AF1C-117C1B728B2E}"/>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617271" y="437445"/>
            <a:ext cx="2638425" cy="1983026"/>
          </a:xfrm>
          <a:prstGeom prst="rect">
            <a:avLst/>
          </a:prstGeom>
        </p:spPr>
      </p:pic>
      <p:pic>
        <p:nvPicPr>
          <p:cNvPr id="6" name="Picture 2" descr="Sách tham khảo">
            <a:extLst>
              <a:ext uri="{FF2B5EF4-FFF2-40B4-BE49-F238E27FC236}">
                <a16:creationId xmlns="" xmlns:a16="http://schemas.microsoft.com/office/drawing/2014/main" id="{6E7B0E35-2FE8-4CAB-AF31-97C3578F537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807798" y="2662518"/>
            <a:ext cx="2998720" cy="3778623"/>
          </a:xfrm>
          <a:prstGeom prst="rect">
            <a:avLst/>
          </a:prstGeom>
          <a:noFill/>
          <a:extLst>
            <a:ext uri="{909E8E84-426E-40DD-AFC4-6F175D3DCCD1}">
              <a14:hiddenFill xmlns:a14="http://schemas.microsoft.com/office/drawing/2010/main">
                <a:solidFill>
                  <a:srgbClr val="FFFFFF"/>
                </a:solidFill>
              </a14:hiddenFill>
            </a:ext>
          </a:extLst>
        </p:spPr>
      </p:pic>
      <p:sp>
        <p:nvSpPr>
          <p:cNvPr id="7" name="TextBox 6">
            <a:extLst>
              <a:ext uri="{FF2B5EF4-FFF2-40B4-BE49-F238E27FC236}">
                <a16:creationId xmlns="" xmlns:a16="http://schemas.microsoft.com/office/drawing/2014/main" id="{0C62D7D9-ACA9-4F9B-B6D6-70CDD86734BE}"/>
              </a:ext>
            </a:extLst>
          </p:cNvPr>
          <p:cNvSpPr txBox="1"/>
          <p:nvPr/>
        </p:nvSpPr>
        <p:spPr>
          <a:xfrm>
            <a:off x="3926541" y="1220142"/>
            <a:ext cx="5580504" cy="1200329"/>
          </a:xfrm>
          <a:prstGeom prst="rect">
            <a:avLst/>
          </a:prstGeom>
          <a:solidFill>
            <a:schemeClr val="accent4">
              <a:lumMod val="75000"/>
            </a:schemeClr>
          </a:solidFill>
          <a:ln>
            <a:noFill/>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txBody>
          <a:bodyPr wrap="square" rtlCol="0">
            <a:spAutoFit/>
          </a:bodyPr>
          <a:lstStyle/>
          <a:p>
            <a:pPr algn="ctr"/>
            <a:r>
              <a:rPr lang="en-US" sz="3600" b="1" dirty="0">
                <a:solidFill>
                  <a:srgbClr val="0000CC"/>
                </a:solidFill>
                <a:latin typeface="UVN Minh Map" panose="00000400000000000000" pitchFamily="2" charset="0"/>
                <a:cs typeface="Times New Roman" panose="02020603050405020304" pitchFamily="18" charset="0"/>
              </a:rPr>
              <a:t>LUYỆN TẬP  VẬN DỤNG</a:t>
            </a:r>
          </a:p>
        </p:txBody>
      </p:sp>
    </p:spTree>
    <p:extLst>
      <p:ext uri="{BB962C8B-B14F-4D97-AF65-F5344CB8AC3E}">
        <p14:creationId xmlns:p14="http://schemas.microsoft.com/office/powerpoint/2010/main" val="84298242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1" presetClass="entr" presetSubtype="0" fill="hold" nodeType="clickEffect">
                                  <p:stCondLst>
                                    <p:cond delay="0"/>
                                  </p:stCondLst>
                                  <p:childTnLst>
                                    <p:set>
                                      <p:cBhvr>
                                        <p:cTn id="6" dur="1" fill="hold">
                                          <p:stCondLst>
                                            <p:cond delay="0"/>
                                          </p:stCondLst>
                                        </p:cTn>
                                        <p:tgtEl>
                                          <p:spTgt spid="5"/>
                                        </p:tgtEl>
                                        <p:attrNameLst>
                                          <p:attrName>style.visibility</p:attrName>
                                        </p:attrNameLst>
                                      </p:cBhvr>
                                      <p:to>
                                        <p:strVal val="visible"/>
                                      </p:to>
                                    </p:set>
                                    <p:anim calcmode="lin" valueType="num">
                                      <p:cBhvr>
                                        <p:cTn id="7" dur="1000" fill="hold"/>
                                        <p:tgtEl>
                                          <p:spTgt spid="5"/>
                                        </p:tgtEl>
                                        <p:attrNameLst>
                                          <p:attrName>ppt_w</p:attrName>
                                        </p:attrNameLst>
                                      </p:cBhvr>
                                      <p:tavLst>
                                        <p:tav tm="0">
                                          <p:val>
                                            <p:fltVal val="0"/>
                                          </p:val>
                                        </p:tav>
                                        <p:tav tm="100000">
                                          <p:val>
                                            <p:strVal val="#ppt_w"/>
                                          </p:val>
                                        </p:tav>
                                      </p:tavLst>
                                    </p:anim>
                                    <p:anim calcmode="lin" valueType="num">
                                      <p:cBhvr>
                                        <p:cTn id="8" dur="1000" fill="hold"/>
                                        <p:tgtEl>
                                          <p:spTgt spid="5"/>
                                        </p:tgtEl>
                                        <p:attrNameLst>
                                          <p:attrName>ppt_h</p:attrName>
                                        </p:attrNameLst>
                                      </p:cBhvr>
                                      <p:tavLst>
                                        <p:tav tm="0">
                                          <p:val>
                                            <p:fltVal val="0"/>
                                          </p:val>
                                        </p:tav>
                                        <p:tav tm="100000">
                                          <p:val>
                                            <p:strVal val="#ppt_h"/>
                                          </p:val>
                                        </p:tav>
                                      </p:tavLst>
                                    </p:anim>
                                    <p:anim calcmode="lin" valueType="num">
                                      <p:cBhvr>
                                        <p:cTn id="9" dur="1000" fill="hold"/>
                                        <p:tgtEl>
                                          <p:spTgt spid="5"/>
                                        </p:tgtEl>
                                        <p:attrNameLst>
                                          <p:attrName>style.rotation</p:attrName>
                                        </p:attrNameLst>
                                      </p:cBhvr>
                                      <p:tavLst>
                                        <p:tav tm="0">
                                          <p:val>
                                            <p:fltVal val="90"/>
                                          </p:val>
                                        </p:tav>
                                        <p:tav tm="100000">
                                          <p:val>
                                            <p:fltVal val="0"/>
                                          </p:val>
                                        </p:tav>
                                      </p:tavLst>
                                    </p:anim>
                                    <p:animEffect transition="in" filter="fade">
                                      <p:cBhvr>
                                        <p:cTn id="10" dur="1000"/>
                                        <p:tgtEl>
                                          <p:spTgt spid="5"/>
                                        </p:tgtEl>
                                      </p:cBhvr>
                                    </p:animEffect>
                                  </p:childTnLst>
                                </p:cTn>
                              </p:par>
                              <p:par>
                                <p:cTn id="11" presetID="31" presetClass="entr" presetSubtype="0" fill="hold" grpId="0" nodeType="withEffect">
                                  <p:stCondLst>
                                    <p:cond delay="0"/>
                                  </p:stCondLst>
                                  <p:childTnLst>
                                    <p:set>
                                      <p:cBhvr>
                                        <p:cTn id="12" dur="1" fill="hold">
                                          <p:stCondLst>
                                            <p:cond delay="0"/>
                                          </p:stCondLst>
                                        </p:cTn>
                                        <p:tgtEl>
                                          <p:spTgt spid="7"/>
                                        </p:tgtEl>
                                        <p:attrNameLst>
                                          <p:attrName>style.visibility</p:attrName>
                                        </p:attrNameLst>
                                      </p:cBhvr>
                                      <p:to>
                                        <p:strVal val="visible"/>
                                      </p:to>
                                    </p:set>
                                    <p:anim calcmode="lin" valueType="num">
                                      <p:cBhvr>
                                        <p:cTn id="13" dur="1000" fill="hold"/>
                                        <p:tgtEl>
                                          <p:spTgt spid="7"/>
                                        </p:tgtEl>
                                        <p:attrNameLst>
                                          <p:attrName>ppt_w</p:attrName>
                                        </p:attrNameLst>
                                      </p:cBhvr>
                                      <p:tavLst>
                                        <p:tav tm="0">
                                          <p:val>
                                            <p:fltVal val="0"/>
                                          </p:val>
                                        </p:tav>
                                        <p:tav tm="100000">
                                          <p:val>
                                            <p:strVal val="#ppt_w"/>
                                          </p:val>
                                        </p:tav>
                                      </p:tavLst>
                                    </p:anim>
                                    <p:anim calcmode="lin" valueType="num">
                                      <p:cBhvr>
                                        <p:cTn id="14" dur="1000" fill="hold"/>
                                        <p:tgtEl>
                                          <p:spTgt spid="7"/>
                                        </p:tgtEl>
                                        <p:attrNameLst>
                                          <p:attrName>ppt_h</p:attrName>
                                        </p:attrNameLst>
                                      </p:cBhvr>
                                      <p:tavLst>
                                        <p:tav tm="0">
                                          <p:val>
                                            <p:fltVal val="0"/>
                                          </p:val>
                                        </p:tav>
                                        <p:tav tm="100000">
                                          <p:val>
                                            <p:strVal val="#ppt_h"/>
                                          </p:val>
                                        </p:tav>
                                      </p:tavLst>
                                    </p:anim>
                                    <p:anim calcmode="lin" valueType="num">
                                      <p:cBhvr>
                                        <p:cTn id="15" dur="1000" fill="hold"/>
                                        <p:tgtEl>
                                          <p:spTgt spid="7"/>
                                        </p:tgtEl>
                                        <p:attrNameLst>
                                          <p:attrName>style.rotation</p:attrName>
                                        </p:attrNameLst>
                                      </p:cBhvr>
                                      <p:tavLst>
                                        <p:tav tm="0">
                                          <p:val>
                                            <p:fltVal val="90"/>
                                          </p:val>
                                        </p:tav>
                                        <p:tav tm="100000">
                                          <p:val>
                                            <p:fltVal val="0"/>
                                          </p:val>
                                        </p:tav>
                                      </p:tavLst>
                                    </p:anim>
                                    <p:animEffect transition="in" filter="fade">
                                      <p:cBhvr>
                                        <p:cTn id="16" dur="1000"/>
                                        <p:tgtEl>
                                          <p:spTgt spid="7"/>
                                        </p:tgtEl>
                                      </p:cBhvr>
                                    </p:animEffect>
                                  </p:childTnLst>
                                </p:cTn>
                              </p:par>
                              <p:par>
                                <p:cTn id="17" presetID="31" presetClass="entr" presetSubtype="0" fill="hold" nodeType="withEffect">
                                  <p:stCondLst>
                                    <p:cond delay="0"/>
                                  </p:stCondLst>
                                  <p:childTnLst>
                                    <p:set>
                                      <p:cBhvr>
                                        <p:cTn id="18" dur="1" fill="hold">
                                          <p:stCondLst>
                                            <p:cond delay="0"/>
                                          </p:stCondLst>
                                        </p:cTn>
                                        <p:tgtEl>
                                          <p:spTgt spid="6"/>
                                        </p:tgtEl>
                                        <p:attrNameLst>
                                          <p:attrName>style.visibility</p:attrName>
                                        </p:attrNameLst>
                                      </p:cBhvr>
                                      <p:to>
                                        <p:strVal val="visible"/>
                                      </p:to>
                                    </p:set>
                                    <p:anim calcmode="lin" valueType="num">
                                      <p:cBhvr>
                                        <p:cTn id="19" dur="1000" fill="hold"/>
                                        <p:tgtEl>
                                          <p:spTgt spid="6"/>
                                        </p:tgtEl>
                                        <p:attrNameLst>
                                          <p:attrName>ppt_w</p:attrName>
                                        </p:attrNameLst>
                                      </p:cBhvr>
                                      <p:tavLst>
                                        <p:tav tm="0">
                                          <p:val>
                                            <p:fltVal val="0"/>
                                          </p:val>
                                        </p:tav>
                                        <p:tav tm="100000">
                                          <p:val>
                                            <p:strVal val="#ppt_w"/>
                                          </p:val>
                                        </p:tav>
                                      </p:tavLst>
                                    </p:anim>
                                    <p:anim calcmode="lin" valueType="num">
                                      <p:cBhvr>
                                        <p:cTn id="20" dur="1000" fill="hold"/>
                                        <p:tgtEl>
                                          <p:spTgt spid="6"/>
                                        </p:tgtEl>
                                        <p:attrNameLst>
                                          <p:attrName>ppt_h</p:attrName>
                                        </p:attrNameLst>
                                      </p:cBhvr>
                                      <p:tavLst>
                                        <p:tav tm="0">
                                          <p:val>
                                            <p:fltVal val="0"/>
                                          </p:val>
                                        </p:tav>
                                        <p:tav tm="100000">
                                          <p:val>
                                            <p:strVal val="#ppt_h"/>
                                          </p:val>
                                        </p:tav>
                                      </p:tavLst>
                                    </p:anim>
                                    <p:anim calcmode="lin" valueType="num">
                                      <p:cBhvr>
                                        <p:cTn id="21" dur="1000" fill="hold"/>
                                        <p:tgtEl>
                                          <p:spTgt spid="6"/>
                                        </p:tgtEl>
                                        <p:attrNameLst>
                                          <p:attrName>style.rotation</p:attrName>
                                        </p:attrNameLst>
                                      </p:cBhvr>
                                      <p:tavLst>
                                        <p:tav tm="0">
                                          <p:val>
                                            <p:fltVal val="90"/>
                                          </p:val>
                                        </p:tav>
                                        <p:tav tm="100000">
                                          <p:val>
                                            <p:fltVal val="0"/>
                                          </p:val>
                                        </p:tav>
                                      </p:tavLst>
                                    </p:anim>
                                    <p:animEffect transition="in" filter="fade">
                                      <p:cBhvr>
                                        <p:cTn id="22" dur="10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24">
            <a:extLst>
              <a:ext uri="{FF2B5EF4-FFF2-40B4-BE49-F238E27FC236}">
                <a16:creationId xmlns="" xmlns:a16="http://schemas.microsoft.com/office/drawing/2014/main" id="{B585A272-CD23-4990-A69C-DE5C54125BA0}"/>
              </a:ext>
            </a:extLst>
          </p:cNvPr>
          <p:cNvSpPr>
            <a:spLocks noChangeArrowheads="1"/>
          </p:cNvSpPr>
          <p:nvPr/>
        </p:nvSpPr>
        <p:spPr bwMode="auto">
          <a:xfrm>
            <a:off x="1981200" y="228600"/>
            <a:ext cx="8001000" cy="1219200"/>
          </a:xfrm>
          <a:prstGeom prst="rect">
            <a:avLst/>
          </a:prstGeom>
          <a:solidFill>
            <a:schemeClr val="accent6">
              <a:lumMod val="40000"/>
              <a:lumOff val="60000"/>
            </a:schemeClr>
          </a:solidFill>
          <a:ln>
            <a:noFill/>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style>
          <a:lnRef idx="2">
            <a:schemeClr val="dk1"/>
          </a:lnRef>
          <a:fillRef idx="1">
            <a:schemeClr val="lt1"/>
          </a:fillRef>
          <a:effectRef idx="0">
            <a:schemeClr val="dk1"/>
          </a:effectRef>
          <a:fontRef idx="minor">
            <a:schemeClr val="dk1"/>
          </a:fontRef>
        </p:style>
        <p:txBody>
          <a:bodyPr wrap="none" anchor="ctr"/>
          <a:lstStyle/>
          <a:p>
            <a:pPr marL="457200" indent="-457200" algn="ctr" eaLnBrk="0" fontAlgn="base" hangingPunct="0">
              <a:spcBef>
                <a:spcPct val="0"/>
              </a:spcBef>
              <a:spcAft>
                <a:spcPct val="0"/>
              </a:spcAft>
              <a:defRPr/>
            </a:pPr>
            <a:r>
              <a:rPr lang="en-US" sz="2800" b="1" dirty="0">
                <a:solidFill>
                  <a:srgbClr val="0000CC"/>
                </a:solidFill>
                <a:latin typeface="Times New Roman" panose="02020603050405020304" pitchFamily="18" charset="0"/>
                <a:cs typeface="Times New Roman" panose="02020603050405020304" pitchFamily="18" charset="0"/>
              </a:rPr>
              <a:t>    </a:t>
            </a:r>
            <a:r>
              <a:rPr lang="en-US" sz="2800" b="1" dirty="0" err="1">
                <a:solidFill>
                  <a:srgbClr val="0000CC"/>
                </a:solidFill>
                <a:latin typeface="Times New Roman" panose="02020603050405020304" pitchFamily="18" charset="0"/>
                <a:cs typeface="Times New Roman" panose="02020603050405020304" pitchFamily="18" charset="0"/>
              </a:rPr>
              <a:t>Phân</a:t>
            </a:r>
            <a:r>
              <a:rPr lang="en-US" sz="2800" b="1" dirty="0">
                <a:solidFill>
                  <a:srgbClr val="0000CC"/>
                </a:solidFill>
                <a:latin typeface="Times New Roman" panose="02020603050405020304" pitchFamily="18" charset="0"/>
                <a:cs typeface="Times New Roman" panose="02020603050405020304" pitchFamily="18" charset="0"/>
              </a:rPr>
              <a:t> </a:t>
            </a:r>
            <a:r>
              <a:rPr lang="en-US" sz="2800" b="1" dirty="0" err="1">
                <a:solidFill>
                  <a:srgbClr val="0000CC"/>
                </a:solidFill>
                <a:latin typeface="Times New Roman" panose="02020603050405020304" pitchFamily="18" charset="0"/>
                <a:cs typeface="Times New Roman" panose="02020603050405020304" pitchFamily="18" charset="0"/>
              </a:rPr>
              <a:t>biệt</a:t>
            </a:r>
            <a:r>
              <a:rPr lang="en-US" sz="2800" b="1" dirty="0">
                <a:solidFill>
                  <a:srgbClr val="0000CC"/>
                </a:solidFill>
                <a:latin typeface="Times New Roman" panose="02020603050405020304" pitchFamily="18" charset="0"/>
                <a:cs typeface="Times New Roman" panose="02020603050405020304" pitchFamily="18" charset="0"/>
              </a:rPr>
              <a:t> </a:t>
            </a:r>
            <a:r>
              <a:rPr lang="en-US" sz="2800" b="1" dirty="0" err="1">
                <a:solidFill>
                  <a:srgbClr val="0000CC"/>
                </a:solidFill>
                <a:latin typeface="Times New Roman" panose="02020603050405020304" pitchFamily="18" charset="0"/>
                <a:cs typeface="Times New Roman" panose="02020603050405020304" pitchFamily="18" charset="0"/>
              </a:rPr>
              <a:t>giữa</a:t>
            </a:r>
            <a:r>
              <a:rPr lang="en-US" sz="2800" b="1" dirty="0">
                <a:solidFill>
                  <a:srgbClr val="0000CC"/>
                </a:solidFill>
                <a:latin typeface="Times New Roman" panose="02020603050405020304" pitchFamily="18" charset="0"/>
                <a:cs typeface="Times New Roman" panose="02020603050405020304" pitchFamily="18" charset="0"/>
              </a:rPr>
              <a:t> </a:t>
            </a:r>
            <a:r>
              <a:rPr lang="en-US" sz="2800" b="1" dirty="0" err="1">
                <a:solidFill>
                  <a:srgbClr val="0000CC"/>
                </a:solidFill>
                <a:latin typeface="Times New Roman" panose="02020603050405020304" pitchFamily="18" charset="0"/>
                <a:cs typeface="Times New Roman" panose="02020603050405020304" pitchFamily="18" charset="0"/>
              </a:rPr>
              <a:t>văn</a:t>
            </a:r>
            <a:r>
              <a:rPr lang="en-US" sz="2800" b="1" dirty="0">
                <a:solidFill>
                  <a:srgbClr val="0000CC"/>
                </a:solidFill>
                <a:latin typeface="Times New Roman" panose="02020603050405020304" pitchFamily="18" charset="0"/>
                <a:cs typeface="Times New Roman" panose="02020603050405020304" pitchFamily="18" charset="0"/>
              </a:rPr>
              <a:t> </a:t>
            </a:r>
            <a:r>
              <a:rPr lang="en-US" sz="2800" b="1" dirty="0" err="1">
                <a:solidFill>
                  <a:srgbClr val="0000CC"/>
                </a:solidFill>
                <a:latin typeface="Times New Roman" panose="02020603050405020304" pitchFamily="18" charset="0"/>
                <a:cs typeface="Times New Roman" panose="02020603050405020304" pitchFamily="18" charset="0"/>
              </a:rPr>
              <a:t>nghị</a:t>
            </a:r>
            <a:r>
              <a:rPr lang="en-US" sz="2800" b="1" dirty="0">
                <a:solidFill>
                  <a:srgbClr val="0000CC"/>
                </a:solidFill>
                <a:latin typeface="Times New Roman" panose="02020603050405020304" pitchFamily="18" charset="0"/>
                <a:cs typeface="Times New Roman" panose="02020603050405020304" pitchFamily="18" charset="0"/>
              </a:rPr>
              <a:t> </a:t>
            </a:r>
            <a:r>
              <a:rPr lang="en-US" sz="2800" b="1" dirty="0" err="1">
                <a:solidFill>
                  <a:srgbClr val="0000CC"/>
                </a:solidFill>
                <a:latin typeface="Times New Roman" panose="02020603050405020304" pitchFamily="18" charset="0"/>
                <a:cs typeface="Times New Roman" panose="02020603050405020304" pitchFamily="18" charset="0"/>
              </a:rPr>
              <a:t>luận</a:t>
            </a:r>
            <a:r>
              <a:rPr lang="en-US" sz="2800" b="1" dirty="0">
                <a:solidFill>
                  <a:srgbClr val="0000CC"/>
                </a:solidFill>
                <a:latin typeface="Times New Roman" panose="02020603050405020304" pitchFamily="18" charset="0"/>
                <a:cs typeface="Times New Roman" panose="02020603050405020304" pitchFamily="18" charset="0"/>
              </a:rPr>
              <a:t> </a:t>
            </a:r>
          </a:p>
          <a:p>
            <a:pPr marL="457200" indent="-457200" algn="ctr" eaLnBrk="0" fontAlgn="base" hangingPunct="0">
              <a:spcBef>
                <a:spcPct val="0"/>
              </a:spcBef>
              <a:spcAft>
                <a:spcPct val="0"/>
              </a:spcAft>
              <a:defRPr/>
            </a:pPr>
            <a:r>
              <a:rPr lang="en-US" sz="2800" b="1" dirty="0" err="1">
                <a:solidFill>
                  <a:srgbClr val="0000CC"/>
                </a:solidFill>
                <a:latin typeface="Times New Roman" panose="02020603050405020304" pitchFamily="18" charset="0"/>
                <a:cs typeface="Times New Roman" panose="02020603050405020304" pitchFamily="18" charset="0"/>
              </a:rPr>
              <a:t>với</a:t>
            </a:r>
            <a:r>
              <a:rPr lang="en-US" sz="2800" b="1" dirty="0">
                <a:solidFill>
                  <a:srgbClr val="0000CC"/>
                </a:solidFill>
                <a:latin typeface="Times New Roman" panose="02020603050405020304" pitchFamily="18" charset="0"/>
                <a:cs typeface="Times New Roman" panose="02020603050405020304" pitchFamily="18" charset="0"/>
              </a:rPr>
              <a:t> </a:t>
            </a:r>
            <a:r>
              <a:rPr lang="en-US" sz="2800" b="1" dirty="0" err="1">
                <a:solidFill>
                  <a:srgbClr val="0000CC"/>
                </a:solidFill>
                <a:latin typeface="Times New Roman" panose="02020603050405020304" pitchFamily="18" charset="0"/>
                <a:cs typeface="Times New Roman" panose="02020603050405020304" pitchFamily="18" charset="0"/>
              </a:rPr>
              <a:t>văn</a:t>
            </a:r>
            <a:r>
              <a:rPr lang="en-US" sz="2800" b="1" dirty="0">
                <a:solidFill>
                  <a:srgbClr val="0000CC"/>
                </a:solidFill>
                <a:latin typeface="Times New Roman" panose="02020603050405020304" pitchFamily="18" charset="0"/>
                <a:cs typeface="Times New Roman" panose="02020603050405020304" pitchFamily="18" charset="0"/>
              </a:rPr>
              <a:t> </a:t>
            </a:r>
            <a:r>
              <a:rPr lang="en-US" sz="2800" b="1" dirty="0" err="1">
                <a:solidFill>
                  <a:srgbClr val="0000CC"/>
                </a:solidFill>
                <a:latin typeface="Times New Roman" panose="02020603050405020304" pitchFamily="18" charset="0"/>
                <a:cs typeface="Times New Roman" panose="02020603050405020304" pitchFamily="18" charset="0"/>
              </a:rPr>
              <a:t>tự</a:t>
            </a:r>
            <a:r>
              <a:rPr lang="en-US" sz="2800" b="1" dirty="0">
                <a:solidFill>
                  <a:srgbClr val="0000CC"/>
                </a:solidFill>
                <a:latin typeface="Times New Roman" panose="02020603050405020304" pitchFamily="18" charset="0"/>
                <a:cs typeface="Times New Roman" panose="02020603050405020304" pitchFamily="18" charset="0"/>
              </a:rPr>
              <a:t> </a:t>
            </a:r>
            <a:r>
              <a:rPr lang="en-US" sz="2800" b="1" dirty="0" err="1">
                <a:solidFill>
                  <a:srgbClr val="0000CC"/>
                </a:solidFill>
                <a:latin typeface="Times New Roman" panose="02020603050405020304" pitchFamily="18" charset="0"/>
                <a:cs typeface="Times New Roman" panose="02020603050405020304" pitchFamily="18" charset="0"/>
              </a:rPr>
              <a:t>sự</a:t>
            </a:r>
            <a:r>
              <a:rPr lang="en-US" sz="2800" b="1" dirty="0">
                <a:solidFill>
                  <a:srgbClr val="0000CC"/>
                </a:solidFill>
                <a:latin typeface="Times New Roman" panose="02020603050405020304" pitchFamily="18" charset="0"/>
                <a:cs typeface="Times New Roman" panose="02020603050405020304" pitchFamily="18" charset="0"/>
              </a:rPr>
              <a:t> </a:t>
            </a:r>
            <a:r>
              <a:rPr lang="en-US" sz="2800" b="1" dirty="0" err="1">
                <a:solidFill>
                  <a:srgbClr val="0000CC"/>
                </a:solidFill>
                <a:latin typeface="Times New Roman" panose="02020603050405020304" pitchFamily="18" charset="0"/>
                <a:cs typeface="Times New Roman" panose="02020603050405020304" pitchFamily="18" charset="0"/>
              </a:rPr>
              <a:t>có</a:t>
            </a:r>
            <a:r>
              <a:rPr lang="en-US" sz="2800" b="1" dirty="0">
                <a:solidFill>
                  <a:srgbClr val="0000CC"/>
                </a:solidFill>
                <a:latin typeface="Times New Roman" panose="02020603050405020304" pitchFamily="18" charset="0"/>
                <a:cs typeface="Times New Roman" panose="02020603050405020304" pitchFamily="18" charset="0"/>
              </a:rPr>
              <a:t> </a:t>
            </a:r>
            <a:r>
              <a:rPr lang="en-US" sz="2800" b="1" dirty="0" err="1">
                <a:solidFill>
                  <a:srgbClr val="0000CC"/>
                </a:solidFill>
                <a:latin typeface="Times New Roman" panose="02020603050405020304" pitchFamily="18" charset="0"/>
                <a:cs typeface="Times New Roman" panose="02020603050405020304" pitchFamily="18" charset="0"/>
              </a:rPr>
              <a:t>kết</a:t>
            </a:r>
            <a:r>
              <a:rPr lang="en-US" sz="2800" b="1" dirty="0">
                <a:solidFill>
                  <a:srgbClr val="0000CC"/>
                </a:solidFill>
                <a:latin typeface="Times New Roman" panose="02020603050405020304" pitchFamily="18" charset="0"/>
                <a:cs typeface="Times New Roman" panose="02020603050405020304" pitchFamily="18" charset="0"/>
              </a:rPr>
              <a:t> </a:t>
            </a:r>
            <a:r>
              <a:rPr lang="en-US" sz="2800" b="1" dirty="0" err="1">
                <a:solidFill>
                  <a:srgbClr val="0000CC"/>
                </a:solidFill>
                <a:latin typeface="Times New Roman" panose="02020603050405020304" pitchFamily="18" charset="0"/>
                <a:cs typeface="Times New Roman" panose="02020603050405020304" pitchFamily="18" charset="0"/>
              </a:rPr>
              <a:t>hợp</a:t>
            </a:r>
            <a:r>
              <a:rPr lang="en-US" sz="2800" b="1" dirty="0">
                <a:solidFill>
                  <a:srgbClr val="0000CC"/>
                </a:solidFill>
                <a:latin typeface="Times New Roman" panose="02020603050405020304" pitchFamily="18" charset="0"/>
                <a:cs typeface="Times New Roman" panose="02020603050405020304" pitchFamily="18" charset="0"/>
              </a:rPr>
              <a:t> </a:t>
            </a:r>
            <a:r>
              <a:rPr lang="en-US" sz="2800" b="1" dirty="0" err="1">
                <a:solidFill>
                  <a:srgbClr val="0000CC"/>
                </a:solidFill>
                <a:latin typeface="Times New Roman" panose="02020603050405020304" pitchFamily="18" charset="0"/>
                <a:cs typeface="Times New Roman" panose="02020603050405020304" pitchFamily="18" charset="0"/>
              </a:rPr>
              <a:t>với</a:t>
            </a:r>
            <a:r>
              <a:rPr lang="en-US" sz="2800" b="1" dirty="0">
                <a:solidFill>
                  <a:srgbClr val="0000CC"/>
                </a:solidFill>
                <a:latin typeface="Times New Roman" panose="02020603050405020304" pitchFamily="18" charset="0"/>
                <a:cs typeface="Times New Roman" panose="02020603050405020304" pitchFamily="18" charset="0"/>
              </a:rPr>
              <a:t> </a:t>
            </a:r>
            <a:r>
              <a:rPr lang="en-US" sz="2800" b="1" dirty="0" err="1">
                <a:solidFill>
                  <a:srgbClr val="0000CC"/>
                </a:solidFill>
                <a:latin typeface="Times New Roman" panose="02020603050405020304" pitchFamily="18" charset="0"/>
                <a:cs typeface="Times New Roman" panose="02020603050405020304" pitchFamily="18" charset="0"/>
              </a:rPr>
              <a:t>yếu</a:t>
            </a:r>
            <a:r>
              <a:rPr lang="en-US" sz="2800" b="1" dirty="0">
                <a:solidFill>
                  <a:srgbClr val="0000CC"/>
                </a:solidFill>
                <a:latin typeface="Times New Roman" panose="02020603050405020304" pitchFamily="18" charset="0"/>
                <a:cs typeface="Times New Roman" panose="02020603050405020304" pitchFamily="18" charset="0"/>
              </a:rPr>
              <a:t> </a:t>
            </a:r>
            <a:r>
              <a:rPr lang="en-US" sz="2800" b="1" dirty="0" err="1">
                <a:solidFill>
                  <a:srgbClr val="0000CC"/>
                </a:solidFill>
                <a:latin typeface="Times New Roman" panose="02020603050405020304" pitchFamily="18" charset="0"/>
                <a:cs typeface="Times New Roman" panose="02020603050405020304" pitchFamily="18" charset="0"/>
              </a:rPr>
              <a:t>tố</a:t>
            </a:r>
            <a:r>
              <a:rPr lang="en-US" sz="2800" b="1" dirty="0">
                <a:solidFill>
                  <a:srgbClr val="0000CC"/>
                </a:solidFill>
                <a:latin typeface="Times New Roman" panose="02020603050405020304" pitchFamily="18" charset="0"/>
                <a:cs typeface="Times New Roman" panose="02020603050405020304" pitchFamily="18" charset="0"/>
              </a:rPr>
              <a:t> </a:t>
            </a:r>
            <a:r>
              <a:rPr lang="en-US" sz="2800" b="1" dirty="0" err="1">
                <a:solidFill>
                  <a:srgbClr val="0000CC"/>
                </a:solidFill>
                <a:latin typeface="Times New Roman" panose="02020603050405020304" pitchFamily="18" charset="0"/>
                <a:cs typeface="Times New Roman" panose="02020603050405020304" pitchFamily="18" charset="0"/>
              </a:rPr>
              <a:t>nghị</a:t>
            </a:r>
            <a:r>
              <a:rPr lang="en-US" sz="2800" b="1" dirty="0">
                <a:solidFill>
                  <a:srgbClr val="0000CC"/>
                </a:solidFill>
                <a:latin typeface="Times New Roman" panose="02020603050405020304" pitchFamily="18" charset="0"/>
                <a:cs typeface="Times New Roman" panose="02020603050405020304" pitchFamily="18" charset="0"/>
              </a:rPr>
              <a:t> </a:t>
            </a:r>
            <a:r>
              <a:rPr lang="en-US" sz="2800" b="1" dirty="0" err="1">
                <a:solidFill>
                  <a:srgbClr val="0000CC"/>
                </a:solidFill>
                <a:latin typeface="Times New Roman" panose="02020603050405020304" pitchFamily="18" charset="0"/>
                <a:cs typeface="Times New Roman" panose="02020603050405020304" pitchFamily="18" charset="0"/>
              </a:rPr>
              <a:t>luận</a:t>
            </a:r>
            <a:r>
              <a:rPr lang="en-US" sz="2800" b="1" dirty="0">
                <a:solidFill>
                  <a:srgbClr val="0000CC"/>
                </a:solidFill>
                <a:latin typeface="Times New Roman" panose="02020603050405020304" pitchFamily="18" charset="0"/>
                <a:cs typeface="Times New Roman" panose="02020603050405020304" pitchFamily="18" charset="0"/>
              </a:rPr>
              <a:t>.</a:t>
            </a:r>
          </a:p>
        </p:txBody>
      </p:sp>
      <p:graphicFrame>
        <p:nvGraphicFramePr>
          <p:cNvPr id="5" name="Group 104">
            <a:extLst>
              <a:ext uri="{FF2B5EF4-FFF2-40B4-BE49-F238E27FC236}">
                <a16:creationId xmlns="" xmlns:a16="http://schemas.microsoft.com/office/drawing/2014/main" id="{766BC20F-1298-4035-8C84-E6E81F22D2F7}"/>
              </a:ext>
            </a:extLst>
          </p:cNvPr>
          <p:cNvGraphicFramePr>
            <a:graphicFrameLocks noGrp="1"/>
          </p:cNvGraphicFramePr>
          <p:nvPr>
            <p:extLst>
              <p:ext uri="{D42A27DB-BD31-4B8C-83A1-F6EECF244321}">
                <p14:modId xmlns:p14="http://schemas.microsoft.com/office/powerpoint/2010/main" val="2752961040"/>
              </p:ext>
            </p:extLst>
          </p:nvPr>
        </p:nvGraphicFramePr>
        <p:xfrm>
          <a:off x="1828800" y="1676400"/>
          <a:ext cx="8458200" cy="3549650"/>
        </p:xfrm>
        <a:graphic>
          <a:graphicData uri="http://schemas.openxmlformats.org/drawingml/2006/table">
            <a:tbl>
              <a:tblPr/>
              <a:tblGrid>
                <a:gridCol w="4191000">
                  <a:extLst>
                    <a:ext uri="{9D8B030D-6E8A-4147-A177-3AD203B41FA5}">
                      <a16:colId xmlns="" xmlns:a16="http://schemas.microsoft.com/office/drawing/2014/main" val="20000"/>
                    </a:ext>
                  </a:extLst>
                </a:gridCol>
                <a:gridCol w="4267200">
                  <a:extLst>
                    <a:ext uri="{9D8B030D-6E8A-4147-A177-3AD203B41FA5}">
                      <a16:colId xmlns="" xmlns:a16="http://schemas.microsoft.com/office/drawing/2014/main" val="20001"/>
                    </a:ext>
                  </a:extLst>
                </a:gridCol>
              </a:tblGrid>
              <a:tr h="929774">
                <a:tc>
                  <a:txBody>
                    <a:bodyPr/>
                    <a:lstStyle/>
                    <a:p>
                      <a:pPr marL="0" marR="0" lvl="0" indent="0" algn="l" defTabSz="914400" rtl="0" eaLnBrk="1" fontAlgn="base" latinLnBrk="0" hangingPunct="1">
                        <a:lnSpc>
                          <a:spcPct val="100000"/>
                        </a:lnSpc>
                        <a:spcBef>
                          <a:spcPct val="20000"/>
                        </a:spcBef>
                        <a:spcAft>
                          <a:spcPct val="0"/>
                        </a:spcAft>
                        <a:buClr>
                          <a:schemeClr val="hlink"/>
                        </a:buClr>
                        <a:buSzTx/>
                        <a:buFontTx/>
                        <a:buNone/>
                        <a:tabLst/>
                      </a:pPr>
                      <a:endParaRPr kumimoji="0" lang="en-US" sz="4000" b="0" i="0" u="none" strike="noStrike" cap="none" normalizeH="0" baseline="0" dirty="0">
                        <a:ln>
                          <a:noFill/>
                        </a:ln>
                        <a:solidFill>
                          <a:schemeClr val="tx2"/>
                        </a:solidFill>
                        <a:effectLst/>
                        <a:latin typeface="Arial Black" pitchFamily="34" charset="0"/>
                      </a:endParaRPr>
                    </a:p>
                  </a:txBody>
                  <a:tcPr marT="45729" marB="45729" horzOverflow="overflow">
                    <a:lnL w="57150" cap="flat" cmpd="sng" algn="ctr">
                      <a:solidFill>
                        <a:schemeClr val="tx1"/>
                      </a:solidFill>
                      <a:prstDash val="solid"/>
                      <a:round/>
                      <a:headEnd type="none" w="med" len="med"/>
                      <a:tailEnd type="none" w="med" len="med"/>
                    </a:lnL>
                    <a:lnR w="57150" cap="flat" cmpd="sng" algn="ctr">
                      <a:solidFill>
                        <a:schemeClr val="tx1"/>
                      </a:solidFill>
                      <a:prstDash val="solid"/>
                      <a:round/>
                      <a:headEnd type="none" w="med" len="med"/>
                      <a:tailEnd type="none" w="med" len="med"/>
                    </a:lnR>
                    <a:lnT w="57150" cap="flat" cmpd="sng" algn="ctr">
                      <a:solidFill>
                        <a:schemeClr val="tx1"/>
                      </a:solidFill>
                      <a:prstDash val="solid"/>
                      <a:round/>
                      <a:headEnd type="none" w="med" len="med"/>
                      <a:tailEnd type="none" w="med" len="med"/>
                    </a:lnT>
                    <a:lnB w="57150" cap="flat" cmpd="sng" algn="ctr">
                      <a:solidFill>
                        <a:schemeClr val="tx1"/>
                      </a:solidFill>
                      <a:prstDash val="solid"/>
                      <a:round/>
                      <a:headEnd type="none" w="med" len="med"/>
                      <a:tailEnd type="none" w="med" len="med"/>
                    </a:lnB>
                    <a:lnTlToBr>
                      <a:noFill/>
                    </a:lnTlToBr>
                    <a:lnBlToTr>
                      <a:noFill/>
                    </a:lnBlToTr>
                    <a:solidFill>
                      <a:schemeClr val="bg1"/>
                    </a:solidFill>
                  </a:tcPr>
                </a:tc>
                <a:tc>
                  <a:txBody>
                    <a:bodyPr/>
                    <a:lstStyle/>
                    <a:p>
                      <a:pPr marL="0" marR="0" lvl="0" indent="0" algn="l" defTabSz="914400" rtl="0" eaLnBrk="1" fontAlgn="base" latinLnBrk="0" hangingPunct="1">
                        <a:lnSpc>
                          <a:spcPct val="100000"/>
                        </a:lnSpc>
                        <a:spcBef>
                          <a:spcPct val="20000"/>
                        </a:spcBef>
                        <a:spcAft>
                          <a:spcPct val="0"/>
                        </a:spcAft>
                        <a:buClr>
                          <a:schemeClr val="hlink"/>
                        </a:buClr>
                        <a:buSzTx/>
                        <a:buFontTx/>
                        <a:buNone/>
                        <a:tabLst/>
                      </a:pPr>
                      <a:endParaRPr kumimoji="0" lang="en-US" sz="2800" b="0" i="0" u="none" strike="noStrike" cap="none" normalizeH="0" baseline="0" dirty="0">
                        <a:ln>
                          <a:noFill/>
                        </a:ln>
                        <a:solidFill>
                          <a:schemeClr val="tx2"/>
                        </a:solidFill>
                        <a:effectLst/>
                        <a:latin typeface="Arial Black" pitchFamily="34" charset="0"/>
                      </a:endParaRPr>
                    </a:p>
                  </a:txBody>
                  <a:tcPr marT="45729" marB="45729" horzOverflow="overflow">
                    <a:lnL w="57150" cap="flat" cmpd="sng" algn="ctr">
                      <a:solidFill>
                        <a:schemeClr val="tx1"/>
                      </a:solidFill>
                      <a:prstDash val="solid"/>
                      <a:round/>
                      <a:headEnd type="none" w="med" len="med"/>
                      <a:tailEnd type="none" w="med" len="med"/>
                    </a:lnL>
                    <a:lnR w="57150" cap="flat" cmpd="sng" algn="ctr">
                      <a:solidFill>
                        <a:schemeClr val="tx1"/>
                      </a:solidFill>
                      <a:prstDash val="solid"/>
                      <a:round/>
                      <a:headEnd type="none" w="med" len="med"/>
                      <a:tailEnd type="none" w="med" len="med"/>
                    </a:lnR>
                    <a:lnT w="57150" cap="flat" cmpd="sng" algn="ctr">
                      <a:solidFill>
                        <a:schemeClr val="tx1"/>
                      </a:solidFill>
                      <a:prstDash val="solid"/>
                      <a:round/>
                      <a:headEnd type="none" w="med" len="med"/>
                      <a:tailEnd type="none" w="med" len="med"/>
                    </a:lnT>
                    <a:lnB w="57150" cap="flat" cmpd="sng" algn="ctr">
                      <a:solidFill>
                        <a:schemeClr val="tx1"/>
                      </a:solidFill>
                      <a:prstDash val="solid"/>
                      <a:round/>
                      <a:headEnd type="none" w="med" len="med"/>
                      <a:tailEnd type="none" w="med" len="med"/>
                    </a:lnB>
                    <a:lnTlToBr>
                      <a:noFill/>
                    </a:lnTlToBr>
                    <a:lnBlToTr>
                      <a:noFill/>
                    </a:lnBlToTr>
                    <a:solidFill>
                      <a:schemeClr val="bg1"/>
                    </a:solidFill>
                  </a:tcPr>
                </a:tc>
                <a:extLst>
                  <a:ext uri="{0D108BD9-81ED-4DB2-BD59-A6C34878D82A}">
                    <a16:rowId xmlns="" xmlns:a16="http://schemas.microsoft.com/office/drawing/2014/main" val="10000"/>
                  </a:ext>
                </a:extLst>
              </a:tr>
              <a:tr h="2619876">
                <a:tc>
                  <a:txBody>
                    <a:bodyPr/>
                    <a:lstStyle/>
                    <a:p>
                      <a:pPr marL="0" marR="0" lvl="0" indent="0" algn="l" defTabSz="914400" rtl="0" eaLnBrk="1" fontAlgn="base" latinLnBrk="0" hangingPunct="1">
                        <a:lnSpc>
                          <a:spcPct val="100000"/>
                        </a:lnSpc>
                        <a:spcBef>
                          <a:spcPct val="20000"/>
                        </a:spcBef>
                        <a:spcAft>
                          <a:spcPct val="0"/>
                        </a:spcAft>
                        <a:buClr>
                          <a:schemeClr val="hlink"/>
                        </a:buClr>
                        <a:buSzTx/>
                        <a:buFontTx/>
                        <a:buNone/>
                        <a:tabLst/>
                      </a:pPr>
                      <a:endParaRPr kumimoji="0" lang="en-US" sz="4000" b="0" i="0" u="none" strike="noStrike" cap="none" normalizeH="0" baseline="0" dirty="0">
                        <a:ln>
                          <a:noFill/>
                        </a:ln>
                        <a:solidFill>
                          <a:schemeClr val="tx2"/>
                        </a:solidFill>
                        <a:effectLst/>
                        <a:latin typeface="Arial Black" pitchFamily="34" charset="0"/>
                      </a:endParaRPr>
                    </a:p>
                  </a:txBody>
                  <a:tcPr marT="45729" marB="45729" horzOverflow="overflow">
                    <a:lnL w="57150" cap="flat" cmpd="sng" algn="ctr">
                      <a:solidFill>
                        <a:schemeClr val="tx1"/>
                      </a:solidFill>
                      <a:prstDash val="solid"/>
                      <a:round/>
                      <a:headEnd type="none" w="med" len="med"/>
                      <a:tailEnd type="none" w="med" len="med"/>
                    </a:lnL>
                    <a:lnR w="57150" cap="flat" cmpd="sng" algn="ctr">
                      <a:solidFill>
                        <a:schemeClr val="tx1"/>
                      </a:solidFill>
                      <a:prstDash val="solid"/>
                      <a:round/>
                      <a:headEnd type="none" w="med" len="med"/>
                      <a:tailEnd type="none" w="med" len="med"/>
                    </a:lnR>
                    <a:lnT w="57150" cap="flat" cmpd="sng" algn="ctr">
                      <a:solidFill>
                        <a:schemeClr val="tx1"/>
                      </a:solidFill>
                      <a:prstDash val="solid"/>
                      <a:round/>
                      <a:headEnd type="none" w="med" len="med"/>
                      <a:tailEnd type="none" w="med" len="med"/>
                    </a:lnT>
                    <a:lnB w="57150" cap="flat" cmpd="sng" algn="ctr">
                      <a:solidFill>
                        <a:schemeClr val="tx1"/>
                      </a:solidFill>
                      <a:prstDash val="solid"/>
                      <a:round/>
                      <a:headEnd type="none" w="med" len="med"/>
                      <a:tailEnd type="none" w="med" len="med"/>
                    </a:lnB>
                    <a:lnTlToBr>
                      <a:noFill/>
                    </a:lnTlToBr>
                    <a:lnBlToTr>
                      <a:noFill/>
                    </a:lnBlToTr>
                    <a:solidFill>
                      <a:schemeClr val="bg1"/>
                    </a:solidFill>
                  </a:tcPr>
                </a:tc>
                <a:tc>
                  <a:txBody>
                    <a:bodyPr/>
                    <a:lstStyle/>
                    <a:p>
                      <a:pPr marL="0" marR="0" lvl="0" indent="0" algn="l" defTabSz="914400" rtl="0" eaLnBrk="1" fontAlgn="base" latinLnBrk="0" hangingPunct="1">
                        <a:lnSpc>
                          <a:spcPct val="100000"/>
                        </a:lnSpc>
                        <a:spcBef>
                          <a:spcPct val="20000"/>
                        </a:spcBef>
                        <a:spcAft>
                          <a:spcPct val="0"/>
                        </a:spcAft>
                        <a:buClr>
                          <a:schemeClr val="hlink"/>
                        </a:buClr>
                        <a:buSzTx/>
                        <a:buFontTx/>
                        <a:buNone/>
                        <a:tabLst/>
                      </a:pPr>
                      <a:endParaRPr kumimoji="0" lang="en-US" sz="2800" b="0" i="0" u="none" strike="noStrike" cap="none" normalizeH="0" baseline="0" dirty="0">
                        <a:ln>
                          <a:noFill/>
                        </a:ln>
                        <a:solidFill>
                          <a:schemeClr val="tx2"/>
                        </a:solidFill>
                        <a:effectLst/>
                        <a:latin typeface="Arial Black" pitchFamily="34" charset="0"/>
                      </a:endParaRPr>
                    </a:p>
                  </a:txBody>
                  <a:tcPr marT="45729" marB="45729" horzOverflow="overflow">
                    <a:lnL w="57150" cap="flat" cmpd="sng" algn="ctr">
                      <a:solidFill>
                        <a:schemeClr val="tx1"/>
                      </a:solidFill>
                      <a:prstDash val="solid"/>
                      <a:round/>
                      <a:headEnd type="none" w="med" len="med"/>
                      <a:tailEnd type="none" w="med" len="med"/>
                    </a:lnL>
                    <a:lnR w="57150" cap="flat" cmpd="sng" algn="ctr">
                      <a:solidFill>
                        <a:schemeClr val="tx1"/>
                      </a:solidFill>
                      <a:prstDash val="solid"/>
                      <a:round/>
                      <a:headEnd type="none" w="med" len="med"/>
                      <a:tailEnd type="none" w="med" len="med"/>
                    </a:lnR>
                    <a:lnT w="57150" cap="flat" cmpd="sng" algn="ctr">
                      <a:solidFill>
                        <a:schemeClr val="tx1"/>
                      </a:solidFill>
                      <a:prstDash val="solid"/>
                      <a:round/>
                      <a:headEnd type="none" w="med" len="med"/>
                      <a:tailEnd type="none" w="med" len="med"/>
                    </a:lnT>
                    <a:lnB w="57150" cap="flat" cmpd="sng" algn="ctr">
                      <a:solidFill>
                        <a:schemeClr val="tx1"/>
                      </a:solidFill>
                      <a:prstDash val="solid"/>
                      <a:round/>
                      <a:headEnd type="none" w="med" len="med"/>
                      <a:tailEnd type="none" w="med" len="med"/>
                    </a:lnB>
                    <a:lnTlToBr>
                      <a:noFill/>
                    </a:lnTlToBr>
                    <a:lnBlToTr>
                      <a:noFill/>
                    </a:lnBlToTr>
                    <a:solidFill>
                      <a:schemeClr val="bg1"/>
                    </a:solidFill>
                  </a:tcPr>
                </a:tc>
                <a:extLst>
                  <a:ext uri="{0D108BD9-81ED-4DB2-BD59-A6C34878D82A}">
                    <a16:rowId xmlns="" xmlns:a16="http://schemas.microsoft.com/office/drawing/2014/main" val="10001"/>
                  </a:ext>
                </a:extLst>
              </a:tr>
            </a:tbl>
          </a:graphicData>
        </a:graphic>
      </p:graphicFrame>
      <p:sp>
        <p:nvSpPr>
          <p:cNvPr id="14350" name="Rectangle 48">
            <a:extLst>
              <a:ext uri="{FF2B5EF4-FFF2-40B4-BE49-F238E27FC236}">
                <a16:creationId xmlns="" xmlns:a16="http://schemas.microsoft.com/office/drawing/2014/main" id="{48B2539C-E271-4F53-9E70-479DBFB0190B}"/>
              </a:ext>
            </a:extLst>
          </p:cNvPr>
          <p:cNvSpPr>
            <a:spLocks noChangeArrowheads="1"/>
          </p:cNvSpPr>
          <p:nvPr/>
        </p:nvSpPr>
        <p:spPr bwMode="auto">
          <a:xfrm>
            <a:off x="3048000" y="2055813"/>
            <a:ext cx="19812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marL="457200" indent="-457200">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eaLnBrk="0" fontAlgn="base" hangingPunct="0">
              <a:spcBef>
                <a:spcPct val="0"/>
              </a:spcBef>
              <a:spcAft>
                <a:spcPct val="0"/>
              </a:spcAft>
            </a:pPr>
            <a:r>
              <a:rPr lang="en-US" altLang="en-US" sz="2400" b="1" dirty="0" err="1">
                <a:solidFill>
                  <a:srgbClr val="FF0000"/>
                </a:solidFill>
                <a:latin typeface="Times New Roman" panose="02020603050405020304" pitchFamily="18" charset="0"/>
                <a:cs typeface="Times New Roman" panose="02020603050405020304" pitchFamily="18" charset="0"/>
              </a:rPr>
              <a:t>Văn</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nghị</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luận</a:t>
            </a:r>
            <a:endParaRPr lang="en-US" altLang="en-US" sz="2400" b="1" dirty="0">
              <a:solidFill>
                <a:srgbClr val="FF0000"/>
              </a:solidFill>
              <a:latin typeface="Times New Roman" panose="02020603050405020304" pitchFamily="18" charset="0"/>
              <a:cs typeface="Times New Roman" panose="02020603050405020304" pitchFamily="18" charset="0"/>
            </a:endParaRPr>
          </a:p>
          <a:p>
            <a:pPr eaLnBrk="0" fontAlgn="base" hangingPunct="0">
              <a:spcBef>
                <a:spcPct val="0"/>
              </a:spcBef>
              <a:spcAft>
                <a:spcPct val="0"/>
              </a:spcAft>
            </a:pPr>
            <a:endParaRPr lang="en-US" altLang="en-US" sz="2400" dirty="0">
              <a:solidFill>
                <a:srgbClr val="FF0000"/>
              </a:solidFill>
              <a:latin typeface="Times New Roman" panose="02020603050405020304" pitchFamily="18" charset="0"/>
              <a:cs typeface="Times New Roman" panose="02020603050405020304" pitchFamily="18" charset="0"/>
            </a:endParaRPr>
          </a:p>
        </p:txBody>
      </p:sp>
      <p:sp>
        <p:nvSpPr>
          <p:cNvPr id="14351" name="Rectangle 49">
            <a:extLst>
              <a:ext uri="{FF2B5EF4-FFF2-40B4-BE49-F238E27FC236}">
                <a16:creationId xmlns="" xmlns:a16="http://schemas.microsoft.com/office/drawing/2014/main" id="{D912B597-A81D-4410-86A4-C15D6C4A3B53}"/>
              </a:ext>
            </a:extLst>
          </p:cNvPr>
          <p:cNvSpPr>
            <a:spLocks noChangeArrowheads="1"/>
          </p:cNvSpPr>
          <p:nvPr/>
        </p:nvSpPr>
        <p:spPr bwMode="auto">
          <a:xfrm>
            <a:off x="7467600" y="2055813"/>
            <a:ext cx="16002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marL="457200" indent="-457200">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algn="ctr" eaLnBrk="0" fontAlgn="base" hangingPunct="0">
              <a:spcBef>
                <a:spcPct val="0"/>
              </a:spcBef>
              <a:spcAft>
                <a:spcPct val="0"/>
              </a:spcAft>
            </a:pPr>
            <a:r>
              <a:rPr lang="en-US" altLang="en-US" sz="2400" b="1" dirty="0" err="1">
                <a:solidFill>
                  <a:srgbClr val="FF0000"/>
                </a:solidFill>
                <a:latin typeface="Times New Roman" panose="02020603050405020304" pitchFamily="18" charset="0"/>
                <a:cs typeface="Times New Roman" panose="02020603050405020304" pitchFamily="18" charset="0"/>
              </a:rPr>
              <a:t>Văn</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tự</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sự</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có</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yếu</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tố</a:t>
            </a:r>
            <a:r>
              <a:rPr lang="en-US" altLang="en-US" sz="2400" b="1" dirty="0">
                <a:solidFill>
                  <a:srgbClr val="FF0000"/>
                </a:solidFill>
                <a:latin typeface="Times New Roman" panose="02020603050405020304" pitchFamily="18" charset="0"/>
                <a:cs typeface="Times New Roman" panose="02020603050405020304" pitchFamily="18" charset="0"/>
              </a:rPr>
              <a:t> </a:t>
            </a:r>
          </a:p>
          <a:p>
            <a:pPr algn="ctr" eaLnBrk="0" fontAlgn="base" hangingPunct="0">
              <a:spcBef>
                <a:spcPct val="0"/>
              </a:spcBef>
              <a:spcAft>
                <a:spcPct val="0"/>
              </a:spcAft>
            </a:pPr>
            <a:r>
              <a:rPr lang="en-US" altLang="en-US" sz="2400" b="1" dirty="0" err="1">
                <a:solidFill>
                  <a:srgbClr val="FF0000"/>
                </a:solidFill>
                <a:latin typeface="Times New Roman" panose="02020603050405020304" pitchFamily="18" charset="0"/>
                <a:cs typeface="Times New Roman" panose="02020603050405020304" pitchFamily="18" charset="0"/>
              </a:rPr>
              <a:t>nghị</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luận</a:t>
            </a:r>
            <a:endParaRPr lang="en-US" altLang="en-US" sz="2400" b="1" dirty="0">
              <a:solidFill>
                <a:srgbClr val="FF0000"/>
              </a:solidFill>
              <a:latin typeface="Times New Roman" panose="02020603050405020304" pitchFamily="18" charset="0"/>
              <a:cs typeface="Times New Roman" panose="02020603050405020304" pitchFamily="18" charset="0"/>
            </a:endParaRPr>
          </a:p>
          <a:p>
            <a:pPr algn="ctr" eaLnBrk="0" fontAlgn="base" hangingPunct="0">
              <a:spcBef>
                <a:spcPct val="0"/>
              </a:spcBef>
              <a:spcAft>
                <a:spcPct val="0"/>
              </a:spcAft>
            </a:pPr>
            <a:endParaRPr lang="en-US" altLang="en-US" sz="2400" b="1" dirty="0">
              <a:solidFill>
                <a:srgbClr val="FF0000"/>
              </a:solidFill>
              <a:latin typeface="Times New Roman" panose="02020603050405020304" pitchFamily="18" charset="0"/>
              <a:cs typeface="Times New Roman" panose="02020603050405020304" pitchFamily="18" charset="0"/>
            </a:endParaRPr>
          </a:p>
        </p:txBody>
      </p:sp>
      <p:sp>
        <p:nvSpPr>
          <p:cNvPr id="8" name="Rectangle 50">
            <a:extLst>
              <a:ext uri="{FF2B5EF4-FFF2-40B4-BE49-F238E27FC236}">
                <a16:creationId xmlns="" xmlns:a16="http://schemas.microsoft.com/office/drawing/2014/main" id="{D12CF2E7-7A9E-4D85-9EC0-5B9D8C26C49A}"/>
              </a:ext>
            </a:extLst>
          </p:cNvPr>
          <p:cNvSpPr>
            <a:spLocks noChangeArrowheads="1"/>
          </p:cNvSpPr>
          <p:nvPr/>
        </p:nvSpPr>
        <p:spPr bwMode="auto">
          <a:xfrm>
            <a:off x="3429000" y="3302000"/>
            <a:ext cx="2286000" cy="9144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marL="457200" indent="-457200">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eaLnBrk="0" fontAlgn="base" hangingPunct="0">
              <a:spcBef>
                <a:spcPct val="0"/>
              </a:spcBef>
              <a:spcAft>
                <a:spcPct val="0"/>
              </a:spcAft>
            </a:pPr>
            <a:endParaRPr lang="en-US" altLang="en-US" sz="2400" b="1">
              <a:solidFill>
                <a:srgbClr val="1F497D"/>
              </a:solidFill>
              <a:latin typeface="Times New Roman" panose="02020603050405020304" pitchFamily="18" charset="0"/>
              <a:cs typeface="Times New Roman" panose="02020603050405020304" pitchFamily="18" charset="0"/>
            </a:endParaRPr>
          </a:p>
        </p:txBody>
      </p:sp>
      <p:sp>
        <p:nvSpPr>
          <p:cNvPr id="10257" name="TextBox 10">
            <a:extLst>
              <a:ext uri="{FF2B5EF4-FFF2-40B4-BE49-F238E27FC236}">
                <a16:creationId xmlns="" xmlns:a16="http://schemas.microsoft.com/office/drawing/2014/main" id="{7FA87BB1-B650-46C2-980A-70C43F71F3DF}"/>
              </a:ext>
            </a:extLst>
          </p:cNvPr>
          <p:cNvSpPr txBox="1">
            <a:spLocks noChangeArrowheads="1"/>
          </p:cNvSpPr>
          <p:nvPr/>
        </p:nvSpPr>
        <p:spPr bwMode="auto">
          <a:xfrm>
            <a:off x="1981200" y="2819400"/>
            <a:ext cx="3886200" cy="15700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algn="just" eaLnBrk="0" fontAlgn="base" hangingPunct="0">
              <a:spcBef>
                <a:spcPct val="0"/>
              </a:spcBef>
              <a:spcAft>
                <a:spcPct val="0"/>
              </a:spcAft>
            </a:pPr>
            <a:r>
              <a:rPr lang="en-US" altLang="en-US" sz="2400" b="1" dirty="0" err="1">
                <a:solidFill>
                  <a:prstClr val="black"/>
                </a:solidFill>
                <a:latin typeface="Times New Roman" panose="02020603050405020304" pitchFamily="18" charset="0"/>
                <a:cs typeface="Times New Roman" panose="02020603050405020304" pitchFamily="18" charset="0"/>
              </a:rPr>
              <a:t>Tập</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trung</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đưa</a:t>
            </a:r>
            <a:r>
              <a:rPr lang="en-US" altLang="en-US" sz="2400" b="1" dirty="0">
                <a:solidFill>
                  <a:prstClr val="black"/>
                </a:solidFill>
                <a:latin typeface="Times New Roman" panose="02020603050405020304" pitchFamily="18" charset="0"/>
                <a:cs typeface="Times New Roman" panose="02020603050405020304" pitchFamily="18" charset="0"/>
              </a:rPr>
              <a:t> ra </a:t>
            </a:r>
            <a:r>
              <a:rPr lang="en-US" altLang="en-US" sz="2400" b="1" dirty="0" err="1">
                <a:solidFill>
                  <a:prstClr val="black"/>
                </a:solidFill>
                <a:latin typeface="Times New Roman" panose="02020603050405020304" pitchFamily="18" charset="0"/>
                <a:cs typeface="Times New Roman" panose="02020603050405020304" pitchFamily="18" charset="0"/>
              </a:rPr>
              <a:t>các</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luận</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điểm</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luận</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cứ</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một</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cách</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đầy</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đủ</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có</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hệ</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thống</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và</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hết</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sức</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chặt</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chẽ</a:t>
            </a:r>
            <a:r>
              <a:rPr lang="en-US" altLang="en-US" sz="2400" b="1" dirty="0">
                <a:solidFill>
                  <a:prstClr val="black"/>
                </a:solidFill>
                <a:latin typeface="Times New Roman" panose="02020603050405020304" pitchFamily="18" charset="0"/>
                <a:cs typeface="Times New Roman" panose="02020603050405020304" pitchFamily="18" charset="0"/>
              </a:rPr>
              <a:t>.</a:t>
            </a:r>
          </a:p>
        </p:txBody>
      </p:sp>
      <p:sp>
        <p:nvSpPr>
          <p:cNvPr id="10258" name="TextBox 11">
            <a:extLst>
              <a:ext uri="{FF2B5EF4-FFF2-40B4-BE49-F238E27FC236}">
                <a16:creationId xmlns="" xmlns:a16="http://schemas.microsoft.com/office/drawing/2014/main" id="{0EE5EAE7-27A5-4527-AAFB-C70859D2F527}"/>
              </a:ext>
            </a:extLst>
          </p:cNvPr>
          <p:cNvSpPr txBox="1">
            <a:spLocks noChangeArrowheads="1"/>
          </p:cNvSpPr>
          <p:nvPr/>
        </p:nvSpPr>
        <p:spPr bwMode="auto">
          <a:xfrm>
            <a:off x="6096000" y="2743200"/>
            <a:ext cx="4038600" cy="19383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algn="just" eaLnBrk="0" fontAlgn="base" hangingPunct="0">
              <a:spcBef>
                <a:spcPct val="0"/>
              </a:spcBef>
              <a:spcAft>
                <a:spcPct val="0"/>
              </a:spcAft>
            </a:pPr>
            <a:r>
              <a:rPr lang="en-US" altLang="en-US" sz="2400" b="1">
                <a:solidFill>
                  <a:prstClr val="black"/>
                </a:solidFill>
                <a:latin typeface="Times New Roman" panose="02020603050405020304" pitchFamily="18" charset="0"/>
                <a:cs typeface="Times New Roman" panose="02020603050405020304" pitchFamily="18" charset="0"/>
              </a:rPr>
              <a:t>Chỉ ra những yếu tố đơn lẻ, biệt lập trong một tình huống cụ thể, một sự việc hay một nhân vật cụ thể nào đó của câu chuyện.</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 presetClass="entr" presetSubtype="16" fill="hold" grpId="0" nodeType="clickEffect" nodePh="1">
                                  <p:stCondLst>
                                    <p:cond delay="0"/>
                                  </p:stCondLst>
                                  <p:endCondLst>
                                    <p:cond evt="begin" delay="0">
                                      <p:tn val="5"/>
                                    </p:cond>
                                  </p:endCondLst>
                                  <p:childTnLst>
                                    <p:set>
                                      <p:cBhvr>
                                        <p:cTn id="6" dur="1" fill="hold">
                                          <p:stCondLst>
                                            <p:cond delay="0"/>
                                          </p:stCondLst>
                                        </p:cTn>
                                        <p:tgtEl>
                                          <p:spTgt spid="8"/>
                                        </p:tgtEl>
                                        <p:attrNameLst>
                                          <p:attrName>style.visibility</p:attrName>
                                        </p:attrNameLst>
                                      </p:cBhvr>
                                      <p:to>
                                        <p:strVal val="visible"/>
                                      </p:to>
                                    </p:set>
                                    <p:animEffect transition="in" filter="box(in)">
                                      <p:cBhvr>
                                        <p:cTn id="7" dur="500"/>
                                        <p:tgtEl>
                                          <p:spTgt spid="8"/>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16" presetClass="entr" presetSubtype="37" fill="hold" grpId="0" nodeType="clickEffect">
                                  <p:stCondLst>
                                    <p:cond delay="0"/>
                                  </p:stCondLst>
                                  <p:childTnLst>
                                    <p:set>
                                      <p:cBhvr>
                                        <p:cTn id="11" dur="1" fill="hold">
                                          <p:stCondLst>
                                            <p:cond delay="0"/>
                                          </p:stCondLst>
                                        </p:cTn>
                                        <p:tgtEl>
                                          <p:spTgt spid="10257"/>
                                        </p:tgtEl>
                                        <p:attrNameLst>
                                          <p:attrName>style.visibility</p:attrName>
                                        </p:attrNameLst>
                                      </p:cBhvr>
                                      <p:to>
                                        <p:strVal val="visible"/>
                                      </p:to>
                                    </p:set>
                                    <p:animEffect transition="in" filter="barn(outVertical)">
                                      <p:cBhvr>
                                        <p:cTn id="12" dur="500"/>
                                        <p:tgtEl>
                                          <p:spTgt spid="10257"/>
                                        </p:tgtEl>
                                      </p:cBhvr>
                                    </p:animEffect>
                                  </p:childTnLst>
                                </p:cTn>
                              </p:par>
                            </p:childTnLst>
                          </p:cTn>
                        </p:par>
                      </p:childTnLst>
                    </p:cTn>
                  </p:par>
                  <p:par>
                    <p:cTn id="13" fill="hold" nodeType="clickPar">
                      <p:stCondLst>
                        <p:cond delay="indefinite"/>
                      </p:stCondLst>
                      <p:childTnLst>
                        <p:par>
                          <p:cTn id="14" fill="hold" nodeType="withGroup">
                            <p:stCondLst>
                              <p:cond delay="0"/>
                            </p:stCondLst>
                            <p:childTnLst>
                              <p:par>
                                <p:cTn id="15" presetID="16" presetClass="entr" presetSubtype="21" fill="hold" grpId="0" nodeType="clickEffect">
                                  <p:stCondLst>
                                    <p:cond delay="0"/>
                                  </p:stCondLst>
                                  <p:childTnLst>
                                    <p:set>
                                      <p:cBhvr>
                                        <p:cTn id="16" dur="1" fill="hold">
                                          <p:stCondLst>
                                            <p:cond delay="0"/>
                                          </p:stCondLst>
                                        </p:cTn>
                                        <p:tgtEl>
                                          <p:spTgt spid="10258"/>
                                        </p:tgtEl>
                                        <p:attrNameLst>
                                          <p:attrName>style.visibility</p:attrName>
                                        </p:attrNameLst>
                                      </p:cBhvr>
                                      <p:to>
                                        <p:strVal val="visible"/>
                                      </p:to>
                                    </p:set>
                                    <p:animEffect transition="in" filter="barn(inVertical)">
                                      <p:cBhvr>
                                        <p:cTn id="17" dur="500"/>
                                        <p:tgtEl>
                                          <p:spTgt spid="1025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utoUpdateAnimBg="0"/>
      <p:bldP spid="10257" grpId="0"/>
      <p:bldP spid="10258" grpId="0"/>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10" name="Rectangle 4">
            <a:extLst>
              <a:ext uri="{FF2B5EF4-FFF2-40B4-BE49-F238E27FC236}">
                <a16:creationId xmlns="" xmlns:a16="http://schemas.microsoft.com/office/drawing/2014/main" id="{EE8ED862-F2F5-45FA-B050-3BE79518DC7A}"/>
              </a:ext>
            </a:extLst>
          </p:cNvPr>
          <p:cNvSpPr>
            <a:spLocks noChangeArrowheads="1"/>
          </p:cNvSpPr>
          <p:nvPr/>
        </p:nvSpPr>
        <p:spPr bwMode="auto">
          <a:xfrm>
            <a:off x="375397" y="506507"/>
            <a:ext cx="11441205" cy="4924425"/>
          </a:xfrm>
          <a:prstGeom prst="rect">
            <a:avLst/>
          </a:prstGeom>
          <a:noFill/>
          <a:ln w="9525">
            <a:solidFill>
              <a:srgbClr val="FF0000"/>
            </a:solidFill>
            <a:miter lim="800000"/>
            <a:headEnd/>
            <a:tailEnd/>
          </a:ln>
          <a:extLst>
            <a:ext uri="{909E8E84-426E-40DD-AFC4-6F175D3DCCD1}">
              <a14:hiddenFill xmlns:a14="http://schemas.microsoft.com/office/drawing/2010/main">
                <a:solidFill>
                  <a:srgbClr val="FFFFFF"/>
                </a:solidFill>
              </a14:hiddenFill>
            </a:ext>
          </a:extLst>
        </p:spPr>
        <p:txBody>
          <a:bodyPr wrap="square">
            <a:spAutoFit/>
          </a:bodyPr>
          <a:lstStyle>
            <a:lvl1pPr>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algn="ctr" eaLnBrk="0" fontAlgn="base" hangingPunct="0">
              <a:spcBef>
                <a:spcPct val="0"/>
              </a:spcBef>
              <a:spcAft>
                <a:spcPct val="0"/>
              </a:spcAft>
            </a:pPr>
            <a:r>
              <a:rPr lang="en-US" altLang="en-US" sz="2800" b="1" dirty="0">
                <a:solidFill>
                  <a:srgbClr val="0000CC"/>
                </a:solidFill>
                <a:latin typeface="Times New Roman" panose="02020603050405020304" pitchFamily="18" charset="0"/>
                <a:cs typeface="Times New Roman" panose="02020603050405020304" pitchFamily="18" charset="0"/>
              </a:rPr>
              <a:t>LỖI LẦM VÀ SỰ BIẾT ƠN</a:t>
            </a:r>
            <a:endParaRPr lang="en-US" altLang="en-US" sz="2800" dirty="0">
              <a:solidFill>
                <a:srgbClr val="0000CC"/>
              </a:solidFill>
              <a:latin typeface="Times New Roman" panose="02020603050405020304" pitchFamily="18" charset="0"/>
              <a:cs typeface="Times New Roman" panose="02020603050405020304" pitchFamily="18" charset="0"/>
            </a:endParaRPr>
          </a:p>
          <a:p>
            <a:pPr algn="just" eaLnBrk="0" fontAlgn="base" hangingPunct="0">
              <a:spcBef>
                <a:spcPct val="0"/>
              </a:spcBef>
              <a:spcAft>
                <a:spcPct val="0"/>
              </a:spcAft>
            </a:pPr>
            <a:r>
              <a:rPr lang="en-US" altLang="en-US" sz="2200" b="1" dirty="0">
                <a:solidFill>
                  <a:prstClr val="black"/>
                </a:solidFill>
                <a:latin typeface="Times New Roman" panose="02020603050405020304" pitchFamily="18" charset="0"/>
                <a:cs typeface="Times New Roman" panose="02020603050405020304" pitchFamily="18" charset="0"/>
              </a:rPr>
              <a:t>         Hai </a:t>
            </a:r>
            <a:r>
              <a:rPr lang="en-US" altLang="en-US" sz="2200" b="1" dirty="0" err="1">
                <a:solidFill>
                  <a:prstClr val="black"/>
                </a:solidFill>
                <a:latin typeface="Times New Roman" panose="02020603050405020304" pitchFamily="18" charset="0"/>
                <a:cs typeface="Times New Roman" panose="02020603050405020304" pitchFamily="18" charset="0"/>
              </a:rPr>
              <a:t>người</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bạn</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cùng</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đi</a:t>
            </a:r>
            <a:r>
              <a:rPr lang="en-US" altLang="en-US" sz="2200" b="1" dirty="0">
                <a:solidFill>
                  <a:prstClr val="black"/>
                </a:solidFill>
                <a:latin typeface="Times New Roman" panose="02020603050405020304" pitchFamily="18" charset="0"/>
                <a:cs typeface="Times New Roman" panose="02020603050405020304" pitchFamily="18" charset="0"/>
              </a:rPr>
              <a:t> qua </a:t>
            </a:r>
            <a:r>
              <a:rPr lang="en-US" altLang="en-US" sz="2200" b="1" dirty="0" err="1">
                <a:solidFill>
                  <a:prstClr val="black"/>
                </a:solidFill>
                <a:latin typeface="Times New Roman" panose="02020603050405020304" pitchFamily="18" charset="0"/>
                <a:cs typeface="Times New Roman" panose="02020603050405020304" pitchFamily="18" charset="0"/>
              </a:rPr>
              <a:t>sa</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mạc</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Trong</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chuyến</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đi</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giữa</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hai</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người</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có</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xảy</a:t>
            </a:r>
            <a:r>
              <a:rPr lang="en-US" altLang="en-US" sz="2200" b="1" dirty="0">
                <a:solidFill>
                  <a:prstClr val="black"/>
                </a:solidFill>
                <a:latin typeface="Times New Roman" panose="02020603050405020304" pitchFamily="18" charset="0"/>
                <a:cs typeface="Times New Roman" panose="02020603050405020304" pitchFamily="18" charset="0"/>
              </a:rPr>
              <a:t> ra </a:t>
            </a:r>
            <a:r>
              <a:rPr lang="en-US" altLang="en-US" sz="2200" b="1" dirty="0" err="1">
                <a:solidFill>
                  <a:prstClr val="black"/>
                </a:solidFill>
                <a:latin typeface="Times New Roman" panose="02020603050405020304" pitchFamily="18" charset="0"/>
                <a:cs typeface="Times New Roman" panose="02020603050405020304" pitchFamily="18" charset="0"/>
              </a:rPr>
              <a:t>một</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cuộc</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tranh</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luận</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và</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một</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người</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nổi</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nóng</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không</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kiềm</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chế</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được</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mình</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đã</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nặng</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lời</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miệt</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thị</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người</a:t>
            </a:r>
            <a:r>
              <a:rPr lang="en-US" altLang="en-US" sz="2200" b="1" dirty="0">
                <a:solidFill>
                  <a:prstClr val="black"/>
                </a:solidFill>
                <a:latin typeface="Times New Roman" panose="02020603050405020304" pitchFamily="18" charset="0"/>
                <a:cs typeface="Times New Roman" panose="02020603050405020304" pitchFamily="18" charset="0"/>
              </a:rPr>
              <a:t> kia. </a:t>
            </a:r>
            <a:r>
              <a:rPr lang="en-US" altLang="en-US" sz="2200" b="1" dirty="0" err="1">
                <a:solidFill>
                  <a:prstClr val="black"/>
                </a:solidFill>
                <a:latin typeface="Times New Roman" panose="02020603050405020304" pitchFamily="18" charset="0"/>
                <a:cs typeface="Times New Roman" panose="02020603050405020304" pitchFamily="18" charset="0"/>
              </a:rPr>
              <a:t>Cảm</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thấy</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bị</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xúc</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phạm</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anh</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không</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nói</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gì</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chỉ</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viết</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lên</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cát</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Hôm</a:t>
            </a:r>
            <a:r>
              <a:rPr lang="en-US" altLang="en-US" sz="2200" b="1" dirty="0">
                <a:solidFill>
                  <a:prstClr val="black"/>
                </a:solidFill>
                <a:latin typeface="Times New Roman" panose="02020603050405020304" pitchFamily="18" charset="0"/>
                <a:cs typeface="Times New Roman" panose="02020603050405020304" pitchFamily="18" charset="0"/>
              </a:rPr>
              <a:t> nay </a:t>
            </a:r>
            <a:r>
              <a:rPr lang="en-US" altLang="en-US" sz="2200" b="1" dirty="0" err="1">
                <a:solidFill>
                  <a:prstClr val="black"/>
                </a:solidFill>
                <a:latin typeface="Times New Roman" panose="02020603050405020304" pitchFamily="18" charset="0"/>
                <a:cs typeface="Times New Roman" panose="02020603050405020304" pitchFamily="18" charset="0"/>
              </a:rPr>
              <a:t>người</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bạn</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tốt</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nhất</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của</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tôi</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đã</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làm</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khác</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đi</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những</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gì</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tôi</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nghĩ</a:t>
            </a:r>
            <a:r>
              <a:rPr lang="en-US" altLang="en-US" sz="2200" b="1" dirty="0">
                <a:solidFill>
                  <a:prstClr val="black"/>
                </a:solidFill>
                <a:latin typeface="Times New Roman" panose="02020603050405020304" pitchFamily="18" charset="0"/>
                <a:cs typeface="Times New Roman" panose="02020603050405020304" pitchFamily="18" charset="0"/>
              </a:rPr>
              <a:t>”.</a:t>
            </a:r>
            <a:endParaRPr lang="en-US" altLang="en-US" sz="2200" dirty="0">
              <a:solidFill>
                <a:prstClr val="black"/>
              </a:solidFill>
              <a:latin typeface="Times New Roman" panose="02020603050405020304" pitchFamily="18" charset="0"/>
              <a:cs typeface="Times New Roman" panose="02020603050405020304" pitchFamily="18" charset="0"/>
            </a:endParaRPr>
          </a:p>
          <a:p>
            <a:pPr algn="just" eaLnBrk="0" fontAlgn="base" hangingPunct="0">
              <a:spcBef>
                <a:spcPct val="0"/>
              </a:spcBef>
              <a:spcAft>
                <a:spcPct val="0"/>
              </a:spcAft>
            </a:pP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Họ</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đi</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tiếp</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tìm</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thấy</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một</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ốc</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đảo</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và</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quyết</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định</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đi</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bơi</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Người</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bị</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miệt</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thị</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lúc</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nãy</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bây</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giờ</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bị</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đuối</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sức</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và</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chìm</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dần</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xuống</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Người</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bạn</a:t>
            </a:r>
            <a:r>
              <a:rPr lang="en-US" altLang="en-US" sz="2200" b="1" dirty="0">
                <a:solidFill>
                  <a:prstClr val="black"/>
                </a:solidFill>
                <a:latin typeface="Times New Roman" panose="02020603050405020304" pitchFamily="18" charset="0"/>
                <a:cs typeface="Times New Roman" panose="02020603050405020304" pitchFamily="18" charset="0"/>
              </a:rPr>
              <a:t> kia </a:t>
            </a:r>
            <a:r>
              <a:rPr lang="en-US" altLang="en-US" sz="2200" b="1" dirty="0" err="1">
                <a:solidFill>
                  <a:prstClr val="black"/>
                </a:solidFill>
                <a:latin typeface="Times New Roman" panose="02020603050405020304" pitchFamily="18" charset="0"/>
                <a:cs typeface="Times New Roman" panose="02020603050405020304" pitchFamily="18" charset="0"/>
              </a:rPr>
              <a:t>đã</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tìm</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cách</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cứu</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anh</a:t>
            </a:r>
            <a:r>
              <a:rPr lang="en-US" altLang="en-US" sz="2200" b="1" dirty="0">
                <a:solidFill>
                  <a:prstClr val="black"/>
                </a:solidFill>
                <a:latin typeface="Times New Roman" panose="02020603050405020304" pitchFamily="18" charset="0"/>
                <a:cs typeface="Times New Roman" panose="02020603050405020304" pitchFamily="18" charset="0"/>
              </a:rPr>
              <a:t>. Khi </a:t>
            </a:r>
            <a:r>
              <a:rPr lang="en-US" altLang="en-US" sz="2200" b="1" dirty="0" err="1">
                <a:solidFill>
                  <a:prstClr val="black"/>
                </a:solidFill>
                <a:latin typeface="Times New Roman" panose="02020603050405020304" pitchFamily="18" charset="0"/>
                <a:cs typeface="Times New Roman" panose="02020603050405020304" pitchFamily="18" charset="0"/>
              </a:rPr>
              <a:t>đã</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lên</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bờ</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anh</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lấy</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một</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miếng</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kim</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loại</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khắc</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lên</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đá</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Hôm</a:t>
            </a:r>
            <a:r>
              <a:rPr lang="en-US" altLang="en-US" sz="2200" b="1" dirty="0">
                <a:solidFill>
                  <a:prstClr val="black"/>
                </a:solidFill>
                <a:latin typeface="Times New Roman" panose="02020603050405020304" pitchFamily="18" charset="0"/>
                <a:cs typeface="Times New Roman" panose="02020603050405020304" pitchFamily="18" charset="0"/>
              </a:rPr>
              <a:t> nay </a:t>
            </a:r>
            <a:r>
              <a:rPr lang="en-US" altLang="en-US" sz="2200" b="1" dirty="0" err="1">
                <a:solidFill>
                  <a:prstClr val="black"/>
                </a:solidFill>
                <a:latin typeface="Times New Roman" panose="02020603050405020304" pitchFamily="18" charset="0"/>
                <a:cs typeface="Times New Roman" panose="02020603050405020304" pitchFamily="18" charset="0"/>
              </a:rPr>
              <a:t>người</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bạn</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tốt</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nhất</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của</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tôi</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đã</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cứu</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sống</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tôi</a:t>
            </a:r>
            <a:r>
              <a:rPr lang="en-US" altLang="en-US" sz="2200" b="1" dirty="0">
                <a:solidFill>
                  <a:prstClr val="black"/>
                </a:solidFill>
                <a:latin typeface="Times New Roman" panose="02020603050405020304" pitchFamily="18" charset="0"/>
                <a:cs typeface="Times New Roman" panose="02020603050405020304" pitchFamily="18" charset="0"/>
              </a:rPr>
              <a:t>”.</a:t>
            </a:r>
            <a:endParaRPr lang="en-US" altLang="en-US" sz="2200" dirty="0">
              <a:solidFill>
                <a:prstClr val="black"/>
              </a:solidFill>
              <a:latin typeface="Times New Roman" panose="02020603050405020304" pitchFamily="18" charset="0"/>
              <a:cs typeface="Times New Roman" panose="02020603050405020304" pitchFamily="18" charset="0"/>
            </a:endParaRPr>
          </a:p>
          <a:p>
            <a:pPr algn="just" eaLnBrk="0" fontAlgn="base" hangingPunct="0">
              <a:spcBef>
                <a:spcPct val="0"/>
              </a:spcBef>
              <a:spcAft>
                <a:spcPct val="0"/>
              </a:spcAft>
            </a:pP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Người</a:t>
            </a:r>
            <a:r>
              <a:rPr lang="en-US" altLang="en-US" sz="2200" b="1" dirty="0">
                <a:solidFill>
                  <a:prstClr val="black"/>
                </a:solidFill>
                <a:latin typeface="Times New Roman" panose="02020603050405020304" pitchFamily="18" charset="0"/>
                <a:cs typeface="Times New Roman" panose="02020603050405020304" pitchFamily="18" charset="0"/>
              </a:rPr>
              <a:t> kia </a:t>
            </a:r>
            <a:r>
              <a:rPr lang="en-US" altLang="en-US" sz="2200" b="1" dirty="0" err="1">
                <a:solidFill>
                  <a:prstClr val="black"/>
                </a:solidFill>
                <a:latin typeface="Times New Roman" panose="02020603050405020304" pitchFamily="18" charset="0"/>
                <a:cs typeface="Times New Roman" panose="02020603050405020304" pitchFamily="18" charset="0"/>
              </a:rPr>
              <a:t>hỏi</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Tại</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sao</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khi</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tôi</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xúc</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phạm</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anh</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anh</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viết</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lên</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cát</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còn</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bây</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giờ</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anh</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lại</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khắc</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lên</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đá</a:t>
            </a:r>
            <a:r>
              <a:rPr lang="en-US" altLang="en-US" sz="2200" b="1" dirty="0">
                <a:solidFill>
                  <a:prstClr val="black"/>
                </a:solidFill>
                <a:latin typeface="Times New Roman" panose="02020603050405020304" pitchFamily="18" charset="0"/>
                <a:cs typeface="Times New Roman" panose="02020603050405020304" pitchFamily="18" charset="0"/>
              </a:rPr>
              <a:t>”?</a:t>
            </a:r>
            <a:endParaRPr lang="en-US" altLang="en-US" sz="2200" dirty="0">
              <a:solidFill>
                <a:prstClr val="black"/>
              </a:solidFill>
              <a:latin typeface="Times New Roman" panose="02020603050405020304" pitchFamily="18" charset="0"/>
              <a:cs typeface="Times New Roman" panose="02020603050405020304" pitchFamily="18" charset="0"/>
            </a:endParaRPr>
          </a:p>
          <a:p>
            <a:pPr algn="just" eaLnBrk="0" fontAlgn="base" hangingPunct="0">
              <a:spcBef>
                <a:spcPct val="0"/>
              </a:spcBef>
              <a:spcAft>
                <a:spcPct val="0"/>
              </a:spcAft>
            </a:pPr>
            <a:r>
              <a:rPr lang="en-US" altLang="en-US" sz="2200" b="1" dirty="0">
                <a:solidFill>
                  <a:prstClr val="black"/>
                </a:solidFill>
                <a:latin typeface="Times New Roman" panose="02020603050405020304" pitchFamily="18" charset="0"/>
                <a:cs typeface="Times New Roman" panose="02020603050405020304" pitchFamily="18" charset="0"/>
              </a:rPr>
              <a:t>        Anh ta </a:t>
            </a:r>
            <a:r>
              <a:rPr lang="en-US" altLang="en-US" sz="2200" b="1" dirty="0" err="1">
                <a:solidFill>
                  <a:prstClr val="black"/>
                </a:solidFill>
                <a:latin typeface="Times New Roman" panose="02020603050405020304" pitchFamily="18" charset="0"/>
                <a:cs typeface="Times New Roman" panose="02020603050405020304" pitchFamily="18" charset="0"/>
              </a:rPr>
              <a:t>trả</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dirty="0" err="1">
                <a:solidFill>
                  <a:prstClr val="black"/>
                </a:solidFill>
                <a:latin typeface="Times New Roman" panose="02020603050405020304" pitchFamily="18" charset="0"/>
                <a:cs typeface="Times New Roman" panose="02020603050405020304" pitchFamily="18" charset="0"/>
              </a:rPr>
              <a:t>lời</a:t>
            </a:r>
            <a:r>
              <a:rPr lang="en-US" altLang="en-US" sz="2200" b="1"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Những</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điều</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viết</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lên</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cát</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sẽ</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mau</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chóng</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xoá</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nhoà</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theo</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thời</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gian</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nhưng</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không</a:t>
            </a:r>
            <a:r>
              <a:rPr lang="en-US" altLang="en-US" sz="2200" b="1" u="sng" dirty="0">
                <a:solidFill>
                  <a:prstClr val="black"/>
                </a:solidFill>
                <a:latin typeface="Times New Roman" panose="02020603050405020304" pitchFamily="18" charset="0"/>
                <a:cs typeface="Times New Roman" panose="02020603050405020304" pitchFamily="18" charset="0"/>
              </a:rPr>
              <a:t> ai </a:t>
            </a:r>
            <a:r>
              <a:rPr lang="en-US" altLang="en-US" sz="2200" b="1" u="sng" dirty="0" err="1">
                <a:solidFill>
                  <a:prstClr val="black"/>
                </a:solidFill>
                <a:latin typeface="Times New Roman" panose="02020603050405020304" pitchFamily="18" charset="0"/>
                <a:cs typeface="Times New Roman" panose="02020603050405020304" pitchFamily="18" charset="0"/>
              </a:rPr>
              <a:t>có</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thể</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xoá</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được</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những</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điều</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tốt</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đẹp</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đã</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được</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ghi</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tạc</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trên</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đá</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trong</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lòng</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người</a:t>
            </a:r>
            <a:r>
              <a:rPr lang="en-US" altLang="en-US" sz="2200" b="1" u="sng" dirty="0">
                <a:solidFill>
                  <a:prstClr val="black"/>
                </a:solidFill>
                <a:latin typeface="Times New Roman" panose="02020603050405020304" pitchFamily="18" charset="0"/>
                <a:cs typeface="Times New Roman" panose="02020603050405020304" pitchFamily="18" charset="0"/>
              </a:rPr>
              <a:t>.”</a:t>
            </a:r>
          </a:p>
          <a:p>
            <a:pPr algn="just" eaLnBrk="0" fontAlgn="base" hangingPunct="0">
              <a:spcBef>
                <a:spcPct val="0"/>
              </a:spcBef>
              <a:spcAft>
                <a:spcPct val="0"/>
              </a:spcAft>
            </a:pPr>
            <a:r>
              <a:rPr lang="en-US" altLang="en-US" sz="2200" b="1" smtClean="0">
                <a:solidFill>
                  <a:prstClr val="black"/>
                </a:solidFill>
                <a:latin typeface="Times New Roman" panose="02020603050405020304" pitchFamily="18" charset="0"/>
                <a:cs typeface="Times New Roman" panose="02020603050405020304" pitchFamily="18" charset="0"/>
              </a:rPr>
              <a:t>        </a:t>
            </a:r>
            <a:r>
              <a:rPr lang="en-US" altLang="en-US" sz="2200" b="1" u="sng" smtClean="0">
                <a:solidFill>
                  <a:prstClr val="black"/>
                </a:solidFill>
                <a:latin typeface="Times New Roman" panose="02020603050405020304" pitchFamily="18" charset="0"/>
                <a:cs typeface="Times New Roman" panose="02020603050405020304" pitchFamily="18" charset="0"/>
              </a:rPr>
              <a:t>Vậy </a:t>
            </a:r>
            <a:r>
              <a:rPr lang="en-US" altLang="en-US" sz="2200" b="1" u="sng" dirty="0" err="1">
                <a:solidFill>
                  <a:prstClr val="black"/>
                </a:solidFill>
                <a:latin typeface="Times New Roman" panose="02020603050405020304" pitchFamily="18" charset="0"/>
                <a:cs typeface="Times New Roman" panose="02020603050405020304" pitchFamily="18" charset="0"/>
              </a:rPr>
              <a:t>mỗi</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chúng</a:t>
            </a:r>
            <a:r>
              <a:rPr lang="en-US" altLang="en-US" sz="2200" b="1" u="sng" dirty="0">
                <a:solidFill>
                  <a:prstClr val="black"/>
                </a:solidFill>
                <a:latin typeface="Times New Roman" panose="02020603050405020304" pitchFamily="18" charset="0"/>
                <a:cs typeface="Times New Roman" panose="02020603050405020304" pitchFamily="18" charset="0"/>
              </a:rPr>
              <a:t> ta </a:t>
            </a:r>
            <a:r>
              <a:rPr lang="en-US" altLang="en-US" sz="2200" b="1" u="sng" dirty="0" err="1">
                <a:solidFill>
                  <a:prstClr val="black"/>
                </a:solidFill>
                <a:latin typeface="Times New Roman" panose="02020603050405020304" pitchFamily="18" charset="0"/>
                <a:cs typeface="Times New Roman" panose="02020603050405020304" pitchFamily="18" charset="0"/>
              </a:rPr>
              <a:t>hãy</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học</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cách</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viết</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những</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nỗi</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đau</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buồn</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thù</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hận</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lên</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cát</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và</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khắc</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ghi</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những</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ân</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nghĩa</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lên</a:t>
            </a:r>
            <a:r>
              <a:rPr lang="en-US" altLang="en-US" sz="2200" b="1" u="sng" dirty="0">
                <a:solidFill>
                  <a:prstClr val="black"/>
                </a:solidFill>
                <a:latin typeface="Times New Roman" panose="02020603050405020304" pitchFamily="18" charset="0"/>
                <a:cs typeface="Times New Roman" panose="02020603050405020304" pitchFamily="18" charset="0"/>
              </a:rPr>
              <a:t> </a:t>
            </a:r>
            <a:r>
              <a:rPr lang="en-US" altLang="en-US" sz="2200" b="1" u="sng" dirty="0" err="1">
                <a:solidFill>
                  <a:prstClr val="black"/>
                </a:solidFill>
                <a:latin typeface="Times New Roman" panose="02020603050405020304" pitchFamily="18" charset="0"/>
                <a:cs typeface="Times New Roman" panose="02020603050405020304" pitchFamily="18" charset="0"/>
              </a:rPr>
              <a:t>đá</a:t>
            </a:r>
            <a:r>
              <a:rPr lang="en-US" altLang="en-US" sz="2200" b="1" u="sng" dirty="0">
                <a:solidFill>
                  <a:prstClr val="black"/>
                </a:solidFill>
                <a:latin typeface="Times New Roman" panose="02020603050405020304" pitchFamily="18" charset="0"/>
                <a:cs typeface="Times New Roman" panose="02020603050405020304" pitchFamily="18" charset="0"/>
              </a:rPr>
              <a:t>.</a:t>
            </a:r>
            <a:endParaRPr lang="en-US" altLang="en-US" sz="2200" u="sng" dirty="0">
              <a:solidFill>
                <a:prstClr val="black"/>
              </a:solidFill>
              <a:latin typeface="Times New Roman" panose="02020603050405020304" pitchFamily="18" charset="0"/>
              <a:cs typeface="Times New Roman" panose="02020603050405020304" pitchFamily="18"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7410"/>
                                        </p:tgtEl>
                                        <p:attrNameLst>
                                          <p:attrName>style.visibility</p:attrName>
                                        </p:attrNameLst>
                                      </p:cBhvr>
                                      <p:to>
                                        <p:strVal val="visible"/>
                                      </p:to>
                                    </p:set>
                                    <p:anim calcmode="lin" valueType="num">
                                      <p:cBhvr additive="base">
                                        <p:cTn id="7" dur="500" fill="hold"/>
                                        <p:tgtEl>
                                          <p:spTgt spid="17410"/>
                                        </p:tgtEl>
                                        <p:attrNameLst>
                                          <p:attrName>ppt_x</p:attrName>
                                        </p:attrNameLst>
                                      </p:cBhvr>
                                      <p:tavLst>
                                        <p:tav tm="0">
                                          <p:val>
                                            <p:strVal val="#ppt_x"/>
                                          </p:val>
                                        </p:tav>
                                        <p:tav tm="100000">
                                          <p:val>
                                            <p:strVal val="#ppt_x"/>
                                          </p:val>
                                        </p:tav>
                                      </p:tavLst>
                                    </p:anim>
                                    <p:anim calcmode="lin" valueType="num">
                                      <p:cBhvr additive="base">
                                        <p:cTn id="8" dur="500" fill="hold"/>
                                        <p:tgtEl>
                                          <p:spTgt spid="17410"/>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7410" grpId="0" animBg="1"/>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434" name="Rectangle 4">
            <a:extLst>
              <a:ext uri="{FF2B5EF4-FFF2-40B4-BE49-F238E27FC236}">
                <a16:creationId xmlns="" xmlns:a16="http://schemas.microsoft.com/office/drawing/2014/main" id="{1060D4DB-9BE2-4285-9B46-9315DFC7ADE7}"/>
              </a:ext>
            </a:extLst>
          </p:cNvPr>
          <p:cNvSpPr>
            <a:spLocks noChangeArrowheads="1"/>
          </p:cNvSpPr>
          <p:nvPr/>
        </p:nvSpPr>
        <p:spPr bwMode="auto">
          <a:xfrm>
            <a:off x="381000" y="533401"/>
            <a:ext cx="11430000" cy="6001643"/>
          </a:xfrm>
          <a:prstGeom prst="rect">
            <a:avLst/>
          </a:prstGeom>
          <a:noFill/>
          <a:ln w="9525">
            <a:solidFill>
              <a:srgbClr val="FF0000"/>
            </a:solidFill>
            <a:miter lim="800000"/>
            <a:headEnd/>
            <a:tailEnd/>
          </a:ln>
          <a:extLst>
            <a:ext uri="{909E8E84-426E-40DD-AFC4-6F175D3DCCD1}">
              <a14:hiddenFill xmlns:a14="http://schemas.microsoft.com/office/drawing/2010/main">
                <a:solidFill>
                  <a:srgbClr val="FFFFFF"/>
                </a:solidFill>
              </a14:hiddenFill>
            </a:ext>
          </a:extLst>
        </p:spPr>
        <p:txBody>
          <a:bodyPr wrap="square">
            <a:spAutoFit/>
          </a:bodyPr>
          <a:lstStyle>
            <a:lvl1pPr>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algn="ctr" eaLnBrk="0" fontAlgn="base" hangingPunct="0">
              <a:spcBef>
                <a:spcPct val="0"/>
              </a:spcBef>
              <a:spcAft>
                <a:spcPct val="0"/>
              </a:spcAft>
            </a:pPr>
            <a:r>
              <a:rPr lang="en-US" altLang="en-US" sz="2400" b="1" dirty="0">
                <a:solidFill>
                  <a:srgbClr val="0000CC"/>
                </a:solidFill>
                <a:latin typeface="Times New Roman" panose="02020603050405020304" pitchFamily="18" charset="0"/>
                <a:cs typeface="Times New Roman" panose="02020603050405020304" pitchFamily="18" charset="0"/>
              </a:rPr>
              <a:t>LỖI LẦM VÀ SỰ BIẾT ƠN</a:t>
            </a:r>
            <a:endParaRPr lang="en-US" altLang="en-US" sz="2400" dirty="0">
              <a:solidFill>
                <a:srgbClr val="0000CC"/>
              </a:solidFill>
              <a:latin typeface="Times New Roman" panose="02020603050405020304" pitchFamily="18" charset="0"/>
              <a:cs typeface="Times New Roman" panose="02020603050405020304" pitchFamily="18" charset="0"/>
            </a:endParaRPr>
          </a:p>
          <a:p>
            <a:pPr algn="just" eaLnBrk="0" fontAlgn="base" hangingPunct="0">
              <a:spcBef>
                <a:spcPct val="0"/>
              </a:spcBef>
              <a:spcAft>
                <a:spcPct val="0"/>
              </a:spcAft>
            </a:pPr>
            <a:r>
              <a:rPr lang="en-US" altLang="en-US" sz="2400" b="1" dirty="0">
                <a:solidFill>
                  <a:prstClr val="black"/>
                </a:solidFill>
                <a:latin typeface="Times New Roman" panose="02020603050405020304" pitchFamily="18" charset="0"/>
                <a:cs typeface="Times New Roman" panose="02020603050405020304" pitchFamily="18" charset="0"/>
              </a:rPr>
              <a:t>         Hai </a:t>
            </a:r>
            <a:r>
              <a:rPr lang="en-US" altLang="en-US" sz="2400" b="1" dirty="0" err="1">
                <a:solidFill>
                  <a:prstClr val="black"/>
                </a:solidFill>
                <a:latin typeface="Times New Roman" panose="02020603050405020304" pitchFamily="18" charset="0"/>
                <a:cs typeface="Times New Roman" panose="02020603050405020304" pitchFamily="18" charset="0"/>
              </a:rPr>
              <a:t>người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bạn</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cùng</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đi</a:t>
            </a:r>
            <a:r>
              <a:rPr lang="en-US" altLang="en-US" sz="2400" b="1" dirty="0">
                <a:solidFill>
                  <a:prstClr val="black"/>
                </a:solidFill>
                <a:latin typeface="Times New Roman" panose="02020603050405020304" pitchFamily="18" charset="0"/>
                <a:cs typeface="Times New Roman" panose="02020603050405020304" pitchFamily="18" charset="0"/>
              </a:rPr>
              <a:t> qua </a:t>
            </a:r>
            <a:r>
              <a:rPr lang="en-US" altLang="en-US" sz="2400" b="1" dirty="0" err="1">
                <a:solidFill>
                  <a:prstClr val="black"/>
                </a:solidFill>
                <a:latin typeface="Times New Roman" panose="02020603050405020304" pitchFamily="18" charset="0"/>
                <a:cs typeface="Times New Roman" panose="02020603050405020304" pitchFamily="18" charset="0"/>
              </a:rPr>
              <a:t>sa</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mạc</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Trong</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chuyến</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đi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giữa</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hai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người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có</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xảy</a:t>
            </a:r>
            <a:r>
              <a:rPr lang="en-US" altLang="en-US" sz="2400" b="1" dirty="0">
                <a:solidFill>
                  <a:prstClr val="black"/>
                </a:solidFill>
                <a:latin typeface="Times New Roman" panose="02020603050405020304" pitchFamily="18" charset="0"/>
                <a:cs typeface="Times New Roman" panose="02020603050405020304" pitchFamily="18" charset="0"/>
              </a:rPr>
              <a:t> ra </a:t>
            </a:r>
            <a:r>
              <a:rPr lang="en-US" altLang="en-US" sz="2400" b="1" dirty="0" err="1">
                <a:solidFill>
                  <a:prstClr val="black"/>
                </a:solidFill>
                <a:latin typeface="Times New Roman" panose="02020603050405020304" pitchFamily="18" charset="0"/>
                <a:cs typeface="Times New Roman" panose="02020603050405020304" pitchFamily="18" charset="0"/>
              </a:rPr>
              <a:t>một</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cuộc</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tranh</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luận</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và</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một</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người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nổi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nóng</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không</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kiềm</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chế</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được</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mình</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đã</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nặng</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lời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miệt</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thị</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người</a:t>
            </a:r>
            <a:r>
              <a:rPr lang="en-US" altLang="en-US" sz="2400" b="1" dirty="0">
                <a:solidFill>
                  <a:prstClr val="black"/>
                </a:solidFill>
                <a:latin typeface="Times New Roman" panose="02020603050405020304" pitchFamily="18" charset="0"/>
                <a:cs typeface="Times New Roman" panose="02020603050405020304" pitchFamily="18" charset="0"/>
              </a:rPr>
              <a:t> kia. </a:t>
            </a:r>
            <a:r>
              <a:rPr lang="en-US" altLang="en-US" sz="2400" b="1" dirty="0" err="1">
                <a:solidFill>
                  <a:prstClr val="black"/>
                </a:solidFill>
                <a:latin typeface="Times New Roman" panose="02020603050405020304" pitchFamily="18" charset="0"/>
                <a:cs typeface="Times New Roman" panose="02020603050405020304" pitchFamily="18" charset="0"/>
              </a:rPr>
              <a:t>Cảm</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thấy</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bị</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xúc</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phạm</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anh</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không</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nói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gì</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chỉ</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viết</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lên</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cát</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Hôm</a:t>
            </a:r>
            <a:r>
              <a:rPr lang="en-US" altLang="en-US" sz="2400" b="1" dirty="0">
                <a:solidFill>
                  <a:prstClr val="black"/>
                </a:solidFill>
                <a:latin typeface="Times New Roman" panose="02020603050405020304" pitchFamily="18" charset="0"/>
                <a:cs typeface="Times New Roman" panose="02020603050405020304" pitchFamily="18" charset="0"/>
              </a:rPr>
              <a:t> nay </a:t>
            </a:r>
            <a:r>
              <a:rPr lang="en-US" altLang="en-US" sz="2400" b="1" dirty="0" err="1">
                <a:solidFill>
                  <a:prstClr val="black"/>
                </a:solidFill>
                <a:latin typeface="Times New Roman" panose="02020603050405020304" pitchFamily="18" charset="0"/>
                <a:cs typeface="Times New Roman" panose="02020603050405020304" pitchFamily="18" charset="0"/>
              </a:rPr>
              <a:t>người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bạn</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tốt</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nhất</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của</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tôi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đã</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làm</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khác</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đi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những</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gì</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tôi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nghĩ</a:t>
            </a:r>
            <a:r>
              <a:rPr lang="en-US" altLang="en-US" sz="2400" b="1" dirty="0">
                <a:solidFill>
                  <a:prstClr val="black"/>
                </a:solidFill>
                <a:latin typeface="Times New Roman" panose="02020603050405020304" pitchFamily="18" charset="0"/>
                <a:cs typeface="Times New Roman" panose="02020603050405020304" pitchFamily="18" charset="0"/>
              </a:rPr>
              <a:t>”.</a:t>
            </a:r>
            <a:endParaRPr lang="en-US" altLang="en-US" sz="2400" dirty="0">
              <a:solidFill>
                <a:prstClr val="black"/>
              </a:solidFill>
              <a:latin typeface="Times New Roman" panose="02020603050405020304" pitchFamily="18" charset="0"/>
              <a:cs typeface="Times New Roman" panose="02020603050405020304" pitchFamily="18" charset="0"/>
            </a:endParaRPr>
          </a:p>
          <a:p>
            <a:pPr algn="just" eaLnBrk="0" fontAlgn="base" hangingPunct="0">
              <a:spcBef>
                <a:spcPct val="0"/>
              </a:spcBef>
              <a:spcAft>
                <a:spcPct val="0"/>
              </a:spcAft>
            </a:pP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Họ</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đi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tiếp</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tìm</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thấy</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một</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ốc</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đảo</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và</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quyết</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định</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đi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bơi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Người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bị</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miệt</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thị</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lúc</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nãy</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bây</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giờ</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bị</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đuối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sức</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và</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chìm</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dần</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xuống</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Người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bạn</a:t>
            </a:r>
            <a:r>
              <a:rPr lang="en-US" altLang="en-US" sz="2400" b="1" dirty="0">
                <a:solidFill>
                  <a:prstClr val="black"/>
                </a:solidFill>
                <a:latin typeface="Times New Roman" panose="02020603050405020304" pitchFamily="18" charset="0"/>
                <a:cs typeface="Times New Roman" panose="02020603050405020304" pitchFamily="18" charset="0"/>
              </a:rPr>
              <a:t> kia </a:t>
            </a:r>
            <a:r>
              <a:rPr lang="en-US" altLang="en-US" sz="2400" b="1" dirty="0" err="1">
                <a:solidFill>
                  <a:prstClr val="black"/>
                </a:solidFill>
                <a:latin typeface="Times New Roman" panose="02020603050405020304" pitchFamily="18" charset="0"/>
                <a:cs typeface="Times New Roman" panose="02020603050405020304" pitchFamily="18" charset="0"/>
              </a:rPr>
              <a:t>đã</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tìm</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cách</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cứu</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anh</a:t>
            </a:r>
            <a:r>
              <a:rPr lang="en-US" altLang="en-US" sz="2400" b="1" dirty="0">
                <a:solidFill>
                  <a:prstClr val="black"/>
                </a:solidFill>
                <a:latin typeface="Times New Roman" panose="02020603050405020304" pitchFamily="18" charset="0"/>
                <a:cs typeface="Times New Roman" panose="02020603050405020304" pitchFamily="18" charset="0"/>
              </a:rPr>
              <a:t>. Khi </a:t>
            </a:r>
            <a:r>
              <a:rPr lang="en-US" altLang="en-US" sz="2400" b="1" dirty="0" err="1">
                <a:solidFill>
                  <a:prstClr val="black"/>
                </a:solidFill>
                <a:latin typeface="Times New Roman" panose="02020603050405020304" pitchFamily="18" charset="0"/>
                <a:cs typeface="Times New Roman" panose="02020603050405020304" pitchFamily="18" charset="0"/>
              </a:rPr>
              <a:t>đã</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lên</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bờ</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anh</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lấy</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một</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miếng</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kim</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loại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khắc</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lên</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đá</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Hôm</a:t>
            </a:r>
            <a:r>
              <a:rPr lang="en-US" altLang="en-US" sz="2400" b="1" dirty="0">
                <a:solidFill>
                  <a:prstClr val="black"/>
                </a:solidFill>
                <a:latin typeface="Times New Roman" panose="02020603050405020304" pitchFamily="18" charset="0"/>
                <a:cs typeface="Times New Roman" panose="02020603050405020304" pitchFamily="18" charset="0"/>
              </a:rPr>
              <a:t> nay </a:t>
            </a:r>
            <a:r>
              <a:rPr lang="en-US" altLang="en-US" sz="2400" b="1" dirty="0" err="1">
                <a:solidFill>
                  <a:prstClr val="black"/>
                </a:solidFill>
                <a:latin typeface="Times New Roman" panose="02020603050405020304" pitchFamily="18" charset="0"/>
                <a:cs typeface="Times New Roman" panose="02020603050405020304" pitchFamily="18" charset="0"/>
              </a:rPr>
              <a:t>người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bạn</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tốt</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nhất</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của</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tôi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đã</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cứu</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sống</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tôi</a:t>
            </a:r>
            <a:r>
              <a:rPr lang="en-US" altLang="en-US" sz="2400" b="1" dirty="0">
                <a:solidFill>
                  <a:prstClr val="black"/>
                </a:solidFill>
                <a:latin typeface="Times New Roman" panose="02020603050405020304" pitchFamily="18" charset="0"/>
                <a:cs typeface="Times New Roman" panose="02020603050405020304" pitchFamily="18" charset="0"/>
              </a:rPr>
              <a:t>”.</a:t>
            </a:r>
            <a:endParaRPr lang="en-US" altLang="en-US" sz="2400" dirty="0">
              <a:solidFill>
                <a:prstClr val="black"/>
              </a:solidFill>
              <a:latin typeface="Times New Roman" panose="02020603050405020304" pitchFamily="18" charset="0"/>
              <a:cs typeface="Times New Roman" panose="02020603050405020304" pitchFamily="18" charset="0"/>
            </a:endParaRPr>
          </a:p>
          <a:p>
            <a:pPr algn="just" eaLnBrk="0" fontAlgn="base" hangingPunct="0">
              <a:spcBef>
                <a:spcPct val="0"/>
              </a:spcBef>
              <a:spcAft>
                <a:spcPct val="0"/>
              </a:spcAft>
            </a:pP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Người</a:t>
            </a:r>
            <a:r>
              <a:rPr lang="en-US" altLang="en-US" sz="2400" b="1" dirty="0">
                <a:solidFill>
                  <a:prstClr val="black"/>
                </a:solidFill>
                <a:latin typeface="Times New Roman" panose="02020603050405020304" pitchFamily="18" charset="0"/>
                <a:cs typeface="Times New Roman" panose="02020603050405020304" pitchFamily="18" charset="0"/>
              </a:rPr>
              <a:t> kia </a:t>
            </a:r>
            <a:r>
              <a:rPr lang="en-US" altLang="en-US" sz="2400" b="1" dirty="0" err="1">
                <a:solidFill>
                  <a:prstClr val="black"/>
                </a:solidFill>
                <a:latin typeface="Times New Roman" panose="02020603050405020304" pitchFamily="18" charset="0"/>
                <a:cs typeface="Times New Roman" panose="02020603050405020304" pitchFamily="18" charset="0"/>
              </a:rPr>
              <a:t>hỏi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Tại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sao</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khi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tôi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xúc</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phạm</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anh</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anh</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viết</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lên</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cát</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còn</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bây</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giờ</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anh</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lại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khắc</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lên</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đá</a:t>
            </a:r>
            <a:r>
              <a:rPr lang="en-US" altLang="en-US" sz="2400" b="1" dirty="0">
                <a:solidFill>
                  <a:prstClr val="black"/>
                </a:solidFill>
                <a:latin typeface="Times New Roman" panose="02020603050405020304" pitchFamily="18" charset="0"/>
                <a:cs typeface="Times New Roman" panose="02020603050405020304" pitchFamily="18" charset="0"/>
              </a:rPr>
              <a:t>”?</a:t>
            </a:r>
            <a:endParaRPr lang="en-US" altLang="en-US" sz="2400" dirty="0">
              <a:solidFill>
                <a:prstClr val="black"/>
              </a:solidFill>
              <a:latin typeface="Times New Roman" panose="02020603050405020304" pitchFamily="18" charset="0"/>
              <a:cs typeface="Times New Roman" panose="02020603050405020304" pitchFamily="18" charset="0"/>
            </a:endParaRPr>
          </a:p>
          <a:p>
            <a:pPr algn="just" eaLnBrk="0" fontAlgn="base" hangingPunct="0">
              <a:spcBef>
                <a:spcPct val="0"/>
              </a:spcBef>
              <a:spcAft>
                <a:spcPct val="0"/>
              </a:spcAft>
            </a:pPr>
            <a:r>
              <a:rPr lang="en-US" altLang="en-US" sz="2400" b="1" dirty="0">
                <a:solidFill>
                  <a:prstClr val="black"/>
                </a:solidFill>
                <a:latin typeface="Times New Roman" panose="02020603050405020304" pitchFamily="18" charset="0"/>
                <a:cs typeface="Times New Roman" panose="02020603050405020304" pitchFamily="18" charset="0"/>
              </a:rPr>
              <a:t>        Anh ta </a:t>
            </a:r>
            <a:r>
              <a:rPr lang="en-US" altLang="en-US" sz="2400" b="1" dirty="0" err="1">
                <a:solidFill>
                  <a:prstClr val="black"/>
                </a:solidFill>
                <a:latin typeface="Times New Roman" panose="02020603050405020304" pitchFamily="18" charset="0"/>
                <a:cs typeface="Times New Roman" panose="02020603050405020304" pitchFamily="18" charset="0"/>
              </a:rPr>
              <a:t>trả</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err="1">
                <a:solidFill>
                  <a:prstClr val="black"/>
                </a:solidFill>
                <a:latin typeface="Times New Roman" panose="02020603050405020304" pitchFamily="18" charset="0"/>
                <a:cs typeface="Times New Roman" panose="02020603050405020304" pitchFamily="18" charset="0"/>
              </a:rPr>
              <a:t>lời</a:t>
            </a:r>
            <a:r>
              <a:rPr lang="en-US" altLang="en-US" sz="2400" b="1" dirty="0">
                <a:solidFill>
                  <a:prstClr val="black"/>
                </a:solidFill>
                <a:latin typeface="Times New Roman" panose="02020603050405020304" pitchFamily="18" charset="0"/>
                <a:cs typeface="Times New Roman" panose="02020603050405020304" pitchFamily="18" charset="0"/>
              </a:rPr>
              <a:t>: </a:t>
            </a:r>
            <a:r>
              <a:rPr lang="en-US" altLang="en-US" sz="2400" b="1" dirty="0">
                <a:solidFill>
                  <a:srgbClr val="FF0000"/>
                </a:solidFill>
                <a:latin typeface="Times New Roman" panose="02020603050405020304" pitchFamily="18" charset="0"/>
                <a:cs typeface="Times New Roman" panose="02020603050405020304" pitchFamily="18" charset="0"/>
              </a:rPr>
              <a:t>“</a:t>
            </a:r>
            <a:r>
              <a:rPr lang="en-US" altLang="en-US" sz="2400" b="1" dirty="0" err="1">
                <a:solidFill>
                  <a:srgbClr val="FF0000"/>
                </a:solidFill>
                <a:latin typeface="Times New Roman" panose="02020603050405020304" pitchFamily="18" charset="0"/>
                <a:cs typeface="Times New Roman" panose="02020603050405020304" pitchFamily="18" charset="0"/>
              </a:rPr>
              <a:t>Những</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điều</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viết</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lên</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cát</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sẽ</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mau</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chóng</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xoá</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nhoà</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theo</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thời</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gian</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nhưng</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không</a:t>
            </a:r>
            <a:r>
              <a:rPr lang="en-US" altLang="en-US" sz="2400" b="1" dirty="0">
                <a:solidFill>
                  <a:srgbClr val="FF0000"/>
                </a:solidFill>
                <a:latin typeface="Times New Roman" panose="02020603050405020304" pitchFamily="18" charset="0"/>
                <a:cs typeface="Times New Roman" panose="02020603050405020304" pitchFamily="18" charset="0"/>
              </a:rPr>
              <a:t> ai </a:t>
            </a:r>
            <a:r>
              <a:rPr lang="en-US" altLang="en-US" sz="2400" b="1" dirty="0" err="1">
                <a:solidFill>
                  <a:srgbClr val="FF0000"/>
                </a:solidFill>
                <a:latin typeface="Times New Roman" panose="02020603050405020304" pitchFamily="18" charset="0"/>
                <a:cs typeface="Times New Roman" panose="02020603050405020304" pitchFamily="18" charset="0"/>
              </a:rPr>
              <a:t>có</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thể</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xoá</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được</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những</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điều</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tốt</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đẹp</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đã</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được</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ghi</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tạc</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trên</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đá</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trong</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lòng</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người</a:t>
            </a:r>
            <a:r>
              <a:rPr lang="en-US" altLang="en-US" sz="2400" b="1" dirty="0">
                <a:solidFill>
                  <a:srgbClr val="FF0000"/>
                </a:solidFill>
                <a:latin typeface="Times New Roman" panose="02020603050405020304" pitchFamily="18" charset="0"/>
                <a:cs typeface="Times New Roman" panose="02020603050405020304" pitchFamily="18" charset="0"/>
              </a:rPr>
              <a:t>.”</a:t>
            </a:r>
          </a:p>
          <a:p>
            <a:pPr algn="just" eaLnBrk="0" fontAlgn="base" hangingPunct="0">
              <a:spcBef>
                <a:spcPct val="0"/>
              </a:spcBef>
              <a:spcAft>
                <a:spcPct val="0"/>
              </a:spcAft>
            </a:pP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Vậy</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mỗi</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chúng</a:t>
            </a:r>
            <a:r>
              <a:rPr lang="en-US" altLang="en-US" sz="2400" b="1" dirty="0">
                <a:solidFill>
                  <a:srgbClr val="FF0000"/>
                </a:solidFill>
                <a:latin typeface="Times New Roman" panose="02020603050405020304" pitchFamily="18" charset="0"/>
                <a:cs typeface="Times New Roman" panose="02020603050405020304" pitchFamily="18" charset="0"/>
              </a:rPr>
              <a:t> ta </a:t>
            </a:r>
            <a:r>
              <a:rPr lang="en-US" altLang="en-US" sz="2400" b="1" dirty="0" err="1">
                <a:solidFill>
                  <a:srgbClr val="FF0000"/>
                </a:solidFill>
                <a:latin typeface="Times New Roman" panose="02020603050405020304" pitchFamily="18" charset="0"/>
                <a:cs typeface="Times New Roman" panose="02020603050405020304" pitchFamily="18" charset="0"/>
              </a:rPr>
              <a:t>hãy</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học</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cách</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viết</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những</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nỗi</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đau</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buồn</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thù</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hận</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lên</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cát</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và</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khắc</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ghi</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những</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ân</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nghĩa</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lên</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đá</a:t>
            </a:r>
            <a:r>
              <a:rPr lang="en-US" altLang="en-US" sz="2400" b="1" dirty="0">
                <a:solidFill>
                  <a:srgbClr val="FF0000"/>
                </a:solidFill>
                <a:latin typeface="Times New Roman" panose="02020603050405020304" pitchFamily="18" charset="0"/>
                <a:cs typeface="Times New Roman" panose="02020603050405020304" pitchFamily="18" charset="0"/>
              </a:rPr>
              <a:t>.</a:t>
            </a:r>
            <a:endParaRPr lang="en-US" altLang="en-US" sz="2400" dirty="0">
              <a:solidFill>
                <a:srgbClr val="FF0000"/>
              </a:solidFill>
              <a:latin typeface="Times New Roman" panose="02020603050405020304" pitchFamily="18" charset="0"/>
              <a:cs typeface="Times New Roman" panose="02020603050405020304" pitchFamily="18" charset="0"/>
            </a:endParaRPr>
          </a:p>
        </p:txBody>
      </p:sp>
    </p:spTree>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316" name="Picture 4">
            <a:extLst>
              <a:ext uri="{FF2B5EF4-FFF2-40B4-BE49-F238E27FC236}">
                <a16:creationId xmlns="" xmlns:a16="http://schemas.microsoft.com/office/drawing/2014/main" id="{EE4BE47A-C68A-46C3-9512-988B3BCCC0A1}"/>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851647" y="1304365"/>
            <a:ext cx="5103290" cy="3989294"/>
          </a:xfrm>
          <a:prstGeom prst="rect">
            <a:avLst/>
          </a:prstGeom>
          <a:solidFill>
            <a:srgbClr val="FFFFFF">
              <a:shade val="85000"/>
            </a:srgbClr>
          </a:solidFill>
          <a:ln w="190500" cap="sq">
            <a:solidFill>
              <a:srgbClr val="FFFFFF"/>
            </a:solidFill>
            <a:miter lim="800000"/>
          </a:ln>
          <a:effectLst>
            <a:outerShdw blurRad="65000" dist="50800" dir="12900000" kx="195000" ky="145000" algn="tl" rotWithShape="0">
              <a:srgbClr val="000000">
                <a:alpha val="30000"/>
              </a:srgbClr>
            </a:outerShdw>
          </a:effectLst>
          <a:scene3d>
            <a:camera prst="orthographicFront">
              <a:rot lat="0" lon="0" rev="360000"/>
            </a:camera>
            <a:lightRig rig="twoPt" dir="t">
              <a:rot lat="0" lon="0" rev="7200000"/>
            </a:lightRig>
          </a:scene3d>
          <a:sp3d contourW="12700">
            <a:bevelT w="25400" h="19050"/>
            <a:contourClr>
              <a:srgbClr val="969696"/>
            </a:contourClr>
          </a:sp3d>
          <a:extLst/>
        </p:spPr>
      </p:pic>
      <p:pic>
        <p:nvPicPr>
          <p:cNvPr id="13318" name="Picture 6">
            <a:extLst>
              <a:ext uri="{FF2B5EF4-FFF2-40B4-BE49-F238E27FC236}">
                <a16:creationId xmlns="" xmlns:a16="http://schemas.microsoft.com/office/drawing/2014/main" id="{20F95B8C-B598-406D-8D1B-9A7CAE7BFAFF}"/>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6418729" y="1249448"/>
            <a:ext cx="5311588" cy="3989294"/>
          </a:xfrm>
          <a:prstGeom prst="rect">
            <a:avLst/>
          </a:prstGeom>
          <a:solidFill>
            <a:srgbClr val="FFFFFF">
              <a:shade val="85000"/>
            </a:srgbClr>
          </a:solidFill>
          <a:ln w="190500" cap="sq">
            <a:solidFill>
              <a:srgbClr val="FFFFFF"/>
            </a:solidFill>
            <a:miter lim="800000"/>
          </a:ln>
          <a:effectLst>
            <a:outerShdw blurRad="65000" dist="50800" dir="12900000" kx="195000" ky="145000" algn="tl" rotWithShape="0">
              <a:srgbClr val="000000">
                <a:alpha val="30000"/>
              </a:srgbClr>
            </a:outerShdw>
          </a:effectLst>
          <a:scene3d>
            <a:camera prst="orthographicFront">
              <a:rot lat="0" lon="0" rev="360000"/>
            </a:camera>
            <a:lightRig rig="twoPt" dir="t">
              <a:rot lat="0" lon="0" rev="7200000"/>
            </a:lightRig>
          </a:scene3d>
          <a:sp3d contourW="12700">
            <a:bevelT w="25400" h="19050"/>
            <a:contourClr>
              <a:srgbClr val="969696"/>
            </a:contourClr>
          </a:sp3d>
          <a:extLst/>
        </p:spPr>
      </p:pic>
      <p:sp>
        <p:nvSpPr>
          <p:cNvPr id="7" name="TextBox 6">
            <a:extLst>
              <a:ext uri="{FF2B5EF4-FFF2-40B4-BE49-F238E27FC236}">
                <a16:creationId xmlns="" xmlns:a16="http://schemas.microsoft.com/office/drawing/2014/main" id="{BA11ABB0-C4F7-4971-8D53-31A656189B45}"/>
              </a:ext>
            </a:extLst>
          </p:cNvPr>
          <p:cNvSpPr txBox="1">
            <a:spLocks noChangeArrowheads="1"/>
          </p:cNvSpPr>
          <p:nvPr/>
        </p:nvSpPr>
        <p:spPr bwMode="auto">
          <a:xfrm>
            <a:off x="955795" y="5522241"/>
            <a:ext cx="4894993" cy="830997"/>
          </a:xfrm>
          <a:prstGeom prst="rect">
            <a:avLst/>
          </a:prstGeom>
          <a:solidFill>
            <a:schemeClr val="accent4">
              <a:lumMod val="40000"/>
              <a:lumOff val="60000"/>
            </a:schemeClr>
          </a:solidFill>
          <a:ln>
            <a:noFill/>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txBody>
          <a:bodyPr wrap="square">
            <a:spAutoFit/>
          </a:bodyPr>
          <a:lstStyle>
            <a:lvl1pPr>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algn="ctr" eaLnBrk="0" fontAlgn="base" hangingPunct="0">
              <a:spcBef>
                <a:spcPct val="0"/>
              </a:spcBef>
              <a:spcAft>
                <a:spcPct val="0"/>
              </a:spcAft>
            </a:pPr>
            <a:r>
              <a:rPr lang="en-US" altLang="en-US" sz="2400" b="1" dirty="0" err="1">
                <a:solidFill>
                  <a:srgbClr val="FF0000"/>
                </a:solidFill>
                <a:latin typeface="Times New Roman" panose="02020603050405020304" pitchFamily="18" charset="0"/>
                <a:cs typeface="Times New Roman" panose="02020603050405020304" pitchFamily="18" charset="0"/>
              </a:rPr>
              <a:t>Thái</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độ</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thờ</a:t>
            </a:r>
            <a:r>
              <a:rPr lang="en-US" altLang="en-US" sz="2400" b="1" dirty="0">
                <a:solidFill>
                  <a:srgbClr val="FF0000"/>
                </a:solidFill>
                <a:latin typeface="Times New Roman" panose="02020603050405020304" pitchFamily="18" charset="0"/>
                <a:cs typeface="Times New Roman" panose="02020603050405020304" pitchFamily="18" charset="0"/>
              </a:rPr>
              <a:t> ơ, </a:t>
            </a:r>
            <a:r>
              <a:rPr lang="en-US" altLang="en-US" sz="2400" b="1" dirty="0" err="1">
                <a:solidFill>
                  <a:srgbClr val="FF0000"/>
                </a:solidFill>
                <a:latin typeface="Times New Roman" panose="02020603050405020304" pitchFamily="18" charset="0"/>
                <a:cs typeface="Times New Roman" panose="02020603050405020304" pitchFamily="18" charset="0"/>
              </a:rPr>
              <a:t>vô</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cảm</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trước</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sự</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nguy</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hiểm</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của</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người</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khác</a:t>
            </a:r>
            <a:endParaRPr lang="en-US" altLang="en-US" sz="2400" b="1" dirty="0">
              <a:solidFill>
                <a:srgbClr val="FF0000"/>
              </a:solidFill>
              <a:latin typeface="Times New Roman" panose="02020603050405020304" pitchFamily="18" charset="0"/>
              <a:cs typeface="Times New Roman" panose="02020603050405020304" pitchFamily="18" charset="0"/>
            </a:endParaRPr>
          </a:p>
        </p:txBody>
      </p:sp>
      <p:sp>
        <p:nvSpPr>
          <p:cNvPr id="19463" name="TextBox 8">
            <a:extLst>
              <a:ext uri="{FF2B5EF4-FFF2-40B4-BE49-F238E27FC236}">
                <a16:creationId xmlns="" xmlns:a16="http://schemas.microsoft.com/office/drawing/2014/main" id="{4E808DE7-62E7-40F4-A48B-80AC2818FFBD}"/>
              </a:ext>
            </a:extLst>
          </p:cNvPr>
          <p:cNvSpPr txBox="1">
            <a:spLocks noChangeArrowheads="1"/>
          </p:cNvSpPr>
          <p:nvPr/>
        </p:nvSpPr>
        <p:spPr bwMode="auto">
          <a:xfrm>
            <a:off x="4764741" y="5293659"/>
            <a:ext cx="3581400"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eaLnBrk="0" fontAlgn="base" hangingPunct="0">
              <a:spcBef>
                <a:spcPct val="0"/>
              </a:spcBef>
              <a:spcAft>
                <a:spcPct val="0"/>
              </a:spcAft>
            </a:pPr>
            <a:endParaRPr lang="en-US" altLang="en-US" sz="2400">
              <a:solidFill>
                <a:prstClr val="black"/>
              </a:solidFill>
              <a:latin typeface="Times New Roman" panose="02020603050405020304" pitchFamily="18" charset="0"/>
              <a:cs typeface="Times New Roman" panose="02020603050405020304" pitchFamily="18" charset="0"/>
            </a:endParaRPr>
          </a:p>
        </p:txBody>
      </p:sp>
      <p:sp>
        <p:nvSpPr>
          <p:cNvPr id="10" name="TextBox 9">
            <a:extLst>
              <a:ext uri="{FF2B5EF4-FFF2-40B4-BE49-F238E27FC236}">
                <a16:creationId xmlns="" xmlns:a16="http://schemas.microsoft.com/office/drawing/2014/main" id="{07B298CD-18B4-41A8-B524-4CCF5D3B921D}"/>
              </a:ext>
            </a:extLst>
          </p:cNvPr>
          <p:cNvSpPr txBox="1">
            <a:spLocks noChangeArrowheads="1"/>
          </p:cNvSpPr>
          <p:nvPr/>
        </p:nvSpPr>
        <p:spPr bwMode="auto">
          <a:xfrm>
            <a:off x="6456960" y="5548045"/>
            <a:ext cx="5273357" cy="830997"/>
          </a:xfrm>
          <a:prstGeom prst="rect">
            <a:avLst/>
          </a:prstGeom>
          <a:solidFill>
            <a:schemeClr val="accent1">
              <a:lumMod val="40000"/>
              <a:lumOff val="60000"/>
            </a:schemeClr>
          </a:solidFill>
          <a:ln>
            <a:noFill/>
          </a:ln>
          <a:effectLst>
            <a:outerShdw blurRad="149987" dist="250190" dir="8460000" algn="ctr">
              <a:srgbClr val="000000">
                <a:alpha val="28000"/>
              </a:srgbClr>
            </a:outerShdw>
          </a:effectLst>
          <a:scene3d>
            <a:camera prst="orthographicFront">
              <a:rot lat="0" lon="0" rev="0"/>
            </a:camera>
            <a:lightRig rig="contrasting" dir="t">
              <a:rot lat="0" lon="0" rev="1500000"/>
            </a:lightRig>
          </a:scene3d>
          <a:sp3d prstMaterial="metal">
            <a:bevelT w="88900" h="88900"/>
          </a:sp3d>
        </p:spPr>
        <p:txBody>
          <a:bodyPr wrap="square">
            <a:spAutoFit/>
          </a:bodyPr>
          <a:lstStyle>
            <a:lvl1pPr>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algn="ctr" eaLnBrk="0" fontAlgn="base" hangingPunct="0">
              <a:spcBef>
                <a:spcPct val="0"/>
              </a:spcBef>
              <a:spcAft>
                <a:spcPct val="0"/>
              </a:spcAft>
            </a:pPr>
            <a:r>
              <a:rPr lang="en-US" altLang="en-US" sz="2400" b="1" dirty="0" err="1">
                <a:solidFill>
                  <a:srgbClr val="FF0000"/>
                </a:solidFill>
                <a:latin typeface="Times New Roman" panose="02020603050405020304" pitchFamily="18" charset="0"/>
                <a:cs typeface="Times New Roman" panose="02020603050405020304" pitchFamily="18" charset="0"/>
              </a:rPr>
              <a:t>Vấn</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đề</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đạo</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đức</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của</a:t>
            </a:r>
            <a:r>
              <a:rPr lang="en-US" altLang="en-US" sz="2400" b="1" dirty="0">
                <a:solidFill>
                  <a:srgbClr val="FF0000"/>
                </a:solidFill>
                <a:latin typeface="Times New Roman" panose="02020603050405020304" pitchFamily="18" charset="0"/>
                <a:cs typeface="Times New Roman" panose="02020603050405020304" pitchFamily="18" charset="0"/>
              </a:rPr>
              <a:t> con </a:t>
            </a:r>
            <a:r>
              <a:rPr lang="en-US" altLang="en-US" sz="2400" b="1" dirty="0" err="1">
                <a:solidFill>
                  <a:srgbClr val="FF0000"/>
                </a:solidFill>
                <a:latin typeface="Times New Roman" panose="02020603050405020304" pitchFamily="18" charset="0"/>
                <a:cs typeface="Times New Roman" panose="02020603050405020304" pitchFamily="18" charset="0"/>
              </a:rPr>
              <a:t>người</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bị</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xuống</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cấp</a:t>
            </a:r>
            <a:r>
              <a:rPr lang="en-US" altLang="en-US" sz="2400" b="1" dirty="0">
                <a:solidFill>
                  <a:srgbClr val="FF0000"/>
                </a:solidFill>
                <a:latin typeface="Times New Roman" panose="02020603050405020304" pitchFamily="18" charset="0"/>
                <a:cs typeface="Times New Roman" panose="02020603050405020304" pitchFamily="18" charset="0"/>
              </a:rPr>
              <a:t>.</a:t>
            </a:r>
          </a:p>
        </p:txBody>
      </p:sp>
      <p:sp>
        <p:nvSpPr>
          <p:cNvPr id="12" name="TextBox 11">
            <a:extLst>
              <a:ext uri="{FF2B5EF4-FFF2-40B4-BE49-F238E27FC236}">
                <a16:creationId xmlns="" xmlns:a16="http://schemas.microsoft.com/office/drawing/2014/main" id="{90E00C89-51D0-4048-AFC4-6CF005E230EA}"/>
              </a:ext>
            </a:extLst>
          </p:cNvPr>
          <p:cNvSpPr txBox="1">
            <a:spLocks noChangeArrowheads="1"/>
          </p:cNvSpPr>
          <p:nvPr/>
        </p:nvSpPr>
        <p:spPr bwMode="auto">
          <a:xfrm>
            <a:off x="726141" y="264460"/>
            <a:ext cx="1056938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algn="just" eaLnBrk="0" fontAlgn="base" hangingPunct="0">
              <a:spcBef>
                <a:spcPct val="0"/>
              </a:spcBef>
              <a:spcAft>
                <a:spcPct val="0"/>
              </a:spcAft>
            </a:pPr>
            <a:r>
              <a:rPr lang="en-US" altLang="en-US" sz="2400" b="1" dirty="0" err="1">
                <a:solidFill>
                  <a:srgbClr val="FF0000"/>
                </a:solidFill>
                <a:latin typeface="Times New Roman" panose="02020603050405020304" pitchFamily="18" charset="0"/>
                <a:cs typeface="Times New Roman" panose="02020603050405020304" pitchFamily="18" charset="0"/>
              </a:rPr>
              <a:t>Em</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hãy</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xác</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định</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vấn</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đề</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mà</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người</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họa</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sĩ</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muốn</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đề</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cập</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trong</a:t>
            </a:r>
            <a:r>
              <a:rPr lang="en-US" altLang="en-US" sz="2400" b="1" dirty="0">
                <a:solidFill>
                  <a:srgbClr val="FF0000"/>
                </a:solidFill>
                <a:latin typeface="Times New Roman" panose="02020603050405020304" pitchFamily="18" charset="0"/>
                <a:cs typeface="Times New Roman" panose="02020603050405020304" pitchFamily="18" charset="0"/>
              </a:rPr>
              <a:t> 2 </a:t>
            </a:r>
            <a:r>
              <a:rPr lang="en-US" altLang="en-US" sz="2400" b="1" dirty="0" err="1">
                <a:solidFill>
                  <a:srgbClr val="FF0000"/>
                </a:solidFill>
                <a:latin typeface="Times New Roman" panose="02020603050405020304" pitchFamily="18" charset="0"/>
                <a:cs typeface="Times New Roman" panose="02020603050405020304" pitchFamily="18" charset="0"/>
              </a:rPr>
              <a:t>bức</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tranh</a:t>
            </a:r>
            <a:r>
              <a:rPr lang="en-US" altLang="en-US" sz="2400" b="1" dirty="0">
                <a:solidFill>
                  <a:srgbClr val="FF0000"/>
                </a:solidFill>
                <a:latin typeface="Times New Roman" panose="02020603050405020304" pitchFamily="18" charset="0"/>
                <a:cs typeface="Times New Roman" panose="02020603050405020304" pitchFamily="18" charset="0"/>
              </a:rPr>
              <a:t>.</a:t>
            </a:r>
          </a:p>
        </p:txBody>
      </p:sp>
      <p:sp>
        <p:nvSpPr>
          <p:cNvPr id="2" name="TextBox 1">
            <a:extLst>
              <a:ext uri="{FF2B5EF4-FFF2-40B4-BE49-F238E27FC236}">
                <a16:creationId xmlns="" xmlns:a16="http://schemas.microsoft.com/office/drawing/2014/main" id="{B1E9F40D-C2CC-4B33-9232-EF97286D4F8A}"/>
              </a:ext>
            </a:extLst>
          </p:cNvPr>
          <p:cNvSpPr txBox="1">
            <a:spLocks noChangeArrowheads="1"/>
          </p:cNvSpPr>
          <p:nvPr/>
        </p:nvSpPr>
        <p:spPr bwMode="auto">
          <a:xfrm>
            <a:off x="802341" y="4912659"/>
            <a:ext cx="457200"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eaLnBrk="0" fontAlgn="base" hangingPunct="0">
              <a:spcBef>
                <a:spcPct val="0"/>
              </a:spcBef>
              <a:spcAft>
                <a:spcPct val="0"/>
              </a:spcAft>
            </a:pPr>
            <a:r>
              <a:rPr lang="en-US" altLang="en-US" sz="2400">
                <a:solidFill>
                  <a:prstClr val="black"/>
                </a:solidFill>
                <a:latin typeface="Times New Roman" panose="02020603050405020304" pitchFamily="18" charset="0"/>
                <a:cs typeface="Times New Roman" panose="02020603050405020304" pitchFamily="18" charset="0"/>
              </a:rPr>
              <a:t>1</a:t>
            </a:r>
          </a:p>
        </p:txBody>
      </p:sp>
      <p:sp>
        <p:nvSpPr>
          <p:cNvPr id="3" name="TextBox 2">
            <a:extLst>
              <a:ext uri="{FF2B5EF4-FFF2-40B4-BE49-F238E27FC236}">
                <a16:creationId xmlns="" xmlns:a16="http://schemas.microsoft.com/office/drawing/2014/main" id="{F7B398D7-7E0D-437D-BD0A-EABBA52B38A0}"/>
              </a:ext>
            </a:extLst>
          </p:cNvPr>
          <p:cNvSpPr txBox="1">
            <a:spLocks noChangeArrowheads="1"/>
          </p:cNvSpPr>
          <p:nvPr/>
        </p:nvSpPr>
        <p:spPr bwMode="auto">
          <a:xfrm>
            <a:off x="8117541" y="4912659"/>
            <a:ext cx="457200"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eaLnBrk="0" fontAlgn="base" hangingPunct="0">
              <a:spcBef>
                <a:spcPct val="0"/>
              </a:spcBef>
              <a:spcAft>
                <a:spcPct val="0"/>
              </a:spcAft>
            </a:pPr>
            <a:r>
              <a:rPr lang="en-US" altLang="en-US" sz="2400">
                <a:solidFill>
                  <a:prstClr val="black"/>
                </a:solidFill>
                <a:latin typeface="Times New Roman" panose="02020603050405020304" pitchFamily="18" charset="0"/>
                <a:cs typeface="Times New Roman" panose="02020603050405020304" pitchFamily="18" charset="0"/>
              </a:rPr>
              <a:t>2</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12"/>
                                        </p:tgtEl>
                                        <p:attrNameLst>
                                          <p:attrName>style.visibility</p:attrName>
                                        </p:attrNameLst>
                                      </p:cBhvr>
                                      <p:to>
                                        <p:strVal val="visible"/>
                                      </p:to>
                                    </p:set>
                                    <p:animEffect transition="in" filter="blinds(horizontal)">
                                      <p:cBhvr>
                                        <p:cTn id="7" dur="500"/>
                                        <p:tgtEl>
                                          <p:spTgt spid="12"/>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22" presetClass="entr" presetSubtype="1" fill="hold" grpId="0" nodeType="clickEffect">
                                  <p:stCondLst>
                                    <p:cond delay="0"/>
                                  </p:stCondLst>
                                  <p:childTnLst>
                                    <p:set>
                                      <p:cBhvr>
                                        <p:cTn id="11" dur="1" fill="hold">
                                          <p:stCondLst>
                                            <p:cond delay="0"/>
                                          </p:stCondLst>
                                        </p:cTn>
                                        <p:tgtEl>
                                          <p:spTgt spid="2"/>
                                        </p:tgtEl>
                                        <p:attrNameLst>
                                          <p:attrName>style.visibility</p:attrName>
                                        </p:attrNameLst>
                                      </p:cBhvr>
                                      <p:to>
                                        <p:strVal val="visible"/>
                                      </p:to>
                                    </p:set>
                                    <p:animEffect transition="in" filter="wipe(up)">
                                      <p:cBhvr>
                                        <p:cTn id="12" dur="500"/>
                                        <p:tgtEl>
                                          <p:spTgt spid="2"/>
                                        </p:tgtEl>
                                      </p:cBhvr>
                                    </p:animEffect>
                                  </p:childTnLst>
                                </p:cTn>
                              </p:par>
                              <p:par>
                                <p:cTn id="13" presetID="22" presetClass="entr" presetSubtype="1" fill="hold" nodeType="withEffect">
                                  <p:stCondLst>
                                    <p:cond delay="0"/>
                                  </p:stCondLst>
                                  <p:childTnLst>
                                    <p:set>
                                      <p:cBhvr>
                                        <p:cTn id="14" dur="1" fill="hold">
                                          <p:stCondLst>
                                            <p:cond delay="0"/>
                                          </p:stCondLst>
                                        </p:cTn>
                                        <p:tgtEl>
                                          <p:spTgt spid="13316"/>
                                        </p:tgtEl>
                                        <p:attrNameLst>
                                          <p:attrName>style.visibility</p:attrName>
                                        </p:attrNameLst>
                                      </p:cBhvr>
                                      <p:to>
                                        <p:strVal val="visible"/>
                                      </p:to>
                                    </p:set>
                                    <p:animEffect transition="in" filter="wipe(up)">
                                      <p:cBhvr>
                                        <p:cTn id="15" dur="500"/>
                                        <p:tgtEl>
                                          <p:spTgt spid="13316"/>
                                        </p:tgtEl>
                                      </p:cBhvr>
                                    </p:animEffect>
                                  </p:childTnLst>
                                </p:cTn>
                              </p:par>
                            </p:childTnLst>
                          </p:cTn>
                        </p:par>
                      </p:childTnLst>
                    </p:cTn>
                  </p:par>
                  <p:par>
                    <p:cTn id="16" fill="hold" nodeType="clickPar">
                      <p:stCondLst>
                        <p:cond delay="indefinite"/>
                      </p:stCondLst>
                      <p:childTnLst>
                        <p:par>
                          <p:cTn id="17" fill="hold" nodeType="withGroup">
                            <p:stCondLst>
                              <p:cond delay="0"/>
                            </p:stCondLst>
                            <p:childTnLst>
                              <p:par>
                                <p:cTn id="18" presetID="22" presetClass="entr" presetSubtype="8" fill="hold" grpId="0" nodeType="clickEffect">
                                  <p:stCondLst>
                                    <p:cond delay="0"/>
                                  </p:stCondLst>
                                  <p:childTnLst>
                                    <p:set>
                                      <p:cBhvr>
                                        <p:cTn id="19" dur="1" fill="hold">
                                          <p:stCondLst>
                                            <p:cond delay="0"/>
                                          </p:stCondLst>
                                        </p:cTn>
                                        <p:tgtEl>
                                          <p:spTgt spid="3"/>
                                        </p:tgtEl>
                                        <p:attrNameLst>
                                          <p:attrName>style.visibility</p:attrName>
                                        </p:attrNameLst>
                                      </p:cBhvr>
                                      <p:to>
                                        <p:strVal val="visible"/>
                                      </p:to>
                                    </p:set>
                                    <p:animEffect transition="in" filter="wipe(left)">
                                      <p:cBhvr>
                                        <p:cTn id="20" dur="500"/>
                                        <p:tgtEl>
                                          <p:spTgt spid="3"/>
                                        </p:tgtEl>
                                      </p:cBhvr>
                                    </p:animEffect>
                                  </p:childTnLst>
                                </p:cTn>
                              </p:par>
                              <p:par>
                                <p:cTn id="21" presetID="22" presetClass="entr" presetSubtype="8" fill="hold" nodeType="withEffect">
                                  <p:stCondLst>
                                    <p:cond delay="0"/>
                                  </p:stCondLst>
                                  <p:childTnLst>
                                    <p:set>
                                      <p:cBhvr>
                                        <p:cTn id="22" dur="1" fill="hold">
                                          <p:stCondLst>
                                            <p:cond delay="0"/>
                                          </p:stCondLst>
                                        </p:cTn>
                                        <p:tgtEl>
                                          <p:spTgt spid="13318"/>
                                        </p:tgtEl>
                                        <p:attrNameLst>
                                          <p:attrName>style.visibility</p:attrName>
                                        </p:attrNameLst>
                                      </p:cBhvr>
                                      <p:to>
                                        <p:strVal val="visible"/>
                                      </p:to>
                                    </p:set>
                                    <p:animEffect transition="in" filter="wipe(left)">
                                      <p:cBhvr>
                                        <p:cTn id="23" dur="500"/>
                                        <p:tgtEl>
                                          <p:spTgt spid="13318"/>
                                        </p:tgtEl>
                                      </p:cBhvr>
                                    </p:animEffect>
                                  </p:childTnLst>
                                </p:cTn>
                              </p:par>
                            </p:childTnLst>
                          </p:cTn>
                        </p:par>
                      </p:childTnLst>
                    </p:cTn>
                  </p:par>
                  <p:par>
                    <p:cTn id="24" fill="hold" nodeType="clickPar">
                      <p:stCondLst>
                        <p:cond delay="indefinite"/>
                      </p:stCondLst>
                      <p:childTnLst>
                        <p:par>
                          <p:cTn id="25" fill="hold" nodeType="withGroup">
                            <p:stCondLst>
                              <p:cond delay="0"/>
                            </p:stCondLst>
                            <p:childTnLst>
                              <p:par>
                                <p:cTn id="26" presetID="3" presetClass="entr" presetSubtype="10" fill="hold" grpId="0" nodeType="clickEffect">
                                  <p:stCondLst>
                                    <p:cond delay="0"/>
                                  </p:stCondLst>
                                  <p:childTnLst>
                                    <p:set>
                                      <p:cBhvr>
                                        <p:cTn id="27" dur="1" fill="hold">
                                          <p:stCondLst>
                                            <p:cond delay="0"/>
                                          </p:stCondLst>
                                        </p:cTn>
                                        <p:tgtEl>
                                          <p:spTgt spid="7"/>
                                        </p:tgtEl>
                                        <p:attrNameLst>
                                          <p:attrName>style.visibility</p:attrName>
                                        </p:attrNameLst>
                                      </p:cBhvr>
                                      <p:to>
                                        <p:strVal val="visible"/>
                                      </p:to>
                                    </p:set>
                                    <p:animEffect transition="in" filter="blinds(horizontal)">
                                      <p:cBhvr>
                                        <p:cTn id="28" dur="500"/>
                                        <p:tgtEl>
                                          <p:spTgt spid="7"/>
                                        </p:tgtEl>
                                      </p:cBhvr>
                                    </p:animEffect>
                                  </p:childTnLst>
                                </p:cTn>
                              </p:par>
                            </p:childTnLst>
                          </p:cTn>
                        </p:par>
                      </p:childTnLst>
                    </p:cTn>
                  </p:par>
                  <p:par>
                    <p:cTn id="29" fill="hold" nodeType="clickPar">
                      <p:stCondLst>
                        <p:cond delay="indefinite"/>
                      </p:stCondLst>
                      <p:childTnLst>
                        <p:par>
                          <p:cTn id="30" fill="hold" nodeType="withGroup">
                            <p:stCondLst>
                              <p:cond delay="0"/>
                            </p:stCondLst>
                            <p:childTnLst>
                              <p:par>
                                <p:cTn id="31" presetID="3" presetClass="entr" presetSubtype="10" fill="hold" grpId="0" nodeType="clickEffect">
                                  <p:stCondLst>
                                    <p:cond delay="0"/>
                                  </p:stCondLst>
                                  <p:childTnLst>
                                    <p:set>
                                      <p:cBhvr>
                                        <p:cTn id="32" dur="1" fill="hold">
                                          <p:stCondLst>
                                            <p:cond delay="0"/>
                                          </p:stCondLst>
                                        </p:cTn>
                                        <p:tgtEl>
                                          <p:spTgt spid="10"/>
                                        </p:tgtEl>
                                        <p:attrNameLst>
                                          <p:attrName>style.visibility</p:attrName>
                                        </p:attrNameLst>
                                      </p:cBhvr>
                                      <p:to>
                                        <p:strVal val="visible"/>
                                      </p:to>
                                    </p:set>
                                    <p:animEffect transition="in" filter="blinds(horizontal)">
                                      <p:cBhvr>
                                        <p:cTn id="33"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10" grpId="0" animBg="1"/>
      <p:bldP spid="12" grpId="0"/>
      <p:bldP spid="2" grpId="0"/>
      <p:bldP spid="3" grpId="0"/>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25" descr="s2">
            <a:extLst>
              <a:ext uri="{FF2B5EF4-FFF2-40B4-BE49-F238E27FC236}">
                <a16:creationId xmlns="" xmlns:a16="http://schemas.microsoft.com/office/drawing/2014/main" id="{392D4699-B09A-455D-AF58-868627CC5A19}"/>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703293" y="2317377"/>
            <a:ext cx="7709647" cy="3612776"/>
          </a:xfrm>
          <a:prstGeom prst="snip2DiagRect">
            <a:avLst/>
          </a:prstGeom>
          <a:solidFill>
            <a:srgbClr val="FFFFFF">
              <a:shade val="85000"/>
            </a:srgbClr>
          </a:solidFill>
          <a:ln w="88900" cap="sq">
            <a:solidFill>
              <a:srgbClr val="FFFFFF"/>
            </a:solidFill>
            <a:miter lim="800000"/>
          </a:ln>
          <a:effectLst>
            <a:outerShdw blurRad="88900" algn="tl" rotWithShape="0">
              <a:srgbClr val="000000">
                <a:alpha val="45000"/>
              </a:srgbClr>
            </a:outerShdw>
          </a:effectLst>
          <a:scene3d>
            <a:camera prst="orthographicFront"/>
            <a:lightRig rig="twoPt" dir="t">
              <a:rot lat="0" lon="0" rev="7200000"/>
            </a:lightRig>
          </a:scene3d>
          <a:sp3d>
            <a:bevelT w="25400" h="19050"/>
            <a:contourClr>
              <a:srgbClr val="FFFFFF"/>
            </a:contourClr>
          </a:sp3d>
          <a:extLst/>
        </p:spPr>
      </p:pic>
      <p:sp>
        <p:nvSpPr>
          <p:cNvPr id="5" name="Rectangle 2">
            <a:extLst>
              <a:ext uri="{FF2B5EF4-FFF2-40B4-BE49-F238E27FC236}">
                <a16:creationId xmlns="" xmlns:a16="http://schemas.microsoft.com/office/drawing/2014/main" id="{1CBFE90B-169D-4A3B-9EA1-BFFFD13642E3}"/>
              </a:ext>
            </a:extLst>
          </p:cNvPr>
          <p:cNvSpPr>
            <a:spLocks noChangeArrowheads="1"/>
          </p:cNvSpPr>
          <p:nvPr/>
        </p:nvSpPr>
        <p:spPr bwMode="auto">
          <a:xfrm>
            <a:off x="457199" y="381000"/>
            <a:ext cx="11107271" cy="120032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a:solidFill>
                  <a:schemeClr val="tx1"/>
                </a:solidFill>
                <a:latin typeface="Arial Black" panose="020B0A04020102020204" pitchFamily="34" charset="0"/>
              </a:defRPr>
            </a:lvl1pPr>
            <a:lvl2pPr marL="742950" indent="-285750">
              <a:defRPr>
                <a:solidFill>
                  <a:schemeClr val="tx1"/>
                </a:solidFill>
                <a:latin typeface="Arial Black" panose="020B0A04020102020204" pitchFamily="34" charset="0"/>
              </a:defRPr>
            </a:lvl2pPr>
            <a:lvl3pPr marL="1143000" indent="-228600">
              <a:defRPr>
                <a:solidFill>
                  <a:schemeClr val="tx1"/>
                </a:solidFill>
                <a:latin typeface="Arial Black" panose="020B0A04020102020204" pitchFamily="34" charset="0"/>
              </a:defRPr>
            </a:lvl3pPr>
            <a:lvl4pPr marL="1600200" indent="-228600">
              <a:defRPr>
                <a:solidFill>
                  <a:schemeClr val="tx1"/>
                </a:solidFill>
                <a:latin typeface="Arial Black" panose="020B0A04020102020204" pitchFamily="34" charset="0"/>
              </a:defRPr>
            </a:lvl4pPr>
            <a:lvl5pPr marL="2057400" indent="-228600">
              <a:defRPr>
                <a:solidFill>
                  <a:schemeClr val="tx1"/>
                </a:solidFill>
                <a:latin typeface="Arial Black" panose="020B0A04020102020204" pitchFamily="34" charset="0"/>
              </a:defRPr>
            </a:lvl5pPr>
            <a:lvl6pPr marL="2514600" indent="-228600" eaLnBrk="0" fontAlgn="base" hangingPunct="0">
              <a:spcBef>
                <a:spcPct val="0"/>
              </a:spcBef>
              <a:spcAft>
                <a:spcPct val="0"/>
              </a:spcAft>
              <a:defRPr>
                <a:solidFill>
                  <a:schemeClr val="tx1"/>
                </a:solidFill>
                <a:latin typeface="Arial Black" panose="020B0A04020102020204" pitchFamily="34" charset="0"/>
              </a:defRPr>
            </a:lvl6pPr>
            <a:lvl7pPr marL="2971800" indent="-228600" eaLnBrk="0" fontAlgn="base" hangingPunct="0">
              <a:spcBef>
                <a:spcPct val="0"/>
              </a:spcBef>
              <a:spcAft>
                <a:spcPct val="0"/>
              </a:spcAft>
              <a:defRPr>
                <a:solidFill>
                  <a:schemeClr val="tx1"/>
                </a:solidFill>
                <a:latin typeface="Arial Black" panose="020B0A04020102020204" pitchFamily="34" charset="0"/>
              </a:defRPr>
            </a:lvl7pPr>
            <a:lvl8pPr marL="3429000" indent="-228600" eaLnBrk="0" fontAlgn="base" hangingPunct="0">
              <a:spcBef>
                <a:spcPct val="0"/>
              </a:spcBef>
              <a:spcAft>
                <a:spcPct val="0"/>
              </a:spcAft>
              <a:defRPr>
                <a:solidFill>
                  <a:schemeClr val="tx1"/>
                </a:solidFill>
                <a:latin typeface="Arial Black" panose="020B0A04020102020204" pitchFamily="34" charset="0"/>
              </a:defRPr>
            </a:lvl8pPr>
            <a:lvl9pPr marL="3886200" indent="-228600" eaLnBrk="0" fontAlgn="base" hangingPunct="0">
              <a:spcBef>
                <a:spcPct val="0"/>
              </a:spcBef>
              <a:spcAft>
                <a:spcPct val="0"/>
              </a:spcAft>
              <a:defRPr>
                <a:solidFill>
                  <a:schemeClr val="tx1"/>
                </a:solidFill>
                <a:latin typeface="Arial Black" panose="020B0A04020102020204" pitchFamily="34" charset="0"/>
              </a:defRPr>
            </a:lvl9pPr>
          </a:lstStyle>
          <a:p>
            <a:pPr algn="just" eaLnBrk="0" fontAlgn="base" hangingPunct="0">
              <a:spcBef>
                <a:spcPct val="0"/>
              </a:spcBef>
              <a:spcAft>
                <a:spcPct val="0"/>
              </a:spcAft>
            </a:pPr>
            <a:r>
              <a:rPr lang="en-US" altLang="en-US" sz="2400" b="1" dirty="0" err="1">
                <a:solidFill>
                  <a:srgbClr val="FF0000"/>
                </a:solidFill>
                <a:latin typeface="Times New Roman" panose="02020603050405020304" pitchFamily="18" charset="0"/>
                <a:cs typeface="Times New Roman" panose="02020603050405020304" pitchFamily="18" charset="0"/>
              </a:rPr>
              <a:t>Bài</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tập</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Viết</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một</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đoạn</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văn</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ngắn</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khoảng</a:t>
            </a:r>
            <a:r>
              <a:rPr lang="en-US" altLang="en-US" sz="2400" b="1" dirty="0">
                <a:solidFill>
                  <a:srgbClr val="FF0000"/>
                </a:solidFill>
                <a:latin typeface="Times New Roman" panose="02020603050405020304" pitchFamily="18" charset="0"/>
                <a:cs typeface="Times New Roman" panose="02020603050405020304" pitchFamily="18" charset="0"/>
              </a:rPr>
              <a:t> 7- 10 </a:t>
            </a:r>
            <a:r>
              <a:rPr lang="en-US" altLang="en-US" sz="2400" b="1" dirty="0" err="1">
                <a:solidFill>
                  <a:srgbClr val="FF0000"/>
                </a:solidFill>
                <a:latin typeface="Times New Roman" panose="02020603050405020304" pitchFamily="18" charset="0"/>
                <a:cs typeface="Times New Roman" panose="02020603050405020304" pitchFamily="18" charset="0"/>
              </a:rPr>
              <a:t>dòng</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kể</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về</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những</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lời</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dạy</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bảo</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ân</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cần</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của</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người</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bà</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trong</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đó</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có</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sử</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dụng</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yếu</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tố</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nghị</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luận</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Hãy</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gạch</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chân</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dưới</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những</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câu</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văn</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có</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yếu</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tố</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nghị</a:t>
            </a:r>
            <a:r>
              <a:rPr lang="en-US" altLang="en-US" sz="2400" b="1" dirty="0">
                <a:solidFill>
                  <a:srgbClr val="FF0000"/>
                </a:solidFill>
                <a:latin typeface="Times New Roman" panose="02020603050405020304" pitchFamily="18" charset="0"/>
                <a:cs typeface="Times New Roman" panose="02020603050405020304" pitchFamily="18" charset="0"/>
              </a:rPr>
              <a:t> </a:t>
            </a:r>
            <a:r>
              <a:rPr lang="en-US" altLang="en-US" sz="2400" b="1" dirty="0" err="1">
                <a:solidFill>
                  <a:srgbClr val="FF0000"/>
                </a:solidFill>
                <a:latin typeface="Times New Roman" panose="02020603050405020304" pitchFamily="18" charset="0"/>
                <a:cs typeface="Times New Roman" panose="02020603050405020304" pitchFamily="18" charset="0"/>
              </a:rPr>
              <a:t>luận</a:t>
            </a:r>
            <a:r>
              <a:rPr lang="en-US" altLang="en-US" sz="2400" b="1" dirty="0">
                <a:solidFill>
                  <a:srgbClr val="FF0000"/>
                </a:solidFill>
                <a:latin typeface="Times New Roman" panose="02020603050405020304" pitchFamily="18" charset="0"/>
                <a:cs typeface="Times New Roman" panose="02020603050405020304" pitchFamily="18" charset="0"/>
              </a:rPr>
              <a:t>.</a:t>
            </a:r>
            <a:endParaRPr lang="en-US" altLang="en-US" sz="2400" dirty="0">
              <a:solidFill>
                <a:srgbClr val="FF000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47309906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8"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 calcmode="lin" valueType="num">
                                      <p:cBhvr additive="base">
                                        <p:cTn id="7" dur="500" fill="hold"/>
                                        <p:tgtEl>
                                          <p:spTgt spid="5"/>
                                        </p:tgtEl>
                                        <p:attrNameLst>
                                          <p:attrName>ppt_x</p:attrName>
                                        </p:attrNameLst>
                                      </p:cBhvr>
                                      <p:tavLst>
                                        <p:tav tm="0">
                                          <p:val>
                                            <p:strVal val="0-#ppt_w/2"/>
                                          </p:val>
                                        </p:tav>
                                        <p:tav tm="100000">
                                          <p:val>
                                            <p:strVal val="#ppt_x"/>
                                          </p:val>
                                        </p:tav>
                                      </p:tavLst>
                                    </p:anim>
                                    <p:anim calcmode="lin" valueType="num">
                                      <p:cBhvr additive="base">
                                        <p:cTn id="8" dur="500" fill="hold"/>
                                        <p:tgtEl>
                                          <p:spTgt spid="5"/>
                                        </p:tgtEl>
                                        <p:attrNameLst>
                                          <p:attrName>ppt_y</p:attrName>
                                        </p:attrNameLst>
                                      </p:cBhvr>
                                      <p:tavLst>
                                        <p:tav tm="0">
                                          <p:val>
                                            <p:strVal val="#ppt_y"/>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7" presetClass="entr" presetSubtype="4" fill="hold" nodeType="clickEffect">
                                  <p:stCondLst>
                                    <p:cond delay="0"/>
                                  </p:stCondLst>
                                  <p:childTnLst>
                                    <p:set>
                                      <p:cBhvr>
                                        <p:cTn id="12" dur="1" fill="hold">
                                          <p:stCondLst>
                                            <p:cond delay="0"/>
                                          </p:stCondLst>
                                        </p:cTn>
                                        <p:tgtEl>
                                          <p:spTgt spid="4"/>
                                        </p:tgtEl>
                                        <p:attrNameLst>
                                          <p:attrName>style.visibility</p:attrName>
                                        </p:attrNameLst>
                                      </p:cBhvr>
                                      <p:to>
                                        <p:strVal val="visible"/>
                                      </p:to>
                                    </p:set>
                                    <p:anim calcmode="lin" valueType="num">
                                      <p:cBhvr additive="base">
                                        <p:cTn id="13" dur="5000" fill="hold"/>
                                        <p:tgtEl>
                                          <p:spTgt spid="4"/>
                                        </p:tgtEl>
                                        <p:attrNameLst>
                                          <p:attrName>ppt_x</p:attrName>
                                        </p:attrNameLst>
                                      </p:cBhvr>
                                      <p:tavLst>
                                        <p:tav tm="0">
                                          <p:val>
                                            <p:strVal val="#ppt_x"/>
                                          </p:val>
                                        </p:tav>
                                        <p:tav tm="100000">
                                          <p:val>
                                            <p:strVal val="#ppt_x"/>
                                          </p:val>
                                        </p:tav>
                                      </p:tavLst>
                                    </p:anim>
                                    <p:anim calcmode="lin" valueType="num">
                                      <p:cBhvr additive="base">
                                        <p:cTn id="14" dur="5000" fill="hold"/>
                                        <p:tgtEl>
                                          <p:spTgt spid="4"/>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a:extLst>
              <a:ext uri="{FF2B5EF4-FFF2-40B4-BE49-F238E27FC236}">
                <a16:creationId xmlns="" xmlns:a16="http://schemas.microsoft.com/office/drawing/2014/main" id="{351DC785-EE4D-4E65-AFBD-C6D9313CD19B}"/>
              </a:ext>
            </a:extLst>
          </p:cNvPr>
          <p:cNvSpPr txBox="1"/>
          <p:nvPr/>
        </p:nvSpPr>
        <p:spPr>
          <a:xfrm>
            <a:off x="265019" y="746846"/>
            <a:ext cx="11661961" cy="5907771"/>
          </a:xfrm>
          <a:prstGeom prst="rect">
            <a:avLst/>
          </a:prstGeom>
          <a:noFill/>
          <a:ln>
            <a:solidFill>
              <a:srgbClr val="FF0000"/>
            </a:solidFill>
          </a:ln>
        </p:spPr>
        <p:txBody>
          <a:bodyPr wrap="square">
            <a:spAutoFit/>
          </a:bodyPr>
          <a:lstStyle/>
          <a:p>
            <a:pPr algn="just">
              <a:lnSpc>
                <a:spcPct val="115000"/>
              </a:lnSpc>
            </a:pP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Bố</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mẹ</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tôi</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đều</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làm</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ruộng</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nên</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nhà</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tôi</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nghèo</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lắm</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Bà</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tôi</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tuy</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tuổi</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đã</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cao</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những</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vẫn</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còn</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khoẻ</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nên</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bà</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thường</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đỡ</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đần</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công</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việc</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nội</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trợ</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giúp</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mẹ</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tôi</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những</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lúc</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mẹ</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tôi</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còn</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bận</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hay</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chúng</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tôi</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còn</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học</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bài</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Bà</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thường</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căn</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dặn</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chúng</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tôi</a:t>
            </a:r>
            <a:r>
              <a:rPr lang="fr-FR" sz="2200" dirty="0">
                <a:effectLst/>
                <a:latin typeface="Times New Roman" panose="02020603050405020304" pitchFamily="18" charset="0"/>
                <a:ea typeface="Times New Roman" panose="02020603050405020304" pitchFamily="18" charset="0"/>
              </a:rPr>
              <a:t>:</a:t>
            </a:r>
            <a:endParaRPr lang="en-US" sz="2200" dirty="0">
              <a:effectLst/>
              <a:latin typeface="Times New Roman" panose="02020603050405020304" pitchFamily="18" charset="0"/>
              <a:ea typeface="Times New Roman" panose="02020603050405020304" pitchFamily="18" charset="0"/>
            </a:endParaRPr>
          </a:p>
          <a:p>
            <a:pPr algn="just">
              <a:lnSpc>
                <a:spcPct val="115000"/>
              </a:lnSpc>
            </a:pPr>
            <a:r>
              <a:rPr lang="fr-FR" sz="2200" dirty="0">
                <a:effectLst/>
                <a:latin typeface="Times New Roman" panose="02020603050405020304" pitchFamily="18" charset="0"/>
                <a:ea typeface="Times New Roman" panose="02020603050405020304" pitchFamily="18" charset="0"/>
              </a:rPr>
              <a:t>   - </a:t>
            </a:r>
            <a:r>
              <a:rPr lang="fr-FR" sz="2200" dirty="0" err="1">
                <a:effectLst/>
                <a:latin typeface="Times New Roman" panose="02020603050405020304" pitchFamily="18" charset="0"/>
                <a:ea typeface="Times New Roman" panose="02020603050405020304" pitchFamily="18" charset="0"/>
              </a:rPr>
              <a:t>Đối</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với</a:t>
            </a:r>
            <a:r>
              <a:rPr lang="fr-FR" sz="2200" dirty="0">
                <a:effectLst/>
                <a:latin typeface="Times New Roman" panose="02020603050405020304" pitchFamily="18" charset="0"/>
                <a:ea typeface="Times New Roman" panose="02020603050405020304" pitchFamily="18" charset="0"/>
              </a:rPr>
              <a:t> con </a:t>
            </a:r>
            <a:r>
              <a:rPr lang="fr-FR" sz="2200" dirty="0" err="1">
                <a:effectLst/>
                <a:latin typeface="Times New Roman" panose="02020603050405020304" pitchFamily="18" charset="0"/>
                <a:ea typeface="Times New Roman" panose="02020603050405020304" pitchFamily="18" charset="0"/>
              </a:rPr>
              <a:t>người</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hạt</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gạo</a:t>
            </a:r>
            <a:r>
              <a:rPr lang="fr-FR" sz="2200" dirty="0">
                <a:effectLst/>
                <a:latin typeface="Times New Roman" panose="02020603050405020304" pitchFamily="18" charset="0"/>
                <a:ea typeface="Times New Roman" panose="02020603050405020304" pitchFamily="18" charset="0"/>
              </a:rPr>
              <a:t> là </a:t>
            </a:r>
            <a:r>
              <a:rPr lang="fr-FR" sz="2200" dirty="0" err="1">
                <a:effectLst/>
                <a:latin typeface="Times New Roman" panose="02020603050405020304" pitchFamily="18" charset="0"/>
                <a:ea typeface="Times New Roman" panose="02020603050405020304" pitchFamily="18" charset="0"/>
              </a:rPr>
              <a:t>quý</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giá</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nhất</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đấy</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các</a:t>
            </a:r>
            <a:r>
              <a:rPr lang="fr-FR" sz="2200" dirty="0">
                <a:effectLst/>
                <a:latin typeface="Times New Roman" panose="02020603050405020304" pitchFamily="18" charset="0"/>
                <a:ea typeface="Times New Roman" panose="02020603050405020304" pitchFamily="18" charset="0"/>
              </a:rPr>
              <a:t> </a:t>
            </a:r>
            <a:r>
              <a:rPr lang="fr-FR" sz="2200" dirty="0" err="1">
                <a:effectLst/>
                <a:latin typeface="Times New Roman" panose="02020603050405020304" pitchFamily="18" charset="0"/>
                <a:ea typeface="Times New Roman" panose="02020603050405020304" pitchFamily="18" charset="0"/>
              </a:rPr>
              <a:t>cháu</a:t>
            </a:r>
            <a:r>
              <a:rPr lang="fr-FR" sz="2200" dirty="0">
                <a:effectLst/>
                <a:latin typeface="Times New Roman" panose="02020603050405020304" pitchFamily="18" charset="0"/>
                <a:ea typeface="Times New Roman" panose="02020603050405020304" pitchFamily="18" charset="0"/>
              </a:rPr>
              <a:t> ạ.</a:t>
            </a:r>
            <a:endParaRPr lang="en-US" sz="2200" dirty="0">
              <a:effectLst/>
              <a:latin typeface="Times New Roman" panose="02020603050405020304" pitchFamily="18" charset="0"/>
              <a:ea typeface="Times New Roman" panose="02020603050405020304" pitchFamily="18" charset="0"/>
            </a:endParaRPr>
          </a:p>
          <a:p>
            <a:pPr algn="just">
              <a:lnSpc>
                <a:spcPct val="115000"/>
              </a:lnSpc>
            </a:pPr>
            <a:r>
              <a:rPr lang="fr-FR"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Mỗi</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lần</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đong</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gạo</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nấu</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cơm</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bà</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thừờng</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làm</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rất</a:t>
            </a:r>
            <a:r>
              <a:rPr lang="en-US" sz="2200" dirty="0">
                <a:effectLst/>
                <a:latin typeface="Times New Roman" panose="02020603050405020304" pitchFamily="18" charset="0"/>
                <a:ea typeface="Times New Roman" panose="02020603050405020304" pitchFamily="18" charset="0"/>
              </a:rPr>
              <a:t> thong </a:t>
            </a:r>
            <a:r>
              <a:rPr lang="en-US" sz="2200" dirty="0" err="1">
                <a:effectLst/>
                <a:latin typeface="Times New Roman" panose="02020603050405020304" pitchFamily="18" charset="0"/>
                <a:ea typeface="Times New Roman" panose="02020603050405020304" pitchFamily="18" charset="0"/>
              </a:rPr>
              <a:t>thả</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cẩn</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thận</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Một</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lần</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bà</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tôi</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bị</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mệt</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tôi</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thay</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bà</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nấu</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cơm</a:t>
            </a:r>
            <a:r>
              <a:rPr lang="en-US" sz="2200" dirty="0">
                <a:effectLst/>
                <a:latin typeface="Times New Roman" panose="02020603050405020304" pitchFamily="18" charset="0"/>
                <a:ea typeface="Times New Roman" panose="02020603050405020304" pitchFamily="18" charset="0"/>
              </a:rPr>
              <a:t>. Khi </a:t>
            </a:r>
            <a:r>
              <a:rPr lang="en-US" sz="2200" dirty="0" err="1">
                <a:effectLst/>
                <a:latin typeface="Times New Roman" panose="02020603050405020304" pitchFamily="18" charset="0"/>
                <a:ea typeface="Times New Roman" panose="02020603050405020304" pitchFamily="18" charset="0"/>
              </a:rPr>
              <a:t>cầm</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rá</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gạo</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xuống</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bếp</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chẳng</a:t>
            </a:r>
            <a:r>
              <a:rPr lang="en-US" sz="2200" dirty="0">
                <a:effectLst/>
                <a:latin typeface="Times New Roman" panose="02020603050405020304" pitchFamily="18" charset="0"/>
                <a:ea typeface="Times New Roman" panose="02020603050405020304" pitchFamily="18" charset="0"/>
              </a:rPr>
              <a:t> may </a:t>
            </a:r>
            <a:r>
              <a:rPr lang="en-US" sz="2200" dirty="0" err="1">
                <a:effectLst/>
                <a:latin typeface="Times New Roman" panose="02020603050405020304" pitchFamily="18" charset="0"/>
                <a:ea typeface="Times New Roman" panose="02020603050405020304" pitchFamily="18" charset="0"/>
              </a:rPr>
              <a:t>tôi</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bị</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vấp</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ngã</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chúi</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về</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phía</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trước</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nhưng</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tôi</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vẫn</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cố</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giữ</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cho</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bằng</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được</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rá</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gạo</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trong</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tay</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chỉ</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có</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vài</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hạt</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rơi</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vãi</a:t>
            </a:r>
            <a:r>
              <a:rPr lang="en-US" sz="2200" dirty="0">
                <a:effectLst/>
                <a:latin typeface="Times New Roman" panose="02020603050405020304" pitchFamily="18" charset="0"/>
                <a:ea typeface="Times New Roman" panose="02020603050405020304" pitchFamily="18" charset="0"/>
              </a:rPr>
              <a:t> ra </a:t>
            </a:r>
            <a:r>
              <a:rPr lang="en-US" sz="2200" dirty="0" err="1">
                <a:effectLst/>
                <a:latin typeface="Times New Roman" panose="02020603050405020304" pitchFamily="18" charset="0"/>
                <a:ea typeface="Times New Roman" panose="02020603050405020304" pitchFamily="18" charset="0"/>
              </a:rPr>
              <a:t>ngoài</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Tôi</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thản</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nhiên</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xuống</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bếp</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nấu</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cơm</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Xong</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việc</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tôi</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định</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chạy</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lên</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khoe</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với</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bà</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thì</a:t>
            </a:r>
            <a:r>
              <a:rPr lang="en-US" sz="2200" dirty="0">
                <a:effectLst/>
                <a:latin typeface="Times New Roman" panose="02020603050405020304" pitchFamily="18" charset="0"/>
                <a:ea typeface="Times New Roman" panose="02020603050405020304" pitchFamily="18" charset="0"/>
              </a:rPr>
              <a:t>...</a:t>
            </a:r>
            <a:r>
              <a:rPr lang="en-US" sz="2200" dirty="0" err="1">
                <a:effectLst/>
                <a:latin typeface="Times New Roman" panose="02020603050405020304" pitchFamily="18" charset="0"/>
                <a:ea typeface="Times New Roman" panose="02020603050405020304" pitchFamily="18" charset="0"/>
              </a:rPr>
              <a:t>Tôi</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bỗng</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sững</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lại</a:t>
            </a:r>
            <a:r>
              <a:rPr lang="en-US" sz="2200" dirty="0">
                <a:effectLst/>
                <a:latin typeface="Times New Roman" panose="02020603050405020304" pitchFamily="18" charset="0"/>
                <a:ea typeface="Times New Roman" panose="02020603050405020304" pitchFamily="18" charset="0"/>
              </a:rPr>
              <a:t> ở </a:t>
            </a:r>
            <a:r>
              <a:rPr lang="en-US" sz="2200" dirty="0" err="1">
                <a:effectLst/>
                <a:latin typeface="Times New Roman" panose="02020603050405020304" pitchFamily="18" charset="0"/>
                <a:ea typeface="Times New Roman" panose="02020603050405020304" pitchFamily="18" charset="0"/>
              </a:rPr>
              <a:t>cửa</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Bà</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đang</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chống</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gậy</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dò</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đi</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từng</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bư­ớc</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để</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nhặt</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các</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hạt</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gạo</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mà</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tôi</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làm</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rơi</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lúc</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nãy</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Thấy</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tôi</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đang</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tròn</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xoe</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mắt</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nhìn</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bà</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một</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cách</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ngạc</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nhiên</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bằng</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giọng</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thều</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thào</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bà</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giải</a:t>
            </a:r>
            <a:r>
              <a:rPr lang="en-US" sz="2200" dirty="0">
                <a:effectLst/>
                <a:latin typeface="Times New Roman" panose="02020603050405020304" pitchFamily="18" charset="0"/>
                <a:ea typeface="Times New Roman" panose="02020603050405020304" pitchFamily="18" charset="0"/>
              </a:rPr>
              <a:t> </a:t>
            </a:r>
            <a:r>
              <a:rPr lang="en-US" sz="2200" dirty="0" err="1">
                <a:effectLst/>
                <a:latin typeface="Times New Roman" panose="02020603050405020304" pitchFamily="18" charset="0"/>
                <a:ea typeface="Times New Roman" panose="02020603050405020304" pitchFamily="18" charset="0"/>
              </a:rPr>
              <a:t>thích</a:t>
            </a:r>
            <a:r>
              <a:rPr lang="en-US" sz="2200" dirty="0">
                <a:effectLst/>
                <a:latin typeface="Times New Roman" panose="02020603050405020304" pitchFamily="18" charset="0"/>
                <a:ea typeface="Times New Roman" panose="02020603050405020304" pitchFamily="18" charset="0"/>
              </a:rPr>
              <a:t>:</a:t>
            </a:r>
          </a:p>
          <a:p>
            <a:pPr algn="just">
              <a:lnSpc>
                <a:spcPct val="115000"/>
              </a:lnSpc>
            </a:pPr>
            <a:r>
              <a:rPr lang="en-US" sz="2200" dirty="0">
                <a:effectLst/>
                <a:latin typeface="Times New Roman" panose="02020603050405020304" pitchFamily="18" charset="0"/>
                <a:ea typeface="Times New Roman" panose="02020603050405020304" pitchFamily="18" charset="0"/>
              </a:rPr>
              <a:t> </a:t>
            </a:r>
            <a:r>
              <a:rPr lang="pl-PL" sz="2200" dirty="0">
                <a:effectLst/>
                <a:latin typeface="Times New Roman" panose="02020603050405020304" pitchFamily="18" charset="0"/>
                <a:ea typeface="Times New Roman" panose="02020603050405020304" pitchFamily="18" charset="0"/>
              </a:rPr>
              <a:t>- Cháu ơi, thóc gạo là Đức Phật đấy... Không có nó thì cũng chẳng có ai hương khói nơi cửa Phật nữa đâu...</a:t>
            </a:r>
            <a:endParaRPr lang="en-US" sz="2200" dirty="0">
              <a:effectLst/>
              <a:latin typeface="Times New Roman" panose="02020603050405020304" pitchFamily="18" charset="0"/>
              <a:ea typeface="Times New Roman" panose="02020603050405020304" pitchFamily="18" charset="0"/>
            </a:endParaRPr>
          </a:p>
          <a:p>
            <a:pPr algn="just">
              <a:lnSpc>
                <a:spcPct val="115000"/>
              </a:lnSpc>
            </a:pPr>
            <a:r>
              <a:rPr lang="pl-PL" sz="2200" dirty="0">
                <a:effectLst/>
                <a:latin typeface="Times New Roman" panose="02020603050405020304" pitchFamily="18" charset="0"/>
                <a:ea typeface="Times New Roman" panose="02020603050405020304" pitchFamily="18" charset="0"/>
              </a:rPr>
              <a:t>    Lúc đó tôi ch</a:t>
            </a:r>
            <a:r>
              <a:rPr lang="en-US" sz="2200" dirty="0">
                <a:effectLst/>
                <a:latin typeface="Times New Roman" panose="02020603050405020304" pitchFamily="18" charset="0"/>
                <a:ea typeface="Times New Roman" panose="02020603050405020304" pitchFamily="18" charset="0"/>
              </a:rPr>
              <a:t>ư</a:t>
            </a:r>
            <a:r>
              <a:rPr lang="pl-PL" sz="2200" dirty="0">
                <a:effectLst/>
                <a:latin typeface="Times New Roman" panose="02020603050405020304" pitchFamily="18" charset="0"/>
                <a:ea typeface="Times New Roman" panose="02020603050405020304" pitchFamily="18" charset="0"/>
              </a:rPr>
              <a:t>a hiểu câu nói của bà, còn bây giờ thì tôi đã hiểu. Càng hiểu tôi càng thương bà nhiều hơn. Cuộc đời bà tuy vất vả, nhọc nhằn, xong những lời dạy bảo của bà đáng quý biết bao nhiêu. Chính nhờ những lời dạy bảo đó chúng tôi đã khôn lớn như ngày hôm nay.</a:t>
            </a:r>
            <a:endParaRPr lang="en-US" sz="2200" dirty="0"/>
          </a:p>
        </p:txBody>
      </p:sp>
      <p:sp>
        <p:nvSpPr>
          <p:cNvPr id="6" name="TextBox 5">
            <a:extLst>
              <a:ext uri="{FF2B5EF4-FFF2-40B4-BE49-F238E27FC236}">
                <a16:creationId xmlns="" xmlns:a16="http://schemas.microsoft.com/office/drawing/2014/main" id="{01366C67-3ECA-46DF-BDD8-21208F857BEA}"/>
              </a:ext>
            </a:extLst>
          </p:cNvPr>
          <p:cNvSpPr txBox="1"/>
          <p:nvPr/>
        </p:nvSpPr>
        <p:spPr>
          <a:xfrm>
            <a:off x="685800" y="255495"/>
            <a:ext cx="2823882" cy="461665"/>
          </a:xfrm>
          <a:prstGeom prst="rect">
            <a:avLst/>
          </a:prstGeom>
          <a:noFill/>
        </p:spPr>
        <p:txBody>
          <a:bodyPr wrap="square" rtlCol="0">
            <a:spAutoFit/>
          </a:bodyPr>
          <a:lstStyle/>
          <a:p>
            <a:r>
              <a:rPr lang="en-US" sz="2400" b="1" dirty="0">
                <a:solidFill>
                  <a:srgbClr val="0000CC"/>
                </a:solidFill>
                <a:latin typeface="Times New Roman" panose="02020603050405020304" pitchFamily="18" charset="0"/>
                <a:cs typeface="Times New Roman" panose="02020603050405020304" pitchFamily="18" charset="0"/>
              </a:rPr>
              <a:t>ĐOẠN VĂN MẪU</a:t>
            </a:r>
          </a:p>
        </p:txBody>
      </p:sp>
    </p:spTree>
    <p:extLst>
      <p:ext uri="{BB962C8B-B14F-4D97-AF65-F5344CB8AC3E}">
        <p14:creationId xmlns:p14="http://schemas.microsoft.com/office/powerpoint/2010/main" val="18986435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9"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 calcmode="lin" valueType="num">
                                      <p:cBhvr additive="base">
                                        <p:cTn id="7" dur="500" fill="hold"/>
                                        <p:tgtEl>
                                          <p:spTgt spid="5"/>
                                        </p:tgtEl>
                                        <p:attrNameLst>
                                          <p:attrName>ppt_x</p:attrName>
                                        </p:attrNameLst>
                                      </p:cBhvr>
                                      <p:tavLst>
                                        <p:tav tm="0">
                                          <p:val>
                                            <p:strVal val="0-#ppt_w/2"/>
                                          </p:val>
                                        </p:tav>
                                        <p:tav tm="100000">
                                          <p:val>
                                            <p:strVal val="#ppt_x"/>
                                          </p:val>
                                        </p:tav>
                                      </p:tavLst>
                                    </p:anim>
                                    <p:anim calcmode="lin" valueType="num">
                                      <p:cBhvr additive="base">
                                        <p:cTn id="8" dur="500" fill="hold"/>
                                        <p:tgtEl>
                                          <p:spTgt spid="5"/>
                                        </p:tgtEl>
                                        <p:attrNameLst>
                                          <p:attrName>ppt_y</p:attrName>
                                        </p:attrNameLst>
                                      </p:cBhvr>
                                      <p:tavLst>
                                        <p:tav tm="0">
                                          <p:val>
                                            <p:strVal val="0-#ppt_h/2"/>
                                          </p:val>
                                        </p:tav>
                                        <p:tav tm="100000">
                                          <p:val>
                                            <p:strVal val="#ppt_y"/>
                                          </p:val>
                                        </p:tav>
                                      </p:tavLst>
                                    </p:anim>
                                  </p:childTnLst>
                                </p:cTn>
                              </p:par>
                              <p:par>
                                <p:cTn id="9" presetID="2" presetClass="entr" presetSubtype="9" fill="hold" grpId="0" nodeType="withEffect">
                                  <p:stCondLst>
                                    <p:cond delay="0"/>
                                  </p:stCondLst>
                                  <p:childTnLst>
                                    <p:set>
                                      <p:cBhvr>
                                        <p:cTn id="10" dur="1" fill="hold">
                                          <p:stCondLst>
                                            <p:cond delay="0"/>
                                          </p:stCondLst>
                                        </p:cTn>
                                        <p:tgtEl>
                                          <p:spTgt spid="6"/>
                                        </p:tgtEl>
                                        <p:attrNameLst>
                                          <p:attrName>style.visibility</p:attrName>
                                        </p:attrNameLst>
                                      </p:cBhvr>
                                      <p:to>
                                        <p:strVal val="visible"/>
                                      </p:to>
                                    </p:set>
                                    <p:anim calcmode="lin" valueType="num">
                                      <p:cBhvr additive="base">
                                        <p:cTn id="11" dur="500" fill="hold"/>
                                        <p:tgtEl>
                                          <p:spTgt spid="6"/>
                                        </p:tgtEl>
                                        <p:attrNameLst>
                                          <p:attrName>ppt_x</p:attrName>
                                        </p:attrNameLst>
                                      </p:cBhvr>
                                      <p:tavLst>
                                        <p:tav tm="0">
                                          <p:val>
                                            <p:strVal val="0-#ppt_w/2"/>
                                          </p:val>
                                        </p:tav>
                                        <p:tav tm="100000">
                                          <p:val>
                                            <p:strVal val="#ppt_x"/>
                                          </p:val>
                                        </p:tav>
                                      </p:tavLst>
                                    </p:anim>
                                    <p:anim calcmode="lin" valueType="num">
                                      <p:cBhvr additive="base">
                                        <p:cTn id="12" dur="500" fill="hold"/>
                                        <p:tgtEl>
                                          <p:spTgt spid="6"/>
                                        </p:tgtEl>
                                        <p:attrNameLst>
                                          <p:attrName>ppt_y</p:attrName>
                                        </p:attrNameLst>
                                      </p:cBhvr>
                                      <p:tavLst>
                                        <p:tav tm="0">
                                          <p:val>
                                            <p:strVal val="0-#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P spid="6" grpId="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p:cNvSpPr txBox="1"/>
          <p:nvPr/>
        </p:nvSpPr>
        <p:spPr>
          <a:xfrm>
            <a:off x="71436" y="1547540"/>
            <a:ext cx="2157412" cy="584775"/>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3200" b="1" i="0" u="sng" strike="noStrike" kern="1200" cap="none" spc="0" normalizeH="0" baseline="0" noProof="0" dirty="0">
                <a:ln>
                  <a:noFill/>
                </a:ln>
                <a:solidFill>
                  <a:srgbClr val="FF0000"/>
                </a:solidFill>
                <a:effectLst>
                  <a:outerShdw blurRad="38100" dist="38100" dir="2700000" algn="tl">
                    <a:srgbClr val="000000">
                      <a:alpha val="43137"/>
                    </a:srgbClr>
                  </a:outerShdw>
                </a:effectLst>
                <a:uLnTx/>
                <a:uFillTx/>
                <a:latin typeface="#9Slide03 AllRoundGothic" panose="020B0703020202020104" pitchFamily="34" charset="0"/>
                <a:ea typeface="+mn-ea"/>
                <a:cs typeface="+mn-cs"/>
              </a:rPr>
              <a:t>BÀI CŨ:</a:t>
            </a:r>
          </a:p>
        </p:txBody>
      </p:sp>
      <p:sp>
        <p:nvSpPr>
          <p:cNvPr id="8" name="TextBox 7"/>
          <p:cNvSpPr txBox="1"/>
          <p:nvPr/>
        </p:nvSpPr>
        <p:spPr>
          <a:xfrm>
            <a:off x="71436" y="4161346"/>
            <a:ext cx="2157412" cy="584775"/>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3200" b="1" i="0" u="sng" strike="noStrike" kern="1200" cap="none" spc="0" normalizeH="0" baseline="0" noProof="0" dirty="0">
                <a:ln>
                  <a:noFill/>
                </a:ln>
                <a:solidFill>
                  <a:srgbClr val="FF0000"/>
                </a:solidFill>
                <a:effectLst>
                  <a:outerShdw blurRad="38100" dist="38100" dir="2700000" algn="tl">
                    <a:srgbClr val="000000">
                      <a:alpha val="43137"/>
                    </a:srgbClr>
                  </a:outerShdw>
                </a:effectLst>
                <a:uLnTx/>
                <a:uFillTx/>
                <a:latin typeface="#9Slide03 AllRoundGothic" panose="020B0703020202020104" pitchFamily="34" charset="0"/>
                <a:ea typeface="+mn-ea"/>
                <a:cs typeface="+mn-cs"/>
              </a:rPr>
              <a:t>BÀI MỚI:</a:t>
            </a:r>
          </a:p>
        </p:txBody>
      </p:sp>
      <p:pic>
        <p:nvPicPr>
          <p:cNvPr id="2" name="Picture 1">
            <a:extLst>
              <a:ext uri="{FF2B5EF4-FFF2-40B4-BE49-F238E27FC236}">
                <a16:creationId xmlns="" xmlns:a16="http://schemas.microsoft.com/office/drawing/2014/main" id="{B87921CA-CA31-47C3-85F4-F3DF0B0E6323}"/>
              </a:ext>
            </a:extLst>
          </p:cNvPr>
          <p:cNvPicPr>
            <a:picLocks noChangeAspect="1"/>
          </p:cNvPicPr>
          <p:nvPr/>
        </p:nvPicPr>
        <p:blipFill>
          <a:blip r:embed="rId2"/>
          <a:stretch>
            <a:fillRect/>
          </a:stretch>
        </p:blipFill>
        <p:spPr>
          <a:xfrm>
            <a:off x="3430903" y="-91871"/>
            <a:ext cx="4767485" cy="2091109"/>
          </a:xfrm>
          <a:prstGeom prst="rect">
            <a:avLst/>
          </a:prstGeom>
        </p:spPr>
      </p:pic>
      <p:sp>
        <p:nvSpPr>
          <p:cNvPr id="9" name="TextBox 8">
            <a:extLst>
              <a:ext uri="{FF2B5EF4-FFF2-40B4-BE49-F238E27FC236}">
                <a16:creationId xmlns="" xmlns:a16="http://schemas.microsoft.com/office/drawing/2014/main" id="{075F7710-137A-4451-9610-FAD72BDF69B1}"/>
              </a:ext>
            </a:extLst>
          </p:cNvPr>
          <p:cNvSpPr txBox="1"/>
          <p:nvPr/>
        </p:nvSpPr>
        <p:spPr>
          <a:xfrm>
            <a:off x="2438399" y="4134798"/>
            <a:ext cx="9139237" cy="2677656"/>
          </a:xfrm>
          <a:prstGeom prst="rect">
            <a:avLst/>
          </a:prstGeom>
          <a:noFill/>
        </p:spPr>
        <p:txBody>
          <a:bodyPr wrap="square">
            <a:spAutoFit/>
          </a:bodyPr>
          <a:lstStyle/>
          <a:p>
            <a:r>
              <a:rPr lang="pt-BR" sz="2800" dirty="0">
                <a:latin typeface="Times New Roman" panose="02020603050405020304" pitchFamily="18" charset="0"/>
                <a:cs typeface="Times New Roman" panose="02020603050405020304" pitchFamily="18" charset="0"/>
              </a:rPr>
              <a:t>- Soạn văn bản:  </a:t>
            </a:r>
            <a:r>
              <a:rPr lang="pt-BR" sz="2800" b="1" i="1" dirty="0">
                <a:latin typeface="Times New Roman" panose="02020603050405020304" pitchFamily="18" charset="0"/>
                <a:cs typeface="Times New Roman" panose="02020603050405020304" pitchFamily="18" charset="0"/>
              </a:rPr>
              <a:t>“Đoàn thuyền đánh cá"</a:t>
            </a:r>
            <a:r>
              <a:rPr lang="pt-BR" sz="2800" dirty="0">
                <a:latin typeface="Times New Roman" panose="02020603050405020304" pitchFamily="18" charset="0"/>
                <a:cs typeface="Times New Roman" panose="02020603050405020304" pitchFamily="18" charset="0"/>
              </a:rPr>
              <a:t> - Huy Cận</a:t>
            </a:r>
            <a:endParaRPr lang="en-US" sz="2800" dirty="0">
              <a:latin typeface="Times New Roman" panose="02020603050405020304" pitchFamily="18" charset="0"/>
              <a:cs typeface="Times New Roman" panose="02020603050405020304" pitchFamily="18" charset="0"/>
            </a:endParaRPr>
          </a:p>
          <a:p>
            <a:r>
              <a:rPr lang="pt-BR" sz="2800" dirty="0">
                <a:latin typeface="Times New Roman" panose="02020603050405020304" pitchFamily="18" charset="0"/>
                <a:cs typeface="Times New Roman" panose="02020603050405020304" pitchFamily="18" charset="0"/>
              </a:rPr>
              <a:t>+ Tìm hiểu những nét chính về tác giả, tác phẩm.</a:t>
            </a:r>
            <a:endParaRPr lang="en-US" sz="2800" dirty="0">
              <a:latin typeface="Times New Roman" panose="02020603050405020304" pitchFamily="18" charset="0"/>
              <a:cs typeface="Times New Roman" panose="02020603050405020304" pitchFamily="18" charset="0"/>
            </a:endParaRPr>
          </a:p>
          <a:p>
            <a:r>
              <a:rPr lang="pt-BR" sz="2800" dirty="0">
                <a:latin typeface="Times New Roman" panose="02020603050405020304" pitchFamily="18" charset="0"/>
                <a:cs typeface="Times New Roman" panose="02020603050405020304" pitchFamily="18" charset="0"/>
              </a:rPr>
              <a:t>+ Đọc và học thuộc lòng bài thơ.</a:t>
            </a:r>
            <a:endParaRPr lang="en-US" sz="2800" dirty="0">
              <a:latin typeface="Times New Roman" panose="02020603050405020304" pitchFamily="18" charset="0"/>
              <a:cs typeface="Times New Roman" panose="02020603050405020304" pitchFamily="18" charset="0"/>
            </a:endParaRPr>
          </a:p>
          <a:p>
            <a:r>
              <a:rPr lang="pt-BR" sz="2800" dirty="0">
                <a:latin typeface="Times New Roman" panose="02020603050405020304" pitchFamily="18" charset="0"/>
                <a:cs typeface="Times New Roman" panose="02020603050405020304" pitchFamily="18" charset="0"/>
              </a:rPr>
              <a:t>+ Trả lời câu hỏi SGK.</a:t>
            </a:r>
            <a:endParaRPr lang="en-US" sz="2800" dirty="0">
              <a:latin typeface="Times New Roman" panose="02020603050405020304" pitchFamily="18" charset="0"/>
              <a:cs typeface="Times New Roman" panose="02020603050405020304" pitchFamily="18" charset="0"/>
            </a:endParaRPr>
          </a:p>
          <a:p>
            <a:r>
              <a:rPr lang="pt-BR" sz="2800" dirty="0">
                <a:latin typeface="Times New Roman" panose="02020603050405020304" pitchFamily="18" charset="0"/>
                <a:cs typeface="Times New Roman" panose="02020603050405020304" pitchFamily="18" charset="0"/>
              </a:rPr>
              <a:t>+ Tham khảo tài liệu bình giảng về tác phẩm.</a:t>
            </a:r>
            <a:endParaRPr lang="en-US" sz="2800" dirty="0">
              <a:latin typeface="Times New Roman" panose="02020603050405020304" pitchFamily="18" charset="0"/>
              <a:cs typeface="Times New Roman" panose="02020603050405020304" pitchFamily="18" charset="0"/>
            </a:endParaRPr>
          </a:p>
          <a:p>
            <a:endParaRPr lang="en-US" sz="2800" dirty="0">
              <a:latin typeface="Times New Roman" panose="02020603050405020304" pitchFamily="18" charset="0"/>
              <a:cs typeface="Times New Roman" panose="02020603050405020304" pitchFamily="18" charset="0"/>
            </a:endParaRPr>
          </a:p>
        </p:txBody>
      </p:sp>
      <p:sp>
        <p:nvSpPr>
          <p:cNvPr id="10" name="Rectangle 9">
            <a:extLst>
              <a:ext uri="{FF2B5EF4-FFF2-40B4-BE49-F238E27FC236}">
                <a16:creationId xmlns="" xmlns:a16="http://schemas.microsoft.com/office/drawing/2014/main" id="{0467303C-F42F-4BA5-8445-353B1F9FCFF3}"/>
              </a:ext>
            </a:extLst>
          </p:cNvPr>
          <p:cNvSpPr/>
          <p:nvPr/>
        </p:nvSpPr>
        <p:spPr>
          <a:xfrm>
            <a:off x="2092038" y="1910612"/>
            <a:ext cx="10028526" cy="1384995"/>
          </a:xfrm>
          <a:prstGeom prst="rect">
            <a:avLst/>
          </a:prstGeom>
        </p:spPr>
        <p:txBody>
          <a:bodyPr wrap="square">
            <a:spAutoFit/>
          </a:bodyPr>
          <a:lstStyle/>
          <a:p>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Nắm</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chắc</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các</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dấu</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hiệu</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để</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nhận</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biết</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các</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yếu</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tố</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nghị</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luận</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trong</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văn</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bản</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tự</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sự</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Tác</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dụng</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của</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yếu</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tố</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nghị</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luận</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trong</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văn</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tự</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sự</a:t>
            </a:r>
            <a:r>
              <a:rPr lang="fr-FR" sz="2800" dirty="0">
                <a:latin typeface="Times New Roman" panose="02020603050405020304" pitchFamily="18" charset="0"/>
                <a:cs typeface="Times New Roman" panose="02020603050405020304" pitchFamily="18" charset="0"/>
              </a:rPr>
              <a:t>.</a:t>
            </a:r>
            <a:endParaRPr lang="en-US" sz="2800" dirty="0">
              <a:latin typeface="Times New Roman" panose="02020603050405020304" pitchFamily="18" charset="0"/>
              <a:cs typeface="Times New Roman" panose="02020603050405020304" pitchFamily="18" charset="0"/>
            </a:endParaRPr>
          </a:p>
          <a:p>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Hoàn</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thành</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các</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bài</a:t>
            </a:r>
            <a:r>
              <a:rPr lang="fr-FR" sz="2800" dirty="0">
                <a:latin typeface="Times New Roman" panose="02020603050405020304" pitchFamily="18" charset="0"/>
                <a:cs typeface="Times New Roman" panose="02020603050405020304" pitchFamily="18" charset="0"/>
              </a:rPr>
              <a:t> </a:t>
            </a:r>
            <a:r>
              <a:rPr lang="fr-FR" sz="2800" dirty="0" err="1">
                <a:latin typeface="Times New Roman" panose="02020603050405020304" pitchFamily="18" charset="0"/>
                <a:cs typeface="Times New Roman" panose="02020603050405020304" pitchFamily="18" charset="0"/>
              </a:rPr>
              <a:t>tập</a:t>
            </a:r>
            <a:r>
              <a:rPr lang="fr-FR" sz="2800" dirty="0">
                <a:latin typeface="Times New Roman" panose="02020603050405020304" pitchFamily="18" charset="0"/>
                <a:cs typeface="Times New Roman" panose="02020603050405020304" pitchFamily="18" charset="0"/>
              </a:rPr>
              <a:t>.</a:t>
            </a:r>
            <a:endParaRPr lang="en-US" sz="28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73719184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8"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additive="base">
                                        <p:cTn id="7" dur="500" fill="hold"/>
                                        <p:tgtEl>
                                          <p:spTgt spid="6"/>
                                        </p:tgtEl>
                                        <p:attrNameLst>
                                          <p:attrName>ppt_x</p:attrName>
                                        </p:attrNameLst>
                                      </p:cBhvr>
                                      <p:tavLst>
                                        <p:tav tm="0">
                                          <p:val>
                                            <p:strVal val="0-#ppt_w/2"/>
                                          </p:val>
                                        </p:tav>
                                        <p:tav tm="100000">
                                          <p:val>
                                            <p:strVal val="#ppt_x"/>
                                          </p:val>
                                        </p:tav>
                                      </p:tavLst>
                                    </p:anim>
                                    <p:anim calcmode="lin" valueType="num">
                                      <p:cBhvr additive="base">
                                        <p:cTn id="8" dur="500" fill="hold"/>
                                        <p:tgtEl>
                                          <p:spTgt spid="6"/>
                                        </p:tgtEl>
                                        <p:attrNameLst>
                                          <p:attrName>ppt_y</p:attrName>
                                        </p:attrNameLst>
                                      </p:cBhvr>
                                      <p:tavLst>
                                        <p:tav tm="0">
                                          <p:val>
                                            <p:strVal val="#ppt_y"/>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8" fill="hold" grpId="0" nodeType="clickEffect">
                                  <p:stCondLst>
                                    <p:cond delay="0"/>
                                  </p:stCondLst>
                                  <p:childTnLst>
                                    <p:set>
                                      <p:cBhvr>
                                        <p:cTn id="12" dur="1" fill="hold">
                                          <p:stCondLst>
                                            <p:cond delay="0"/>
                                          </p:stCondLst>
                                        </p:cTn>
                                        <p:tgtEl>
                                          <p:spTgt spid="10"/>
                                        </p:tgtEl>
                                        <p:attrNameLst>
                                          <p:attrName>style.visibility</p:attrName>
                                        </p:attrNameLst>
                                      </p:cBhvr>
                                      <p:to>
                                        <p:strVal val="visible"/>
                                      </p:to>
                                    </p:set>
                                    <p:anim calcmode="lin" valueType="num">
                                      <p:cBhvr additive="base">
                                        <p:cTn id="13" dur="500" fill="hold"/>
                                        <p:tgtEl>
                                          <p:spTgt spid="10"/>
                                        </p:tgtEl>
                                        <p:attrNameLst>
                                          <p:attrName>ppt_x</p:attrName>
                                        </p:attrNameLst>
                                      </p:cBhvr>
                                      <p:tavLst>
                                        <p:tav tm="0">
                                          <p:val>
                                            <p:strVal val="0-#ppt_w/2"/>
                                          </p:val>
                                        </p:tav>
                                        <p:tav tm="100000">
                                          <p:val>
                                            <p:strVal val="#ppt_x"/>
                                          </p:val>
                                        </p:tav>
                                      </p:tavLst>
                                    </p:anim>
                                    <p:anim calcmode="lin" valueType="num">
                                      <p:cBhvr additive="base">
                                        <p:cTn id="14" dur="500" fill="hold"/>
                                        <p:tgtEl>
                                          <p:spTgt spid="10"/>
                                        </p:tgtEl>
                                        <p:attrNameLst>
                                          <p:attrName>ppt_y</p:attrName>
                                        </p:attrNameLst>
                                      </p:cBhvr>
                                      <p:tavLst>
                                        <p:tav tm="0">
                                          <p:val>
                                            <p:strVal val="#ppt_y"/>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8"/>
                                        </p:tgtEl>
                                        <p:attrNameLst>
                                          <p:attrName>style.visibility</p:attrName>
                                        </p:attrNameLst>
                                      </p:cBhvr>
                                      <p:to>
                                        <p:strVal val="visible"/>
                                      </p:to>
                                    </p:set>
                                    <p:anim calcmode="lin" valueType="num">
                                      <p:cBhvr additive="base">
                                        <p:cTn id="19" dur="500" fill="hold"/>
                                        <p:tgtEl>
                                          <p:spTgt spid="8"/>
                                        </p:tgtEl>
                                        <p:attrNameLst>
                                          <p:attrName>ppt_x</p:attrName>
                                        </p:attrNameLst>
                                      </p:cBhvr>
                                      <p:tavLst>
                                        <p:tav tm="0">
                                          <p:val>
                                            <p:strVal val="#ppt_x"/>
                                          </p:val>
                                        </p:tav>
                                        <p:tav tm="100000">
                                          <p:val>
                                            <p:strVal val="#ppt_x"/>
                                          </p:val>
                                        </p:tav>
                                      </p:tavLst>
                                    </p:anim>
                                    <p:anim calcmode="lin" valueType="num">
                                      <p:cBhvr additive="base">
                                        <p:cTn id="20" dur="500" fill="hold"/>
                                        <p:tgtEl>
                                          <p:spTgt spid="8"/>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9"/>
                                        </p:tgtEl>
                                        <p:attrNameLst>
                                          <p:attrName>style.visibility</p:attrName>
                                        </p:attrNameLst>
                                      </p:cBhvr>
                                      <p:to>
                                        <p:strVal val="visible"/>
                                      </p:to>
                                    </p:set>
                                    <p:anim calcmode="lin" valueType="num">
                                      <p:cBhvr additive="base">
                                        <p:cTn id="25" dur="500" fill="hold"/>
                                        <p:tgtEl>
                                          <p:spTgt spid="9"/>
                                        </p:tgtEl>
                                        <p:attrNameLst>
                                          <p:attrName>ppt_x</p:attrName>
                                        </p:attrNameLst>
                                      </p:cBhvr>
                                      <p:tavLst>
                                        <p:tav tm="0">
                                          <p:val>
                                            <p:strVal val="#ppt_x"/>
                                          </p:val>
                                        </p:tav>
                                        <p:tav tm="100000">
                                          <p:val>
                                            <p:strVal val="#ppt_x"/>
                                          </p:val>
                                        </p:tav>
                                      </p:tavLst>
                                    </p:anim>
                                    <p:anim calcmode="lin" valueType="num">
                                      <p:cBhvr additive="base">
                                        <p:cTn id="26" dur="500" fill="hold"/>
                                        <p:tgtEl>
                                          <p:spTgt spid="9"/>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P spid="8" grpId="0"/>
      <p:bldP spid="9" grpId="0"/>
      <p:bldP spid="10" grpId="0"/>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 xmlns:a16="http://schemas.microsoft.com/office/drawing/2014/main" id="{E338E848-726A-4149-B121-F73999EED4BB}"/>
              </a:ext>
            </a:extLst>
          </p:cNvPr>
          <p:cNvPicPr>
            <a:picLocks noChangeAspect="1"/>
          </p:cNvPicPr>
          <p:nvPr/>
        </p:nvPicPr>
        <p:blipFill rotWithShape="1">
          <a:blip r:embed="rId2">
            <a:extLst>
              <a:ext uri="{28A0092B-C50C-407E-A947-70E740481C1C}">
                <a14:useLocalDpi xmlns:a14="http://schemas.microsoft.com/office/drawing/2010/main" val="0"/>
              </a:ext>
            </a:extLst>
          </a:blip>
          <a:srcRect t="18646" b="3089"/>
          <a:stretch/>
        </p:blipFill>
        <p:spPr>
          <a:xfrm>
            <a:off x="0" y="0"/>
            <a:ext cx="12192000" cy="6858000"/>
          </a:xfrm>
          <a:prstGeom prst="rect">
            <a:avLst/>
          </a:prstGeom>
        </p:spPr>
      </p:pic>
    </p:spTree>
    <p:extLst>
      <p:ext uri="{BB962C8B-B14F-4D97-AF65-F5344CB8AC3E}">
        <p14:creationId xmlns:p14="http://schemas.microsoft.com/office/powerpoint/2010/main" val="998819204"/>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1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2_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3_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263</TotalTime>
  <Words>2050</Words>
  <Application>Microsoft Office PowerPoint</Application>
  <PresentationFormat>Custom</PresentationFormat>
  <Paragraphs>103</Paragraphs>
  <Slides>18</Slides>
  <Notes>0</Notes>
  <HiddenSlides>0</HiddenSlides>
  <MMClips>0</MMClips>
  <ScaleCrop>false</ScaleCrop>
  <HeadingPairs>
    <vt:vector size="4" baseType="variant">
      <vt:variant>
        <vt:lpstr>Theme</vt:lpstr>
      </vt:variant>
      <vt:variant>
        <vt:i4>4</vt:i4>
      </vt:variant>
      <vt:variant>
        <vt:lpstr>Slide Titles</vt:lpstr>
      </vt:variant>
      <vt:variant>
        <vt:i4>18</vt:i4>
      </vt:variant>
    </vt:vector>
  </HeadingPairs>
  <TitlesOfParts>
    <vt:vector size="22" baseType="lpstr">
      <vt:lpstr>Office Theme</vt:lpstr>
      <vt:lpstr>1_Office Theme</vt:lpstr>
      <vt:lpstr>2_Office Theme</vt:lpstr>
      <vt:lpstr>3_Office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Admin</dc:creator>
  <cp:lastModifiedBy>admin</cp:lastModifiedBy>
  <cp:revision>21</cp:revision>
  <dcterms:created xsi:type="dcterms:W3CDTF">2021-07-13T00:05:30Z</dcterms:created>
  <dcterms:modified xsi:type="dcterms:W3CDTF">2021-11-05T00:44:07Z</dcterms:modified>
</cp:coreProperties>
</file>