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Lst>
  <p:sldIdLst>
    <p:sldId id="268" r:id="rId5"/>
    <p:sldId id="256" r:id="rId6"/>
    <p:sldId id="382" r:id="rId7"/>
    <p:sldId id="383" r:id="rId8"/>
    <p:sldId id="384" r:id="rId9"/>
    <p:sldId id="386" r:id="rId10"/>
    <p:sldId id="385" r:id="rId11"/>
    <p:sldId id="387" r:id="rId12"/>
    <p:sldId id="388" r:id="rId13"/>
    <p:sldId id="389" r:id="rId14"/>
    <p:sldId id="392" r:id="rId15"/>
    <p:sldId id="390" r:id="rId16"/>
    <p:sldId id="391" r:id="rId17"/>
    <p:sldId id="394" r:id="rId18"/>
    <p:sldId id="393" r:id="rId19"/>
    <p:sldId id="395" r:id="rId20"/>
    <p:sldId id="396" r:id="rId21"/>
    <p:sldId id="271" r:id="rId22"/>
    <p:sldId id="39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92" d="100"/>
          <a:sy n="92" d="100"/>
        </p:scale>
        <p:origin x="-35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16E38C-8530-40D9-8FC8-39D7CE31BA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09E148D-273E-4E7D-B044-B8D83D827D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09E3112-C93C-4028-B03B-922A121575CE}"/>
              </a:ext>
            </a:extLst>
          </p:cNvPr>
          <p:cNvSpPr>
            <a:spLocks noGrp="1"/>
          </p:cNvSpPr>
          <p:nvPr>
            <p:ph type="dt" sz="half" idx="10"/>
          </p:nvPr>
        </p:nvSpPr>
        <p:spPr/>
        <p:txBody>
          <a:bodyPr/>
          <a:lstStyle/>
          <a:p>
            <a:fld id="{1CBBC3F9-C0A2-4246-9122-A82E46B37700}" type="datetimeFigureOut">
              <a:rPr lang="en-US" smtClean="0"/>
              <a:t>10/24/2021</a:t>
            </a:fld>
            <a:endParaRPr lang="en-US"/>
          </a:p>
        </p:txBody>
      </p:sp>
      <p:sp>
        <p:nvSpPr>
          <p:cNvPr id="5" name="Footer Placeholder 4">
            <a:extLst>
              <a:ext uri="{FF2B5EF4-FFF2-40B4-BE49-F238E27FC236}">
                <a16:creationId xmlns:a16="http://schemas.microsoft.com/office/drawing/2014/main" xmlns="" id="{3831E595-19E7-4ADF-8314-47AB441B7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6A88568-477D-4DB1-BDCE-8565D766EFA9}"/>
              </a:ext>
            </a:extLst>
          </p:cNvPr>
          <p:cNvSpPr>
            <a:spLocks noGrp="1"/>
          </p:cNvSpPr>
          <p:nvPr>
            <p:ph type="sldNum" sz="quarter" idx="12"/>
          </p:nvPr>
        </p:nvSpPr>
        <p:spPr/>
        <p:txBody>
          <a:bodyPr/>
          <a:lstStyle/>
          <a:p>
            <a:fld id="{9E646A4A-C906-4D14-960C-957F64757D33}" type="slidenum">
              <a:rPr lang="en-US" smtClean="0"/>
              <a:t>‹#›</a:t>
            </a:fld>
            <a:endParaRPr lang="en-US"/>
          </a:p>
        </p:txBody>
      </p:sp>
    </p:spTree>
    <p:extLst>
      <p:ext uri="{BB962C8B-B14F-4D97-AF65-F5344CB8AC3E}">
        <p14:creationId xmlns:p14="http://schemas.microsoft.com/office/powerpoint/2010/main" val="2305572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97E66F-E4DC-4A20-A8FA-1BC67A677F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76EB169-D5DE-4570-9CF0-DF54E68432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7324ED1-70EB-4330-B4FC-439662E743FB}"/>
              </a:ext>
            </a:extLst>
          </p:cNvPr>
          <p:cNvSpPr>
            <a:spLocks noGrp="1"/>
          </p:cNvSpPr>
          <p:nvPr>
            <p:ph type="dt" sz="half" idx="10"/>
          </p:nvPr>
        </p:nvSpPr>
        <p:spPr/>
        <p:txBody>
          <a:bodyPr/>
          <a:lstStyle/>
          <a:p>
            <a:fld id="{1CBBC3F9-C0A2-4246-9122-A82E46B37700}" type="datetimeFigureOut">
              <a:rPr lang="en-US" smtClean="0"/>
              <a:t>10/24/2021</a:t>
            </a:fld>
            <a:endParaRPr lang="en-US"/>
          </a:p>
        </p:txBody>
      </p:sp>
      <p:sp>
        <p:nvSpPr>
          <p:cNvPr id="5" name="Footer Placeholder 4">
            <a:extLst>
              <a:ext uri="{FF2B5EF4-FFF2-40B4-BE49-F238E27FC236}">
                <a16:creationId xmlns:a16="http://schemas.microsoft.com/office/drawing/2014/main" xmlns="" id="{2A2BBBEC-5385-4E0E-8888-5A9F602A11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48F68FB-88C4-403D-9FFD-09E3ACEC931E}"/>
              </a:ext>
            </a:extLst>
          </p:cNvPr>
          <p:cNvSpPr>
            <a:spLocks noGrp="1"/>
          </p:cNvSpPr>
          <p:nvPr>
            <p:ph type="sldNum" sz="quarter" idx="12"/>
          </p:nvPr>
        </p:nvSpPr>
        <p:spPr/>
        <p:txBody>
          <a:bodyPr/>
          <a:lstStyle/>
          <a:p>
            <a:fld id="{9E646A4A-C906-4D14-960C-957F64757D33}" type="slidenum">
              <a:rPr lang="en-US" smtClean="0"/>
              <a:t>‹#›</a:t>
            </a:fld>
            <a:endParaRPr lang="en-US"/>
          </a:p>
        </p:txBody>
      </p:sp>
    </p:spTree>
    <p:extLst>
      <p:ext uri="{BB962C8B-B14F-4D97-AF65-F5344CB8AC3E}">
        <p14:creationId xmlns:p14="http://schemas.microsoft.com/office/powerpoint/2010/main" val="1141998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30FB8E7-41EA-4BFC-85CA-232FD9CB02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EA6D3F3-8C2D-436F-8A74-0BBCD0676E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2DBA4B7-60CF-4262-9050-4EB07637E5B7}"/>
              </a:ext>
            </a:extLst>
          </p:cNvPr>
          <p:cNvSpPr>
            <a:spLocks noGrp="1"/>
          </p:cNvSpPr>
          <p:nvPr>
            <p:ph type="dt" sz="half" idx="10"/>
          </p:nvPr>
        </p:nvSpPr>
        <p:spPr/>
        <p:txBody>
          <a:bodyPr/>
          <a:lstStyle/>
          <a:p>
            <a:fld id="{1CBBC3F9-C0A2-4246-9122-A82E46B37700}" type="datetimeFigureOut">
              <a:rPr lang="en-US" smtClean="0"/>
              <a:t>10/24/2021</a:t>
            </a:fld>
            <a:endParaRPr lang="en-US"/>
          </a:p>
        </p:txBody>
      </p:sp>
      <p:sp>
        <p:nvSpPr>
          <p:cNvPr id="5" name="Footer Placeholder 4">
            <a:extLst>
              <a:ext uri="{FF2B5EF4-FFF2-40B4-BE49-F238E27FC236}">
                <a16:creationId xmlns:a16="http://schemas.microsoft.com/office/drawing/2014/main" xmlns="" id="{F32F9869-6274-443C-865B-FCAFD90E8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A503281-43E1-4897-81BD-EC6D71A1CC00}"/>
              </a:ext>
            </a:extLst>
          </p:cNvPr>
          <p:cNvSpPr>
            <a:spLocks noGrp="1"/>
          </p:cNvSpPr>
          <p:nvPr>
            <p:ph type="sldNum" sz="quarter" idx="12"/>
          </p:nvPr>
        </p:nvSpPr>
        <p:spPr/>
        <p:txBody>
          <a:bodyPr/>
          <a:lstStyle/>
          <a:p>
            <a:fld id="{9E646A4A-C906-4D14-960C-957F64757D33}" type="slidenum">
              <a:rPr lang="en-US" smtClean="0"/>
              <a:t>‹#›</a:t>
            </a:fld>
            <a:endParaRPr lang="en-US"/>
          </a:p>
        </p:txBody>
      </p:sp>
    </p:spTree>
    <p:extLst>
      <p:ext uri="{BB962C8B-B14F-4D97-AF65-F5344CB8AC3E}">
        <p14:creationId xmlns:p14="http://schemas.microsoft.com/office/powerpoint/2010/main" val="3225964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537798-E7EA-4FC8-A4AA-5D7E3144F0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5574179-FB14-4CF7-8DD1-1ED4C0BBB4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7E25626-D19E-4768-8C92-DC1402338552}"/>
              </a:ext>
            </a:extLst>
          </p:cNvPr>
          <p:cNvSpPr>
            <a:spLocks noGrp="1"/>
          </p:cNvSpPr>
          <p:nvPr>
            <p:ph type="dt" sz="half" idx="10"/>
          </p:nvPr>
        </p:nvSpPr>
        <p:spPr/>
        <p:txBody>
          <a:bodyPr/>
          <a:lstStyle/>
          <a:p>
            <a:fld id="{8BCE98BD-5768-43CF-B05F-423E8097FA3F}" type="datetimeFigureOut">
              <a:rPr lang="en-US" smtClean="0"/>
              <a:t>10/24/2021</a:t>
            </a:fld>
            <a:endParaRPr lang="en-US"/>
          </a:p>
        </p:txBody>
      </p:sp>
      <p:sp>
        <p:nvSpPr>
          <p:cNvPr id="5" name="Footer Placeholder 4">
            <a:extLst>
              <a:ext uri="{FF2B5EF4-FFF2-40B4-BE49-F238E27FC236}">
                <a16:creationId xmlns:a16="http://schemas.microsoft.com/office/drawing/2014/main" xmlns="" id="{37334E6E-2E90-4CC1-AE7E-F2927D221F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93653E2-471D-4300-844C-EEDDB7503130}"/>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3811272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A5A01C-B475-4348-9D88-BBA3F254EE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DCA7D0C-CC39-43E0-879A-87701F85F4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7BDCCC2-8421-40E8-8074-2DE9330AB2C5}"/>
              </a:ext>
            </a:extLst>
          </p:cNvPr>
          <p:cNvSpPr>
            <a:spLocks noGrp="1"/>
          </p:cNvSpPr>
          <p:nvPr>
            <p:ph type="dt" sz="half" idx="10"/>
          </p:nvPr>
        </p:nvSpPr>
        <p:spPr/>
        <p:txBody>
          <a:bodyPr/>
          <a:lstStyle/>
          <a:p>
            <a:fld id="{8BCE98BD-5768-43CF-B05F-423E8097FA3F}" type="datetimeFigureOut">
              <a:rPr lang="en-US" smtClean="0"/>
              <a:t>10/24/2021</a:t>
            </a:fld>
            <a:endParaRPr lang="en-US"/>
          </a:p>
        </p:txBody>
      </p:sp>
      <p:sp>
        <p:nvSpPr>
          <p:cNvPr id="5" name="Footer Placeholder 4">
            <a:extLst>
              <a:ext uri="{FF2B5EF4-FFF2-40B4-BE49-F238E27FC236}">
                <a16:creationId xmlns:a16="http://schemas.microsoft.com/office/drawing/2014/main" xmlns="" id="{D0FA3CD6-3C2F-4560-BF03-F90B47B56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EAAD671-06FB-40A7-9CBD-B3688A7884AD}"/>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3958709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4FDD2-C1BE-4D41-977D-2E4D4A30F1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24C490F-787A-4255-B7AF-8F76F20BCC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5C81518-6A23-4D91-A4B3-30497ADC8705}"/>
              </a:ext>
            </a:extLst>
          </p:cNvPr>
          <p:cNvSpPr>
            <a:spLocks noGrp="1"/>
          </p:cNvSpPr>
          <p:nvPr>
            <p:ph type="dt" sz="half" idx="10"/>
          </p:nvPr>
        </p:nvSpPr>
        <p:spPr/>
        <p:txBody>
          <a:bodyPr/>
          <a:lstStyle/>
          <a:p>
            <a:fld id="{8BCE98BD-5768-43CF-B05F-423E8097FA3F}" type="datetimeFigureOut">
              <a:rPr lang="en-US" smtClean="0"/>
              <a:t>10/24/2021</a:t>
            </a:fld>
            <a:endParaRPr lang="en-US"/>
          </a:p>
        </p:txBody>
      </p:sp>
      <p:sp>
        <p:nvSpPr>
          <p:cNvPr id="5" name="Footer Placeholder 4">
            <a:extLst>
              <a:ext uri="{FF2B5EF4-FFF2-40B4-BE49-F238E27FC236}">
                <a16:creationId xmlns:a16="http://schemas.microsoft.com/office/drawing/2014/main" xmlns="" id="{52D84601-1D2F-46F5-9A43-04F797D869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6EDB935-CB8E-4C2B-8294-A8D4401BC201}"/>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1047818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B7D6D-6EF5-4198-AF10-91DFC428DB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315BBBE-1341-43E5-9710-F4118BCD9B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CFE94D0-438E-4F6B-BD06-C0253A99C3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19487CA-D5AC-4724-AEA4-369533588156}"/>
              </a:ext>
            </a:extLst>
          </p:cNvPr>
          <p:cNvSpPr>
            <a:spLocks noGrp="1"/>
          </p:cNvSpPr>
          <p:nvPr>
            <p:ph type="dt" sz="half" idx="10"/>
          </p:nvPr>
        </p:nvSpPr>
        <p:spPr/>
        <p:txBody>
          <a:bodyPr/>
          <a:lstStyle/>
          <a:p>
            <a:fld id="{8BCE98BD-5768-43CF-B05F-423E8097FA3F}" type="datetimeFigureOut">
              <a:rPr lang="en-US" smtClean="0"/>
              <a:t>10/24/2021</a:t>
            </a:fld>
            <a:endParaRPr lang="en-US"/>
          </a:p>
        </p:txBody>
      </p:sp>
      <p:sp>
        <p:nvSpPr>
          <p:cNvPr id="6" name="Footer Placeholder 5">
            <a:extLst>
              <a:ext uri="{FF2B5EF4-FFF2-40B4-BE49-F238E27FC236}">
                <a16:creationId xmlns:a16="http://schemas.microsoft.com/office/drawing/2014/main" xmlns="" id="{4E33B29A-8917-4DF2-A4F5-FD1CD1577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E2F89E2-3661-45DF-A368-2DEE6F13B495}"/>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1157657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C8B29D-8207-4176-AD1B-2CE6C39A17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61E209D-1515-4547-8B76-98E409551D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EE7FA10-2771-4766-BB99-B3113837B5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23805A6-5B22-41EF-A8E3-06D8FEC249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0058C41-94D4-4F30-99A0-110DF841D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626B206-C54D-4459-AA5F-E3E19D5AE3F7}"/>
              </a:ext>
            </a:extLst>
          </p:cNvPr>
          <p:cNvSpPr>
            <a:spLocks noGrp="1"/>
          </p:cNvSpPr>
          <p:nvPr>
            <p:ph type="dt" sz="half" idx="10"/>
          </p:nvPr>
        </p:nvSpPr>
        <p:spPr/>
        <p:txBody>
          <a:bodyPr/>
          <a:lstStyle/>
          <a:p>
            <a:fld id="{8BCE98BD-5768-43CF-B05F-423E8097FA3F}" type="datetimeFigureOut">
              <a:rPr lang="en-US" smtClean="0"/>
              <a:t>10/24/2021</a:t>
            </a:fld>
            <a:endParaRPr lang="en-US"/>
          </a:p>
        </p:txBody>
      </p:sp>
      <p:sp>
        <p:nvSpPr>
          <p:cNvPr id="8" name="Footer Placeholder 7">
            <a:extLst>
              <a:ext uri="{FF2B5EF4-FFF2-40B4-BE49-F238E27FC236}">
                <a16:creationId xmlns:a16="http://schemas.microsoft.com/office/drawing/2014/main" xmlns="" id="{B6618845-34AE-4EDE-85F2-993F10E2BA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7744381-A274-4DD9-AC62-AD8F2856C7C7}"/>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1547248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1E9386-32F1-4B52-BEAA-4795C5296A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646A28F-3901-44D5-A0B4-C4822A79490D}"/>
              </a:ext>
            </a:extLst>
          </p:cNvPr>
          <p:cNvSpPr>
            <a:spLocks noGrp="1"/>
          </p:cNvSpPr>
          <p:nvPr>
            <p:ph type="dt" sz="half" idx="10"/>
          </p:nvPr>
        </p:nvSpPr>
        <p:spPr/>
        <p:txBody>
          <a:bodyPr/>
          <a:lstStyle/>
          <a:p>
            <a:fld id="{8BCE98BD-5768-43CF-B05F-423E8097FA3F}" type="datetimeFigureOut">
              <a:rPr lang="en-US" smtClean="0"/>
              <a:t>10/24/2021</a:t>
            </a:fld>
            <a:endParaRPr lang="en-US"/>
          </a:p>
        </p:txBody>
      </p:sp>
      <p:sp>
        <p:nvSpPr>
          <p:cNvPr id="4" name="Footer Placeholder 3">
            <a:extLst>
              <a:ext uri="{FF2B5EF4-FFF2-40B4-BE49-F238E27FC236}">
                <a16:creationId xmlns:a16="http://schemas.microsoft.com/office/drawing/2014/main" xmlns="" id="{65845959-63D2-4685-A357-99FE81839E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967357B-9B71-41CD-8702-6F4E62315BC8}"/>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3522875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F8D0DCD-DDD0-4944-8E51-50E3AA6DD729}"/>
              </a:ext>
            </a:extLst>
          </p:cNvPr>
          <p:cNvSpPr>
            <a:spLocks noGrp="1"/>
          </p:cNvSpPr>
          <p:nvPr>
            <p:ph type="dt" sz="half" idx="10"/>
          </p:nvPr>
        </p:nvSpPr>
        <p:spPr/>
        <p:txBody>
          <a:bodyPr/>
          <a:lstStyle/>
          <a:p>
            <a:fld id="{8BCE98BD-5768-43CF-B05F-423E8097FA3F}" type="datetimeFigureOut">
              <a:rPr lang="en-US" smtClean="0"/>
              <a:t>10/24/2021</a:t>
            </a:fld>
            <a:endParaRPr lang="en-US"/>
          </a:p>
        </p:txBody>
      </p:sp>
      <p:sp>
        <p:nvSpPr>
          <p:cNvPr id="3" name="Footer Placeholder 2">
            <a:extLst>
              <a:ext uri="{FF2B5EF4-FFF2-40B4-BE49-F238E27FC236}">
                <a16:creationId xmlns:a16="http://schemas.microsoft.com/office/drawing/2014/main" xmlns="" id="{80BECFAD-ED90-4D45-A39B-1DBECF4726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12B123C-1907-4EBE-826F-355F459EBC19}"/>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1300256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9B65B-2F6A-4C67-BB58-2B19AFC6D0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C85EFF2-3101-4F6C-9854-8646610B7F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E6B8D01-7B70-47BC-9878-6ADA403F6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E24CFA0-BDA4-4FC7-92E9-42956F1232BF}"/>
              </a:ext>
            </a:extLst>
          </p:cNvPr>
          <p:cNvSpPr>
            <a:spLocks noGrp="1"/>
          </p:cNvSpPr>
          <p:nvPr>
            <p:ph type="dt" sz="half" idx="10"/>
          </p:nvPr>
        </p:nvSpPr>
        <p:spPr/>
        <p:txBody>
          <a:bodyPr/>
          <a:lstStyle/>
          <a:p>
            <a:fld id="{8BCE98BD-5768-43CF-B05F-423E8097FA3F}" type="datetimeFigureOut">
              <a:rPr lang="en-US" smtClean="0"/>
              <a:t>10/24/2021</a:t>
            </a:fld>
            <a:endParaRPr lang="en-US"/>
          </a:p>
        </p:txBody>
      </p:sp>
      <p:sp>
        <p:nvSpPr>
          <p:cNvPr id="6" name="Footer Placeholder 5">
            <a:extLst>
              <a:ext uri="{FF2B5EF4-FFF2-40B4-BE49-F238E27FC236}">
                <a16:creationId xmlns:a16="http://schemas.microsoft.com/office/drawing/2014/main" xmlns="" id="{FAC9C638-0C2F-4DD3-B550-6284247800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18F5CB0-AEFA-43C7-90D0-03D71083F601}"/>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427500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E2592A-BA0C-4586-99D7-408E2F64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D34C477-7404-465B-A2F7-FA482001A2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93A279-B80C-481A-BF2A-E2F2047099FB}"/>
              </a:ext>
            </a:extLst>
          </p:cNvPr>
          <p:cNvSpPr>
            <a:spLocks noGrp="1"/>
          </p:cNvSpPr>
          <p:nvPr>
            <p:ph type="dt" sz="half" idx="10"/>
          </p:nvPr>
        </p:nvSpPr>
        <p:spPr/>
        <p:txBody>
          <a:bodyPr/>
          <a:lstStyle/>
          <a:p>
            <a:fld id="{1CBBC3F9-C0A2-4246-9122-A82E46B37700}" type="datetimeFigureOut">
              <a:rPr lang="en-US" smtClean="0"/>
              <a:t>10/24/2021</a:t>
            </a:fld>
            <a:endParaRPr lang="en-US"/>
          </a:p>
        </p:txBody>
      </p:sp>
      <p:sp>
        <p:nvSpPr>
          <p:cNvPr id="5" name="Footer Placeholder 4">
            <a:extLst>
              <a:ext uri="{FF2B5EF4-FFF2-40B4-BE49-F238E27FC236}">
                <a16:creationId xmlns:a16="http://schemas.microsoft.com/office/drawing/2014/main" xmlns="" id="{E7074956-AD5A-484F-A664-062C71ACE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EBD469-D226-412E-A077-F11A95B1A7FA}"/>
              </a:ext>
            </a:extLst>
          </p:cNvPr>
          <p:cNvSpPr>
            <a:spLocks noGrp="1"/>
          </p:cNvSpPr>
          <p:nvPr>
            <p:ph type="sldNum" sz="quarter" idx="12"/>
          </p:nvPr>
        </p:nvSpPr>
        <p:spPr/>
        <p:txBody>
          <a:bodyPr/>
          <a:lstStyle/>
          <a:p>
            <a:fld id="{9E646A4A-C906-4D14-960C-957F64757D33}" type="slidenum">
              <a:rPr lang="en-US" smtClean="0"/>
              <a:t>‹#›</a:t>
            </a:fld>
            <a:endParaRPr lang="en-US"/>
          </a:p>
        </p:txBody>
      </p:sp>
    </p:spTree>
    <p:extLst>
      <p:ext uri="{BB962C8B-B14F-4D97-AF65-F5344CB8AC3E}">
        <p14:creationId xmlns:p14="http://schemas.microsoft.com/office/powerpoint/2010/main" val="3875620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8E5A75-BE1B-4248-9C42-E25DBC6E5F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AB36B5D-6A25-4AFA-874A-E54EEA670A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BF5F96C-3FB3-47C1-BA04-63DF124E7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CFC91-08E4-443A-A762-3F71FE6E448D}"/>
              </a:ext>
            </a:extLst>
          </p:cNvPr>
          <p:cNvSpPr>
            <a:spLocks noGrp="1"/>
          </p:cNvSpPr>
          <p:nvPr>
            <p:ph type="dt" sz="half" idx="10"/>
          </p:nvPr>
        </p:nvSpPr>
        <p:spPr/>
        <p:txBody>
          <a:bodyPr/>
          <a:lstStyle/>
          <a:p>
            <a:fld id="{8BCE98BD-5768-43CF-B05F-423E8097FA3F}" type="datetimeFigureOut">
              <a:rPr lang="en-US" smtClean="0"/>
              <a:t>10/24/2021</a:t>
            </a:fld>
            <a:endParaRPr lang="en-US"/>
          </a:p>
        </p:txBody>
      </p:sp>
      <p:sp>
        <p:nvSpPr>
          <p:cNvPr id="6" name="Footer Placeholder 5">
            <a:extLst>
              <a:ext uri="{FF2B5EF4-FFF2-40B4-BE49-F238E27FC236}">
                <a16:creationId xmlns:a16="http://schemas.microsoft.com/office/drawing/2014/main" xmlns="" id="{848C235E-F39F-402B-9021-44E8B23BCC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E72EC00-11F3-4B6B-96AC-D4B1D01A5047}"/>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1931586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53F2B1-75D6-4414-B132-B9C361D587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DE3D9B4-1F0A-46DC-8105-40C4B78B4D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B5DA720-8654-489E-BA66-62192E67C845}"/>
              </a:ext>
            </a:extLst>
          </p:cNvPr>
          <p:cNvSpPr>
            <a:spLocks noGrp="1"/>
          </p:cNvSpPr>
          <p:nvPr>
            <p:ph type="dt" sz="half" idx="10"/>
          </p:nvPr>
        </p:nvSpPr>
        <p:spPr/>
        <p:txBody>
          <a:bodyPr/>
          <a:lstStyle/>
          <a:p>
            <a:fld id="{8BCE98BD-5768-43CF-B05F-423E8097FA3F}" type="datetimeFigureOut">
              <a:rPr lang="en-US" smtClean="0"/>
              <a:t>10/24/2021</a:t>
            </a:fld>
            <a:endParaRPr lang="en-US"/>
          </a:p>
        </p:txBody>
      </p:sp>
      <p:sp>
        <p:nvSpPr>
          <p:cNvPr id="5" name="Footer Placeholder 4">
            <a:extLst>
              <a:ext uri="{FF2B5EF4-FFF2-40B4-BE49-F238E27FC236}">
                <a16:creationId xmlns:a16="http://schemas.microsoft.com/office/drawing/2014/main" xmlns="" id="{9738CD0D-AA49-4859-846F-C1A7FB4E1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6C751EF-6B71-432B-A450-FF31F640A6E7}"/>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325865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A9744D1-DE1A-4C25-B269-A89E805745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11A1985-5A02-4F9E-BF82-44FD74C569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E03F2E6-5296-44EC-BFB3-1F6618B3DCA4}"/>
              </a:ext>
            </a:extLst>
          </p:cNvPr>
          <p:cNvSpPr>
            <a:spLocks noGrp="1"/>
          </p:cNvSpPr>
          <p:nvPr>
            <p:ph type="dt" sz="half" idx="10"/>
          </p:nvPr>
        </p:nvSpPr>
        <p:spPr/>
        <p:txBody>
          <a:bodyPr/>
          <a:lstStyle/>
          <a:p>
            <a:fld id="{8BCE98BD-5768-43CF-B05F-423E8097FA3F}" type="datetimeFigureOut">
              <a:rPr lang="en-US" smtClean="0"/>
              <a:t>10/24/2021</a:t>
            </a:fld>
            <a:endParaRPr lang="en-US"/>
          </a:p>
        </p:txBody>
      </p:sp>
      <p:sp>
        <p:nvSpPr>
          <p:cNvPr id="5" name="Footer Placeholder 4">
            <a:extLst>
              <a:ext uri="{FF2B5EF4-FFF2-40B4-BE49-F238E27FC236}">
                <a16:creationId xmlns:a16="http://schemas.microsoft.com/office/drawing/2014/main" xmlns="" id="{FE41D841-00ED-4B32-9C53-9E139B328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46E4A7-83DB-4E92-8FD8-CCDB22655B96}"/>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851538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775FFDB7-1255-4CA8-B9AC-A0978ED65EE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2B0EAAF1-24D2-4213-8FC3-853ABE5122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9F1A6E98-C4C2-456D-BA23-C81ED7672D09}"/>
              </a:ext>
            </a:extLst>
          </p:cNvPr>
          <p:cNvSpPr>
            <a:spLocks noGrp="1" noChangeArrowheads="1"/>
          </p:cNvSpPr>
          <p:nvPr>
            <p:ph type="sldNum" sz="quarter" idx="12"/>
          </p:nvPr>
        </p:nvSpPr>
        <p:spPr>
          <a:ln/>
        </p:spPr>
        <p:txBody>
          <a:bodyPr/>
          <a:lstStyle>
            <a:lvl1pPr>
              <a:defRPr/>
            </a:lvl1pPr>
          </a:lstStyle>
          <a:p>
            <a:fld id="{B800985C-BEB9-4FD6-9035-2DAFF74FA6CF}" type="slidenum">
              <a:rPr lang="en-US" altLang="en-US"/>
              <a:pPr/>
              <a:t>‹#›</a:t>
            </a:fld>
            <a:endParaRPr lang="en-US" altLang="en-US"/>
          </a:p>
        </p:txBody>
      </p:sp>
    </p:spTree>
    <p:extLst>
      <p:ext uri="{BB962C8B-B14F-4D97-AF65-F5344CB8AC3E}">
        <p14:creationId xmlns:p14="http://schemas.microsoft.com/office/powerpoint/2010/main" val="3423628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B6ED1652-96D5-4ABA-B41D-FBA7CE0BD9B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EEA80264-B685-48FC-BFD8-9FEA94011C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3D89CC1E-EC3D-4EF2-98A1-476988FC5F0A}"/>
              </a:ext>
            </a:extLst>
          </p:cNvPr>
          <p:cNvSpPr>
            <a:spLocks noGrp="1" noChangeArrowheads="1"/>
          </p:cNvSpPr>
          <p:nvPr>
            <p:ph type="sldNum" sz="quarter" idx="12"/>
          </p:nvPr>
        </p:nvSpPr>
        <p:spPr>
          <a:ln/>
        </p:spPr>
        <p:txBody>
          <a:bodyPr/>
          <a:lstStyle>
            <a:lvl1pPr>
              <a:defRPr/>
            </a:lvl1pPr>
          </a:lstStyle>
          <a:p>
            <a:fld id="{8EFA1B0C-D412-42FA-BEAD-8DD4D7FA213C}" type="slidenum">
              <a:rPr lang="en-US" altLang="en-US"/>
              <a:pPr/>
              <a:t>‹#›</a:t>
            </a:fld>
            <a:endParaRPr lang="en-US" altLang="en-US"/>
          </a:p>
        </p:txBody>
      </p:sp>
    </p:spTree>
    <p:extLst>
      <p:ext uri="{BB962C8B-B14F-4D97-AF65-F5344CB8AC3E}">
        <p14:creationId xmlns:p14="http://schemas.microsoft.com/office/powerpoint/2010/main" val="1922591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CEA36089-36FE-4350-B697-9CA1D9D8DCE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E0C0080B-4069-4142-84D1-85D6F19C47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1F974847-AEC9-436B-B8D4-40A1B9DD47FF}"/>
              </a:ext>
            </a:extLst>
          </p:cNvPr>
          <p:cNvSpPr>
            <a:spLocks noGrp="1" noChangeArrowheads="1"/>
          </p:cNvSpPr>
          <p:nvPr>
            <p:ph type="sldNum" sz="quarter" idx="12"/>
          </p:nvPr>
        </p:nvSpPr>
        <p:spPr>
          <a:ln/>
        </p:spPr>
        <p:txBody>
          <a:bodyPr/>
          <a:lstStyle>
            <a:lvl1pPr>
              <a:defRPr/>
            </a:lvl1pPr>
          </a:lstStyle>
          <a:p>
            <a:fld id="{50D0A3B9-6D52-4459-BF1F-6D5F602F7850}" type="slidenum">
              <a:rPr lang="en-US" altLang="en-US"/>
              <a:pPr/>
              <a:t>‹#›</a:t>
            </a:fld>
            <a:endParaRPr lang="en-US" altLang="en-US"/>
          </a:p>
        </p:txBody>
      </p:sp>
    </p:spTree>
    <p:extLst>
      <p:ext uri="{BB962C8B-B14F-4D97-AF65-F5344CB8AC3E}">
        <p14:creationId xmlns:p14="http://schemas.microsoft.com/office/powerpoint/2010/main" val="2935114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C885258D-A93C-4EAF-AC17-E3BC69C0FF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7BD12F37-A069-4EB2-BF86-6561BFFDE2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CF5C5570-2FEA-4C71-AB4C-CD451143B8A6}"/>
              </a:ext>
            </a:extLst>
          </p:cNvPr>
          <p:cNvSpPr>
            <a:spLocks noGrp="1" noChangeArrowheads="1"/>
          </p:cNvSpPr>
          <p:nvPr>
            <p:ph type="sldNum" sz="quarter" idx="12"/>
          </p:nvPr>
        </p:nvSpPr>
        <p:spPr>
          <a:ln/>
        </p:spPr>
        <p:txBody>
          <a:bodyPr/>
          <a:lstStyle>
            <a:lvl1pPr>
              <a:defRPr/>
            </a:lvl1pPr>
          </a:lstStyle>
          <a:p>
            <a:fld id="{04149368-1FE4-43F6-A364-E85F24B866CB}" type="slidenum">
              <a:rPr lang="en-US" altLang="en-US"/>
              <a:pPr/>
              <a:t>‹#›</a:t>
            </a:fld>
            <a:endParaRPr lang="en-US" altLang="en-US"/>
          </a:p>
        </p:txBody>
      </p:sp>
    </p:spTree>
    <p:extLst>
      <p:ext uri="{BB962C8B-B14F-4D97-AF65-F5344CB8AC3E}">
        <p14:creationId xmlns:p14="http://schemas.microsoft.com/office/powerpoint/2010/main" val="706536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9571E6DB-471E-479B-89A1-4D57B785D8D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9750E6C0-9884-4AD2-AB6F-266EE483B0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F5CEC397-BE45-488E-83B9-FF695B5C34AA}"/>
              </a:ext>
            </a:extLst>
          </p:cNvPr>
          <p:cNvSpPr>
            <a:spLocks noGrp="1" noChangeArrowheads="1"/>
          </p:cNvSpPr>
          <p:nvPr>
            <p:ph type="sldNum" sz="quarter" idx="12"/>
          </p:nvPr>
        </p:nvSpPr>
        <p:spPr>
          <a:ln/>
        </p:spPr>
        <p:txBody>
          <a:bodyPr/>
          <a:lstStyle>
            <a:lvl1pPr>
              <a:defRPr/>
            </a:lvl1pPr>
          </a:lstStyle>
          <a:p>
            <a:fld id="{C7EF5765-5ACE-4BF3-8788-12A90961864D}" type="slidenum">
              <a:rPr lang="en-US" altLang="en-US"/>
              <a:pPr/>
              <a:t>‹#›</a:t>
            </a:fld>
            <a:endParaRPr lang="en-US" altLang="en-US"/>
          </a:p>
        </p:txBody>
      </p:sp>
    </p:spTree>
    <p:extLst>
      <p:ext uri="{BB962C8B-B14F-4D97-AF65-F5344CB8AC3E}">
        <p14:creationId xmlns:p14="http://schemas.microsoft.com/office/powerpoint/2010/main" val="31527871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96C9C35F-B119-46E0-8DDE-65E91739CFF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6DE664C0-2C9F-4F53-A7CC-B624FBAE28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D994B1EF-6183-414D-8D2C-9CC160F3D16F}"/>
              </a:ext>
            </a:extLst>
          </p:cNvPr>
          <p:cNvSpPr>
            <a:spLocks noGrp="1" noChangeArrowheads="1"/>
          </p:cNvSpPr>
          <p:nvPr>
            <p:ph type="sldNum" sz="quarter" idx="12"/>
          </p:nvPr>
        </p:nvSpPr>
        <p:spPr>
          <a:ln/>
        </p:spPr>
        <p:txBody>
          <a:bodyPr/>
          <a:lstStyle>
            <a:lvl1pPr>
              <a:defRPr/>
            </a:lvl1pPr>
          </a:lstStyle>
          <a:p>
            <a:fld id="{89F30071-30C4-4B3C-8AB2-4B388881842B}" type="slidenum">
              <a:rPr lang="en-US" altLang="en-US"/>
              <a:pPr/>
              <a:t>‹#›</a:t>
            </a:fld>
            <a:endParaRPr lang="en-US" altLang="en-US"/>
          </a:p>
        </p:txBody>
      </p:sp>
    </p:spTree>
    <p:extLst>
      <p:ext uri="{BB962C8B-B14F-4D97-AF65-F5344CB8AC3E}">
        <p14:creationId xmlns:p14="http://schemas.microsoft.com/office/powerpoint/2010/main" val="2791516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74139570-588F-40DB-A0CA-AFE465BDDEA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D35506B6-C96B-4B3C-B117-92B95EE917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46CD6F29-751C-4C01-B385-A35D91CF194D}"/>
              </a:ext>
            </a:extLst>
          </p:cNvPr>
          <p:cNvSpPr>
            <a:spLocks noGrp="1" noChangeArrowheads="1"/>
          </p:cNvSpPr>
          <p:nvPr>
            <p:ph type="sldNum" sz="quarter" idx="12"/>
          </p:nvPr>
        </p:nvSpPr>
        <p:spPr>
          <a:ln/>
        </p:spPr>
        <p:txBody>
          <a:bodyPr/>
          <a:lstStyle>
            <a:lvl1pPr>
              <a:defRPr/>
            </a:lvl1pPr>
          </a:lstStyle>
          <a:p>
            <a:fld id="{4182FD7A-451F-4AE6-8B7C-805469457286}" type="slidenum">
              <a:rPr lang="en-US" altLang="en-US"/>
              <a:pPr/>
              <a:t>‹#›</a:t>
            </a:fld>
            <a:endParaRPr lang="en-US" altLang="en-US"/>
          </a:p>
        </p:txBody>
      </p:sp>
    </p:spTree>
    <p:extLst>
      <p:ext uri="{BB962C8B-B14F-4D97-AF65-F5344CB8AC3E}">
        <p14:creationId xmlns:p14="http://schemas.microsoft.com/office/powerpoint/2010/main" val="2434192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F709AF-AEEE-433D-B401-BCCE95E060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B08F33D-CE0D-4C71-8422-D79B17D934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D801358-72C5-40A4-B9C5-EF30D4605C5B}"/>
              </a:ext>
            </a:extLst>
          </p:cNvPr>
          <p:cNvSpPr>
            <a:spLocks noGrp="1"/>
          </p:cNvSpPr>
          <p:nvPr>
            <p:ph type="dt" sz="half" idx="10"/>
          </p:nvPr>
        </p:nvSpPr>
        <p:spPr/>
        <p:txBody>
          <a:bodyPr/>
          <a:lstStyle/>
          <a:p>
            <a:fld id="{1CBBC3F9-C0A2-4246-9122-A82E46B37700}" type="datetimeFigureOut">
              <a:rPr lang="en-US" smtClean="0"/>
              <a:t>10/24/2021</a:t>
            </a:fld>
            <a:endParaRPr lang="en-US"/>
          </a:p>
        </p:txBody>
      </p:sp>
      <p:sp>
        <p:nvSpPr>
          <p:cNvPr id="5" name="Footer Placeholder 4">
            <a:extLst>
              <a:ext uri="{FF2B5EF4-FFF2-40B4-BE49-F238E27FC236}">
                <a16:creationId xmlns:a16="http://schemas.microsoft.com/office/drawing/2014/main" xmlns="" id="{6F208AEE-6FD5-4970-8252-2120A6CFD8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94249CA-B916-4723-8B80-49E2F6D22CA2}"/>
              </a:ext>
            </a:extLst>
          </p:cNvPr>
          <p:cNvSpPr>
            <a:spLocks noGrp="1"/>
          </p:cNvSpPr>
          <p:nvPr>
            <p:ph type="sldNum" sz="quarter" idx="12"/>
          </p:nvPr>
        </p:nvSpPr>
        <p:spPr/>
        <p:txBody>
          <a:bodyPr/>
          <a:lstStyle/>
          <a:p>
            <a:fld id="{9E646A4A-C906-4D14-960C-957F64757D33}" type="slidenum">
              <a:rPr lang="en-US" smtClean="0"/>
              <a:t>‹#›</a:t>
            </a:fld>
            <a:endParaRPr lang="en-US"/>
          </a:p>
        </p:txBody>
      </p:sp>
    </p:spTree>
    <p:extLst>
      <p:ext uri="{BB962C8B-B14F-4D97-AF65-F5344CB8AC3E}">
        <p14:creationId xmlns:p14="http://schemas.microsoft.com/office/powerpoint/2010/main" val="37283813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4F485B8B-BE27-4020-A5F6-D0694A58A8A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E237EBFB-441E-40EE-9BB5-490DEB5FE5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7790DF56-6EE2-487A-B4FE-B6DDCEC9E58F}"/>
              </a:ext>
            </a:extLst>
          </p:cNvPr>
          <p:cNvSpPr>
            <a:spLocks noGrp="1" noChangeArrowheads="1"/>
          </p:cNvSpPr>
          <p:nvPr>
            <p:ph type="sldNum" sz="quarter" idx="12"/>
          </p:nvPr>
        </p:nvSpPr>
        <p:spPr>
          <a:ln/>
        </p:spPr>
        <p:txBody>
          <a:bodyPr/>
          <a:lstStyle>
            <a:lvl1pPr>
              <a:defRPr/>
            </a:lvl1pPr>
          </a:lstStyle>
          <a:p>
            <a:fld id="{0962B304-7C9B-4CC4-82C5-2533CF135E0A}" type="slidenum">
              <a:rPr lang="en-US" altLang="en-US"/>
              <a:pPr/>
              <a:t>‹#›</a:t>
            </a:fld>
            <a:endParaRPr lang="en-US" altLang="en-US"/>
          </a:p>
        </p:txBody>
      </p:sp>
    </p:spTree>
    <p:extLst>
      <p:ext uri="{BB962C8B-B14F-4D97-AF65-F5344CB8AC3E}">
        <p14:creationId xmlns:p14="http://schemas.microsoft.com/office/powerpoint/2010/main" val="30714049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BA8E83E7-827D-4381-9B6E-9B1B518EA0D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52DCC447-9E94-4E3F-BD78-00D6B57385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DCBBA41C-A5DB-495D-BC3D-66DF6D529410}"/>
              </a:ext>
            </a:extLst>
          </p:cNvPr>
          <p:cNvSpPr>
            <a:spLocks noGrp="1" noChangeArrowheads="1"/>
          </p:cNvSpPr>
          <p:nvPr>
            <p:ph type="sldNum" sz="quarter" idx="12"/>
          </p:nvPr>
        </p:nvSpPr>
        <p:spPr>
          <a:ln/>
        </p:spPr>
        <p:txBody>
          <a:bodyPr/>
          <a:lstStyle>
            <a:lvl1pPr>
              <a:defRPr/>
            </a:lvl1pPr>
          </a:lstStyle>
          <a:p>
            <a:fld id="{266AD192-99AA-41F1-B582-2A06717C1419}" type="slidenum">
              <a:rPr lang="en-US" altLang="en-US"/>
              <a:pPr/>
              <a:t>‹#›</a:t>
            </a:fld>
            <a:endParaRPr lang="en-US" altLang="en-US"/>
          </a:p>
        </p:txBody>
      </p:sp>
    </p:spTree>
    <p:extLst>
      <p:ext uri="{BB962C8B-B14F-4D97-AF65-F5344CB8AC3E}">
        <p14:creationId xmlns:p14="http://schemas.microsoft.com/office/powerpoint/2010/main" val="1949252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E3E8C033-3380-4A84-949A-DD394A14909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B88F41DC-5F53-49F5-962D-F441C724C6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CB23E438-81CA-4303-80F3-0FADF2461C93}"/>
              </a:ext>
            </a:extLst>
          </p:cNvPr>
          <p:cNvSpPr>
            <a:spLocks noGrp="1" noChangeArrowheads="1"/>
          </p:cNvSpPr>
          <p:nvPr>
            <p:ph type="sldNum" sz="quarter" idx="12"/>
          </p:nvPr>
        </p:nvSpPr>
        <p:spPr>
          <a:ln/>
        </p:spPr>
        <p:txBody>
          <a:bodyPr/>
          <a:lstStyle>
            <a:lvl1pPr>
              <a:defRPr/>
            </a:lvl1pPr>
          </a:lstStyle>
          <a:p>
            <a:fld id="{9539B177-AB28-46EF-ADAE-D1D79C24BBB5}" type="slidenum">
              <a:rPr lang="en-US" altLang="en-US"/>
              <a:pPr/>
              <a:t>‹#›</a:t>
            </a:fld>
            <a:endParaRPr lang="en-US" altLang="en-US"/>
          </a:p>
        </p:txBody>
      </p:sp>
    </p:spTree>
    <p:extLst>
      <p:ext uri="{BB962C8B-B14F-4D97-AF65-F5344CB8AC3E}">
        <p14:creationId xmlns:p14="http://schemas.microsoft.com/office/powerpoint/2010/main" val="40649158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0EEDEAD0-BA9D-46BD-8F85-8C6B2CF6C3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D8D14D32-1A40-461E-9F4D-45728B424D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E3D82239-6922-464C-8E3A-69FE3CA09E6F}"/>
              </a:ext>
            </a:extLst>
          </p:cNvPr>
          <p:cNvSpPr>
            <a:spLocks noGrp="1" noChangeArrowheads="1"/>
          </p:cNvSpPr>
          <p:nvPr>
            <p:ph type="sldNum" sz="quarter" idx="12"/>
          </p:nvPr>
        </p:nvSpPr>
        <p:spPr>
          <a:ln/>
        </p:spPr>
        <p:txBody>
          <a:bodyPr/>
          <a:lstStyle>
            <a:lvl1pPr>
              <a:defRPr/>
            </a:lvl1pPr>
          </a:lstStyle>
          <a:p>
            <a:fld id="{E9B8630C-312E-4DC9-AA25-66DEB4135848}" type="slidenum">
              <a:rPr lang="en-US" altLang="en-US"/>
              <a:pPr/>
              <a:t>‹#›</a:t>
            </a:fld>
            <a:endParaRPr lang="en-US" altLang="en-US"/>
          </a:p>
        </p:txBody>
      </p:sp>
    </p:spTree>
    <p:extLst>
      <p:ext uri="{BB962C8B-B14F-4D97-AF65-F5344CB8AC3E}">
        <p14:creationId xmlns:p14="http://schemas.microsoft.com/office/powerpoint/2010/main" val="38541118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740AEA1B-C9F9-4A7F-8608-E3929074697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8F58D2BA-1CBF-4181-B072-2CCB67B8B0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CB52A853-4C2B-4B82-809A-1AF85806F952}"/>
              </a:ext>
            </a:extLst>
          </p:cNvPr>
          <p:cNvSpPr>
            <a:spLocks noGrp="1" noChangeArrowheads="1"/>
          </p:cNvSpPr>
          <p:nvPr>
            <p:ph type="sldNum" sz="quarter" idx="12"/>
          </p:nvPr>
        </p:nvSpPr>
        <p:spPr>
          <a:ln/>
        </p:spPr>
        <p:txBody>
          <a:bodyPr/>
          <a:lstStyle>
            <a:lvl1pPr>
              <a:defRPr/>
            </a:lvl1pPr>
          </a:lstStyle>
          <a:p>
            <a:fld id="{1A0A1183-FA80-44E7-A598-30DBB37D8BF7}" type="slidenum">
              <a:rPr lang="en-US" altLang="en-US"/>
              <a:pPr/>
              <a:t>‹#›</a:t>
            </a:fld>
            <a:endParaRPr lang="en-US" altLang="en-US"/>
          </a:p>
        </p:txBody>
      </p:sp>
    </p:spTree>
    <p:extLst>
      <p:ext uri="{BB962C8B-B14F-4D97-AF65-F5344CB8AC3E}">
        <p14:creationId xmlns:p14="http://schemas.microsoft.com/office/powerpoint/2010/main" val="9620473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12785-33DF-4977-938A-C329920AE389}"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19743360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12785-33DF-4977-938A-C329920AE389}"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1889036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12785-33DF-4977-938A-C329920AE389}"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24679974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12785-33DF-4977-938A-C329920AE389}"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33797630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12785-33DF-4977-938A-C329920AE389}" type="datetimeFigureOut">
              <a:rPr lang="en-US" smtClean="0"/>
              <a:t>10/24/2021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2113679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3A8D72-7713-4D4C-BF2B-0A59E3EF77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7591E11-8FB2-4C6A-A3D1-DB312B41FF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E7BDF59-005F-4BEA-A59A-35D09D1FDC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7B935DC-3BF8-4EEE-A8D6-7F767B1BEA7C}"/>
              </a:ext>
            </a:extLst>
          </p:cNvPr>
          <p:cNvSpPr>
            <a:spLocks noGrp="1"/>
          </p:cNvSpPr>
          <p:nvPr>
            <p:ph type="dt" sz="half" idx="10"/>
          </p:nvPr>
        </p:nvSpPr>
        <p:spPr/>
        <p:txBody>
          <a:bodyPr/>
          <a:lstStyle/>
          <a:p>
            <a:fld id="{1CBBC3F9-C0A2-4246-9122-A82E46B37700}" type="datetimeFigureOut">
              <a:rPr lang="en-US" smtClean="0"/>
              <a:t>10/24/2021</a:t>
            </a:fld>
            <a:endParaRPr lang="en-US"/>
          </a:p>
        </p:txBody>
      </p:sp>
      <p:sp>
        <p:nvSpPr>
          <p:cNvPr id="6" name="Footer Placeholder 5">
            <a:extLst>
              <a:ext uri="{FF2B5EF4-FFF2-40B4-BE49-F238E27FC236}">
                <a16:creationId xmlns:a16="http://schemas.microsoft.com/office/drawing/2014/main" xmlns="" id="{81A3B65A-3BF5-4E54-B247-41B6F937F3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3B80082-3541-424B-8C49-1D5D5D10708A}"/>
              </a:ext>
            </a:extLst>
          </p:cNvPr>
          <p:cNvSpPr>
            <a:spLocks noGrp="1"/>
          </p:cNvSpPr>
          <p:nvPr>
            <p:ph type="sldNum" sz="quarter" idx="12"/>
          </p:nvPr>
        </p:nvSpPr>
        <p:spPr/>
        <p:txBody>
          <a:bodyPr/>
          <a:lstStyle/>
          <a:p>
            <a:fld id="{9E646A4A-C906-4D14-960C-957F64757D33}" type="slidenum">
              <a:rPr lang="en-US" smtClean="0"/>
              <a:t>‹#›</a:t>
            </a:fld>
            <a:endParaRPr lang="en-US"/>
          </a:p>
        </p:txBody>
      </p:sp>
    </p:spTree>
    <p:extLst>
      <p:ext uri="{BB962C8B-B14F-4D97-AF65-F5344CB8AC3E}">
        <p14:creationId xmlns:p14="http://schemas.microsoft.com/office/powerpoint/2010/main" val="5139014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12785-33DF-4977-938A-C329920AE389}" type="datetimeFigureOut">
              <a:rPr lang="en-US" smtClean="0"/>
              <a:t>10/24/2021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5727278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12785-33DF-4977-938A-C329920AE389}" type="datetimeFigureOut">
              <a:rPr lang="en-US" smtClean="0"/>
              <a:t>10/24/2021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5742777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12785-33DF-4977-938A-C329920AE389}"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7725170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12785-33DF-4977-938A-C329920AE389}"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3873426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12785-33DF-4977-938A-C329920AE389}"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13628368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12785-33DF-4977-938A-C329920AE389}"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203348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76F78A-A227-4C1C-902E-8B5037B751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BF99AA6-CA86-4C9C-9C73-DFEDD9A1C2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F035D14-9429-4B6B-A72A-D27F13A129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D320B25-E8FC-4727-8EB0-58F296101F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368570F-8AC3-4A79-9CA0-8534B513C3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9FB48A0-3DEE-4500-9A04-01F3F611A615}"/>
              </a:ext>
            </a:extLst>
          </p:cNvPr>
          <p:cNvSpPr>
            <a:spLocks noGrp="1"/>
          </p:cNvSpPr>
          <p:nvPr>
            <p:ph type="dt" sz="half" idx="10"/>
          </p:nvPr>
        </p:nvSpPr>
        <p:spPr/>
        <p:txBody>
          <a:bodyPr/>
          <a:lstStyle/>
          <a:p>
            <a:fld id="{1CBBC3F9-C0A2-4246-9122-A82E46B37700}" type="datetimeFigureOut">
              <a:rPr lang="en-US" smtClean="0"/>
              <a:t>10/24/2021</a:t>
            </a:fld>
            <a:endParaRPr lang="en-US"/>
          </a:p>
        </p:txBody>
      </p:sp>
      <p:sp>
        <p:nvSpPr>
          <p:cNvPr id="8" name="Footer Placeholder 7">
            <a:extLst>
              <a:ext uri="{FF2B5EF4-FFF2-40B4-BE49-F238E27FC236}">
                <a16:creationId xmlns:a16="http://schemas.microsoft.com/office/drawing/2014/main" xmlns="" id="{A72F21E6-B1EA-45A5-B16C-7A5B9AEE10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41C0F40-EF74-43A9-8BD3-EE5B910DC7FD}"/>
              </a:ext>
            </a:extLst>
          </p:cNvPr>
          <p:cNvSpPr>
            <a:spLocks noGrp="1"/>
          </p:cNvSpPr>
          <p:nvPr>
            <p:ph type="sldNum" sz="quarter" idx="12"/>
          </p:nvPr>
        </p:nvSpPr>
        <p:spPr/>
        <p:txBody>
          <a:bodyPr/>
          <a:lstStyle/>
          <a:p>
            <a:fld id="{9E646A4A-C906-4D14-960C-957F64757D33}" type="slidenum">
              <a:rPr lang="en-US" smtClean="0"/>
              <a:t>‹#›</a:t>
            </a:fld>
            <a:endParaRPr lang="en-US"/>
          </a:p>
        </p:txBody>
      </p:sp>
    </p:spTree>
    <p:extLst>
      <p:ext uri="{BB962C8B-B14F-4D97-AF65-F5344CB8AC3E}">
        <p14:creationId xmlns:p14="http://schemas.microsoft.com/office/powerpoint/2010/main" val="29999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2AC393-C807-4F95-97E4-03527F3119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14C3CB6-C564-4FBA-8D19-036CCFF402D8}"/>
              </a:ext>
            </a:extLst>
          </p:cNvPr>
          <p:cNvSpPr>
            <a:spLocks noGrp="1"/>
          </p:cNvSpPr>
          <p:nvPr>
            <p:ph type="dt" sz="half" idx="10"/>
          </p:nvPr>
        </p:nvSpPr>
        <p:spPr/>
        <p:txBody>
          <a:bodyPr/>
          <a:lstStyle/>
          <a:p>
            <a:fld id="{1CBBC3F9-C0A2-4246-9122-A82E46B37700}" type="datetimeFigureOut">
              <a:rPr lang="en-US" smtClean="0"/>
              <a:t>10/24/2021</a:t>
            </a:fld>
            <a:endParaRPr lang="en-US"/>
          </a:p>
        </p:txBody>
      </p:sp>
      <p:sp>
        <p:nvSpPr>
          <p:cNvPr id="4" name="Footer Placeholder 3">
            <a:extLst>
              <a:ext uri="{FF2B5EF4-FFF2-40B4-BE49-F238E27FC236}">
                <a16:creationId xmlns:a16="http://schemas.microsoft.com/office/drawing/2014/main" xmlns="" id="{1A9C3D28-C905-4D76-84CD-B72443B8B2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FF1C57F-1BA0-4AB4-A915-A7D334457FB7}"/>
              </a:ext>
            </a:extLst>
          </p:cNvPr>
          <p:cNvSpPr>
            <a:spLocks noGrp="1"/>
          </p:cNvSpPr>
          <p:nvPr>
            <p:ph type="sldNum" sz="quarter" idx="12"/>
          </p:nvPr>
        </p:nvSpPr>
        <p:spPr/>
        <p:txBody>
          <a:bodyPr/>
          <a:lstStyle/>
          <a:p>
            <a:fld id="{9E646A4A-C906-4D14-960C-957F64757D33}" type="slidenum">
              <a:rPr lang="en-US" smtClean="0"/>
              <a:t>‹#›</a:t>
            </a:fld>
            <a:endParaRPr lang="en-US"/>
          </a:p>
        </p:txBody>
      </p:sp>
    </p:spTree>
    <p:extLst>
      <p:ext uri="{BB962C8B-B14F-4D97-AF65-F5344CB8AC3E}">
        <p14:creationId xmlns:p14="http://schemas.microsoft.com/office/powerpoint/2010/main" val="2585237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AE7456E-DFF7-4F05-B514-F8C3302C8F0B}"/>
              </a:ext>
            </a:extLst>
          </p:cNvPr>
          <p:cNvSpPr>
            <a:spLocks noGrp="1"/>
          </p:cNvSpPr>
          <p:nvPr>
            <p:ph type="dt" sz="half" idx="10"/>
          </p:nvPr>
        </p:nvSpPr>
        <p:spPr/>
        <p:txBody>
          <a:bodyPr/>
          <a:lstStyle/>
          <a:p>
            <a:fld id="{1CBBC3F9-C0A2-4246-9122-A82E46B37700}" type="datetimeFigureOut">
              <a:rPr lang="en-US" smtClean="0"/>
              <a:t>10/24/2021</a:t>
            </a:fld>
            <a:endParaRPr lang="en-US"/>
          </a:p>
        </p:txBody>
      </p:sp>
      <p:sp>
        <p:nvSpPr>
          <p:cNvPr id="3" name="Footer Placeholder 2">
            <a:extLst>
              <a:ext uri="{FF2B5EF4-FFF2-40B4-BE49-F238E27FC236}">
                <a16:creationId xmlns:a16="http://schemas.microsoft.com/office/drawing/2014/main" xmlns="" id="{F8A5E892-7C00-4316-A23E-1277441FF6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51CFD3E-7263-49BC-BD4D-055768C36E95}"/>
              </a:ext>
            </a:extLst>
          </p:cNvPr>
          <p:cNvSpPr>
            <a:spLocks noGrp="1"/>
          </p:cNvSpPr>
          <p:nvPr>
            <p:ph type="sldNum" sz="quarter" idx="12"/>
          </p:nvPr>
        </p:nvSpPr>
        <p:spPr/>
        <p:txBody>
          <a:bodyPr/>
          <a:lstStyle/>
          <a:p>
            <a:fld id="{9E646A4A-C906-4D14-960C-957F64757D33}" type="slidenum">
              <a:rPr lang="en-US" smtClean="0"/>
              <a:t>‹#›</a:t>
            </a:fld>
            <a:endParaRPr lang="en-US"/>
          </a:p>
        </p:txBody>
      </p:sp>
    </p:spTree>
    <p:extLst>
      <p:ext uri="{BB962C8B-B14F-4D97-AF65-F5344CB8AC3E}">
        <p14:creationId xmlns:p14="http://schemas.microsoft.com/office/powerpoint/2010/main" val="1209288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FCB686-BA99-440B-8029-205932B704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0229AFE-E490-4221-8D6F-96050750D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36459DC-7140-4539-A738-33CF0E506F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C66DF5B-3132-48D4-AC87-6DD8DCAA9999}"/>
              </a:ext>
            </a:extLst>
          </p:cNvPr>
          <p:cNvSpPr>
            <a:spLocks noGrp="1"/>
          </p:cNvSpPr>
          <p:nvPr>
            <p:ph type="dt" sz="half" idx="10"/>
          </p:nvPr>
        </p:nvSpPr>
        <p:spPr/>
        <p:txBody>
          <a:bodyPr/>
          <a:lstStyle/>
          <a:p>
            <a:fld id="{1CBBC3F9-C0A2-4246-9122-A82E46B37700}" type="datetimeFigureOut">
              <a:rPr lang="en-US" smtClean="0"/>
              <a:t>10/24/2021</a:t>
            </a:fld>
            <a:endParaRPr lang="en-US"/>
          </a:p>
        </p:txBody>
      </p:sp>
      <p:sp>
        <p:nvSpPr>
          <p:cNvPr id="6" name="Footer Placeholder 5">
            <a:extLst>
              <a:ext uri="{FF2B5EF4-FFF2-40B4-BE49-F238E27FC236}">
                <a16:creationId xmlns:a16="http://schemas.microsoft.com/office/drawing/2014/main" xmlns="" id="{E18A198A-14C9-4108-8551-C0D76366C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7C03A73-DDB6-4A48-8384-CF649BEDF444}"/>
              </a:ext>
            </a:extLst>
          </p:cNvPr>
          <p:cNvSpPr>
            <a:spLocks noGrp="1"/>
          </p:cNvSpPr>
          <p:nvPr>
            <p:ph type="sldNum" sz="quarter" idx="12"/>
          </p:nvPr>
        </p:nvSpPr>
        <p:spPr/>
        <p:txBody>
          <a:bodyPr/>
          <a:lstStyle/>
          <a:p>
            <a:fld id="{9E646A4A-C906-4D14-960C-957F64757D33}" type="slidenum">
              <a:rPr lang="en-US" smtClean="0"/>
              <a:t>‹#›</a:t>
            </a:fld>
            <a:endParaRPr lang="en-US"/>
          </a:p>
        </p:txBody>
      </p:sp>
    </p:spTree>
    <p:extLst>
      <p:ext uri="{BB962C8B-B14F-4D97-AF65-F5344CB8AC3E}">
        <p14:creationId xmlns:p14="http://schemas.microsoft.com/office/powerpoint/2010/main" val="3514787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699D34-491A-4659-ADD4-9122C3DCF3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FB6101A-463C-4118-A141-CCD5AAB844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AF324E3-B037-410E-AC14-666C2BDE7B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E63181A-CB8F-4CA8-A1C7-8DF9A1E44CFE}"/>
              </a:ext>
            </a:extLst>
          </p:cNvPr>
          <p:cNvSpPr>
            <a:spLocks noGrp="1"/>
          </p:cNvSpPr>
          <p:nvPr>
            <p:ph type="dt" sz="half" idx="10"/>
          </p:nvPr>
        </p:nvSpPr>
        <p:spPr/>
        <p:txBody>
          <a:bodyPr/>
          <a:lstStyle/>
          <a:p>
            <a:fld id="{1CBBC3F9-C0A2-4246-9122-A82E46B37700}" type="datetimeFigureOut">
              <a:rPr lang="en-US" smtClean="0"/>
              <a:t>10/24/2021</a:t>
            </a:fld>
            <a:endParaRPr lang="en-US"/>
          </a:p>
        </p:txBody>
      </p:sp>
      <p:sp>
        <p:nvSpPr>
          <p:cNvPr id="6" name="Footer Placeholder 5">
            <a:extLst>
              <a:ext uri="{FF2B5EF4-FFF2-40B4-BE49-F238E27FC236}">
                <a16:creationId xmlns:a16="http://schemas.microsoft.com/office/drawing/2014/main" xmlns="" id="{94822122-3E23-449A-8A19-38334247A4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F2FC70B-5358-4657-848B-7D2EFABB4A39}"/>
              </a:ext>
            </a:extLst>
          </p:cNvPr>
          <p:cNvSpPr>
            <a:spLocks noGrp="1"/>
          </p:cNvSpPr>
          <p:nvPr>
            <p:ph type="sldNum" sz="quarter" idx="12"/>
          </p:nvPr>
        </p:nvSpPr>
        <p:spPr/>
        <p:txBody>
          <a:bodyPr/>
          <a:lstStyle/>
          <a:p>
            <a:fld id="{9E646A4A-C906-4D14-960C-957F64757D33}" type="slidenum">
              <a:rPr lang="en-US" smtClean="0"/>
              <a:t>‹#›</a:t>
            </a:fld>
            <a:endParaRPr lang="en-US"/>
          </a:p>
        </p:txBody>
      </p:sp>
    </p:spTree>
    <p:extLst>
      <p:ext uri="{BB962C8B-B14F-4D97-AF65-F5344CB8AC3E}">
        <p14:creationId xmlns:p14="http://schemas.microsoft.com/office/powerpoint/2010/main" val="137103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D21AA7A-EED6-42D2-A570-15ED76EF27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9C1E5A8-1DDB-48F5-8912-92BF64F346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779F034-08D5-49B8-8D18-88D56E0FB9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BBC3F9-C0A2-4246-9122-A82E46B37700}" type="datetimeFigureOut">
              <a:rPr lang="en-US" smtClean="0"/>
              <a:t>10/24/2021</a:t>
            </a:fld>
            <a:endParaRPr lang="en-US"/>
          </a:p>
        </p:txBody>
      </p:sp>
      <p:sp>
        <p:nvSpPr>
          <p:cNvPr id="5" name="Footer Placeholder 4">
            <a:extLst>
              <a:ext uri="{FF2B5EF4-FFF2-40B4-BE49-F238E27FC236}">
                <a16:creationId xmlns:a16="http://schemas.microsoft.com/office/drawing/2014/main" xmlns="" id="{97762FCE-3A33-42FC-A158-9E9EF42413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B22CAAF-3EA0-48CA-A0CB-D847154452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46A4A-C906-4D14-960C-957F64757D33}" type="slidenum">
              <a:rPr lang="en-US" smtClean="0"/>
              <a:t>‹#›</a:t>
            </a:fld>
            <a:endParaRPr lang="en-US"/>
          </a:p>
        </p:txBody>
      </p:sp>
    </p:spTree>
    <p:extLst>
      <p:ext uri="{BB962C8B-B14F-4D97-AF65-F5344CB8AC3E}">
        <p14:creationId xmlns:p14="http://schemas.microsoft.com/office/powerpoint/2010/main" val="2221567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1490884-6A9E-4409-8FEE-92E7A6B9DB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5099876-0B76-43EA-BBFA-671E79384F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9317EED-2039-40E2-AC52-E6E0D08320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E98BD-5768-43CF-B05F-423E8097FA3F}" type="datetimeFigureOut">
              <a:rPr lang="en-US" smtClean="0"/>
              <a:t>10/24/2021</a:t>
            </a:fld>
            <a:endParaRPr lang="en-US"/>
          </a:p>
        </p:txBody>
      </p:sp>
      <p:sp>
        <p:nvSpPr>
          <p:cNvPr id="5" name="Footer Placeholder 4">
            <a:extLst>
              <a:ext uri="{FF2B5EF4-FFF2-40B4-BE49-F238E27FC236}">
                <a16:creationId xmlns:a16="http://schemas.microsoft.com/office/drawing/2014/main" xmlns="" id="{926164CE-7447-4A36-B28D-82351F7B59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2A15B9D-4808-4C2D-A184-CA5EF23FD0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B32CD-A5FB-4FE3-A0C6-E6D9CEC8F63B}" type="slidenum">
              <a:rPr lang="en-US" smtClean="0"/>
              <a:t>‹#›</a:t>
            </a:fld>
            <a:endParaRPr lang="en-US"/>
          </a:p>
        </p:txBody>
      </p:sp>
    </p:spTree>
    <p:extLst>
      <p:ext uri="{BB962C8B-B14F-4D97-AF65-F5344CB8AC3E}">
        <p14:creationId xmlns:p14="http://schemas.microsoft.com/office/powerpoint/2010/main" val="2640771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D97D0E2B-1EE7-4313-9B5B-5223F044FD26}"/>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xmlns="" id="{CE671210-DA3D-49F0-9FF7-151A9BC53D33}"/>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CBCECB37-3948-4B42-8479-3D9D3D36EB8F}"/>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xmlns="" id="{3B623398-730D-4BBC-9E01-B6CF89E4B0E0}"/>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xmlns="" id="{8C60E98D-57FE-4384-B3E9-135B64963137}"/>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0F966780-801B-47DF-B396-20CEBF8B7F9B}" type="slidenum">
              <a:rPr lang="en-US" altLang="en-US"/>
              <a:pPr/>
              <a:t>‹#›</a:t>
            </a:fld>
            <a:endParaRPr lang="en-US" altLang="en-US"/>
          </a:p>
        </p:txBody>
      </p:sp>
    </p:spTree>
    <p:extLst>
      <p:ext uri="{BB962C8B-B14F-4D97-AF65-F5344CB8AC3E}">
        <p14:creationId xmlns:p14="http://schemas.microsoft.com/office/powerpoint/2010/main" val="21315061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12785-33DF-4977-938A-C329920AE389}" type="datetimeFigureOut">
              <a:rPr lang="en-US" smtClean="0"/>
              <a:t>10/24/2021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8CEF2-6435-4DCB-B4E8-A38703C89275}" type="slidenum">
              <a:rPr lang="en-US" smtClean="0"/>
              <a:t>‹#›</a:t>
            </a:fld>
            <a:endParaRPr lang="en-US"/>
          </a:p>
        </p:txBody>
      </p:sp>
    </p:spTree>
    <p:extLst>
      <p:ext uri="{BB962C8B-B14F-4D97-AF65-F5344CB8AC3E}">
        <p14:creationId xmlns:p14="http://schemas.microsoft.com/office/powerpoint/2010/main" val="16875538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18.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3BC5280-D388-4C32-BCFD-386131BDC716}"/>
              </a:ext>
            </a:extLst>
          </p:cNvPr>
          <p:cNvPicPr>
            <a:picLocks noChangeAspect="1"/>
          </p:cNvPicPr>
          <p:nvPr/>
        </p:nvPicPr>
        <p:blipFill>
          <a:blip r:embed="rId3"/>
          <a:stretch>
            <a:fillRect/>
          </a:stretch>
        </p:blipFill>
        <p:spPr>
          <a:xfrm>
            <a:off x="689287" y="1733466"/>
            <a:ext cx="8242506" cy="42127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7DC7EFF8-079A-441E-867A-68C1A9740F6D}"/>
              </a:ext>
            </a:extLst>
          </p:cNvPr>
          <p:cNvSpPr txBox="1"/>
          <p:nvPr/>
        </p:nvSpPr>
        <p:spPr>
          <a:xfrm>
            <a:off x="2517913" y="710794"/>
            <a:ext cx="2107095" cy="1200329"/>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kumimoji="0" lang="vi-VN" sz="2400" b="0" i="0" u="none" strike="noStrike" kern="1200" cap="none" spc="0" normalizeH="0" baseline="0" noProof="0" dirty="0">
                <a:ln>
                  <a:noFill/>
                </a:ln>
                <a:solidFill>
                  <a:srgbClr val="000000"/>
                </a:solidFill>
                <a:effectLst/>
                <a:uLnTx/>
                <a:uFillTx/>
                <a:latin typeface="+mj-lt"/>
                <a:ea typeface="+mn-ea"/>
                <a:cs typeface="+mn-cs"/>
              </a:rPr>
              <a:t>cơn ớn lạnh, sốt run người, trán ướt mồ hôi</a:t>
            </a:r>
            <a:endParaRPr lang="en-US" sz="2400" dirty="0">
              <a:latin typeface="+mj-lt"/>
            </a:endParaRPr>
          </a:p>
        </p:txBody>
      </p:sp>
      <p:sp>
        <p:nvSpPr>
          <p:cNvPr id="11" name="TextBox 10">
            <a:extLst>
              <a:ext uri="{FF2B5EF4-FFF2-40B4-BE49-F238E27FC236}">
                <a16:creationId xmlns:a16="http://schemas.microsoft.com/office/drawing/2014/main" xmlns="" id="{7E8AD38D-3EC8-4D88-ACD9-99C952D81EEC}"/>
              </a:ext>
            </a:extLst>
          </p:cNvPr>
          <p:cNvSpPr txBox="1"/>
          <p:nvPr/>
        </p:nvSpPr>
        <p:spPr>
          <a:xfrm>
            <a:off x="2517913" y="2655839"/>
            <a:ext cx="2905540" cy="1938992"/>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kumimoji="0" lang="vi-VN" sz="2400" b="0" i="0" u="none" strike="noStrike" kern="1200" cap="none" spc="0" normalizeH="0" baseline="0" noProof="0" dirty="0">
                <a:ln>
                  <a:noFill/>
                </a:ln>
                <a:solidFill>
                  <a:srgbClr val="000000"/>
                </a:solidFill>
                <a:effectLst/>
                <a:uLnTx/>
                <a:uFillTx/>
                <a:latin typeface="+mj-lt"/>
                <a:ea typeface="+mn-ea"/>
                <a:cs typeface="+mn-cs"/>
              </a:rPr>
              <a:t>Áo anh: rách</a:t>
            </a:r>
            <a:br>
              <a:rPr kumimoji="0" lang="vi-VN" sz="2400" b="0" i="0" u="none" strike="noStrike" kern="1200" cap="none" spc="0" normalizeH="0" baseline="0" noProof="0" dirty="0">
                <a:ln>
                  <a:noFill/>
                </a:ln>
                <a:solidFill>
                  <a:srgbClr val="000000"/>
                </a:solidFill>
                <a:effectLst/>
                <a:uLnTx/>
                <a:uFillTx/>
                <a:latin typeface="+mj-lt"/>
                <a:ea typeface="+mn-ea"/>
                <a:cs typeface="+mn-cs"/>
              </a:rPr>
            </a:br>
            <a:r>
              <a:rPr kumimoji="0" lang="vi-VN" sz="2400" b="0" i="0" u="none" strike="noStrike" kern="1200" cap="none" spc="0" normalizeH="0" baseline="0" noProof="0" dirty="0">
                <a:ln>
                  <a:noFill/>
                </a:ln>
                <a:solidFill>
                  <a:srgbClr val="000000"/>
                </a:solidFill>
                <a:effectLst/>
                <a:uLnTx/>
                <a:uFillTx/>
                <a:latin typeface="+mj-lt"/>
                <a:ea typeface="+mn-ea"/>
                <a:cs typeface="+mn-cs"/>
              </a:rPr>
              <a:t>Quần tôi: vá</a:t>
            </a:r>
            <a:br>
              <a:rPr kumimoji="0" lang="vi-VN" sz="2400" b="0" i="0" u="none" strike="noStrike" kern="1200" cap="none" spc="0" normalizeH="0" baseline="0" noProof="0" dirty="0">
                <a:ln>
                  <a:noFill/>
                </a:ln>
                <a:solidFill>
                  <a:srgbClr val="000000"/>
                </a:solidFill>
                <a:effectLst/>
                <a:uLnTx/>
                <a:uFillTx/>
                <a:latin typeface="+mj-lt"/>
                <a:ea typeface="+mn-ea"/>
                <a:cs typeface="+mn-cs"/>
              </a:rPr>
            </a:br>
            <a:r>
              <a:rPr kumimoji="0" lang="vi-VN" sz="2400" b="0" i="0" u="none" strike="noStrike" kern="1200" cap="none" spc="0" normalizeH="0" baseline="0" noProof="0" dirty="0">
                <a:ln>
                  <a:noFill/>
                </a:ln>
                <a:solidFill>
                  <a:srgbClr val="000000"/>
                </a:solidFill>
                <a:effectLst/>
                <a:uLnTx/>
                <a:uFillTx/>
                <a:latin typeface="+mj-lt"/>
                <a:ea typeface="+mn-ea"/>
                <a:cs typeface="+mn-cs"/>
              </a:rPr>
              <a:t>Miệng cười: buốt giá</a:t>
            </a:r>
            <a:br>
              <a:rPr kumimoji="0" lang="vi-VN" sz="2400" b="0" i="0" u="none" strike="noStrike" kern="1200" cap="none" spc="0" normalizeH="0" baseline="0" noProof="0" dirty="0">
                <a:ln>
                  <a:noFill/>
                </a:ln>
                <a:solidFill>
                  <a:srgbClr val="000000"/>
                </a:solidFill>
                <a:effectLst/>
                <a:uLnTx/>
                <a:uFillTx/>
                <a:latin typeface="+mj-lt"/>
                <a:ea typeface="+mn-ea"/>
                <a:cs typeface="+mn-cs"/>
              </a:rPr>
            </a:br>
            <a:r>
              <a:rPr kumimoji="0" lang="vi-VN" sz="2400" b="0" i="0" u="none" strike="noStrike" kern="1200" cap="none" spc="0" normalizeH="0" baseline="0" noProof="0" dirty="0">
                <a:ln>
                  <a:noFill/>
                </a:ln>
                <a:solidFill>
                  <a:srgbClr val="000000"/>
                </a:solidFill>
                <a:effectLst/>
                <a:uLnTx/>
                <a:uFillTx/>
                <a:latin typeface="+mj-lt"/>
                <a:ea typeface="+mn-ea"/>
                <a:cs typeface="+mn-cs"/>
              </a:rPr>
              <a:t>Chân: không giày</a:t>
            </a:r>
            <a:br>
              <a:rPr kumimoji="0" lang="vi-VN" sz="2400" b="0" i="0" u="none" strike="noStrike" kern="1200" cap="none" spc="0" normalizeH="0" baseline="0" noProof="0" dirty="0">
                <a:ln>
                  <a:noFill/>
                </a:ln>
                <a:solidFill>
                  <a:srgbClr val="000000"/>
                </a:solidFill>
                <a:effectLst/>
                <a:uLnTx/>
                <a:uFillTx/>
                <a:latin typeface="+mj-lt"/>
                <a:ea typeface="+mn-ea"/>
                <a:cs typeface="+mn-cs"/>
              </a:rPr>
            </a:br>
            <a:endParaRPr lang="en-US" sz="2400" dirty="0">
              <a:latin typeface="+mj-lt"/>
            </a:endParaRPr>
          </a:p>
        </p:txBody>
      </p:sp>
      <p:sp>
        <p:nvSpPr>
          <p:cNvPr id="13" name="TextBox 12">
            <a:extLst>
              <a:ext uri="{FF2B5EF4-FFF2-40B4-BE49-F238E27FC236}">
                <a16:creationId xmlns:a16="http://schemas.microsoft.com/office/drawing/2014/main" xmlns="" id="{44829510-292D-408C-A158-7ECC7EB83847}"/>
              </a:ext>
            </a:extLst>
          </p:cNvPr>
          <p:cNvSpPr txBox="1"/>
          <p:nvPr/>
        </p:nvSpPr>
        <p:spPr>
          <a:xfrm>
            <a:off x="6096000" y="3025170"/>
            <a:ext cx="4687955" cy="1200329"/>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lang="vi-VN" sz="2400" b="1" i="0" dirty="0">
                <a:solidFill>
                  <a:srgbClr val="000000"/>
                </a:solidFill>
                <a:effectLst/>
                <a:latin typeface="+mj-lt"/>
              </a:rPr>
              <a:t>Họ sẵn sàng chia sẻ những khó khăn,bất chấp mọi gian lao thiếu thốn của cuộc đời người lính</a:t>
            </a:r>
            <a:endParaRPr lang="en-US" sz="2400" b="1" dirty="0">
              <a:latin typeface="+mj-lt"/>
            </a:endParaRPr>
          </a:p>
        </p:txBody>
      </p:sp>
      <p:sp>
        <p:nvSpPr>
          <p:cNvPr id="15" name="TextBox 14">
            <a:extLst>
              <a:ext uri="{FF2B5EF4-FFF2-40B4-BE49-F238E27FC236}">
                <a16:creationId xmlns:a16="http://schemas.microsoft.com/office/drawing/2014/main" xmlns="" id="{2A1BC045-6968-440C-9D13-155A1561567B}"/>
              </a:ext>
            </a:extLst>
          </p:cNvPr>
          <p:cNvSpPr txBox="1"/>
          <p:nvPr/>
        </p:nvSpPr>
        <p:spPr>
          <a:xfrm>
            <a:off x="4356651" y="5777873"/>
            <a:ext cx="3478697" cy="830997"/>
          </a:xfrm>
          <a:prstGeom prst="rec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400" b="1" i="0" dirty="0">
                <a:solidFill>
                  <a:srgbClr val="000000"/>
                </a:solidFill>
                <a:effectLst/>
                <a:latin typeface="Times New Roman" panose="02020603050405020304" pitchFamily="18" charset="0"/>
                <a:cs typeface="Times New Roman" panose="02020603050405020304" pitchFamily="18" charset="0"/>
              </a:rPr>
              <a:t>T</a:t>
            </a:r>
            <a:r>
              <a:rPr lang="vi-VN" sz="2400" b="1" i="0" dirty="0">
                <a:solidFill>
                  <a:srgbClr val="000000"/>
                </a:solidFill>
                <a:effectLst/>
                <a:latin typeface="Times New Roman" panose="02020603050405020304" pitchFamily="18" charset="0"/>
                <a:cs typeface="Times New Roman" panose="02020603050405020304" pitchFamily="18" charset="0"/>
              </a:rPr>
              <a:t>ình đồng chí gắn bó keo sơn, sâu nặng, thắm thiết</a:t>
            </a:r>
            <a:endParaRPr lang="en-US" sz="24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5FA09EF9-C410-4799-A527-01630911E15B}"/>
              </a:ext>
            </a:extLst>
          </p:cNvPr>
          <p:cNvSpPr txBox="1"/>
          <p:nvPr/>
        </p:nvSpPr>
        <p:spPr>
          <a:xfrm>
            <a:off x="6096000" y="895459"/>
            <a:ext cx="4687955" cy="830997"/>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400" b="1" dirty="0">
                <a:solidFill>
                  <a:srgbClr val="000000"/>
                </a:solidFill>
                <a:latin typeface="Times New Roman" panose="02020603050405020304" pitchFamily="18" charset="0"/>
                <a:cs typeface="Times New Roman" panose="02020603050405020304" pitchFamily="18" charset="0"/>
              </a:rPr>
              <a:t>N</a:t>
            </a:r>
            <a:r>
              <a:rPr kumimoji="0" lang="vi-VN"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gười lính sát cánh bên nhau chia sẻ những đau đớn của bệnh tật.</a:t>
            </a:r>
            <a:endParaRPr lang="en-US" sz="24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5666446F-0D68-451D-B6C7-8D3037EEEBD7}"/>
              </a:ext>
            </a:extLst>
          </p:cNvPr>
          <p:cNvSpPr txBox="1"/>
          <p:nvPr/>
        </p:nvSpPr>
        <p:spPr>
          <a:xfrm>
            <a:off x="354494" y="1455510"/>
            <a:ext cx="1169506" cy="1569660"/>
          </a:xfrm>
          <a:prstGeom prst="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chor="ctr">
            <a:spAutoFit/>
          </a:bodyPr>
          <a:lstStyle/>
          <a:p>
            <a:pPr algn="ct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Anh với tôi</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cxnSp>
        <p:nvCxnSpPr>
          <p:cNvPr id="21" name="Straight Arrow Connector 20">
            <a:extLst>
              <a:ext uri="{FF2B5EF4-FFF2-40B4-BE49-F238E27FC236}">
                <a16:creationId xmlns:a16="http://schemas.microsoft.com/office/drawing/2014/main" xmlns="" id="{E96AD076-0EEE-478F-904B-44E58243EAE5}"/>
              </a:ext>
            </a:extLst>
          </p:cNvPr>
          <p:cNvCxnSpPr>
            <a:stCxn id="19" idx="3"/>
            <a:endCxn id="9" idx="1"/>
          </p:cNvCxnSpPr>
          <p:nvPr/>
        </p:nvCxnSpPr>
        <p:spPr>
          <a:xfrm flipV="1">
            <a:off x="1524000" y="1310957"/>
            <a:ext cx="993913" cy="929383"/>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B34E61BA-B223-46BB-B692-10907B99C94F}"/>
              </a:ext>
            </a:extLst>
          </p:cNvPr>
          <p:cNvCxnSpPr>
            <a:cxnSpLocks/>
            <a:stCxn id="19" idx="3"/>
            <a:endCxn id="11" idx="1"/>
          </p:cNvCxnSpPr>
          <p:nvPr/>
        </p:nvCxnSpPr>
        <p:spPr>
          <a:xfrm>
            <a:off x="1524000" y="2240340"/>
            <a:ext cx="993913" cy="1384995"/>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Arrow: Right 24">
            <a:extLst>
              <a:ext uri="{FF2B5EF4-FFF2-40B4-BE49-F238E27FC236}">
                <a16:creationId xmlns:a16="http://schemas.microsoft.com/office/drawing/2014/main" xmlns="" id="{FE22654B-82F8-461F-9FB5-E677C0F7C845}"/>
              </a:ext>
            </a:extLst>
          </p:cNvPr>
          <p:cNvSpPr/>
          <p:nvPr/>
        </p:nvSpPr>
        <p:spPr>
          <a:xfrm>
            <a:off x="5476462" y="1098922"/>
            <a:ext cx="543338" cy="424070"/>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xmlns="" id="{19998623-76E6-4250-8920-3F6F0BA2DAB9}"/>
              </a:ext>
            </a:extLst>
          </p:cNvPr>
          <p:cNvSpPr/>
          <p:nvPr/>
        </p:nvSpPr>
        <p:spPr>
          <a:xfrm>
            <a:off x="5488057" y="3413299"/>
            <a:ext cx="543338" cy="424070"/>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xmlns="" id="{6BC53AD9-DFD5-4DB1-90AD-A67EB9D78587}"/>
              </a:ext>
            </a:extLst>
          </p:cNvPr>
          <p:cNvSpPr txBox="1"/>
          <p:nvPr/>
        </p:nvSpPr>
        <p:spPr>
          <a:xfrm>
            <a:off x="3970683" y="4923256"/>
            <a:ext cx="4687955" cy="461665"/>
          </a:xfrm>
          <a:prstGeom prst="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kumimoji="0" 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Thương nhau tay nắm lấy bàn tay</a:t>
            </a:r>
            <a:endParaRPr lang="en-US" b="1" i="1" dirty="0"/>
          </a:p>
        </p:txBody>
      </p:sp>
      <p:sp>
        <p:nvSpPr>
          <p:cNvPr id="30" name="TextBox 29">
            <a:extLst>
              <a:ext uri="{FF2B5EF4-FFF2-40B4-BE49-F238E27FC236}">
                <a16:creationId xmlns:a16="http://schemas.microsoft.com/office/drawing/2014/main" xmlns="" id="{27515B31-7537-455C-AE09-936BEDBF38D4}"/>
              </a:ext>
            </a:extLst>
          </p:cNvPr>
          <p:cNvSpPr txBox="1"/>
          <p:nvPr/>
        </p:nvSpPr>
        <p:spPr>
          <a:xfrm>
            <a:off x="9611138" y="4946877"/>
            <a:ext cx="1905001" cy="1569660"/>
          </a:xfrm>
          <a:prstGeom prst="rect">
            <a:avLst/>
          </a:prstGeom>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vi-VN" sz="3200" b="1" i="0" dirty="0">
                <a:solidFill>
                  <a:srgbClr val="FF0000"/>
                </a:solidFill>
                <a:effectLst/>
                <a:latin typeface="+mj-lt"/>
              </a:rPr>
              <a:t>sức mạnh của tình đồng chí.</a:t>
            </a:r>
            <a:endParaRPr lang="en-US" sz="3200" b="1" dirty="0">
              <a:solidFill>
                <a:srgbClr val="FF0000"/>
              </a:solidFill>
            </a:endParaRPr>
          </a:p>
        </p:txBody>
      </p:sp>
      <p:sp>
        <p:nvSpPr>
          <p:cNvPr id="32" name="Arrow: Right 31">
            <a:extLst>
              <a:ext uri="{FF2B5EF4-FFF2-40B4-BE49-F238E27FC236}">
                <a16:creationId xmlns:a16="http://schemas.microsoft.com/office/drawing/2014/main" xmlns="" id="{9A96911D-955C-4EC9-B65D-A4510373CC19}"/>
              </a:ext>
            </a:extLst>
          </p:cNvPr>
          <p:cNvSpPr/>
          <p:nvPr/>
        </p:nvSpPr>
        <p:spPr>
          <a:xfrm>
            <a:off x="8926993" y="4923256"/>
            <a:ext cx="556592" cy="1569660"/>
          </a:xfrm>
          <a:prstGeom prst="rightArrow">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Down 32">
            <a:extLst>
              <a:ext uri="{FF2B5EF4-FFF2-40B4-BE49-F238E27FC236}">
                <a16:creationId xmlns:a16="http://schemas.microsoft.com/office/drawing/2014/main" xmlns="" id="{37A4E158-FDEB-452A-AD23-13AC4691C6A7}"/>
              </a:ext>
            </a:extLst>
          </p:cNvPr>
          <p:cNvSpPr/>
          <p:nvPr/>
        </p:nvSpPr>
        <p:spPr>
          <a:xfrm>
            <a:off x="5883965" y="4433459"/>
            <a:ext cx="1378226" cy="328425"/>
          </a:xfrm>
          <a:prstGeom prst="down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Down 33">
            <a:extLst>
              <a:ext uri="{FF2B5EF4-FFF2-40B4-BE49-F238E27FC236}">
                <a16:creationId xmlns:a16="http://schemas.microsoft.com/office/drawing/2014/main" xmlns="" id="{C6C06770-5D39-4414-84F7-501CB8F7342F}"/>
              </a:ext>
            </a:extLst>
          </p:cNvPr>
          <p:cNvSpPr/>
          <p:nvPr/>
        </p:nvSpPr>
        <p:spPr>
          <a:xfrm>
            <a:off x="5625547" y="5430653"/>
            <a:ext cx="1378226" cy="328425"/>
          </a:xfrm>
          <a:prstGeom prst="down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036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0-#ppt_w/2"/>
                                          </p:val>
                                        </p:tav>
                                        <p:tav tm="100000">
                                          <p:val>
                                            <p:strVal val="#ppt_x"/>
                                          </p:val>
                                        </p:tav>
                                      </p:tavLst>
                                    </p:anim>
                                    <p:anim calcmode="lin" valueType="num">
                                      <p:cBhvr additive="base">
                                        <p:cTn id="24" dur="500" fill="hold"/>
                                        <p:tgtEl>
                                          <p:spTgt spid="2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0-#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0-#ppt_w/2"/>
                                          </p:val>
                                        </p:tav>
                                        <p:tav tm="100000">
                                          <p:val>
                                            <p:strVal val="#ppt_x"/>
                                          </p:val>
                                        </p:tav>
                                      </p:tavLst>
                                    </p:anim>
                                    <p:anim calcmode="lin" valueType="num">
                                      <p:cBhvr additive="base">
                                        <p:cTn id="44" dur="500" fill="hold"/>
                                        <p:tgtEl>
                                          <p:spTgt spid="26"/>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ppt_x"/>
                                          </p:val>
                                        </p:tav>
                                        <p:tav tm="100000">
                                          <p:val>
                                            <p:strVal val="#ppt_x"/>
                                          </p:val>
                                        </p:tav>
                                      </p:tavLst>
                                    </p:anim>
                                    <p:anim calcmode="lin" valueType="num">
                                      <p:cBhvr additive="base">
                                        <p:cTn id="54" dur="500" fill="hold"/>
                                        <p:tgtEl>
                                          <p:spTgt spid="33"/>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500" fill="hold"/>
                                        <p:tgtEl>
                                          <p:spTgt spid="34"/>
                                        </p:tgtEl>
                                        <p:attrNameLst>
                                          <p:attrName>ppt_x</p:attrName>
                                        </p:attrNameLst>
                                      </p:cBhvr>
                                      <p:tavLst>
                                        <p:tav tm="0">
                                          <p:val>
                                            <p:strVal val="#ppt_x"/>
                                          </p:val>
                                        </p:tav>
                                        <p:tav tm="100000">
                                          <p:val>
                                            <p:strVal val="#ppt_x"/>
                                          </p:val>
                                        </p:tav>
                                      </p:tavLst>
                                    </p:anim>
                                    <p:anim calcmode="lin" valueType="num">
                                      <p:cBhvr additive="base">
                                        <p:cTn id="64" dur="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fill="hold"/>
                                        <p:tgtEl>
                                          <p:spTgt spid="32"/>
                                        </p:tgtEl>
                                        <p:attrNameLst>
                                          <p:attrName>ppt_x</p:attrName>
                                        </p:attrNameLst>
                                      </p:cBhvr>
                                      <p:tavLst>
                                        <p:tav tm="0">
                                          <p:val>
                                            <p:strVal val="0-#ppt_w/2"/>
                                          </p:val>
                                        </p:tav>
                                        <p:tav tm="100000">
                                          <p:val>
                                            <p:strVal val="#ppt_x"/>
                                          </p:val>
                                        </p:tav>
                                      </p:tavLst>
                                    </p:anim>
                                    <p:anim calcmode="lin" valueType="num">
                                      <p:cBhvr additive="base">
                                        <p:cTn id="74" dur="500" fill="hold"/>
                                        <p:tgtEl>
                                          <p:spTgt spid="32"/>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additive="base">
                                        <p:cTn id="77" dur="500" fill="hold"/>
                                        <p:tgtEl>
                                          <p:spTgt spid="30"/>
                                        </p:tgtEl>
                                        <p:attrNameLst>
                                          <p:attrName>ppt_x</p:attrName>
                                        </p:attrNameLst>
                                      </p:cBhvr>
                                      <p:tavLst>
                                        <p:tav tm="0">
                                          <p:val>
                                            <p:strVal val="0-#ppt_w/2"/>
                                          </p:val>
                                        </p:tav>
                                        <p:tav tm="100000">
                                          <p:val>
                                            <p:strVal val="#ppt_x"/>
                                          </p:val>
                                        </p:tav>
                                      </p:tavLst>
                                    </p:anim>
                                    <p:anim calcmode="lin" valueType="num">
                                      <p:cBhvr additive="base">
                                        <p:cTn id="78"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17" grpId="0" animBg="1"/>
      <p:bldP spid="19" grpId="0" animBg="1"/>
      <p:bldP spid="25" grpId="0" animBg="1"/>
      <p:bldP spid="26" grpId="0" animBg="1"/>
      <p:bldP spid="28" grpId="0" animBg="1"/>
      <p:bldP spid="30" grpId="0" animBg="1"/>
      <p:bldP spid="32" grpId="0" animBg="1"/>
      <p:bldP spid="33"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DCFC717F-53F6-4AE2-86F0-C86AB7D9B3DA}"/>
              </a:ext>
            </a:extLst>
          </p:cNvPr>
          <p:cNvSpPr/>
          <p:nvPr/>
        </p:nvSpPr>
        <p:spPr>
          <a:xfrm rot="19786517">
            <a:off x="706446" y="1027905"/>
            <a:ext cx="5222763" cy="4217158"/>
          </a:xfrm>
          <a:prstGeom prst="roundRect">
            <a:avLst/>
          </a:prstGeom>
          <a:blipFill dpi="0" rotWithShape="0">
            <a:blip r:embed="rId2"/>
            <a:srcRect/>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B3A4CE19-42A0-43B1-B345-88B9CB19EA73}"/>
              </a:ext>
            </a:extLst>
          </p:cNvPr>
          <p:cNvSpPr/>
          <p:nvPr/>
        </p:nvSpPr>
        <p:spPr>
          <a:xfrm rot="19786517">
            <a:off x="5854860" y="1217029"/>
            <a:ext cx="5102921" cy="4423943"/>
          </a:xfrm>
          <a:prstGeom prst="roundRect">
            <a:avLst/>
          </a:prstGeom>
          <a:blipFill dpi="0" rotWithShape="0">
            <a:blip r:embed="rId3"/>
            <a:srcRect/>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892A5C09-2352-4C5D-8F52-E71868A2718F}"/>
              </a:ext>
            </a:extLst>
          </p:cNvPr>
          <p:cNvSpPr txBox="1"/>
          <p:nvPr/>
        </p:nvSpPr>
        <p:spPr>
          <a:xfrm>
            <a:off x="2133599" y="6272969"/>
            <a:ext cx="7010402" cy="523220"/>
          </a:xfrm>
          <a:prstGeom prst="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800" dirty="0">
                <a:latin typeface="#9Slide03 AllRoundGothic" panose="020B0703020202020104" pitchFamily="34" charset="0"/>
              </a:rPr>
              <a:t>SỐT RÉT – NỖI ÁM ẢNH CỦA NGƯỜI LÍNH</a:t>
            </a:r>
          </a:p>
        </p:txBody>
      </p:sp>
    </p:spTree>
    <p:extLst>
      <p:ext uri="{BB962C8B-B14F-4D97-AF65-F5344CB8AC3E}">
        <p14:creationId xmlns:p14="http://schemas.microsoft.com/office/powerpoint/2010/main" val="201640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91C081F-5BB9-4363-AEE9-D05A2575FB0B}"/>
              </a:ext>
            </a:extLst>
          </p:cNvPr>
          <p:cNvSpPr txBox="1"/>
          <p:nvPr/>
        </p:nvSpPr>
        <p:spPr>
          <a:xfrm>
            <a:off x="2663687" y="177607"/>
            <a:ext cx="7726017" cy="522259"/>
          </a:xfrm>
          <a:prstGeom prst="rect">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lnSpc>
                <a:spcPct val="107000"/>
              </a:lnSpc>
              <a:spcAft>
                <a:spcPts val="800"/>
              </a:spcAft>
            </a:pPr>
            <a:r>
              <a:rPr lang="en-US" sz="2800" b="1" dirty="0">
                <a:effectLst/>
                <a:latin typeface="Times New Roman" panose="02020603050405020304" pitchFamily="18" charset="0"/>
                <a:ea typeface="Times New Roman" panose="02020603050405020304" pitchFamily="18" charset="0"/>
              </a:rPr>
              <a:t>VẺ ĐẸP CỦA TÌNH ĐỒNG CHÍ (3 CÂU CUỐI)</a:t>
            </a:r>
            <a:endParaRPr lang="en-US" sz="2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xmlns="" id="{C163D77B-09A9-4D16-8B83-40210A494758}"/>
              </a:ext>
            </a:extLst>
          </p:cNvPr>
          <p:cNvSpPr txBox="1"/>
          <p:nvPr/>
        </p:nvSpPr>
        <p:spPr>
          <a:xfrm>
            <a:off x="3207027" y="2106412"/>
            <a:ext cx="8269357" cy="2908489"/>
          </a:xfrm>
          <a:prstGeom prst="rect">
            <a:avLst/>
          </a:prstGeom>
          <a:noFill/>
          <a:ln>
            <a:solidFill>
              <a:srgbClr val="FF0000"/>
            </a:solidFill>
          </a:ln>
        </p:spPr>
        <p:txBody>
          <a:bodyPr wrap="square">
            <a:spAutoFit/>
          </a:bodyPr>
          <a:lstStyle/>
          <a:p>
            <a:pPr algn="just"/>
            <a:r>
              <a:rPr lang="nl-NL" sz="2400" b="1" i="1" dirty="0">
                <a:solidFill>
                  <a:srgbClr val="000000"/>
                </a:solidFill>
                <a:effectLst/>
                <a:latin typeface="Times New Roman" panose="02020603050405020304" pitchFamily="18" charset="0"/>
                <a:ea typeface="Times New Roman" panose="02020603050405020304" pitchFamily="18" charset="0"/>
              </a:rPr>
              <a:t>1)</a:t>
            </a:r>
            <a:r>
              <a:rPr lang="nl-NL" sz="2400" b="1" i="1" dirty="0">
                <a:effectLst/>
                <a:latin typeface="Times New Roman" panose="02020603050405020304" pitchFamily="18" charset="0"/>
                <a:ea typeface="Times New Roman" panose="02020603050405020304" pitchFamily="18" charset="0"/>
              </a:rPr>
              <a:t> Sự đồng cam cộng khổ được tác giả thể hiện ở hình ảnh thơ nào?</a:t>
            </a:r>
            <a:endParaRPr lang="en-US" sz="2400" dirty="0">
              <a:effectLst/>
              <a:latin typeface="Times New Roman" panose="02020603050405020304" pitchFamily="18" charset="0"/>
              <a:ea typeface="Times New Roman" panose="02020603050405020304" pitchFamily="18" charset="0"/>
            </a:endParaRPr>
          </a:p>
          <a:p>
            <a:pPr algn="just">
              <a:spcBef>
                <a:spcPts val="600"/>
              </a:spcBef>
              <a:spcAft>
                <a:spcPts val="600"/>
              </a:spcAft>
              <a:tabLst>
                <a:tab pos="118745" algn="l"/>
              </a:tabLst>
            </a:pPr>
            <a:r>
              <a:rPr lang="nl-NL" sz="2400" b="1" i="1" dirty="0">
                <a:effectLst/>
                <a:latin typeface="Times New Roman" panose="02020603050405020304" pitchFamily="18" charset="0"/>
                <a:ea typeface="Times New Roman" panose="02020603050405020304" pitchFamily="18" charset="0"/>
              </a:rPr>
              <a:t>2) Tại sao họ có thể vượt qua được những khó khăn, thử thách đó để chiến đấu và chiến thắng?</a:t>
            </a:r>
            <a:endParaRPr lang="en-US" sz="2400" dirty="0">
              <a:effectLst/>
              <a:latin typeface="Times New Roman" panose="02020603050405020304" pitchFamily="18" charset="0"/>
              <a:ea typeface="Times New Roman" panose="02020603050405020304" pitchFamily="18" charset="0"/>
            </a:endParaRPr>
          </a:p>
          <a:p>
            <a:pPr algn="just">
              <a:spcBef>
                <a:spcPts val="600"/>
              </a:spcBef>
              <a:spcAft>
                <a:spcPts val="600"/>
              </a:spcAft>
              <a:tabLst>
                <a:tab pos="118745" algn="l"/>
              </a:tabLst>
            </a:pPr>
            <a:r>
              <a:rPr lang="nl-NL" sz="2400" b="1" i="1" dirty="0">
                <a:effectLst/>
                <a:latin typeface="Times New Roman" panose="02020603050405020304" pitchFamily="18" charset="0"/>
                <a:ea typeface="Times New Roman" panose="02020603050405020304" pitchFamily="18" charset="0"/>
              </a:rPr>
              <a:t>3) Phân tích vẻ đẹp hiện thực và lãng mạn của hình ảnh “đầu súng trăng treo”? Phát hiện ra hình ảnh “đầu súng trăng treo” cho thấy vẻ đẹp về tâm hồn, tình cảm gì của ngư­ời lính?</a:t>
            </a:r>
            <a:endParaRPr lang="en-US" sz="240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xmlns="" id="{AD28FFD5-E7ED-46D3-ACAE-D163226B8287}"/>
              </a:ext>
            </a:extLst>
          </p:cNvPr>
          <p:cNvPicPr>
            <a:picLocks noChangeAspect="1"/>
          </p:cNvPicPr>
          <p:nvPr/>
        </p:nvPicPr>
        <p:blipFill>
          <a:blip r:embed="rId2"/>
          <a:stretch>
            <a:fillRect/>
          </a:stretch>
        </p:blipFill>
        <p:spPr>
          <a:xfrm>
            <a:off x="190040" y="1894362"/>
            <a:ext cx="3335038" cy="3332587"/>
          </a:xfrm>
          <a:prstGeom prst="rect">
            <a:avLst/>
          </a:prstGeom>
        </p:spPr>
      </p:pic>
    </p:spTree>
    <p:extLst>
      <p:ext uri="{BB962C8B-B14F-4D97-AF65-F5344CB8AC3E}">
        <p14:creationId xmlns:p14="http://schemas.microsoft.com/office/powerpoint/2010/main" val="376329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par>
                                <p:cTn id="15" presetID="2" presetClass="entr" presetSubtype="9"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1F350873-CF1C-4999-AD59-B4BE983B3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165" y="118178"/>
            <a:ext cx="4562061" cy="2306970"/>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a:extLst>
              <a:ext uri="{FF2B5EF4-FFF2-40B4-BE49-F238E27FC236}">
                <a16:creationId xmlns:a16="http://schemas.microsoft.com/office/drawing/2014/main" xmlns="" id="{E9EB0135-A0F2-407C-AAE8-12AB5A4A2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5404" y="118178"/>
            <a:ext cx="4807226" cy="2278766"/>
          </a:xfrm>
          <a:prstGeom prst="rect">
            <a:avLst/>
          </a:prstGeom>
          <a:ln w="88900" cap="sq" cmpd="thickThin">
            <a:solidFill>
              <a:srgbClr val="000000"/>
            </a:solidFill>
            <a:prstDash val="solid"/>
            <a:miter lim="800000"/>
          </a:ln>
          <a:effectLst>
            <a:innerShdw blurRad="76200">
              <a:srgbClr val="000000"/>
            </a:innerShdw>
          </a:effectLst>
        </p:spPr>
      </p:pic>
      <p:sp>
        <p:nvSpPr>
          <p:cNvPr id="13" name="TextBox 12">
            <a:extLst>
              <a:ext uri="{FF2B5EF4-FFF2-40B4-BE49-F238E27FC236}">
                <a16:creationId xmlns:a16="http://schemas.microsoft.com/office/drawing/2014/main" xmlns="" id="{15DF63B2-DAAE-428E-9FA2-473CEEF68652}"/>
              </a:ext>
            </a:extLst>
          </p:cNvPr>
          <p:cNvSpPr txBox="1"/>
          <p:nvPr/>
        </p:nvSpPr>
        <p:spPr>
          <a:xfrm>
            <a:off x="2493064" y="2690724"/>
            <a:ext cx="7944679" cy="584775"/>
          </a:xfrm>
          <a:prstGeom prst="rect">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b="1" dirty="0">
                <a:solidFill>
                  <a:srgbClr val="000000"/>
                </a:solidFill>
                <a:latin typeface="Times New Roman" panose="02020603050405020304" pitchFamily="18" charset="0"/>
                <a:cs typeface="Times New Roman" panose="02020603050405020304" pitchFamily="18" charset="0"/>
              </a:rPr>
              <a:t>N</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gười lính</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khẩu súng </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vầng trăng</a:t>
            </a:r>
            <a:endParaRPr lang="en-US" sz="3200" b="1" dirty="0">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xmlns="" id="{DE79FB3D-4D8A-44E3-9CA5-0D714FDC06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7811" y="2521446"/>
            <a:ext cx="1099932" cy="923330"/>
          </a:xfrm>
          <a:prstGeom prst="rect">
            <a:avLst/>
          </a:prstGeom>
        </p:spPr>
      </p:pic>
      <p:pic>
        <p:nvPicPr>
          <p:cNvPr id="17" name="Picture 16">
            <a:extLst>
              <a:ext uri="{FF2B5EF4-FFF2-40B4-BE49-F238E27FC236}">
                <a16:creationId xmlns:a16="http://schemas.microsoft.com/office/drawing/2014/main" xmlns="" id="{71375131-0A04-45CF-957D-A4292BBC9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47598">
            <a:off x="6162201" y="2544594"/>
            <a:ext cx="1200564" cy="676010"/>
          </a:xfrm>
          <a:prstGeom prst="rect">
            <a:avLst/>
          </a:prstGeom>
        </p:spPr>
      </p:pic>
      <p:sp>
        <p:nvSpPr>
          <p:cNvPr id="22" name="TextBox 21">
            <a:extLst>
              <a:ext uri="{FF2B5EF4-FFF2-40B4-BE49-F238E27FC236}">
                <a16:creationId xmlns:a16="http://schemas.microsoft.com/office/drawing/2014/main" xmlns="" id="{A2755970-B06B-458E-93C2-D493D1506C25}"/>
              </a:ext>
            </a:extLst>
          </p:cNvPr>
          <p:cNvSpPr txBox="1"/>
          <p:nvPr/>
        </p:nvSpPr>
        <p:spPr>
          <a:xfrm>
            <a:off x="276635" y="3582502"/>
            <a:ext cx="5594077" cy="3139321"/>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kumimoji="0" lang="vi-VN" sz="2200" b="1" i="0" u="none" strike="noStrike" kern="1200" cap="none" spc="0" normalizeH="0" baseline="0" noProof="0" dirty="0">
                <a:ln>
                  <a:noFill/>
                </a:ln>
                <a:solidFill>
                  <a:srgbClr val="FF0000"/>
                </a:solidFill>
                <a:effectLst/>
                <a:uLnTx/>
                <a:uFillTx/>
                <a:latin typeface="+mj-lt"/>
                <a:ea typeface="+mn-ea"/>
                <a:cs typeface="+mn-cs"/>
              </a:rPr>
              <a:t>Chất hiện thực:</a:t>
            </a:r>
            <a:r>
              <a:rPr kumimoji="0" lang="en-US" sz="2200" b="1" i="0" u="none" strike="noStrike" kern="1200" cap="none" spc="0" normalizeH="0" baseline="0" noProof="0" dirty="0">
                <a:ln>
                  <a:noFill/>
                </a:ln>
                <a:solidFill>
                  <a:srgbClr val="FF0000"/>
                </a:solidFill>
                <a:effectLst/>
                <a:uLnTx/>
                <a:uFillTx/>
                <a:latin typeface="+mj-lt"/>
                <a:ea typeface="+mn-ea"/>
                <a:cs typeface="+mn-cs"/>
              </a:rPr>
              <a:t> </a:t>
            </a:r>
            <a:r>
              <a:rPr lang="vi-VN" sz="2200" b="0" i="0" dirty="0">
                <a:solidFill>
                  <a:srgbClr val="000000"/>
                </a:solidFill>
                <a:effectLst/>
                <a:latin typeface="+mj-lt"/>
              </a:rPr>
              <a:t>Nhà thơ đã từng kể: “ Có những đêm giữa rừng già sương muối buốt lạnh, những người lính ôm súng đứng cạnh nhau chờ giặc, đêm dần khuya, chỉ có vầng trăng là bạn, trăng từ bầu trời cao xuống thấp dần, có lúc như treo lơ lửng đầu mũi súng. Những đêm phục kích chờ giặc, vầng trăng đối với chúng tôi như một người bạn: rừng hoang sương muối là một khung cảnh thật ...”</a:t>
            </a:r>
            <a:endParaRPr lang="en-US" sz="2200" dirty="0">
              <a:latin typeface="+mj-lt"/>
            </a:endParaRPr>
          </a:p>
        </p:txBody>
      </p:sp>
      <p:sp>
        <p:nvSpPr>
          <p:cNvPr id="24" name="TextBox 23">
            <a:extLst>
              <a:ext uri="{FF2B5EF4-FFF2-40B4-BE49-F238E27FC236}">
                <a16:creationId xmlns:a16="http://schemas.microsoft.com/office/drawing/2014/main" xmlns="" id="{19035ABD-8468-497C-B44E-C9004D8C561D}"/>
              </a:ext>
            </a:extLst>
          </p:cNvPr>
          <p:cNvSpPr txBox="1"/>
          <p:nvPr/>
        </p:nvSpPr>
        <p:spPr>
          <a:xfrm>
            <a:off x="6465403" y="3570369"/>
            <a:ext cx="5194857" cy="3046988"/>
          </a:xfrm>
          <a:prstGeom prst="rect">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kumimoji="0" lang="vi-VN" sz="2400" b="0" i="0" u="none" strike="noStrike" kern="1200" cap="none" spc="0" normalizeH="0" baseline="0" noProof="0" dirty="0">
                <a:ln>
                  <a:noFill/>
                </a:ln>
                <a:solidFill>
                  <a:srgbClr val="000000"/>
                </a:solidFill>
                <a:effectLst/>
                <a:uLnTx/>
                <a:uFillTx/>
                <a:latin typeface="+mj-lt"/>
                <a:ea typeface="+mn-ea"/>
                <a:cs typeface="+mn-cs"/>
              </a:rPr>
              <a:t> </a:t>
            </a:r>
            <a:r>
              <a:rPr kumimoji="0" lang="vi-VN" sz="2400" b="1" i="0" u="none" strike="noStrike" kern="1200" cap="none" spc="0" normalizeH="0" baseline="0" noProof="0" dirty="0">
                <a:ln>
                  <a:noFill/>
                </a:ln>
                <a:solidFill>
                  <a:srgbClr val="FF0000"/>
                </a:solidFill>
                <a:effectLst/>
                <a:uLnTx/>
                <a:uFillTx/>
                <a:latin typeface="+mj-lt"/>
                <a:ea typeface="+mn-ea"/>
                <a:cs typeface="+mn-cs"/>
              </a:rPr>
              <a:t>Chất lãng mạn: </a:t>
            </a:r>
            <a:r>
              <a:rPr kumimoji="0" lang="vi-VN" sz="2400" b="0" i="0" u="none" strike="noStrike" kern="1200" cap="none" spc="0" normalizeH="0" baseline="0" noProof="0" dirty="0">
                <a:ln>
                  <a:noFill/>
                </a:ln>
                <a:solidFill>
                  <a:srgbClr val="000000"/>
                </a:solidFill>
                <a:effectLst/>
                <a:uLnTx/>
                <a:uFillTx/>
                <a:latin typeface="+mj-lt"/>
                <a:ea typeface="+mn-ea"/>
                <a:cs typeface="+mn-cs"/>
              </a:rPr>
              <a:t>Súng và trăng là gần và xa, thực tại và mơ mộng, chất chiến đấu và chất trữ tình, chiến sỹ và thi sỹ </a:t>
            </a:r>
            <a:endParaRPr kumimoji="0" lang="en-US" sz="2400" b="0" i="0" u="none" strike="noStrike" kern="1200" cap="none" spc="0" normalizeH="0" baseline="0" noProof="0" dirty="0">
              <a:ln>
                <a:noFill/>
              </a:ln>
              <a:solidFill>
                <a:srgbClr val="000000"/>
              </a:solidFill>
              <a:effectLst/>
              <a:uLnTx/>
              <a:uFillTx/>
              <a:latin typeface="+mj-lt"/>
              <a:ea typeface="+mn-ea"/>
              <a:cs typeface="+mn-cs"/>
            </a:endParaRPr>
          </a:p>
          <a:p>
            <a:pPr algn="just"/>
            <a:r>
              <a:rPr kumimoji="0" lang="vi-VN" sz="2400" b="1" i="0" u="none" strike="noStrike" kern="1200" cap="none" spc="0" normalizeH="0" baseline="0" noProof="0" dirty="0">
                <a:ln>
                  <a:noFill/>
                </a:ln>
                <a:solidFill>
                  <a:srgbClr val="000000"/>
                </a:solidFill>
                <a:effectLst/>
                <a:uLnTx/>
                <a:uFillTx/>
                <a:latin typeface="+mj-lt"/>
                <a:ea typeface="+mn-ea"/>
                <a:cs typeface="+mn-cs"/>
              </a:rPr>
              <a:t>-&gt;</a:t>
            </a:r>
            <a:r>
              <a:rPr kumimoji="0" lang="vi-VN" sz="2400" b="0" i="0" u="none" strike="noStrike" kern="1200" cap="none" spc="0" normalizeH="0" baseline="0" noProof="0" dirty="0">
                <a:ln>
                  <a:noFill/>
                </a:ln>
                <a:solidFill>
                  <a:srgbClr val="000000"/>
                </a:solidFill>
                <a:effectLst/>
                <a:uLnTx/>
                <a:uFillTx/>
                <a:latin typeface="+mj-lt"/>
                <a:ea typeface="+mn-ea"/>
                <a:cs typeface="+mn-cs"/>
              </a:rPr>
              <a:t> hài hoà trong cuộc đời người lính cách mạng- Anh bộ đội Cụ Hồ.</a:t>
            </a:r>
            <a:br>
              <a:rPr kumimoji="0" lang="vi-VN" sz="2400" b="0" i="0" u="none" strike="noStrike" kern="1200" cap="none" spc="0" normalizeH="0" baseline="0" noProof="0" dirty="0">
                <a:ln>
                  <a:noFill/>
                </a:ln>
                <a:solidFill>
                  <a:srgbClr val="000000"/>
                </a:solidFill>
                <a:effectLst/>
                <a:uLnTx/>
                <a:uFillTx/>
                <a:latin typeface="+mj-lt"/>
                <a:ea typeface="+mn-ea"/>
                <a:cs typeface="+mn-cs"/>
              </a:rPr>
            </a:br>
            <a:r>
              <a:rPr kumimoji="0" lang="vi-VN" sz="2400" b="0" i="0" u="none" strike="noStrike" kern="1200" cap="none" spc="0" normalizeH="0" baseline="0" noProof="0" dirty="0">
                <a:ln>
                  <a:noFill/>
                </a:ln>
                <a:solidFill>
                  <a:srgbClr val="000000"/>
                </a:solidFill>
                <a:effectLst/>
                <a:uLnTx/>
                <a:uFillTx/>
                <a:latin typeface="+mj-lt"/>
                <a:ea typeface="+mn-ea"/>
                <a:cs typeface="+mn-cs"/>
              </a:rPr>
              <a:t>+ Xa hơn đó là biểu tượng cho thơ ca kháng chiến- nền thơ ca kết hợp chất hiện thực và cảm hứng lãng mạn.</a:t>
            </a:r>
            <a:endParaRPr lang="en-US" sz="2400" dirty="0">
              <a:latin typeface="+mj-lt"/>
            </a:endParaRPr>
          </a:p>
        </p:txBody>
      </p:sp>
    </p:spTree>
    <p:extLst>
      <p:ext uri="{BB962C8B-B14F-4D97-AF65-F5344CB8AC3E}">
        <p14:creationId xmlns:p14="http://schemas.microsoft.com/office/powerpoint/2010/main" val="188856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3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90"/>
                                          </p:val>
                                        </p:tav>
                                        <p:tav tm="100000">
                                          <p:val>
                                            <p:fltVal val="0"/>
                                          </p:val>
                                        </p:tav>
                                      </p:tavLst>
                                    </p:anim>
                                    <p:animEffect transition="in" filter="fade">
                                      <p:cBhvr>
                                        <p:cTn id="22" dur="1000"/>
                                        <p:tgtEl>
                                          <p:spTgt spid="17"/>
                                        </p:tgtEl>
                                      </p:cBhvr>
                                    </p:animEffect>
                                  </p:childTnLst>
                                </p:cTn>
                              </p:par>
                              <p:par>
                                <p:cTn id="23" presetID="3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1+#ppt_w/2"/>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6"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1+#ppt_w/2"/>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45252" y="1439333"/>
            <a:ext cx="9371106" cy="5418667"/>
          </a:xfrm>
          <a:prstGeom prst="rect">
            <a:avLst/>
          </a:prstGeom>
          <a:noFill/>
        </p:spPr>
      </p:sp>
      <p:sp>
        <p:nvSpPr>
          <p:cNvPr id="8" name="Freeform 7"/>
          <p:cNvSpPr/>
          <p:nvPr/>
        </p:nvSpPr>
        <p:spPr>
          <a:xfrm>
            <a:off x="1784223" y="1594765"/>
            <a:ext cx="9568329" cy="1966747"/>
          </a:xfrm>
          <a:custGeom>
            <a:avLst/>
            <a:gdLst>
              <a:gd name="connsiteX0" fmla="*/ 0 w 9371106"/>
              <a:gd name="connsiteY0" fmla="*/ 0 h 1512000"/>
              <a:gd name="connsiteX1" fmla="*/ 9371106 w 9371106"/>
              <a:gd name="connsiteY1" fmla="*/ 0 h 1512000"/>
              <a:gd name="connsiteX2" fmla="*/ 9371106 w 9371106"/>
              <a:gd name="connsiteY2" fmla="*/ 1512000 h 1512000"/>
              <a:gd name="connsiteX3" fmla="*/ 0 w 9371106"/>
              <a:gd name="connsiteY3" fmla="*/ 1512000 h 1512000"/>
              <a:gd name="connsiteX4" fmla="*/ 0 w 9371106"/>
              <a:gd name="connsiteY4" fmla="*/ 0 h 151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1106" h="1512000">
                <a:moveTo>
                  <a:pt x="0" y="0"/>
                </a:moveTo>
                <a:lnTo>
                  <a:pt x="9371106" y="0"/>
                </a:lnTo>
                <a:lnTo>
                  <a:pt x="9371106" y="1512000"/>
                </a:lnTo>
                <a:lnTo>
                  <a:pt x="0" y="1512000"/>
                </a:lnTo>
                <a:lnTo>
                  <a:pt x="0" y="0"/>
                </a:lnTo>
                <a:close/>
              </a:path>
            </a:pathLst>
          </a:custGeom>
          <a:solidFill>
            <a:schemeClr val="accent4">
              <a:lumMod val="40000"/>
              <a:lumOff val="6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7302" tIns="124968" rIns="727302" bIns="199136" numCol="1" spcCol="1270" anchor="t" anchorCtr="0">
            <a:noAutofit/>
          </a:bodyPr>
          <a:lstStyle/>
          <a:p>
            <a:pPr algn="just"/>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ca </a:t>
            </a:r>
            <a:r>
              <a:rPr lang="en-US" sz="2400" dirty="0" err="1">
                <a:latin typeface="Times New Roman" panose="02020603050405020304" pitchFamily="18" charset="0"/>
                <a:ea typeface="Times New Roman" panose="02020603050405020304" pitchFamily="18" charset="0"/>
              </a:rPr>
              <a:t>ngợi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k/c </a:t>
            </a:r>
            <a:r>
              <a:rPr lang="en-US" sz="2400" dirty="0" err="1">
                <a:latin typeface="Times New Roman" panose="02020603050405020304" pitchFamily="18" charset="0"/>
                <a:ea typeface="Times New Roman" panose="02020603050405020304" pitchFamily="18" charset="0"/>
              </a:rPr>
              <a:t>chống</a:t>
            </a:r>
            <a:r>
              <a:rPr lang="en-US" sz="2400" dirty="0">
                <a:latin typeface="Times New Roman" panose="02020603050405020304" pitchFamily="18" charset="0"/>
                <a:ea typeface="Times New Roman" panose="02020603050405020304" pitchFamily="18" charset="0"/>
              </a:rPr>
              <a:t> TD </a:t>
            </a:r>
            <a:r>
              <a:rPr lang="en-US" sz="2400" dirty="0" err="1">
                <a:latin typeface="Times New Roman" panose="02020603050405020304" pitchFamily="18" charset="0"/>
                <a:ea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khổ</a:t>
            </a:r>
            <a:r>
              <a:rPr lang="en-US" sz="2400" dirty="0">
                <a:latin typeface="Times New Roman" panose="02020603050405020304" pitchFamily="18" charset="0"/>
                <a:ea typeface="Times New Roman" panose="02020603050405020304" pitchFamily="18" charset="0"/>
              </a:rPr>
              <a:t>.</a:t>
            </a:r>
          </a:p>
        </p:txBody>
      </p:sp>
      <p:sp>
        <p:nvSpPr>
          <p:cNvPr id="9" name="Freeform 8"/>
          <p:cNvSpPr/>
          <p:nvPr/>
        </p:nvSpPr>
        <p:spPr>
          <a:xfrm>
            <a:off x="434389" y="907651"/>
            <a:ext cx="3648391" cy="831566"/>
          </a:xfrm>
          <a:custGeom>
            <a:avLst/>
            <a:gdLst>
              <a:gd name="connsiteX0" fmla="*/ 0 w 3648391"/>
              <a:gd name="connsiteY0" fmla="*/ 138597 h 831566"/>
              <a:gd name="connsiteX1" fmla="*/ 138597 w 3648391"/>
              <a:gd name="connsiteY1" fmla="*/ 0 h 831566"/>
              <a:gd name="connsiteX2" fmla="*/ 3509794 w 3648391"/>
              <a:gd name="connsiteY2" fmla="*/ 0 h 831566"/>
              <a:gd name="connsiteX3" fmla="*/ 3648391 w 3648391"/>
              <a:gd name="connsiteY3" fmla="*/ 138597 h 831566"/>
              <a:gd name="connsiteX4" fmla="*/ 3648391 w 3648391"/>
              <a:gd name="connsiteY4" fmla="*/ 692969 h 831566"/>
              <a:gd name="connsiteX5" fmla="*/ 3509794 w 3648391"/>
              <a:gd name="connsiteY5" fmla="*/ 831566 h 831566"/>
              <a:gd name="connsiteX6" fmla="*/ 138597 w 3648391"/>
              <a:gd name="connsiteY6" fmla="*/ 831566 h 831566"/>
              <a:gd name="connsiteX7" fmla="*/ 0 w 3648391"/>
              <a:gd name="connsiteY7" fmla="*/ 692969 h 831566"/>
              <a:gd name="connsiteX8" fmla="*/ 0 w 3648391"/>
              <a:gd name="connsiteY8" fmla="*/ 138597 h 83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8391" h="831566">
                <a:moveTo>
                  <a:pt x="0" y="138597"/>
                </a:moveTo>
                <a:cubicBezTo>
                  <a:pt x="0" y="62052"/>
                  <a:pt x="62052" y="0"/>
                  <a:pt x="138597" y="0"/>
                </a:cubicBezTo>
                <a:lnTo>
                  <a:pt x="3509794" y="0"/>
                </a:lnTo>
                <a:cubicBezTo>
                  <a:pt x="3586339" y="0"/>
                  <a:pt x="3648391" y="62052"/>
                  <a:pt x="3648391" y="138597"/>
                </a:cubicBezTo>
                <a:lnTo>
                  <a:pt x="3648391" y="692969"/>
                </a:lnTo>
                <a:cubicBezTo>
                  <a:pt x="3648391" y="769514"/>
                  <a:pt x="3586339" y="831566"/>
                  <a:pt x="3509794" y="831566"/>
                </a:cubicBezTo>
                <a:lnTo>
                  <a:pt x="138597" y="831566"/>
                </a:lnTo>
                <a:cubicBezTo>
                  <a:pt x="62052" y="831566"/>
                  <a:pt x="0" y="769514"/>
                  <a:pt x="0" y="692969"/>
                </a:cubicBezTo>
                <a:lnTo>
                  <a:pt x="0" y="138597"/>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8538" tIns="40594" rIns="288538" bIns="40594"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NỘI DUNG </a:t>
            </a:r>
          </a:p>
        </p:txBody>
      </p:sp>
      <p:sp>
        <p:nvSpPr>
          <p:cNvPr id="10" name="Freeform 9"/>
          <p:cNvSpPr/>
          <p:nvPr/>
        </p:nvSpPr>
        <p:spPr>
          <a:xfrm>
            <a:off x="1799419" y="4586636"/>
            <a:ext cx="9568329" cy="1799356"/>
          </a:xfrm>
          <a:custGeom>
            <a:avLst/>
            <a:gdLst>
              <a:gd name="connsiteX0" fmla="*/ 0 w 9371106"/>
              <a:gd name="connsiteY0" fmla="*/ 0 h 2381400"/>
              <a:gd name="connsiteX1" fmla="*/ 9371106 w 9371106"/>
              <a:gd name="connsiteY1" fmla="*/ 0 h 2381400"/>
              <a:gd name="connsiteX2" fmla="*/ 9371106 w 9371106"/>
              <a:gd name="connsiteY2" fmla="*/ 2381400 h 2381400"/>
              <a:gd name="connsiteX3" fmla="*/ 0 w 9371106"/>
              <a:gd name="connsiteY3" fmla="*/ 2381400 h 2381400"/>
              <a:gd name="connsiteX4" fmla="*/ 0 w 9371106"/>
              <a:gd name="connsiteY4" fmla="*/ 0 h 2381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1106" h="2381400">
                <a:moveTo>
                  <a:pt x="0" y="0"/>
                </a:moveTo>
                <a:lnTo>
                  <a:pt x="9371106" y="0"/>
                </a:lnTo>
                <a:lnTo>
                  <a:pt x="9371106" y="2381400"/>
                </a:lnTo>
                <a:lnTo>
                  <a:pt x="0" y="2381400"/>
                </a:lnTo>
                <a:lnTo>
                  <a:pt x="0" y="0"/>
                </a:lnTo>
                <a:close/>
              </a:path>
            </a:pathLst>
          </a:custGeom>
          <a:solidFill>
            <a:schemeClr val="accent6">
              <a:lumMod val="60000"/>
              <a:lumOff val="4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7302" tIns="124968" rIns="727302" bIns="199136" numCol="1" spcCol="1270" anchor="t" anchorCtr="0">
            <a:noAutofit/>
          </a:bodyPr>
          <a:lstStyle/>
          <a:p>
            <a:pPr algn="just"/>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ẩn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a:t>
            </a:r>
            <a:r>
              <a:rPr lang="en-US" sz="2400" dirty="0">
                <a:latin typeface="Times New Roman" panose="02020603050405020304" pitchFamily="18" charset="0"/>
                <a:ea typeface="Times New Roman" panose="02020603050405020304" pitchFamily="18" charset="0"/>
              </a:rPr>
              <a:t>.</a:t>
            </a:r>
          </a:p>
          <a:p>
            <a:pPr algn="just"/>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rPr>
              <a:t>.</a:t>
            </a:r>
          </a:p>
          <a:p>
            <a:pPr algn="just"/>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mạn</a:t>
            </a:r>
            <a:r>
              <a:rPr lang="en-US" sz="2400" dirty="0">
                <a:latin typeface="Times New Roman" panose="02020603050405020304" pitchFamily="18" charset="0"/>
                <a:ea typeface="Times New Roman" panose="02020603050405020304" pitchFamily="18" charset="0"/>
              </a:rPr>
              <a:t> 1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h/ả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mang</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a:t>
            </a:r>
          </a:p>
        </p:txBody>
      </p:sp>
      <p:sp>
        <p:nvSpPr>
          <p:cNvPr id="11" name="Freeform 10"/>
          <p:cNvSpPr/>
          <p:nvPr/>
        </p:nvSpPr>
        <p:spPr>
          <a:xfrm>
            <a:off x="434389" y="3894164"/>
            <a:ext cx="3776002" cy="776002"/>
          </a:xfrm>
          <a:custGeom>
            <a:avLst/>
            <a:gdLst>
              <a:gd name="connsiteX0" fmla="*/ 0 w 3776002"/>
              <a:gd name="connsiteY0" fmla="*/ 67679 h 406063"/>
              <a:gd name="connsiteX1" fmla="*/ 67679 w 3776002"/>
              <a:gd name="connsiteY1" fmla="*/ 0 h 406063"/>
              <a:gd name="connsiteX2" fmla="*/ 3708323 w 3776002"/>
              <a:gd name="connsiteY2" fmla="*/ 0 h 406063"/>
              <a:gd name="connsiteX3" fmla="*/ 3776002 w 3776002"/>
              <a:gd name="connsiteY3" fmla="*/ 67679 h 406063"/>
              <a:gd name="connsiteX4" fmla="*/ 3776002 w 3776002"/>
              <a:gd name="connsiteY4" fmla="*/ 338384 h 406063"/>
              <a:gd name="connsiteX5" fmla="*/ 3708323 w 3776002"/>
              <a:gd name="connsiteY5" fmla="*/ 406063 h 406063"/>
              <a:gd name="connsiteX6" fmla="*/ 67679 w 3776002"/>
              <a:gd name="connsiteY6" fmla="*/ 406063 h 406063"/>
              <a:gd name="connsiteX7" fmla="*/ 0 w 3776002"/>
              <a:gd name="connsiteY7" fmla="*/ 338384 h 406063"/>
              <a:gd name="connsiteX8" fmla="*/ 0 w 3776002"/>
              <a:gd name="connsiteY8" fmla="*/ 67679 h 40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6002" h="406063">
                <a:moveTo>
                  <a:pt x="0" y="67679"/>
                </a:moveTo>
                <a:cubicBezTo>
                  <a:pt x="0" y="30301"/>
                  <a:pt x="30301" y="0"/>
                  <a:pt x="67679" y="0"/>
                </a:cubicBezTo>
                <a:lnTo>
                  <a:pt x="3708323" y="0"/>
                </a:lnTo>
                <a:cubicBezTo>
                  <a:pt x="3745701" y="0"/>
                  <a:pt x="3776002" y="30301"/>
                  <a:pt x="3776002" y="67679"/>
                </a:cubicBezTo>
                <a:lnTo>
                  <a:pt x="3776002" y="338384"/>
                </a:lnTo>
                <a:cubicBezTo>
                  <a:pt x="3776002" y="375762"/>
                  <a:pt x="3745701" y="406063"/>
                  <a:pt x="3708323" y="406063"/>
                </a:cubicBezTo>
                <a:lnTo>
                  <a:pt x="67679" y="406063"/>
                </a:lnTo>
                <a:cubicBezTo>
                  <a:pt x="30301" y="406063"/>
                  <a:pt x="0" y="375762"/>
                  <a:pt x="0" y="338384"/>
                </a:cubicBezTo>
                <a:lnTo>
                  <a:pt x="0" y="67679"/>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7766" tIns="19822" rIns="267766" bIns="19822"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NGHỆ THUẬT </a:t>
            </a:r>
          </a:p>
        </p:txBody>
      </p:sp>
      <p:sp>
        <p:nvSpPr>
          <p:cNvPr id="2" name="TextBox 1">
            <a:extLst>
              <a:ext uri="{FF2B5EF4-FFF2-40B4-BE49-F238E27FC236}">
                <a16:creationId xmlns:a16="http://schemas.microsoft.com/office/drawing/2014/main" xmlns="" id="{FEEBCE8D-D999-4B2A-803A-25220FE97FF5}"/>
              </a:ext>
            </a:extLst>
          </p:cNvPr>
          <p:cNvSpPr txBox="1"/>
          <p:nvPr/>
        </p:nvSpPr>
        <p:spPr>
          <a:xfrm>
            <a:off x="4876800" y="184059"/>
            <a:ext cx="26239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TỔNG KẾT</a:t>
            </a:r>
          </a:p>
        </p:txBody>
      </p:sp>
    </p:spTree>
    <p:extLst>
      <p:ext uri="{BB962C8B-B14F-4D97-AF65-F5344CB8AC3E}">
        <p14:creationId xmlns:p14="http://schemas.microsoft.com/office/powerpoint/2010/main" val="347894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1+#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7BA62089-545E-4A65-B8E8-17F5990A6A14}"/>
              </a:ext>
            </a:extLst>
          </p:cNvPr>
          <p:cNvSpPr txBox="1"/>
          <p:nvPr/>
        </p:nvSpPr>
        <p:spPr>
          <a:xfrm>
            <a:off x="291353" y="1372629"/>
            <a:ext cx="11806518" cy="5324535"/>
          </a:xfrm>
          <a:prstGeom prst="rect">
            <a:avLst/>
          </a:prstGeom>
          <a:noFill/>
          <a:ln>
            <a:solidFill>
              <a:srgbClr val="FF0000"/>
            </a:solidFill>
          </a:ln>
        </p:spPr>
        <p:txBody>
          <a:bodyPr wrap="square">
            <a:spAutoFit/>
          </a:bodyPr>
          <a:lstStyle/>
          <a:p>
            <a:pPr marL="1143000" indent="-114300">
              <a:lnSpc>
                <a:spcPct val="100000"/>
              </a:lnSpc>
              <a:spcBef>
                <a:spcPts val="0"/>
              </a:spcBef>
              <a:spcAft>
                <a:spcPts val="0"/>
              </a:spcAft>
              <a:tabLst>
                <a:tab pos="2970530" algn="l"/>
              </a:tabLst>
            </a:pP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Quê</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anh</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mặn</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chua</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b="1" i="1" dirty="0">
              <a:effectLst/>
              <a:latin typeface="Calibri" panose="020F0502020204030204" pitchFamily="34" charset="0"/>
              <a:ea typeface="Calibri" panose="020F0502020204030204" pitchFamily="34" charset="0"/>
              <a:cs typeface="Times New Roman" panose="02020603050405020304" pitchFamily="18" charset="0"/>
            </a:endParaRPr>
          </a:p>
          <a:p>
            <a:pPr marL="1143000" indent="-114300">
              <a:lnSpc>
                <a:spcPct val="100000"/>
              </a:lnSpc>
              <a:spcBef>
                <a:spcPts val="0"/>
              </a:spcBef>
              <a:spcAft>
                <a:spcPts val="0"/>
              </a:spcAft>
              <a:tabLst>
                <a:tab pos="2970530" algn="l"/>
              </a:tabLst>
            </a:pP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Làng</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nghèo</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cày</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sỏi</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1" i="1" dirty="0">
              <a:effectLst/>
              <a:latin typeface="Calibri" panose="020F0502020204030204" pitchFamily="34" charset="0"/>
              <a:ea typeface="Calibri" panose="020F0502020204030204" pitchFamily="34" charset="0"/>
              <a:cs typeface="Times New Roman" panose="02020603050405020304" pitchFamily="18" charset="0"/>
            </a:endParaRPr>
          </a:p>
          <a:p>
            <a:pPr marL="1143000" indent="-114300">
              <a:lnSpc>
                <a:spcPct val="100000"/>
              </a:lnSpc>
              <a:spcBef>
                <a:spcPts val="0"/>
              </a:spcBef>
              <a:spcAft>
                <a:spcPts val="0"/>
              </a:spcAft>
              <a:tabLst>
                <a:tab pos="2970530" algn="l"/>
              </a:tabLst>
            </a:pP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Anh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a:t>
            </a:r>
            <a:endParaRPr lang="en-US" sz="2000" b="1" i="1" dirty="0">
              <a:effectLst/>
              <a:latin typeface="Calibri" panose="020F0502020204030204" pitchFamily="34" charset="0"/>
              <a:ea typeface="Calibri" panose="020F0502020204030204" pitchFamily="34" charset="0"/>
              <a:cs typeface="Times New Roman" panose="02020603050405020304" pitchFamily="18" charset="0"/>
            </a:endParaRPr>
          </a:p>
          <a:p>
            <a:pPr marL="1143000" indent="-114300">
              <a:lnSpc>
                <a:spcPct val="100000"/>
              </a:lnSpc>
              <a:spcBef>
                <a:spcPts val="0"/>
              </a:spcBef>
              <a:spcAft>
                <a:spcPts val="0"/>
              </a:spcAft>
              <a:tabLst>
                <a:tab pos="2970530" algn="l"/>
              </a:tabLst>
            </a:pP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chẳng</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hẹn</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quen</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1" i="1" dirty="0">
              <a:effectLst/>
              <a:latin typeface="Calibri" panose="020F0502020204030204" pitchFamily="34" charset="0"/>
              <a:ea typeface="Calibri" panose="020F0502020204030204" pitchFamily="34" charset="0"/>
              <a:cs typeface="Times New Roman" panose="02020603050405020304" pitchFamily="18" charset="0"/>
            </a:endParaRPr>
          </a:p>
          <a:p>
            <a:pPr marL="1143000" indent="-114300">
              <a:lnSpc>
                <a:spcPct val="100000"/>
              </a:lnSpc>
              <a:spcBef>
                <a:spcPts val="0"/>
              </a:spcBef>
              <a:spcAft>
                <a:spcPts val="0"/>
              </a:spcAft>
              <a:tabLst>
                <a:tab pos="2970530" algn="l"/>
              </a:tabLst>
            </a:pP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Súng</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bên</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súng</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bên</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1" i="1" dirty="0">
              <a:effectLst/>
              <a:latin typeface="Calibri" panose="020F0502020204030204" pitchFamily="34" charset="0"/>
              <a:ea typeface="Calibri" panose="020F0502020204030204" pitchFamily="34" charset="0"/>
              <a:cs typeface="Times New Roman" panose="02020603050405020304" pitchFamily="18" charset="0"/>
            </a:endParaRPr>
          </a:p>
          <a:p>
            <a:pPr marL="1143000" indent="-114300">
              <a:lnSpc>
                <a:spcPct val="100000"/>
              </a:lnSpc>
              <a:spcBef>
                <a:spcPts val="0"/>
              </a:spcBef>
              <a:spcAft>
                <a:spcPts val="0"/>
              </a:spcAft>
              <a:tabLst>
                <a:tab pos="2970530" algn="l"/>
              </a:tabLst>
            </a:pP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Đêm</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rét</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chăn</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đôi</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tri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kỉ</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1" i="1" dirty="0">
              <a:effectLst/>
              <a:latin typeface="Calibri" panose="020F0502020204030204" pitchFamily="34" charset="0"/>
              <a:ea typeface="Calibri" panose="020F0502020204030204" pitchFamily="34" charset="0"/>
              <a:cs typeface="Times New Roman" panose="02020603050405020304" pitchFamily="18" charset="0"/>
            </a:endParaRPr>
          </a:p>
          <a:p>
            <a:pPr marL="1143000" indent="-114300">
              <a:lnSpc>
                <a:spcPct val="100000"/>
              </a:lnSpc>
              <a:spcBef>
                <a:spcPts val="0"/>
              </a:spcBef>
              <a:spcAft>
                <a:spcPts val="0"/>
              </a:spcAft>
              <a:tabLst>
                <a:tab pos="2970530" algn="l"/>
              </a:tabLst>
            </a:pP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b="1" i="1" dirty="0">
              <a:latin typeface="Calibri" panose="020F0502020204030204" pitchFamily="34" charset="0"/>
              <a:ea typeface="Calibri" panose="020F0502020204030204" pitchFamily="34" charset="0"/>
              <a:cs typeface="Times New Roman" panose="02020603050405020304" pitchFamily="18" charset="0"/>
            </a:endParaRPr>
          </a:p>
          <a:p>
            <a:pPr marL="1143000" indent="-114300" algn="l">
              <a:lnSpc>
                <a:spcPct val="100000"/>
              </a:lnSpc>
              <a:spcBef>
                <a:spcPts val="0"/>
              </a:spcBef>
              <a:spcAft>
                <a:spcPts val="0"/>
              </a:spcAft>
              <a:tabLst>
                <a:tab pos="2970530" algn="l"/>
              </a:tabLs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Hữu</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b="1" i="1"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 chí,</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b="1" i="1"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Ngữ văn 9,</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một,NXB</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2005,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128)</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0000"/>
              </a:lnSpc>
              <a:spcBef>
                <a:spcPts val="0"/>
              </a:spcBef>
              <a:spcAft>
                <a:spcPts val="0"/>
              </a:spcAft>
              <a:buClr>
                <a:srgbClr val="000000"/>
              </a:buClr>
              <a:buSzPts val="1400"/>
              <a:tabLst>
                <a:tab pos="450215" algn="l"/>
                <a:tab pos="2970530" algn="l"/>
              </a:tabLst>
            </a:pP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chép</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chép</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chép</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00000"/>
              </a:lnSpc>
              <a:spcBef>
                <a:spcPts val="0"/>
              </a:spcBef>
              <a:spcAft>
                <a:spcPts val="0"/>
              </a:spcAft>
              <a:buClr>
                <a:srgbClr val="000000"/>
              </a:buClr>
              <a:buSzPts val="1400"/>
              <a:tabLst>
                <a:tab pos="450215" algn="l"/>
                <a:tab pos="2970530" algn="l"/>
              </a:tabLst>
            </a:pP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sáu</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1" i="1" u="none" strike="noStrike"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 kỉ.</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9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1" i="1" u="none" strike="noStrike"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 kỉ.</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000" b="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b="1" i="1" u="none" strike="noStrike"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 kỉ</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giống</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0000"/>
              </a:lnSpc>
              <a:spcBef>
                <a:spcPts val="0"/>
              </a:spcBef>
              <a:spcAft>
                <a:spcPts val="0"/>
              </a:spcAft>
              <a:buClr>
                <a:srgbClr val="000000"/>
              </a:buClr>
              <a:buSzPts val="1400"/>
              <a:tabLst>
                <a:tab pos="450215" algn="l"/>
                <a:tab pos="2970530" algn="l"/>
              </a:tabLs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cấu</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đích</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lượt</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kiểu</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ngắn</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gọn</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kiểu</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1066800" algn="just">
              <a:lnSpc>
                <a:spcPct val="100000"/>
              </a:lnSpc>
              <a:spcBef>
                <a:spcPts val="0"/>
              </a:spcBef>
              <a:spcAft>
                <a:spcPts val="0"/>
              </a:spcAft>
              <a:tabLst>
                <a:tab pos="450215" algn="l"/>
                <a:tab pos="2970530" algn="l"/>
              </a:tabLs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bảy</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11" name="Picture 10">
            <a:extLst>
              <a:ext uri="{FF2B5EF4-FFF2-40B4-BE49-F238E27FC236}">
                <a16:creationId xmlns:a16="http://schemas.microsoft.com/office/drawing/2014/main" xmlns="" id="{D474457B-CE9C-4EEC-A1E4-4A00084F2AF3}"/>
              </a:ext>
            </a:extLst>
          </p:cNvPr>
          <p:cNvPicPr>
            <a:picLocks noChangeAspect="1"/>
          </p:cNvPicPr>
          <p:nvPr/>
        </p:nvPicPr>
        <p:blipFill>
          <a:blip r:embed="rId2"/>
          <a:stretch>
            <a:fillRect/>
          </a:stretch>
        </p:blipFill>
        <p:spPr>
          <a:xfrm>
            <a:off x="3221680" y="0"/>
            <a:ext cx="5425910" cy="1530229"/>
          </a:xfrm>
          <a:prstGeom prst="rect">
            <a:avLst/>
          </a:prstGeom>
        </p:spPr>
      </p:pic>
    </p:spTree>
    <p:extLst>
      <p:ext uri="{BB962C8B-B14F-4D97-AF65-F5344CB8AC3E}">
        <p14:creationId xmlns:p14="http://schemas.microsoft.com/office/powerpoint/2010/main" val="2508375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929D599-5DB1-4394-8A15-D3D8D98F3544}"/>
              </a:ext>
            </a:extLst>
          </p:cNvPr>
          <p:cNvSpPr txBox="1"/>
          <p:nvPr/>
        </p:nvSpPr>
        <p:spPr>
          <a:xfrm>
            <a:off x="279026" y="501240"/>
            <a:ext cx="11380694" cy="2067233"/>
          </a:xfrm>
          <a:prstGeom prst="rect">
            <a:avLst/>
          </a:prstGeom>
          <a:noFill/>
        </p:spPr>
        <p:txBody>
          <a:bodyPr wrap="square">
            <a:spAutoFit/>
          </a:bodyPr>
          <a:lstStyle/>
          <a:p>
            <a:pPr lvl="0" algn="just">
              <a:spcAft>
                <a:spcPts val="1000"/>
              </a:spcAft>
              <a:buClr>
                <a:srgbClr val="000000"/>
              </a:buClr>
              <a:buSzPts val="1400"/>
              <a:tabLst>
                <a:tab pos="591820" algn="l"/>
                <a:tab pos="2970530" algn="l"/>
              </a:tabLst>
            </a:pP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chép</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0" i="1" u="none" strike="noStrike" spc="0" dirty="0">
                <a:solidFill>
                  <a:srgbClr val="000000"/>
                </a:solidFill>
                <a:effectLst/>
                <a:latin typeface="Times New Roman" panose="02020603050405020304" pitchFamily="18" charset="0"/>
                <a:ea typeface="Arial Unicode MS"/>
                <a:cs typeface="Times New Roman" panose="02020603050405020304" pitchFamily="18" charset="0"/>
              </a:rPr>
              <a:t>hai,</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chép</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0" i="1" u="none" strike="noStrike" spc="0" dirty="0">
                <a:solidFill>
                  <a:srgbClr val="000000"/>
                </a:solidFill>
                <a:effectLst/>
                <a:latin typeface="Times New Roman" panose="02020603050405020304" pitchFamily="18" charset="0"/>
                <a:ea typeface="Arial Unicode MS"/>
                <a:cs typeface="Times New Roman" panose="02020603050405020304" pitchFamily="18" charset="0"/>
              </a:rPr>
              <a:t>đôi</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vi-VN" sz="2400" b="0" i="1" u="none" strike="noStrike" spc="0" dirty="0">
                <a:solidFill>
                  <a:srgbClr val="000000"/>
                </a:solidFill>
                <a:effectLst/>
                <a:latin typeface="Times New Roman" panose="02020603050405020304" pitchFamily="18" charset="0"/>
                <a:ea typeface="Arial Unicode MS"/>
                <a:cs typeface="Times New Roman" panose="02020603050405020304" pitchFamily="18" charset="0"/>
              </a:rPr>
              <a:t>Anh với tôi </a:t>
            </a:r>
            <a:r>
              <a:rPr lang="vi-VN" sz="2400" b="1" i="1" u="none" strike="noStrike" spc="0" dirty="0">
                <a:solidFill>
                  <a:srgbClr val="000000"/>
                </a:solidFill>
                <a:effectLst/>
                <a:latin typeface="Times New Roman" panose="02020603050405020304" pitchFamily="18" charset="0"/>
                <a:ea typeface="Arial Unicode MS"/>
                <a:cs typeface="Times New Roman" panose="02020603050405020304" pitchFamily="18" charset="0"/>
              </a:rPr>
              <a:t>đôi</a:t>
            </a:r>
            <a:r>
              <a:rPr lang="vi-VN" sz="2400" b="0" i="1" u="none" strike="noStrike" spc="0" dirty="0">
                <a:solidFill>
                  <a:srgbClr val="000000"/>
                </a:solidFill>
                <a:effectLst/>
                <a:latin typeface="Times New Roman" panose="02020603050405020304" pitchFamily="18" charset="0"/>
                <a:ea typeface="Arial Unicode MS"/>
                <a:cs typeface="Times New Roman" panose="02020603050405020304" pitchFamily="18" charset="0"/>
              </a:rPr>
              <a:t> người xa lạ.</a:t>
            </a:r>
            <a:endPar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342900" algn="just">
              <a:spcAft>
                <a:spcPts val="1000"/>
              </a:spcAft>
              <a:tabLst>
                <a:tab pos="2970530" algn="l"/>
              </a:tabLs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Chép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hưởng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vi-VN" sz="2400" b="0" i="1" u="none" strike="noStrike" spc="0" dirty="0">
                <a:solidFill>
                  <a:srgbClr val="000000"/>
                </a:solidFill>
                <a:effectLst/>
                <a:latin typeface="Times New Roman" panose="02020603050405020304" pitchFamily="18" charset="0"/>
                <a:ea typeface="Arial Unicode MS"/>
                <a:cs typeface="Times New Roman" panose="02020603050405020304" pitchFamily="18" charset="0"/>
              </a:rPr>
              <a:t>Hai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i="1" u="none" strike="noStrike" spc="0" dirty="0">
                <a:solidFill>
                  <a:srgbClr val="000000"/>
                </a:solidFill>
                <a:effectLst/>
                <a:latin typeface="Times New Roman" panose="02020603050405020304" pitchFamily="18" charset="0"/>
                <a:ea typeface="Arial Unicode MS"/>
                <a:cs typeface="Times New Roman" panose="02020603050405020304" pitchFamily="18" charset="0"/>
              </a:rPr>
              <a:t>đôi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i="1" u="none" strike="noStrike" spc="0" dirty="0">
                <a:solidFill>
                  <a:srgbClr val="000000"/>
                </a:solidFill>
                <a:effectLst/>
                <a:latin typeface="Times New Roman" panose="02020603050405020304" pitchFamily="18" charset="0"/>
                <a:ea typeface="Arial Unicode MS"/>
                <a:cs typeface="Times New Roman" panose="02020603050405020304" pitchFamily="18" charset="0"/>
              </a:rPr>
              <a:t>hai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sư</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riêng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i="1" u="none" strike="noStrike" spc="0" dirty="0">
                <a:solidFill>
                  <a:srgbClr val="000000"/>
                </a:solidFill>
                <a:effectLst/>
                <a:latin typeface="Times New Roman" panose="02020603050405020304" pitchFamily="18" charset="0"/>
                <a:ea typeface="Arial Unicode MS"/>
                <a:cs typeface="Times New Roman" panose="02020603050405020304" pitchFamily="18" charset="0"/>
              </a:rPr>
              <a:t>đôi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rời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chăng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dã</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sở</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quen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nền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móng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918DF77A-EDB9-40DE-B51D-0B0252176377}"/>
              </a:ext>
            </a:extLst>
          </p:cNvPr>
          <p:cNvSpPr txBox="1"/>
          <p:nvPr/>
        </p:nvSpPr>
        <p:spPr>
          <a:xfrm>
            <a:off x="279026" y="3018487"/>
            <a:ext cx="11635068" cy="273151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1000"/>
              </a:spcAft>
              <a:buClr>
                <a:srgbClr val="000000"/>
              </a:buClr>
              <a:buSzPts val="1400"/>
              <a:buFontTx/>
              <a:buNone/>
              <a:tabLst>
                <a:tab pos="598170" algn="l"/>
                <a:tab pos="2970530" algn="l"/>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1" u="none" strike="noStrike" kern="1200" cap="none" spc="0" normalizeH="0" baseline="0" noProof="0" dirty="0">
                <a:ln>
                  <a:noFill/>
                </a:ln>
                <a:solidFill>
                  <a:srgbClr val="000000"/>
                </a:solidFill>
                <a:effectLst/>
                <a:uLnTx/>
                <a:uFillTx/>
                <a:latin typeface="Times New Roman" panose="02020603050405020304" pitchFamily="18" charset="0"/>
                <a:ea typeface="Arial Unicode MS"/>
                <a:cs typeface="Times New Roman" panose="02020603050405020304" pitchFamily="18" charset="0"/>
              </a:rPr>
              <a:t>Ánh trăng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1" u="none" strike="noStrike" kern="1200" cap="none" spc="0" normalizeH="0" baseline="0" noProof="0" dirty="0">
                <a:ln>
                  <a:noFill/>
                </a:ln>
                <a:solidFill>
                  <a:srgbClr val="000000"/>
                </a:solidFill>
                <a:effectLst/>
                <a:uLnTx/>
                <a:uFillTx/>
                <a:latin typeface="Times New Roman" panose="02020603050405020304" pitchFamily="18" charset="0"/>
                <a:ea typeface="Arial Unicode MS"/>
                <a:cs typeface="Times New Roman" panose="02020603050405020304" pitchFamily="18" charset="0"/>
              </a:rPr>
              <a:t>tri kỉ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auto" latinLnBrk="0" hangingPunct="1">
              <a:lnSpc>
                <a:spcPct val="100000"/>
              </a:lnSpc>
              <a:spcBef>
                <a:spcPts val="0"/>
              </a:spcBef>
              <a:spcAft>
                <a:spcPts val="1000"/>
              </a:spcAft>
              <a:buClrTx/>
              <a:buSzTx/>
              <a:buFontTx/>
              <a:buNone/>
              <a:tabLst>
                <a:tab pos="2970530" algn="l"/>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hồi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chiến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tranh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ở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rừng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auto" latinLnBrk="0" hangingPunct="1">
              <a:lnSpc>
                <a:spcPct val="100000"/>
              </a:lnSpc>
              <a:spcBef>
                <a:spcPts val="0"/>
              </a:spcBef>
              <a:spcAft>
                <a:spcPts val="1000"/>
              </a:spcAft>
              <a:buClrTx/>
              <a:buSzTx/>
              <a:buFontTx/>
              <a:buNone/>
              <a:tabLst>
                <a:tab pos="2970530" algn="l"/>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vầng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thành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tri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kỉ</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342900" algn="just" defTabSz="914400" rtl="0" eaLnBrk="1" fontAlgn="auto" latinLnBrk="0" hangingPunct="1">
              <a:lnSpc>
                <a:spcPct val="100000"/>
              </a:lnSpc>
              <a:spcBef>
                <a:spcPts val="300"/>
              </a:spcBef>
              <a:spcAft>
                <a:spcPts val="46500"/>
              </a:spcAft>
              <a:buClrTx/>
              <a:buSzTx/>
              <a:buFontTx/>
              <a:buNone/>
              <a:tabLst>
                <a:tab pos="2970530" algn="l"/>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4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tri kỉ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nhau.Nhưng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mỗi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hợp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nét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Hữu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4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tri kỉ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giữa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Nguyễn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Duy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4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tri kỉ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giữa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655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0DC6C0A-5174-4A0B-8174-B82B56E727AB}"/>
              </a:ext>
            </a:extLst>
          </p:cNvPr>
          <p:cNvSpPr txBox="1"/>
          <p:nvPr/>
        </p:nvSpPr>
        <p:spPr>
          <a:xfrm>
            <a:off x="292473" y="415551"/>
            <a:ext cx="11460255" cy="1569660"/>
          </a:xfrm>
          <a:prstGeom prst="rect">
            <a:avLst/>
          </a:prstGeom>
          <a:noFill/>
        </p:spPr>
        <p:txBody>
          <a:bodyPr wrap="square">
            <a:spAutoFit/>
          </a:bodyPr>
          <a:lstStyle/>
          <a:p>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3.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nghệ</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thuật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nhịp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điệu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dung: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Giúp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nghệ</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thuật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dồn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nặng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tưởng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E2440BD8-2CC3-48B1-A976-88C19E5BF7AE}"/>
              </a:ext>
            </a:extLst>
          </p:cNvPr>
          <p:cNvSpPr txBox="1"/>
          <p:nvPr/>
        </p:nvSpPr>
        <p:spPr>
          <a:xfrm>
            <a:off x="413497" y="2776117"/>
            <a:ext cx="11339231" cy="3785652"/>
          </a:xfrm>
          <a:prstGeom prst="rect">
            <a:avLst/>
          </a:prstGeom>
          <a:noFill/>
        </p:spPr>
        <p:txBody>
          <a:bodyPr wrap="square">
            <a:spAutoFit/>
          </a:bodyPr>
          <a:lstStyle/>
          <a:p>
            <a:pPr algn="just"/>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Hữu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đẹp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Hồ</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7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chí</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hợp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dấu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than,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riêng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lớn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thiêng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liêng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mọi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bắt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nguồn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mang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truyền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gắn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sáu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phía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triển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khai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7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Hữu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F5ECD7E3-07AE-44FC-9C7B-AEB2177E53E5}"/>
              </a:ext>
            </a:extLst>
          </p:cNvPr>
          <p:cNvSpPr txBox="1"/>
          <p:nvPr/>
        </p:nvSpPr>
        <p:spPr>
          <a:xfrm>
            <a:off x="292472" y="2205318"/>
            <a:ext cx="2786904" cy="461665"/>
          </a:xfrm>
          <a:prstGeom prst="rect">
            <a:avLst/>
          </a:prstGeom>
          <a:noFill/>
        </p:spPr>
        <p:txBody>
          <a:bodyPr wrap="square" rtlCol="0">
            <a:spAutoFit/>
          </a:bodyPr>
          <a:lstStyle/>
          <a:p>
            <a:r>
              <a:rPr lang="en-US" sz="2400" b="1" dirty="0">
                <a:solidFill>
                  <a:srgbClr val="0000CC"/>
                </a:solidFill>
                <a:latin typeface="Times New Roman" panose="02020603050405020304" pitchFamily="18" charset="0"/>
                <a:cs typeface="Times New Roman" panose="02020603050405020304" pitchFamily="18" charset="0"/>
              </a:rPr>
              <a:t>ĐOẠN VĂN MẪU:</a:t>
            </a:r>
          </a:p>
        </p:txBody>
      </p:sp>
    </p:spTree>
    <p:extLst>
      <p:ext uri="{BB962C8B-B14F-4D97-AF65-F5344CB8AC3E}">
        <p14:creationId xmlns:p14="http://schemas.microsoft.com/office/powerpoint/2010/main" val="336957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16614" y="2438349"/>
            <a:ext cx="10028526" cy="3046988"/>
          </a:xfrm>
          <a:prstGeom prst="rect">
            <a:avLst/>
          </a:prstGeom>
        </p:spPr>
        <p:txBody>
          <a:bodyPr wrap="square">
            <a:spAutoFit/>
          </a:bodyPr>
          <a:lstStyle/>
          <a:p>
            <a:pPr algn="just">
              <a:tabLst>
                <a:tab pos="1905000" algn="l"/>
              </a:tabLst>
            </a:pPr>
            <a:r>
              <a:rPr lang="fi-FI" sz="2400" dirty="0">
                <a:latin typeface="Times New Roman" panose="02020603050405020304" pitchFamily="18" charset="0"/>
                <a:ea typeface="Times New Roman" panose="02020603050405020304" pitchFamily="18" charset="0"/>
              </a:rPr>
              <a:t>- Học thuộc lòng bài thơ</a:t>
            </a:r>
            <a:endParaRPr lang="en-US" sz="2400" dirty="0">
              <a:latin typeface="Times New Roman" panose="02020603050405020304" pitchFamily="18" charset="0"/>
              <a:ea typeface="Times New Roman" panose="02020603050405020304" pitchFamily="18" charset="0"/>
            </a:endParaRPr>
          </a:p>
          <a:p>
            <a:pPr algn="just">
              <a:tabLst>
                <a:tab pos="1905000" algn="l"/>
              </a:tabLst>
            </a:pPr>
            <a:r>
              <a:rPr lang="fi-FI" sz="2400" dirty="0">
                <a:latin typeface="Times New Roman" panose="02020603050405020304" pitchFamily="18" charset="0"/>
                <a:ea typeface="Times New Roman" panose="02020603050405020304" pitchFamily="18" charset="0"/>
              </a:rPr>
              <a:t>- Nắm chắc kiến thức về tác giả, ND và NT của bài thơ</a:t>
            </a:r>
            <a:endParaRPr lang="en-US" sz="2400" dirty="0">
              <a:latin typeface="Times New Roman" panose="02020603050405020304" pitchFamily="18" charset="0"/>
              <a:ea typeface="Times New Roman" panose="02020603050405020304" pitchFamily="18" charset="0"/>
            </a:endParaRPr>
          </a:p>
          <a:p>
            <a:pPr algn="just">
              <a:tabLst>
                <a:tab pos="1905000" algn="l"/>
              </a:tabLst>
            </a:pPr>
            <a:r>
              <a:rPr lang="fi-FI" sz="2400" dirty="0">
                <a:latin typeface="Times New Roman" panose="02020603050405020304" pitchFamily="18" charset="0"/>
                <a:ea typeface="Times New Roman" panose="02020603050405020304" pitchFamily="18" charset="0"/>
              </a:rPr>
              <a:t>- Tìm những bài thơ cùng đề tài người lính</a:t>
            </a:r>
            <a:endParaRPr lang="en-US" sz="2400" dirty="0">
              <a:latin typeface="Times New Roman" panose="02020603050405020304" pitchFamily="18" charset="0"/>
              <a:ea typeface="Times New Roman" panose="02020603050405020304" pitchFamily="18" charset="0"/>
            </a:endParaRPr>
          </a:p>
          <a:p>
            <a:pPr algn="just">
              <a:tabLst>
                <a:tab pos="1905000" algn="l"/>
              </a:tabLst>
            </a:pPr>
            <a:r>
              <a:rPr lang="fi-FI" sz="2400" dirty="0">
                <a:latin typeface="Times New Roman" panose="02020603050405020304" pitchFamily="18" charset="0"/>
                <a:ea typeface="Times New Roman" panose="02020603050405020304" pitchFamily="18" charset="0"/>
              </a:rPr>
              <a:t>- Nêu quan điểm của em về tình bạn</a:t>
            </a:r>
            <a:endParaRPr lang="en-US" sz="2400" dirty="0">
              <a:latin typeface="Times New Roman" panose="02020603050405020304" pitchFamily="18" charset="0"/>
              <a:ea typeface="Times New Roman" panose="02020603050405020304" pitchFamily="18" charset="0"/>
            </a:endParaRPr>
          </a:p>
          <a:p>
            <a:pPr algn="just">
              <a:tabLst>
                <a:tab pos="1905000" algn="l"/>
              </a:tabLst>
            </a:pPr>
            <a:r>
              <a:rPr lang="fi-FI" sz="2400" dirty="0">
                <a:latin typeface="Times New Roman" panose="02020603050405020304" pitchFamily="18" charset="0"/>
                <a:ea typeface="Times New Roman" panose="02020603050405020304" pitchFamily="18" charset="0"/>
              </a:rPr>
              <a:t>- GV: chia lớp thành 2 nhóm: </a:t>
            </a:r>
            <a:endParaRPr lang="en-US" sz="2400" dirty="0">
              <a:latin typeface="Times New Roman" panose="02020603050405020304" pitchFamily="18" charset="0"/>
              <a:ea typeface="Times New Roman" panose="02020603050405020304" pitchFamily="18" charset="0"/>
            </a:endParaRPr>
          </a:p>
          <a:p>
            <a:pPr algn="just">
              <a:tabLst>
                <a:tab pos="1905000" algn="l"/>
              </a:tabLst>
            </a:pPr>
            <a:r>
              <a:rPr lang="fi-FI" sz="2400" dirty="0">
                <a:latin typeface="Times New Roman" panose="02020603050405020304" pitchFamily="18" charset="0"/>
                <a:ea typeface="Times New Roman" panose="02020603050405020304" pitchFamily="18" charset="0"/>
              </a:rPr>
              <a:t>+ Nhóm Hoạ sĩ: chuyển thể tác phẩm thành tranh (ít nhất có 4 bức tranh)</a:t>
            </a:r>
            <a:endParaRPr lang="en-US" sz="2400" dirty="0">
              <a:latin typeface="Times New Roman" panose="02020603050405020304" pitchFamily="18" charset="0"/>
              <a:ea typeface="Times New Roman" panose="02020603050405020304" pitchFamily="18" charset="0"/>
            </a:endParaRPr>
          </a:p>
          <a:p>
            <a:pPr algn="just">
              <a:tabLst>
                <a:tab pos="1905000" algn="l"/>
              </a:tabLst>
            </a:pPr>
            <a:r>
              <a:rPr lang="fi-FI" sz="2400" dirty="0">
                <a:latin typeface="Times New Roman" panose="02020603050405020304" pitchFamily="18" charset="0"/>
                <a:ea typeface="Times New Roman" panose="02020603050405020304" pitchFamily="18" charset="0"/>
              </a:rPr>
              <a:t>+ Nhóm ca sĩ: Thể hiện bài hát </a:t>
            </a:r>
            <a:r>
              <a:rPr lang="fi-FI" sz="2400" b="1" i="1" dirty="0">
                <a:latin typeface="Times New Roman" panose="02020603050405020304" pitchFamily="18" charset="0"/>
                <a:ea typeface="Times New Roman" panose="02020603050405020304" pitchFamily="18" charset="0"/>
              </a:rPr>
              <a:t>Tình đồng chí</a:t>
            </a:r>
            <a:r>
              <a:rPr lang="fi-FI" sz="2400" dirty="0">
                <a:latin typeface="Times New Roman" panose="02020603050405020304" pitchFamily="18" charset="0"/>
                <a:ea typeface="Times New Roman" panose="02020603050405020304" pitchFamily="18" charset="0"/>
              </a:rPr>
              <a:t> đã được phổ nhạc Nhạc sĩ Minh Quốc Phổ</a:t>
            </a:r>
            <a:endParaRPr lang="en-US" sz="2400" dirty="0">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xmlns="" id="{B87921CA-CA31-47C3-85F4-F3DF0B0E6323}"/>
              </a:ext>
            </a:extLst>
          </p:cNvPr>
          <p:cNvPicPr>
            <a:picLocks noChangeAspect="1"/>
          </p:cNvPicPr>
          <p:nvPr/>
        </p:nvPicPr>
        <p:blipFill>
          <a:blip r:embed="rId2"/>
          <a:stretch>
            <a:fillRect/>
          </a:stretch>
        </p:blipFill>
        <p:spPr>
          <a:xfrm>
            <a:off x="3430903" y="-91871"/>
            <a:ext cx="4767485" cy="2091109"/>
          </a:xfrm>
          <a:prstGeom prst="rect">
            <a:avLst/>
          </a:prstGeom>
        </p:spPr>
      </p:pic>
    </p:spTree>
    <p:extLst>
      <p:ext uri="{BB962C8B-B14F-4D97-AF65-F5344CB8AC3E}">
        <p14:creationId xmlns:p14="http://schemas.microsoft.com/office/powerpoint/2010/main" val="273719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9BCDA5C-3D0C-4533-9C93-87FF291482EE}"/>
              </a:ext>
            </a:extLst>
          </p:cNvPr>
          <p:cNvPicPr>
            <a:picLocks noChangeAspect="1"/>
          </p:cNvPicPr>
          <p:nvPr/>
        </p:nvPicPr>
        <p:blipFill rotWithShape="1">
          <a:blip r:embed="rId2">
            <a:extLst>
              <a:ext uri="{28A0092B-C50C-407E-A947-70E740481C1C}">
                <a14:useLocalDpi xmlns:a14="http://schemas.microsoft.com/office/drawing/2010/main" val="0"/>
              </a:ext>
            </a:extLst>
          </a:blip>
          <a:srcRect t="3137"/>
          <a:stretch/>
        </p:blipFill>
        <p:spPr>
          <a:xfrm>
            <a:off x="0" y="0"/>
            <a:ext cx="12192000" cy="6857999"/>
          </a:xfrm>
          <a:prstGeom prst="rect">
            <a:avLst/>
          </a:prstGeom>
        </p:spPr>
      </p:pic>
    </p:spTree>
    <p:extLst>
      <p:ext uri="{BB962C8B-B14F-4D97-AF65-F5344CB8AC3E}">
        <p14:creationId xmlns:p14="http://schemas.microsoft.com/office/powerpoint/2010/main" val="681065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94D0AA2-5ACA-41FD-AB9B-0F531417E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2406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7988D08-99D1-4A3C-89C4-6AB460AD0E7E}"/>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0" y="0"/>
            <a:ext cx="12146716" cy="6858000"/>
          </a:xfrm>
          <a:prstGeom prst="rect">
            <a:avLst/>
          </a:prstGeom>
        </p:spPr>
      </p:pic>
      <p:sp>
        <p:nvSpPr>
          <p:cNvPr id="3" name="TextBox 2">
            <a:extLst>
              <a:ext uri="{FF2B5EF4-FFF2-40B4-BE49-F238E27FC236}">
                <a16:creationId xmlns:a16="http://schemas.microsoft.com/office/drawing/2014/main" xmlns="" id="{6A623DC3-2D72-420A-AA64-9E42455EB7E4}"/>
              </a:ext>
            </a:extLst>
          </p:cNvPr>
          <p:cNvSpPr txBox="1"/>
          <p:nvPr/>
        </p:nvSpPr>
        <p:spPr>
          <a:xfrm>
            <a:off x="1033670" y="207286"/>
            <a:ext cx="10290824" cy="523220"/>
          </a:xfrm>
          <a:prstGeom prst="rect">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743200" algn="ctr"/>
                <a:tab pos="5486400" algn="r"/>
              </a:tabLst>
              <a:defRPr/>
            </a:pPr>
            <a:r>
              <a:rPr kumimoji="0" lang="pt-BR"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3.2. NHỮNG BIỂU HIỆN CỦA TÌNH ĐỒNG CHÍ, ĐỒNG ĐỘI</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6" name="Text Box 16">
            <a:extLst>
              <a:ext uri="{FF2B5EF4-FFF2-40B4-BE49-F238E27FC236}">
                <a16:creationId xmlns:a16="http://schemas.microsoft.com/office/drawing/2014/main" xmlns="" id="{57A4CD3C-098A-4048-9CF1-A7A9D821785A}"/>
              </a:ext>
            </a:extLst>
          </p:cNvPr>
          <p:cNvSpPr txBox="1">
            <a:spLocks noChangeArrowheads="1"/>
          </p:cNvSpPr>
          <p:nvPr/>
        </p:nvSpPr>
        <p:spPr bwMode="auto">
          <a:xfrm>
            <a:off x="3379034" y="1502971"/>
            <a:ext cx="5990254" cy="4401205"/>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800" b="1" i="1" dirty="0">
                <a:solidFill>
                  <a:srgbClr val="0000CC"/>
                </a:solidFill>
                <a:latin typeface="Times New Roman" pitchFamily="18" charset="0"/>
              </a:rPr>
              <a:t>Ru</a:t>
            </a:r>
            <a:r>
              <a:rPr lang="vi-VN" sz="2800" b="1" i="1" dirty="0">
                <a:solidFill>
                  <a:srgbClr val="0000CC"/>
                </a:solidFill>
                <a:latin typeface="Times New Roman" pitchFamily="18" charset="0"/>
              </a:rPr>
              <a:t>ộng nương anh gửi bạn thân cày</a:t>
            </a:r>
          </a:p>
          <a:p>
            <a:r>
              <a:rPr lang="vi-VN" sz="2800" b="1" i="1" dirty="0">
                <a:solidFill>
                  <a:srgbClr val="0000CC"/>
                </a:solidFill>
                <a:latin typeface="Times New Roman" pitchFamily="18" charset="0"/>
              </a:rPr>
              <a:t>Gian nhà không mặc kệ gió lung lay</a:t>
            </a:r>
          </a:p>
          <a:p>
            <a:r>
              <a:rPr lang="vi-VN" sz="2800" b="1" i="1" dirty="0">
                <a:solidFill>
                  <a:srgbClr val="0000CC"/>
                </a:solidFill>
                <a:latin typeface="Times New Roman" pitchFamily="18" charset="0"/>
              </a:rPr>
              <a:t>Giếng nước gốc đa nhớ người ra lính.</a:t>
            </a:r>
          </a:p>
          <a:p>
            <a:r>
              <a:rPr lang="vi-VN" sz="2800" b="1" i="1" dirty="0">
                <a:solidFill>
                  <a:srgbClr val="0000CC"/>
                </a:solidFill>
                <a:latin typeface="Times New Roman" pitchFamily="18" charset="0"/>
                <a:cs typeface="Arial" pitchFamily="34" charset="0"/>
              </a:rPr>
              <a:t>Anh với tôi biết từng cơn ớn lạnh</a:t>
            </a:r>
          </a:p>
          <a:p>
            <a:r>
              <a:rPr lang="vi-VN" sz="2800" b="1" i="1" dirty="0">
                <a:solidFill>
                  <a:srgbClr val="0000CC"/>
                </a:solidFill>
                <a:latin typeface="Times New Roman" pitchFamily="18" charset="0"/>
                <a:cs typeface="Arial" pitchFamily="34" charset="0"/>
              </a:rPr>
              <a:t>Sốt run người v</a:t>
            </a:r>
            <a:r>
              <a:rPr lang="en-US" sz="2800" b="1" i="1" dirty="0" err="1">
                <a:solidFill>
                  <a:srgbClr val="0000CC"/>
                </a:solidFill>
                <a:latin typeface="Times New Roman" pitchFamily="18" charset="0"/>
                <a:cs typeface="Arial" pitchFamily="34" charset="0"/>
              </a:rPr>
              <a:t>ừng</a:t>
            </a:r>
            <a:r>
              <a:rPr lang="vi-VN" sz="2800" b="1" i="1" dirty="0">
                <a:solidFill>
                  <a:srgbClr val="0000CC"/>
                </a:solidFill>
                <a:latin typeface="Times New Roman" pitchFamily="18" charset="0"/>
                <a:cs typeface="Arial" pitchFamily="34" charset="0"/>
              </a:rPr>
              <a:t> trán ướt mồ hôi.</a:t>
            </a:r>
          </a:p>
          <a:p>
            <a:r>
              <a:rPr lang="vi-VN" sz="2800" b="1" i="1" dirty="0">
                <a:solidFill>
                  <a:srgbClr val="0000CC"/>
                </a:solidFill>
                <a:latin typeface="Times New Roman" pitchFamily="18" charset="0"/>
                <a:cs typeface="Arial" pitchFamily="34" charset="0"/>
              </a:rPr>
              <a:t>Áo anh rách vai</a:t>
            </a:r>
          </a:p>
          <a:p>
            <a:r>
              <a:rPr lang="vi-VN" sz="2800" b="1" i="1" dirty="0">
                <a:solidFill>
                  <a:srgbClr val="0000CC"/>
                </a:solidFill>
                <a:latin typeface="Times New Roman" pitchFamily="18" charset="0"/>
                <a:cs typeface="Arial" pitchFamily="34" charset="0"/>
              </a:rPr>
              <a:t>Quần tôi có vài mảnh vá</a:t>
            </a:r>
          </a:p>
          <a:p>
            <a:r>
              <a:rPr lang="vi-VN" sz="2800" b="1" i="1" dirty="0">
                <a:solidFill>
                  <a:srgbClr val="0000CC"/>
                </a:solidFill>
                <a:latin typeface="Times New Roman" pitchFamily="18" charset="0"/>
                <a:cs typeface="Arial" pitchFamily="34" charset="0"/>
              </a:rPr>
              <a:t>Miệng cười buốt giá </a:t>
            </a:r>
          </a:p>
          <a:p>
            <a:r>
              <a:rPr lang="vi-VN" sz="2800" b="1" i="1" dirty="0">
                <a:solidFill>
                  <a:srgbClr val="0000CC"/>
                </a:solidFill>
                <a:latin typeface="Times New Roman" pitchFamily="18" charset="0"/>
                <a:cs typeface="Arial" pitchFamily="34" charset="0"/>
              </a:rPr>
              <a:t>Chân không giày</a:t>
            </a:r>
          </a:p>
          <a:p>
            <a:r>
              <a:rPr lang="vi-VN" sz="2800" b="1" i="1" dirty="0">
                <a:solidFill>
                  <a:srgbClr val="0000CC"/>
                </a:solidFill>
                <a:latin typeface="Times New Roman" pitchFamily="18" charset="0"/>
                <a:cs typeface="Arial" pitchFamily="34" charset="0"/>
              </a:rPr>
              <a:t>Thương nhau tay nắm lấy bàn tay.</a:t>
            </a:r>
          </a:p>
        </p:txBody>
      </p:sp>
    </p:spTree>
    <p:extLst>
      <p:ext uri="{BB962C8B-B14F-4D97-AF65-F5344CB8AC3E}">
        <p14:creationId xmlns:p14="http://schemas.microsoft.com/office/powerpoint/2010/main" val="151197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25D08C7-6B56-4E37-9A51-9F8FD58871DD}"/>
              </a:ext>
            </a:extLst>
          </p:cNvPr>
          <p:cNvSpPr txBox="1"/>
          <p:nvPr/>
        </p:nvSpPr>
        <p:spPr>
          <a:xfrm>
            <a:off x="2767849" y="2994867"/>
            <a:ext cx="9365974" cy="2308324"/>
          </a:xfrm>
          <a:prstGeom prst="rect">
            <a:avLst/>
          </a:prstGeom>
          <a:noFill/>
        </p:spPr>
        <p:txBody>
          <a:bodyPr wrap="square">
            <a:spAutoFit/>
          </a:bodyPr>
          <a:lstStyle/>
          <a:p>
            <a:pPr algn="just"/>
            <a:r>
              <a:rPr lang="nl-NL" sz="2400" b="1" i="1" dirty="0">
                <a:effectLst/>
                <a:latin typeface="Times New Roman" panose="02020603050405020304" pitchFamily="18" charset="0"/>
                <a:ea typeface="Times New Roman" panose="02020603050405020304" pitchFamily="18" charset="0"/>
              </a:rPr>
              <a:t> Cho biết:</a:t>
            </a:r>
            <a:endParaRPr lang="en-US" sz="2400" dirty="0">
              <a:effectLst/>
              <a:latin typeface="Times New Roman" panose="02020603050405020304" pitchFamily="18" charset="0"/>
              <a:ea typeface="Times New Roman" panose="02020603050405020304" pitchFamily="18" charset="0"/>
            </a:endParaRPr>
          </a:p>
          <a:p>
            <a:pPr algn="just"/>
            <a:r>
              <a:rPr lang="nl-NL" sz="2400" b="1" i="1" dirty="0">
                <a:effectLst/>
                <a:latin typeface="Times New Roman" panose="02020603050405020304" pitchFamily="18" charset="0"/>
                <a:ea typeface="Times New Roman" panose="02020603050405020304" pitchFamily="18" charset="0"/>
              </a:rPr>
              <a:t>1. Ở nơi chiến trường, người lính đã chia sẻ với nhau những gì về hoàn cảnh riêng tư? Hai chữ “mặc kệ"  cho em hiểu gì về tâm tư của người lính?</a:t>
            </a:r>
            <a:endParaRPr lang="en-US" sz="2400" dirty="0">
              <a:effectLst/>
              <a:latin typeface="Times New Roman" panose="02020603050405020304" pitchFamily="18" charset="0"/>
              <a:ea typeface="Times New Roman" panose="02020603050405020304" pitchFamily="18" charset="0"/>
            </a:endParaRPr>
          </a:p>
          <a:p>
            <a:pPr algn="just"/>
            <a:r>
              <a:rPr lang="nl-NL" sz="2400" b="1" i="1" dirty="0">
                <a:effectLst/>
                <a:latin typeface="Times New Roman" panose="02020603050405020304" pitchFamily="18" charset="0"/>
                <a:ea typeface="Times New Roman" panose="02020603050405020304" pitchFamily="18" charset="0"/>
              </a:rPr>
              <a:t>2. Đoạn thơ sử dụng những biện pháp nghệ thuật gì? Từ đó vẻ đẹp nào trong tâm hồn người lính được thể hiện?</a:t>
            </a:r>
            <a:endParaRPr lang="en-US" sz="2400" dirty="0">
              <a:effectLst/>
              <a:latin typeface="Times New Roman" panose="02020603050405020304" pitchFamily="18" charset="0"/>
              <a:ea typeface="Times New Roman" panose="02020603050405020304" pitchFamily="18" charset="0"/>
            </a:endParaRPr>
          </a:p>
        </p:txBody>
      </p:sp>
      <p:pic>
        <p:nvPicPr>
          <p:cNvPr id="9" name="Picture 8">
            <a:extLst>
              <a:ext uri="{FF2B5EF4-FFF2-40B4-BE49-F238E27FC236}">
                <a16:creationId xmlns:a16="http://schemas.microsoft.com/office/drawing/2014/main" xmlns="" id="{F3BB193A-959A-4735-ABBB-E0FEABD96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56" y="-309945"/>
            <a:ext cx="3784456" cy="2604655"/>
          </a:xfrm>
          <a:prstGeom prst="rect">
            <a:avLst/>
          </a:prstGeom>
        </p:spPr>
      </p:pic>
      <p:sp>
        <p:nvSpPr>
          <p:cNvPr id="12" name="TextBox 11">
            <a:extLst>
              <a:ext uri="{FF2B5EF4-FFF2-40B4-BE49-F238E27FC236}">
                <a16:creationId xmlns:a16="http://schemas.microsoft.com/office/drawing/2014/main" xmlns="" id="{C0D50A01-D7EE-4A9A-89FC-77ED5DAF6D76}"/>
              </a:ext>
            </a:extLst>
          </p:cNvPr>
          <p:cNvSpPr txBox="1"/>
          <p:nvPr/>
        </p:nvSpPr>
        <p:spPr>
          <a:xfrm>
            <a:off x="4073385" y="765199"/>
            <a:ext cx="618213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1"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a:t>
            </a:r>
            <a:r>
              <a:rPr kumimoji="0" lang="en-US" sz="2400" b="1" i="1" u="none" strike="noStrike" kern="1200" cap="none" spc="0" normalizeH="0" baseline="0" noProof="0" dirty="0">
                <a:ln>
                  <a:noFill/>
                </a:ln>
                <a:solidFill>
                  <a:srgbClr val="0000CC"/>
                </a:solidFill>
                <a:effectLst/>
                <a:uLnTx/>
                <a:uFillTx/>
                <a:latin typeface="Times New Roman" pitchFamily="18" charset="0"/>
                <a:ea typeface="+mn-ea"/>
                <a:cs typeface="+mn-cs"/>
              </a:rPr>
              <a:t>Ru</a:t>
            </a:r>
            <a:r>
              <a:rPr kumimoji="0" lang="vi-VN" sz="2400" b="1" i="1" u="none" strike="noStrike" kern="1200" cap="none" spc="0" normalizeH="0" baseline="0" noProof="0" dirty="0">
                <a:ln>
                  <a:noFill/>
                </a:ln>
                <a:solidFill>
                  <a:srgbClr val="0000CC"/>
                </a:solidFill>
                <a:effectLst/>
                <a:uLnTx/>
                <a:uFillTx/>
                <a:latin typeface="Times New Roman" pitchFamily="18" charset="0"/>
                <a:ea typeface="+mn-ea"/>
                <a:cs typeface="+mn-cs"/>
              </a:rPr>
              <a:t>ộng nương anh gửi bạn thân cày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00CC"/>
                </a:solidFill>
                <a:effectLst/>
                <a:uLnTx/>
                <a:uFillTx/>
                <a:latin typeface="Times New Roman" pitchFamily="18" charset="0"/>
                <a:ea typeface="+mn-ea"/>
                <a:cs typeface="+mn-cs"/>
              </a:rPr>
              <a:t>Gian nhà không mặc kệ gió lung lay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00CC"/>
                </a:solidFill>
                <a:effectLst/>
                <a:uLnTx/>
                <a:uFillTx/>
                <a:latin typeface="Times New Roman" pitchFamily="18" charset="0"/>
                <a:ea typeface="+mn-ea"/>
                <a:cs typeface="+mn-cs"/>
              </a:rPr>
              <a:t>   </a:t>
            </a:r>
            <a:r>
              <a:rPr kumimoji="0" lang="vi-VN" sz="2400" b="1" i="1" u="none" strike="noStrike" kern="1200" cap="none" spc="0" normalizeH="0" baseline="0" noProof="0" dirty="0">
                <a:ln>
                  <a:noFill/>
                </a:ln>
                <a:solidFill>
                  <a:srgbClr val="0000CC"/>
                </a:solidFill>
                <a:effectLst/>
                <a:uLnTx/>
                <a:uFillTx/>
                <a:latin typeface="Times New Roman" pitchFamily="18" charset="0"/>
                <a:ea typeface="+mn-ea"/>
                <a:cs typeface="+mn-cs"/>
              </a:rPr>
              <a:t>Giếng nước gốc đa nhớ người ra lính.</a:t>
            </a:r>
          </a:p>
        </p:txBody>
      </p:sp>
    </p:spTree>
    <p:extLst>
      <p:ext uri="{BB962C8B-B14F-4D97-AF65-F5344CB8AC3E}">
        <p14:creationId xmlns:p14="http://schemas.microsoft.com/office/powerpoint/2010/main" val="176280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2127228-33AD-43B2-83C6-8588F1AA2329}"/>
              </a:ext>
            </a:extLst>
          </p:cNvPr>
          <p:cNvSpPr txBox="1"/>
          <p:nvPr/>
        </p:nvSpPr>
        <p:spPr>
          <a:xfrm>
            <a:off x="2715490" y="3262258"/>
            <a:ext cx="9065694"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2400" b="1" i="1"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nl-NL" sz="2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Cho biết:</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2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1. Hoàn cảnh sống của người lính nơi chiến trường được gợi tả qua những hình ảnh nào? Những chi tiết đó giúp em cảm nhận điều gì về cuộc đời cũng như tình cảm của người lính?</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2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2. Sức mạnh nào </a:t>
            </a:r>
            <a:r>
              <a:rPr kumimoji="0" lang="nl-NL" sz="2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Arial" panose="020B0604020202020204" pitchFamily="34" charset="0"/>
              </a:rPr>
              <a:t>đã giúp ngư­ời lính v­ượt qua được mọi khó khăn, gian khổ, thiếu thốn ấy?</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2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3. Nhận xét về ngôn ngữ, hình ảnh của đoạn thơ? Qua đó vẻ đẹp nào của tình đồng chí được gợi mở?</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5" name="TextBox 4">
            <a:extLst>
              <a:ext uri="{FF2B5EF4-FFF2-40B4-BE49-F238E27FC236}">
                <a16:creationId xmlns:a16="http://schemas.microsoft.com/office/drawing/2014/main" xmlns="" id="{91016308-0E2D-4ECE-BE12-E8601E3DA9E2}"/>
              </a:ext>
            </a:extLst>
          </p:cNvPr>
          <p:cNvSpPr txBox="1"/>
          <p:nvPr/>
        </p:nvSpPr>
        <p:spPr>
          <a:xfrm>
            <a:off x="3380510" y="63221"/>
            <a:ext cx="6096000"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0000CC"/>
                </a:solidFill>
                <a:effectLst/>
                <a:uLnTx/>
                <a:uFillTx/>
                <a:latin typeface="Times New Roman" pitchFamily="18" charset="0"/>
                <a:ea typeface="+mn-ea"/>
                <a:cs typeface="Arial" pitchFamily="34" charset="0"/>
              </a:rPr>
              <a:t>Anh với tôi biết từng cơn ớn lạnh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0000CC"/>
                </a:solidFill>
                <a:effectLst/>
                <a:uLnTx/>
                <a:uFillTx/>
                <a:latin typeface="Times New Roman" pitchFamily="18" charset="0"/>
                <a:ea typeface="+mn-ea"/>
                <a:cs typeface="Arial" pitchFamily="34" charset="0"/>
              </a:rPr>
              <a:t>Sốt run người v</a:t>
            </a:r>
            <a:r>
              <a:rPr kumimoji="0" lang="en-US" sz="2800" b="1" i="1" u="none" strike="noStrike" kern="1200" cap="none" spc="0" normalizeH="0" baseline="0" noProof="0" dirty="0" err="1">
                <a:ln>
                  <a:noFill/>
                </a:ln>
                <a:solidFill>
                  <a:srgbClr val="0000CC"/>
                </a:solidFill>
                <a:effectLst/>
                <a:uLnTx/>
                <a:uFillTx/>
                <a:latin typeface="Times New Roman" pitchFamily="18" charset="0"/>
                <a:ea typeface="+mn-ea"/>
                <a:cs typeface="Arial" pitchFamily="34" charset="0"/>
              </a:rPr>
              <a:t>ừng</a:t>
            </a:r>
            <a:r>
              <a:rPr kumimoji="0" lang="vi-VN" sz="2800" b="1" i="1" u="none" strike="noStrike" kern="1200" cap="none" spc="0" normalizeH="0" baseline="0" noProof="0" dirty="0">
                <a:ln>
                  <a:noFill/>
                </a:ln>
                <a:solidFill>
                  <a:srgbClr val="0000CC"/>
                </a:solidFill>
                <a:effectLst/>
                <a:uLnTx/>
                <a:uFillTx/>
                <a:latin typeface="Times New Roman" pitchFamily="18" charset="0"/>
                <a:ea typeface="+mn-ea"/>
                <a:cs typeface="Arial" pitchFamily="34" charset="0"/>
              </a:rPr>
              <a:t> trán ướt mồ hôi.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0000CC"/>
                </a:solidFill>
                <a:effectLst/>
                <a:uLnTx/>
                <a:uFillTx/>
                <a:latin typeface="Times New Roman" pitchFamily="18" charset="0"/>
                <a:ea typeface="+mn-ea"/>
                <a:cs typeface="Arial" pitchFamily="34" charset="0"/>
              </a:rPr>
              <a:t>Áo anh rách vai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0000CC"/>
                </a:solidFill>
                <a:effectLst/>
                <a:uLnTx/>
                <a:uFillTx/>
                <a:latin typeface="Times New Roman" pitchFamily="18" charset="0"/>
                <a:ea typeface="+mn-ea"/>
                <a:cs typeface="Arial" pitchFamily="34" charset="0"/>
              </a:rPr>
              <a:t>Quần tôi có vài mảnh vá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0000CC"/>
                </a:solidFill>
                <a:effectLst/>
                <a:uLnTx/>
                <a:uFillTx/>
                <a:latin typeface="Times New Roman" pitchFamily="18" charset="0"/>
                <a:ea typeface="+mn-ea"/>
                <a:cs typeface="Arial" pitchFamily="34" charset="0"/>
              </a:rPr>
              <a:t>Miệng cười buốt giá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0000CC"/>
                </a:solidFill>
                <a:effectLst/>
                <a:uLnTx/>
                <a:uFillTx/>
                <a:latin typeface="Times New Roman" pitchFamily="18" charset="0"/>
                <a:ea typeface="+mn-ea"/>
                <a:cs typeface="Arial" pitchFamily="34" charset="0"/>
              </a:rPr>
              <a:t>Chân không giày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0000CC"/>
                </a:solidFill>
                <a:effectLst/>
                <a:uLnTx/>
                <a:uFillTx/>
                <a:latin typeface="Times New Roman" pitchFamily="18" charset="0"/>
                <a:ea typeface="+mn-ea"/>
                <a:cs typeface="Arial" pitchFamily="34" charset="0"/>
              </a:rPr>
              <a:t>Thương nhau tay nắm lấy bàn tay.</a:t>
            </a:r>
          </a:p>
        </p:txBody>
      </p:sp>
      <p:pic>
        <p:nvPicPr>
          <p:cNvPr id="7" name="Picture 6">
            <a:extLst>
              <a:ext uri="{FF2B5EF4-FFF2-40B4-BE49-F238E27FC236}">
                <a16:creationId xmlns:a16="http://schemas.microsoft.com/office/drawing/2014/main" xmlns="" id="{69F9DB77-4802-4718-B980-71C1E2A09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56" y="-26557"/>
            <a:ext cx="2472134" cy="1701448"/>
          </a:xfrm>
          <a:prstGeom prst="rect">
            <a:avLst/>
          </a:prstGeom>
        </p:spPr>
      </p:pic>
    </p:spTree>
    <p:extLst>
      <p:ext uri="{BB962C8B-B14F-4D97-AF65-F5344CB8AC3E}">
        <p14:creationId xmlns:p14="http://schemas.microsoft.com/office/powerpoint/2010/main" val="312378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1BE631A0-C2BF-47C8-B73B-9D64E72A5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586" y="-325071"/>
            <a:ext cx="2857500" cy="2038350"/>
          </a:xfrm>
          <a:prstGeom prst="rect">
            <a:avLst/>
          </a:prstGeom>
        </p:spPr>
      </p:pic>
      <p:pic>
        <p:nvPicPr>
          <p:cNvPr id="6" name="Picture 5">
            <a:extLst>
              <a:ext uri="{FF2B5EF4-FFF2-40B4-BE49-F238E27FC236}">
                <a16:creationId xmlns:a16="http://schemas.microsoft.com/office/drawing/2014/main" xmlns="" id="{DC37EA51-CA76-43C5-A87F-51CC80D5A49E}"/>
              </a:ext>
            </a:extLst>
          </p:cNvPr>
          <p:cNvPicPr>
            <a:picLocks noChangeAspect="1"/>
          </p:cNvPicPr>
          <p:nvPr/>
        </p:nvPicPr>
        <p:blipFill>
          <a:blip r:embed="rId3"/>
          <a:stretch>
            <a:fillRect/>
          </a:stretch>
        </p:blipFill>
        <p:spPr>
          <a:xfrm>
            <a:off x="8803934" y="3262117"/>
            <a:ext cx="2780600" cy="16216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7" name="TextBox 16">
            <a:extLst>
              <a:ext uri="{FF2B5EF4-FFF2-40B4-BE49-F238E27FC236}">
                <a16:creationId xmlns:a16="http://schemas.microsoft.com/office/drawing/2014/main" xmlns="" id="{28BA2E65-5947-4B77-B15D-A56835BA1010}"/>
              </a:ext>
            </a:extLst>
          </p:cNvPr>
          <p:cNvSpPr txBox="1"/>
          <p:nvPr/>
        </p:nvSpPr>
        <p:spPr>
          <a:xfrm>
            <a:off x="1325218" y="5361598"/>
            <a:ext cx="9051235" cy="1200329"/>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vi-VN" sz="2400" b="0" i="0" dirty="0">
                <a:solidFill>
                  <a:srgbClr val="000000"/>
                </a:solidFill>
                <a:effectLst/>
                <a:latin typeface="+mj-lt"/>
              </a:rPr>
              <a:t>Qua những lời tâm tình ấy, những người lính càng hiểu và cảm thông cho nhau hơn. Các anh là những người lính gác tình riêng, ra đi vì nghĩa lớn, để lại sau lưng mảnh trời quê hương với bao băn khoăn, trăn trở.</a:t>
            </a:r>
            <a:endParaRPr lang="en-US" sz="2400" dirty="0">
              <a:latin typeface="+mj-lt"/>
            </a:endParaRPr>
          </a:p>
        </p:txBody>
      </p:sp>
      <p:sp>
        <p:nvSpPr>
          <p:cNvPr id="18" name="TextBox 17">
            <a:extLst>
              <a:ext uri="{FF2B5EF4-FFF2-40B4-BE49-F238E27FC236}">
                <a16:creationId xmlns:a16="http://schemas.microsoft.com/office/drawing/2014/main" xmlns="" id="{74B4E273-682C-40B2-ACA2-D3E001E8F963}"/>
              </a:ext>
            </a:extLst>
          </p:cNvPr>
          <p:cNvSpPr txBox="1"/>
          <p:nvPr/>
        </p:nvSpPr>
        <p:spPr>
          <a:xfrm>
            <a:off x="178239" y="2376464"/>
            <a:ext cx="2644474" cy="1569660"/>
          </a:xfrm>
          <a:prstGeom prst="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lang="en-US" sz="2400" b="1" dirty="0">
                <a:solidFill>
                  <a:srgbClr val="000000"/>
                </a:solidFill>
                <a:latin typeface="Times New Roman" panose="02020603050405020304" pitchFamily="18" charset="0"/>
              </a:rPr>
              <a:t>C</a:t>
            </a:r>
            <a:r>
              <a:rPr kumimoji="0" 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ảm thông, thấu hiểu một cách sâu xa những tâm tư, nỗi lòng của nhau</a:t>
            </a:r>
            <a:endParaRPr lang="en-US" b="1" dirty="0"/>
          </a:p>
        </p:txBody>
      </p:sp>
      <p:sp>
        <p:nvSpPr>
          <p:cNvPr id="20" name="TextBox 19">
            <a:extLst>
              <a:ext uri="{FF2B5EF4-FFF2-40B4-BE49-F238E27FC236}">
                <a16:creationId xmlns:a16="http://schemas.microsoft.com/office/drawing/2014/main" xmlns="" id="{E50EE6F4-EAF6-4291-9040-0CE55D1479AA}"/>
              </a:ext>
            </a:extLst>
          </p:cNvPr>
          <p:cNvSpPr txBox="1"/>
          <p:nvPr/>
        </p:nvSpPr>
        <p:spPr>
          <a:xfrm>
            <a:off x="3791099" y="1284153"/>
            <a:ext cx="3271311" cy="830997"/>
          </a:xfrm>
          <a:prstGeom prst="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lang="vi-VN" sz="2400" b="1" dirty="0">
                <a:solidFill>
                  <a:srgbClr val="000000"/>
                </a:solidFill>
                <a:effectLst/>
                <a:latin typeface="+mj-lt"/>
              </a:rPr>
              <a:t>chuyện “</a:t>
            </a:r>
            <a:r>
              <a:rPr lang="vi-VN" sz="2400" b="1" i="1" dirty="0">
                <a:solidFill>
                  <a:srgbClr val="000000"/>
                </a:solidFill>
                <a:effectLst/>
                <a:latin typeface="+mj-lt"/>
              </a:rPr>
              <a:t>ruộng nương</a:t>
            </a:r>
            <a:r>
              <a:rPr lang="vi-VN" sz="2400" b="1" dirty="0">
                <a:solidFill>
                  <a:srgbClr val="000000"/>
                </a:solidFill>
                <a:effectLst/>
                <a:latin typeface="+mj-lt"/>
              </a:rPr>
              <a:t>” gửi lại “</a:t>
            </a:r>
            <a:r>
              <a:rPr lang="vi-VN" sz="2400" b="1" i="1" dirty="0">
                <a:solidFill>
                  <a:srgbClr val="000000"/>
                </a:solidFill>
                <a:effectLst/>
                <a:latin typeface="+mj-lt"/>
              </a:rPr>
              <a:t>bạn thân cày</a:t>
            </a:r>
            <a:r>
              <a:rPr lang="vi-VN" sz="2400" b="1" dirty="0">
                <a:solidFill>
                  <a:srgbClr val="000000"/>
                </a:solidFill>
                <a:effectLst/>
                <a:latin typeface="+mj-lt"/>
              </a:rPr>
              <a:t>”</a:t>
            </a:r>
            <a:endParaRPr lang="en-US" b="1" dirty="0"/>
          </a:p>
        </p:txBody>
      </p:sp>
      <p:sp>
        <p:nvSpPr>
          <p:cNvPr id="22" name="TextBox 21">
            <a:extLst>
              <a:ext uri="{FF2B5EF4-FFF2-40B4-BE49-F238E27FC236}">
                <a16:creationId xmlns:a16="http://schemas.microsoft.com/office/drawing/2014/main" xmlns="" id="{C0FDCA52-B4E9-48FD-B72D-4932FDCDDA2D}"/>
              </a:ext>
            </a:extLst>
          </p:cNvPr>
          <p:cNvSpPr txBox="1"/>
          <p:nvPr/>
        </p:nvSpPr>
        <p:spPr>
          <a:xfrm>
            <a:off x="3791099" y="2376464"/>
            <a:ext cx="3271311" cy="769441"/>
          </a:xfrm>
          <a:prstGeom prst="rect">
            <a:avLst/>
          </a:prstGeom>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kumimoji="0" lang="vi-VN" sz="2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chuyện “</a:t>
            </a:r>
            <a:r>
              <a:rPr kumimoji="0" lang="vi-VN" sz="22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gian nhà không</a:t>
            </a:r>
            <a:r>
              <a:rPr kumimoji="0" lang="vi-VN" sz="2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lung lay mỗi khi gió đến</a:t>
            </a:r>
            <a:endParaRPr lang="en-US" sz="2200" b="1" dirty="0"/>
          </a:p>
        </p:txBody>
      </p:sp>
      <p:sp>
        <p:nvSpPr>
          <p:cNvPr id="24" name="TextBox 23">
            <a:extLst>
              <a:ext uri="{FF2B5EF4-FFF2-40B4-BE49-F238E27FC236}">
                <a16:creationId xmlns:a16="http://schemas.microsoft.com/office/drawing/2014/main" xmlns="" id="{F00F4960-E617-4667-83A3-841793D708EC}"/>
              </a:ext>
            </a:extLst>
          </p:cNvPr>
          <p:cNvSpPr txBox="1"/>
          <p:nvPr/>
        </p:nvSpPr>
        <p:spPr>
          <a:xfrm>
            <a:off x="3791099" y="3509120"/>
            <a:ext cx="3391579" cy="830997"/>
          </a:xfrm>
          <a:prstGeom prst="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kumimoji="0" 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câu chuyện nơi quê nhà, hoàn cảnh gia đình</a:t>
            </a:r>
            <a:endParaRPr lang="en-US" b="1" dirty="0"/>
          </a:p>
        </p:txBody>
      </p:sp>
      <p:cxnSp>
        <p:nvCxnSpPr>
          <p:cNvPr id="26" name="Straight Connector 25">
            <a:extLst>
              <a:ext uri="{FF2B5EF4-FFF2-40B4-BE49-F238E27FC236}">
                <a16:creationId xmlns:a16="http://schemas.microsoft.com/office/drawing/2014/main" xmlns="" id="{6F3E83DA-3B9D-4CE1-B07E-2A83120A77DE}"/>
              </a:ext>
            </a:extLst>
          </p:cNvPr>
          <p:cNvCxnSpPr>
            <a:stCxn id="18" idx="3"/>
            <a:endCxn id="20" idx="1"/>
          </p:cNvCxnSpPr>
          <p:nvPr/>
        </p:nvCxnSpPr>
        <p:spPr>
          <a:xfrm flipV="1">
            <a:off x="2822713" y="1699652"/>
            <a:ext cx="968386" cy="1461642"/>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48B19FB5-1215-45D8-8E81-C1E0592F7F53}"/>
              </a:ext>
            </a:extLst>
          </p:cNvPr>
          <p:cNvCxnSpPr>
            <a:cxnSpLocks/>
            <a:stCxn id="18" idx="3"/>
          </p:cNvCxnSpPr>
          <p:nvPr/>
        </p:nvCxnSpPr>
        <p:spPr>
          <a:xfrm flipV="1">
            <a:off x="2822713" y="2778300"/>
            <a:ext cx="968386" cy="382994"/>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77F70B43-00DF-4A94-A14F-1DF08C751254}"/>
              </a:ext>
            </a:extLst>
          </p:cNvPr>
          <p:cNvCxnSpPr>
            <a:cxnSpLocks/>
            <a:stCxn id="18" idx="3"/>
            <a:endCxn id="24" idx="1"/>
          </p:cNvCxnSpPr>
          <p:nvPr/>
        </p:nvCxnSpPr>
        <p:spPr>
          <a:xfrm>
            <a:off x="2822713" y="3161294"/>
            <a:ext cx="968386" cy="763325"/>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xmlns="" id="{BCEC8C2E-B000-478A-A2BD-6E746B0449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0008" y="1068602"/>
            <a:ext cx="2780601" cy="17096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5" name="Arrow: Down 34">
            <a:extLst>
              <a:ext uri="{FF2B5EF4-FFF2-40B4-BE49-F238E27FC236}">
                <a16:creationId xmlns:a16="http://schemas.microsoft.com/office/drawing/2014/main" xmlns="" id="{8053E051-94CB-44D0-9467-39C7CD54A156}"/>
              </a:ext>
            </a:extLst>
          </p:cNvPr>
          <p:cNvSpPr/>
          <p:nvPr/>
        </p:nvSpPr>
        <p:spPr>
          <a:xfrm>
            <a:off x="4558748" y="4609274"/>
            <a:ext cx="2503662" cy="481091"/>
          </a:xfrm>
          <a:prstGeom prst="down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735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0-#ppt_w/2"/>
                                          </p:val>
                                        </p:tav>
                                        <p:tav tm="100000">
                                          <p:val>
                                            <p:strVal val="#ppt_x"/>
                                          </p:val>
                                        </p:tav>
                                      </p:tavLst>
                                    </p:anim>
                                    <p:anim calcmode="lin" valueType="num">
                                      <p:cBhvr additive="base">
                                        <p:cTn id="2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0-#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0-#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0-#ppt_w/2"/>
                                          </p:val>
                                        </p:tav>
                                        <p:tav tm="100000">
                                          <p:val>
                                            <p:strVal val="#ppt_x"/>
                                          </p:val>
                                        </p:tav>
                                      </p:tavLst>
                                    </p:anim>
                                    <p:anim calcmode="lin" valueType="num">
                                      <p:cBhvr additive="base">
                                        <p:cTn id="4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0-#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0-#ppt_w/2"/>
                                          </p:val>
                                        </p:tav>
                                        <p:tav tm="100000">
                                          <p:val>
                                            <p:strVal val="#ppt_x"/>
                                          </p:val>
                                        </p:tav>
                                      </p:tavLst>
                                    </p:anim>
                                    <p:anim calcmode="lin" valueType="num">
                                      <p:cBhvr additive="base">
                                        <p:cTn id="5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500" fill="hold"/>
                                        <p:tgtEl>
                                          <p:spTgt spid="35"/>
                                        </p:tgtEl>
                                        <p:attrNameLst>
                                          <p:attrName>ppt_x</p:attrName>
                                        </p:attrNameLst>
                                      </p:cBhvr>
                                      <p:tavLst>
                                        <p:tav tm="0">
                                          <p:val>
                                            <p:strVal val="#ppt_x"/>
                                          </p:val>
                                        </p:tav>
                                        <p:tav tm="100000">
                                          <p:val>
                                            <p:strVal val="#ppt_x"/>
                                          </p:val>
                                        </p:tav>
                                      </p:tavLst>
                                    </p:anim>
                                    <p:anim calcmode="lin" valueType="num">
                                      <p:cBhvr additive="base">
                                        <p:cTn id="58" dur="500" fill="hold"/>
                                        <p:tgtEl>
                                          <p:spTgt spid="3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2" grpId="0" animBg="1"/>
      <p:bldP spid="24"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B311802-6AC2-4DAE-9C87-E867DAA94AE4}"/>
              </a:ext>
            </a:extLst>
          </p:cNvPr>
          <p:cNvSpPr txBox="1"/>
          <p:nvPr/>
        </p:nvSpPr>
        <p:spPr>
          <a:xfrm>
            <a:off x="2597426" y="564299"/>
            <a:ext cx="6096000" cy="461665"/>
          </a:xfrm>
          <a:prstGeom prst="rect">
            <a:avLst/>
          </a:prstGeom>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00CC"/>
                </a:solidFill>
                <a:effectLst/>
                <a:uLnTx/>
                <a:uFillTx/>
                <a:latin typeface="Times New Roman" pitchFamily="18" charset="0"/>
                <a:ea typeface="+mn-ea"/>
                <a:cs typeface="+mn-cs"/>
              </a:rPr>
              <a:t>Gian nhà không </a:t>
            </a:r>
            <a:r>
              <a:rPr lang="en-US" sz="2400" b="1" i="1" dirty="0">
                <a:solidFill>
                  <a:srgbClr val="0000CC"/>
                </a:solidFill>
                <a:latin typeface="Times New Roman" pitchFamily="18" charset="0"/>
              </a:rPr>
              <a:t>                </a:t>
            </a:r>
            <a:r>
              <a:rPr kumimoji="0" lang="vi-VN" sz="2400" b="1" i="1" u="none" strike="noStrike" kern="1200" cap="none" spc="0" normalizeH="0" baseline="0" noProof="0" dirty="0">
                <a:ln>
                  <a:noFill/>
                </a:ln>
                <a:solidFill>
                  <a:srgbClr val="0000CC"/>
                </a:solidFill>
                <a:effectLst/>
                <a:uLnTx/>
                <a:uFillTx/>
                <a:latin typeface="Times New Roman" pitchFamily="18" charset="0"/>
                <a:ea typeface="+mn-ea"/>
                <a:cs typeface="+mn-cs"/>
              </a:rPr>
              <a:t>gió lung lay</a:t>
            </a:r>
          </a:p>
        </p:txBody>
      </p:sp>
      <p:sp>
        <p:nvSpPr>
          <p:cNvPr id="6" name="TextBox 5">
            <a:extLst>
              <a:ext uri="{FF2B5EF4-FFF2-40B4-BE49-F238E27FC236}">
                <a16:creationId xmlns:a16="http://schemas.microsoft.com/office/drawing/2014/main" xmlns="" id="{66046A12-C578-4E9D-A328-5633D1AA49B8}"/>
              </a:ext>
            </a:extLst>
          </p:cNvPr>
          <p:cNvSpPr txBox="1"/>
          <p:nvPr/>
        </p:nvSpPr>
        <p:spPr>
          <a:xfrm>
            <a:off x="5307494" y="564299"/>
            <a:ext cx="1126435" cy="461665"/>
          </a:xfrm>
          <a:prstGeom prst="rect">
            <a:avLst/>
          </a:prstGeom>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kumimoji="0" lang="vi-VN" sz="2400" b="1" i="1" u="none" strike="noStrike" kern="1200" cap="none" spc="0" normalizeH="0" baseline="0" noProof="0" dirty="0">
                <a:ln>
                  <a:noFill/>
                </a:ln>
                <a:solidFill>
                  <a:srgbClr val="0000CC"/>
                </a:solidFill>
                <a:effectLst/>
                <a:uLnTx/>
                <a:uFillTx/>
                <a:latin typeface="Times New Roman" pitchFamily="18" charset="0"/>
                <a:ea typeface="+mn-ea"/>
                <a:cs typeface="+mn-cs"/>
              </a:rPr>
              <a:t>mặc kệ </a:t>
            </a:r>
            <a:endParaRPr lang="en-US" dirty="0"/>
          </a:p>
        </p:txBody>
      </p:sp>
      <p:sp>
        <p:nvSpPr>
          <p:cNvPr id="10" name="TextBox 9">
            <a:extLst>
              <a:ext uri="{FF2B5EF4-FFF2-40B4-BE49-F238E27FC236}">
                <a16:creationId xmlns:a16="http://schemas.microsoft.com/office/drawing/2014/main" xmlns="" id="{2D5ABB59-F794-40F6-938A-F6C83201309F}"/>
              </a:ext>
            </a:extLst>
          </p:cNvPr>
          <p:cNvSpPr txBox="1"/>
          <p:nvPr/>
        </p:nvSpPr>
        <p:spPr>
          <a:xfrm>
            <a:off x="2822712" y="2098574"/>
            <a:ext cx="5976731" cy="830997"/>
          </a:xfrm>
          <a:prstGeom prst="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nl-NL" sz="2400"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B</a:t>
            </a:r>
            <a:r>
              <a:rPr kumimoji="0" lang="nl-NL"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ỏ lại tất cả, để lại, không quan tâm, thái độ dứt khoát</a:t>
            </a:r>
            <a:endParaRPr lang="en-US" sz="2400" dirty="0"/>
          </a:p>
        </p:txBody>
      </p:sp>
      <p:sp>
        <p:nvSpPr>
          <p:cNvPr id="12" name="TextBox 11">
            <a:extLst>
              <a:ext uri="{FF2B5EF4-FFF2-40B4-BE49-F238E27FC236}">
                <a16:creationId xmlns:a16="http://schemas.microsoft.com/office/drawing/2014/main" xmlns="" id="{EE7B9B27-E877-41DB-82A9-B40D89005858}"/>
              </a:ext>
            </a:extLst>
          </p:cNvPr>
          <p:cNvSpPr txBox="1"/>
          <p:nvPr/>
        </p:nvSpPr>
        <p:spPr>
          <a:xfrm>
            <a:off x="2822712" y="3222704"/>
            <a:ext cx="6096000" cy="830997"/>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kumimoji="0" lang="nl-NL"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Gác lại tất cả những tình cảm, lợi ích riêng tư để đặt lợi ích của dân tộc lên trên hết</a:t>
            </a:r>
            <a:endParaRPr lang="en-US" sz="2400" dirty="0"/>
          </a:p>
        </p:txBody>
      </p:sp>
      <p:sp>
        <p:nvSpPr>
          <p:cNvPr id="14" name="TextBox 13">
            <a:extLst>
              <a:ext uri="{FF2B5EF4-FFF2-40B4-BE49-F238E27FC236}">
                <a16:creationId xmlns:a16="http://schemas.microsoft.com/office/drawing/2014/main" xmlns="" id="{E50260A2-F127-4CDD-8F32-B54CF7D5DE94}"/>
              </a:ext>
            </a:extLst>
          </p:cNvPr>
          <p:cNvSpPr txBox="1"/>
          <p:nvPr/>
        </p:nvSpPr>
        <p:spPr>
          <a:xfrm>
            <a:off x="2809458" y="4417680"/>
            <a:ext cx="6414052" cy="830997"/>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kumimoji="0" lang="nl-NL"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Không vô tâm, vô cảm với gia đình mà quyết tâm ra đi khi lí tưởng đã rõ ràng, mục đích đã lựa chọn.</a:t>
            </a:r>
            <a:endParaRPr lang="en-US" sz="2400" dirty="0"/>
          </a:p>
        </p:txBody>
      </p:sp>
      <p:cxnSp>
        <p:nvCxnSpPr>
          <p:cNvPr id="18" name="Straight Connector 17">
            <a:extLst>
              <a:ext uri="{FF2B5EF4-FFF2-40B4-BE49-F238E27FC236}">
                <a16:creationId xmlns:a16="http://schemas.microsoft.com/office/drawing/2014/main" xmlns="" id="{DC8649EB-CB3A-4A55-AE27-EE1199A9A261}"/>
              </a:ext>
            </a:extLst>
          </p:cNvPr>
          <p:cNvCxnSpPr>
            <a:cxnSpLocks/>
            <a:endCxn id="10" idx="1"/>
          </p:cNvCxnSpPr>
          <p:nvPr/>
        </p:nvCxnSpPr>
        <p:spPr>
          <a:xfrm flipV="1">
            <a:off x="1557131" y="2514073"/>
            <a:ext cx="1265581" cy="106291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32AF2A96-AAAC-40B2-9FB6-0A36E9279D8B}"/>
              </a:ext>
            </a:extLst>
          </p:cNvPr>
          <p:cNvCxnSpPr>
            <a:cxnSpLocks/>
          </p:cNvCxnSpPr>
          <p:nvPr/>
        </p:nvCxnSpPr>
        <p:spPr>
          <a:xfrm flipV="1">
            <a:off x="1557131" y="3326538"/>
            <a:ext cx="1252328" cy="31166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8442C437-86B1-479C-8052-7CE4F327E802}"/>
              </a:ext>
            </a:extLst>
          </p:cNvPr>
          <p:cNvCxnSpPr>
            <a:cxnSpLocks/>
          </p:cNvCxnSpPr>
          <p:nvPr/>
        </p:nvCxnSpPr>
        <p:spPr>
          <a:xfrm>
            <a:off x="1543878" y="3638202"/>
            <a:ext cx="1242386" cy="119497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916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0" presetClass="path" presetSubtype="0" accel="50000" decel="50000" fill="hold" grpId="1" nodeType="clickEffect">
                                  <p:stCondLst>
                                    <p:cond delay="0"/>
                                  </p:stCondLst>
                                  <p:childTnLst>
                                    <p:animMotion origin="layout" path="M -4.16667E-7 -7.40741E-7 L -0.19844 -7.40741E-7 C -0.28737 -7.40741E-7 -0.39674 0.11296 -0.39674 0.20486 L -0.39674 0.40995 " pathEditMode="relative" rAng="0" ptsTypes="AAAA">
                                      <p:cBhvr>
                                        <p:cTn id="16" dur="2000" fill="hold"/>
                                        <p:tgtEl>
                                          <p:spTgt spid="6"/>
                                        </p:tgtEl>
                                        <p:attrNameLst>
                                          <p:attrName>ppt_x</p:attrName>
                                          <p:attrName>ppt_y</p:attrName>
                                        </p:attrNameLst>
                                      </p:cBhvr>
                                      <p:rCtr x="-19844" y="20486"/>
                                    </p:animMotion>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0-#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0-#ppt_w/2"/>
                                          </p:val>
                                        </p:tav>
                                        <p:tav tm="100000">
                                          <p:val>
                                            <p:strVal val="#ppt_x"/>
                                          </p:val>
                                        </p:tav>
                                      </p:tavLst>
                                    </p:anim>
                                    <p:anim calcmode="lin" valueType="num">
                                      <p:cBhvr additive="base">
                                        <p:cTn id="30" dur="500" fill="hold"/>
                                        <p:tgtEl>
                                          <p:spTgt spid="19"/>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0-#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0-#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10" grpId="0" animBg="1"/>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43B5459-8507-409D-A711-C304C2DBD107}"/>
              </a:ext>
            </a:extLst>
          </p:cNvPr>
          <p:cNvSpPr txBox="1"/>
          <p:nvPr/>
        </p:nvSpPr>
        <p:spPr>
          <a:xfrm>
            <a:off x="3326295" y="113349"/>
            <a:ext cx="5698435"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1"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a:t>
            </a:r>
            <a:r>
              <a:rPr kumimoji="0" lang="en-US" sz="2400" b="1" i="1" u="none" strike="noStrike" kern="1200" cap="none" spc="0" normalizeH="0" baseline="0" noProof="0" dirty="0">
                <a:ln>
                  <a:noFill/>
                </a:ln>
                <a:solidFill>
                  <a:srgbClr val="0000CC"/>
                </a:solidFill>
                <a:effectLst/>
                <a:uLnTx/>
                <a:uFillTx/>
                <a:latin typeface="Times New Roman" pitchFamily="18" charset="0"/>
                <a:ea typeface="+mn-ea"/>
                <a:cs typeface="+mn-cs"/>
              </a:rPr>
              <a:t>Ru</a:t>
            </a:r>
            <a:r>
              <a:rPr kumimoji="0" lang="vi-VN" sz="2400" b="1" i="1" u="none" strike="noStrike" kern="1200" cap="none" spc="0" normalizeH="0" baseline="0" noProof="0" dirty="0">
                <a:ln>
                  <a:noFill/>
                </a:ln>
                <a:solidFill>
                  <a:srgbClr val="0000CC"/>
                </a:solidFill>
                <a:effectLst/>
                <a:uLnTx/>
                <a:uFillTx/>
                <a:latin typeface="Times New Roman" pitchFamily="18" charset="0"/>
                <a:ea typeface="+mn-ea"/>
                <a:cs typeface="+mn-cs"/>
              </a:rPr>
              <a:t>ộng nương anh gửi bạn thân cày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00CC"/>
                </a:solidFill>
                <a:effectLst/>
                <a:uLnTx/>
                <a:uFillTx/>
                <a:latin typeface="Times New Roman" pitchFamily="18" charset="0"/>
                <a:ea typeface="+mn-ea"/>
                <a:cs typeface="+mn-cs"/>
              </a:rPr>
              <a:t>Gian nhà không mặc kệ gió lung lay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00CC"/>
                </a:solidFill>
                <a:effectLst/>
                <a:uLnTx/>
                <a:uFillTx/>
                <a:latin typeface="Times New Roman" pitchFamily="18" charset="0"/>
                <a:ea typeface="+mn-ea"/>
                <a:cs typeface="+mn-cs"/>
              </a:rPr>
              <a:t>   </a:t>
            </a:r>
            <a:r>
              <a:rPr kumimoji="0" lang="vi-VN" sz="2400" b="1" i="1" u="none" strike="noStrike" kern="1200" cap="none" spc="0" normalizeH="0" baseline="0" noProof="0" dirty="0">
                <a:ln>
                  <a:noFill/>
                </a:ln>
                <a:solidFill>
                  <a:srgbClr val="0000CC"/>
                </a:solidFill>
                <a:effectLst/>
                <a:uLnTx/>
                <a:uFillTx/>
                <a:latin typeface="Times New Roman" pitchFamily="18" charset="0"/>
                <a:ea typeface="+mn-ea"/>
                <a:cs typeface="+mn-cs"/>
              </a:rPr>
              <a:t>Giếng nước gốc đa nhớ người ra lính.</a:t>
            </a:r>
          </a:p>
        </p:txBody>
      </p:sp>
      <p:sp>
        <p:nvSpPr>
          <p:cNvPr id="6" name="TextBox 5">
            <a:extLst>
              <a:ext uri="{FF2B5EF4-FFF2-40B4-BE49-F238E27FC236}">
                <a16:creationId xmlns:a16="http://schemas.microsoft.com/office/drawing/2014/main" xmlns="" id="{10361ABF-24E2-4AAA-92A0-D96A74BACFA1}"/>
              </a:ext>
            </a:extLst>
          </p:cNvPr>
          <p:cNvSpPr txBox="1"/>
          <p:nvPr/>
        </p:nvSpPr>
        <p:spPr>
          <a:xfrm>
            <a:off x="2203173" y="2080328"/>
            <a:ext cx="3140765" cy="523220"/>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oán dụ + nhân hoá</a:t>
            </a:r>
            <a:endParaRPr lang="en-US" dirty="0"/>
          </a:p>
        </p:txBody>
      </p:sp>
      <p:sp>
        <p:nvSpPr>
          <p:cNvPr id="8" name="TextBox 7">
            <a:extLst>
              <a:ext uri="{FF2B5EF4-FFF2-40B4-BE49-F238E27FC236}">
                <a16:creationId xmlns:a16="http://schemas.microsoft.com/office/drawing/2014/main" xmlns="" id="{9548E5C5-750F-45BC-9F24-5ECC15DA21C0}"/>
              </a:ext>
            </a:extLst>
          </p:cNvPr>
          <p:cNvSpPr txBox="1"/>
          <p:nvPr/>
        </p:nvSpPr>
        <p:spPr>
          <a:xfrm>
            <a:off x="2203173" y="2698739"/>
            <a:ext cx="4316897" cy="954107"/>
          </a:xfrm>
          <a:prstGeom prst="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gôn ngữ bình dị, thấm đượm chất dân gian</a:t>
            </a:r>
            <a:endParaRPr lang="en-US" dirty="0"/>
          </a:p>
        </p:txBody>
      </p:sp>
      <p:sp>
        <p:nvSpPr>
          <p:cNvPr id="10" name="TextBox 9">
            <a:extLst>
              <a:ext uri="{FF2B5EF4-FFF2-40B4-BE49-F238E27FC236}">
                <a16:creationId xmlns:a16="http://schemas.microsoft.com/office/drawing/2014/main" xmlns="" id="{6020C199-A126-44C0-A0D6-B2C344CD26DC}"/>
              </a:ext>
            </a:extLst>
          </p:cNvPr>
          <p:cNvSpPr txBox="1"/>
          <p:nvPr/>
        </p:nvSpPr>
        <p:spPr>
          <a:xfrm>
            <a:off x="2203173" y="3761289"/>
            <a:ext cx="4091609" cy="523220"/>
          </a:xfrm>
          <a:prstGeom prst="rect">
            <a:avLst/>
          </a:prstGeom>
          <a:solidFill>
            <a:schemeClr val="tx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âu thơ sóng đôi, đối xứng</a:t>
            </a:r>
            <a:endParaRPr lang="en-US" dirty="0"/>
          </a:p>
        </p:txBody>
      </p:sp>
      <p:sp>
        <p:nvSpPr>
          <p:cNvPr id="12" name="TextBox 11">
            <a:extLst>
              <a:ext uri="{FF2B5EF4-FFF2-40B4-BE49-F238E27FC236}">
                <a16:creationId xmlns:a16="http://schemas.microsoft.com/office/drawing/2014/main" xmlns="" id="{D5C9A7BA-EC6F-4D72-A270-410038B844F4}"/>
              </a:ext>
            </a:extLst>
          </p:cNvPr>
          <p:cNvSpPr txBox="1"/>
          <p:nvPr/>
        </p:nvSpPr>
        <p:spPr>
          <a:xfrm>
            <a:off x="2203173" y="4541951"/>
            <a:ext cx="4316897" cy="1815882"/>
          </a:xfrm>
          <a:prstGeom prst="rect">
            <a:avLst/>
          </a:prstGeom>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ghệ thuật đối, liệt kê, chi tiết thơ rất thực: hình ảnh quê hương luôn trong tâm trí các anh.</a:t>
            </a:r>
            <a:endParaRPr lang="en-US" dirty="0"/>
          </a:p>
        </p:txBody>
      </p:sp>
      <p:sp>
        <p:nvSpPr>
          <p:cNvPr id="13" name="Rectangle: Rounded Corners 12">
            <a:extLst>
              <a:ext uri="{FF2B5EF4-FFF2-40B4-BE49-F238E27FC236}">
                <a16:creationId xmlns:a16="http://schemas.microsoft.com/office/drawing/2014/main" xmlns="" id="{1FFF37D9-4D6C-49DC-B19A-7160D895B578}"/>
              </a:ext>
            </a:extLst>
          </p:cNvPr>
          <p:cNvSpPr/>
          <p:nvPr/>
        </p:nvSpPr>
        <p:spPr>
          <a:xfrm>
            <a:off x="185532" y="3281328"/>
            <a:ext cx="1470990" cy="1341783"/>
          </a:xfrm>
          <a:prstGeom prst="round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9Slide03 SFU TradeGothic" panose="00000400000000000000" pitchFamily="2" charset="0"/>
              </a:rPr>
              <a:t>NGHỆ THUẬT</a:t>
            </a:r>
          </a:p>
        </p:txBody>
      </p:sp>
      <p:sp>
        <p:nvSpPr>
          <p:cNvPr id="16" name="Arrow: Right 15">
            <a:extLst>
              <a:ext uri="{FF2B5EF4-FFF2-40B4-BE49-F238E27FC236}">
                <a16:creationId xmlns:a16="http://schemas.microsoft.com/office/drawing/2014/main" xmlns="" id="{53BCE290-0166-4D88-81BE-56CA9BEBA51D}"/>
              </a:ext>
            </a:extLst>
          </p:cNvPr>
          <p:cNvSpPr/>
          <p:nvPr/>
        </p:nvSpPr>
        <p:spPr>
          <a:xfrm>
            <a:off x="1779104" y="3281328"/>
            <a:ext cx="424069" cy="1260623"/>
          </a:xfrm>
          <a:prstGeom prst="rightArrow">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xmlns="" id="{759DC2B4-1392-43A1-9765-39746ABCB0F2}"/>
              </a:ext>
            </a:extLst>
          </p:cNvPr>
          <p:cNvSpPr txBox="1"/>
          <p:nvPr/>
        </p:nvSpPr>
        <p:spPr>
          <a:xfrm>
            <a:off x="8037443" y="2468627"/>
            <a:ext cx="3140765" cy="3108543"/>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tabLst>
                <a:tab pos="2743200" algn="ctr"/>
                <a:tab pos="5486400" algn="r"/>
              </a:tabLst>
            </a:pPr>
            <a:r>
              <a:rPr lang="nl-NL" sz="2800" kern="1200" dirty="0">
                <a:effectLst/>
                <a:latin typeface="Times New Roman" panose="02020603050405020304" pitchFamily="18" charset="0"/>
                <a:ea typeface="Times New Roman" panose="02020603050405020304" pitchFamily="18" charset="0"/>
                <a:cs typeface="Arial" panose="020B0604020202020204" pitchFamily="34" charset="0"/>
              </a:rPr>
              <a:t>Nơi chiến trường, người lính cảm thông sâu sắc tâm tư, tình cảm nỗi lòng của nhau - nỗi niềm nhớ về quê hương.</a:t>
            </a:r>
            <a:endParaRPr lang="en-US" sz="2800" dirty="0">
              <a:effectLst/>
              <a:latin typeface="Times New Roman" panose="02020603050405020304" pitchFamily="18" charset="0"/>
              <a:ea typeface="Times New Roman" panose="02020603050405020304" pitchFamily="18" charset="0"/>
            </a:endParaRPr>
          </a:p>
        </p:txBody>
      </p:sp>
      <p:sp>
        <p:nvSpPr>
          <p:cNvPr id="19" name="Arrow: Right 18">
            <a:extLst>
              <a:ext uri="{FF2B5EF4-FFF2-40B4-BE49-F238E27FC236}">
                <a16:creationId xmlns:a16="http://schemas.microsoft.com/office/drawing/2014/main" xmlns="" id="{BCC5C1B2-B689-4451-961F-3E1B573CB554}"/>
              </a:ext>
            </a:extLst>
          </p:cNvPr>
          <p:cNvSpPr/>
          <p:nvPr/>
        </p:nvSpPr>
        <p:spPr>
          <a:xfrm>
            <a:off x="6997146" y="2941933"/>
            <a:ext cx="520149" cy="2279374"/>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520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0-#ppt_w/2"/>
                                          </p:val>
                                        </p:tav>
                                        <p:tav tm="100000">
                                          <p:val>
                                            <p:strVal val="#ppt_x"/>
                                          </p:val>
                                        </p:tav>
                                      </p:tavLst>
                                    </p:anim>
                                    <p:anim calcmode="lin" valueType="num">
                                      <p:cBhvr additive="base">
                                        <p:cTn id="4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animBg="1"/>
      <p:bldP spid="10" grpId="0" animBg="1"/>
      <p:bldP spid="12" grpId="0" animBg="1"/>
      <p:bldP spid="13" grpId="0" animBg="1"/>
      <p:bldP spid="16"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D437E9B-E5DA-452C-9EED-60F7BD967C7C}"/>
              </a:ext>
            </a:extLst>
          </p:cNvPr>
          <p:cNvSpPr txBox="1"/>
          <p:nvPr/>
        </p:nvSpPr>
        <p:spPr>
          <a:xfrm>
            <a:off x="3592546" y="1322177"/>
            <a:ext cx="6096000"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0000CC"/>
                </a:solidFill>
                <a:effectLst/>
                <a:uLnTx/>
                <a:uFillTx/>
                <a:latin typeface="Times New Roman" pitchFamily="18" charset="0"/>
                <a:ea typeface="+mn-ea"/>
                <a:cs typeface="Arial" pitchFamily="34" charset="0"/>
              </a:rPr>
              <a:t>Anh với tôi biết từng cơn ớn lạnh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0000CC"/>
                </a:solidFill>
                <a:effectLst/>
                <a:uLnTx/>
                <a:uFillTx/>
                <a:latin typeface="Times New Roman" pitchFamily="18" charset="0"/>
                <a:ea typeface="+mn-ea"/>
                <a:cs typeface="Arial" pitchFamily="34" charset="0"/>
              </a:rPr>
              <a:t>Sốt run người v</a:t>
            </a:r>
            <a:r>
              <a:rPr kumimoji="0" lang="en-US" sz="2800" b="1" i="1" u="none" strike="noStrike" kern="1200" cap="none" spc="0" normalizeH="0" baseline="0" noProof="0" dirty="0" err="1">
                <a:ln>
                  <a:noFill/>
                </a:ln>
                <a:solidFill>
                  <a:srgbClr val="0000CC"/>
                </a:solidFill>
                <a:effectLst/>
                <a:uLnTx/>
                <a:uFillTx/>
                <a:latin typeface="Times New Roman" pitchFamily="18" charset="0"/>
                <a:ea typeface="+mn-ea"/>
                <a:cs typeface="Arial" pitchFamily="34" charset="0"/>
              </a:rPr>
              <a:t>ừng</a:t>
            </a:r>
            <a:r>
              <a:rPr kumimoji="0" lang="vi-VN" sz="2800" b="1" i="1" u="none" strike="noStrike" kern="1200" cap="none" spc="0" normalizeH="0" baseline="0" noProof="0" dirty="0">
                <a:ln>
                  <a:noFill/>
                </a:ln>
                <a:solidFill>
                  <a:srgbClr val="0000CC"/>
                </a:solidFill>
                <a:effectLst/>
                <a:uLnTx/>
                <a:uFillTx/>
                <a:latin typeface="Times New Roman" pitchFamily="18" charset="0"/>
                <a:ea typeface="+mn-ea"/>
                <a:cs typeface="Arial" pitchFamily="34" charset="0"/>
              </a:rPr>
              <a:t> trán ướt mồ hôi.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0000CC"/>
                </a:solidFill>
                <a:effectLst/>
                <a:uLnTx/>
                <a:uFillTx/>
                <a:latin typeface="Times New Roman" pitchFamily="18" charset="0"/>
                <a:ea typeface="+mn-ea"/>
                <a:cs typeface="Arial" pitchFamily="34" charset="0"/>
              </a:rPr>
              <a:t>Áo anh rách vai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0000CC"/>
                </a:solidFill>
                <a:effectLst/>
                <a:uLnTx/>
                <a:uFillTx/>
                <a:latin typeface="Times New Roman" pitchFamily="18" charset="0"/>
                <a:ea typeface="+mn-ea"/>
                <a:cs typeface="Arial" pitchFamily="34" charset="0"/>
              </a:rPr>
              <a:t>Quần tôi có vài mảnh vá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0000CC"/>
                </a:solidFill>
                <a:effectLst/>
                <a:uLnTx/>
                <a:uFillTx/>
                <a:latin typeface="Times New Roman" pitchFamily="18" charset="0"/>
                <a:ea typeface="+mn-ea"/>
                <a:cs typeface="Arial" pitchFamily="34" charset="0"/>
              </a:rPr>
              <a:t>Miệng cười buốt giá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0000CC"/>
                </a:solidFill>
                <a:effectLst/>
                <a:uLnTx/>
                <a:uFillTx/>
                <a:latin typeface="Times New Roman" pitchFamily="18" charset="0"/>
                <a:ea typeface="+mn-ea"/>
                <a:cs typeface="Arial" pitchFamily="34" charset="0"/>
              </a:rPr>
              <a:t>Chân không giày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0000CC"/>
                </a:solidFill>
                <a:effectLst/>
                <a:uLnTx/>
                <a:uFillTx/>
                <a:latin typeface="Times New Roman" pitchFamily="18" charset="0"/>
                <a:ea typeface="+mn-ea"/>
                <a:cs typeface="Arial" pitchFamily="34" charset="0"/>
              </a:rPr>
              <a:t>Thương nhau tay nắm lấy bàn tay.</a:t>
            </a:r>
          </a:p>
        </p:txBody>
      </p:sp>
      <p:pic>
        <p:nvPicPr>
          <p:cNvPr id="4" name="Picture 3">
            <a:extLst>
              <a:ext uri="{FF2B5EF4-FFF2-40B4-BE49-F238E27FC236}">
                <a16:creationId xmlns:a16="http://schemas.microsoft.com/office/drawing/2014/main" xmlns="" id="{18360BD4-8795-4C88-A4B1-0EC6F6327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3002"/>
            <a:ext cx="2857500" cy="2038350"/>
          </a:xfrm>
          <a:prstGeom prst="rect">
            <a:avLst/>
          </a:prstGeom>
        </p:spPr>
      </p:pic>
    </p:spTree>
    <p:extLst>
      <p:ext uri="{BB962C8B-B14F-4D97-AF65-F5344CB8AC3E}">
        <p14:creationId xmlns:p14="http://schemas.microsoft.com/office/powerpoint/2010/main" val="205497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TotalTime>
  <Words>1658</Words>
  <Application>Microsoft Office PowerPoint</Application>
  <PresentationFormat>Custom</PresentationFormat>
  <Paragraphs>108</Paragraphs>
  <Slides>19</Slides>
  <Notes>0</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Office Theme</vt:lpstr>
      <vt:lpstr>1_Office Theme</vt:lpstr>
      <vt:lpstr>Default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42</cp:revision>
  <dcterms:created xsi:type="dcterms:W3CDTF">2021-07-10T23:32:31Z</dcterms:created>
  <dcterms:modified xsi:type="dcterms:W3CDTF">2021-10-24T15:11:05Z</dcterms:modified>
</cp:coreProperties>
</file>