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8" r:id="rId4"/>
  </p:sldMasterIdLst>
  <p:notesMasterIdLst>
    <p:notesMasterId r:id="rId21"/>
  </p:notesMasterIdLst>
  <p:sldIdLst>
    <p:sldId id="290" r:id="rId5"/>
    <p:sldId id="270" r:id="rId6"/>
    <p:sldId id="363" r:id="rId7"/>
    <p:sldId id="382" r:id="rId8"/>
    <p:sldId id="370" r:id="rId9"/>
    <p:sldId id="383" r:id="rId10"/>
    <p:sldId id="372" r:id="rId11"/>
    <p:sldId id="373" r:id="rId12"/>
    <p:sldId id="385" r:id="rId13"/>
    <p:sldId id="374" r:id="rId14"/>
    <p:sldId id="386" r:id="rId15"/>
    <p:sldId id="291" r:id="rId16"/>
    <p:sldId id="387" r:id="rId17"/>
    <p:sldId id="388" r:id="rId18"/>
    <p:sldId id="289" r:id="rId19"/>
    <p:sldId id="3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E6E6"/>
    <a:srgbClr val="DDEAF6"/>
    <a:srgbClr val="6600CC"/>
    <a:srgbClr val="CC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89883" autoAdjust="0"/>
  </p:normalViewPr>
  <p:slideViewPr>
    <p:cSldViewPr snapToGrid="0">
      <p:cViewPr varScale="1">
        <p:scale>
          <a:sx n="82" d="100"/>
          <a:sy n="82" d="100"/>
        </p:scale>
        <p:origin x="-8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F8740-2A09-47CE-9206-DA6E9321396D}"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8F49C-46F8-4856-985B-35884C917F50}" type="slidenum">
              <a:rPr lang="en-US" smtClean="0"/>
              <a:t>‹#›</a:t>
            </a:fld>
            <a:endParaRPr lang="en-US"/>
          </a:p>
        </p:txBody>
      </p:sp>
    </p:spTree>
    <p:extLst>
      <p:ext uri="{BB962C8B-B14F-4D97-AF65-F5344CB8AC3E}">
        <p14:creationId xmlns:p14="http://schemas.microsoft.com/office/powerpoint/2010/main" val="37164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8F49C-46F8-4856-985B-35884C917F50}" type="slidenum">
              <a:rPr lang="en-US" smtClean="0"/>
              <a:t>11</a:t>
            </a:fld>
            <a:endParaRPr lang="en-US"/>
          </a:p>
        </p:txBody>
      </p:sp>
    </p:spTree>
    <p:extLst>
      <p:ext uri="{BB962C8B-B14F-4D97-AF65-F5344CB8AC3E}">
        <p14:creationId xmlns:p14="http://schemas.microsoft.com/office/powerpoint/2010/main" val="396460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37798-E7EA-4FC8-A4AA-5D7E3144F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5574179-FB14-4CF7-8DD1-1ED4C0BBB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E25626-D19E-4768-8C92-DC1402338552}"/>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5" name="Footer Placeholder 4">
            <a:extLst>
              <a:ext uri="{FF2B5EF4-FFF2-40B4-BE49-F238E27FC236}">
                <a16:creationId xmlns="" xmlns:a16="http://schemas.microsoft.com/office/drawing/2014/main" id="{37334E6E-2E90-4CC1-AE7E-F2927D221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93653E2-471D-4300-844C-EEDDB7503130}"/>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26630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3F2B1-75D6-4414-B132-B9C361D58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DE3D9B4-1F0A-46DC-8105-40C4B78B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B5DA720-8654-489E-BA66-62192E67C845}"/>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5" name="Footer Placeholder 4">
            <a:extLst>
              <a:ext uri="{FF2B5EF4-FFF2-40B4-BE49-F238E27FC236}">
                <a16:creationId xmlns="" xmlns:a16="http://schemas.microsoft.com/office/drawing/2014/main" id="{9738CD0D-AA49-4859-846F-C1A7FB4E1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C751EF-6B71-432B-A450-FF31F640A6E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404910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A9744D1-DE1A-4C25-B269-A89E80574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11A1985-5A02-4F9E-BF82-44FD74C5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03F2E6-5296-44EC-BFB3-1F6618B3DCA4}"/>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5" name="Footer Placeholder 4">
            <a:extLst>
              <a:ext uri="{FF2B5EF4-FFF2-40B4-BE49-F238E27FC236}">
                <a16:creationId xmlns="" xmlns:a16="http://schemas.microsoft.com/office/drawing/2014/main" id="{FE41D841-00ED-4B32-9C53-9E139B328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46E4A7-83DB-4E92-8FD8-CCDB22655B96}"/>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09815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D6A0064C-D0B7-4735-A70D-C3BCBCDDBC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812A0B2-0EDB-41E5-9F36-4A50ACCC99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D830E7F-697F-45D9-86A5-EFE92DE84251}"/>
              </a:ext>
            </a:extLst>
          </p:cNvPr>
          <p:cNvSpPr>
            <a:spLocks noGrp="1"/>
          </p:cNvSpPr>
          <p:nvPr>
            <p:ph type="sldNum" sz="quarter" idx="12"/>
          </p:nvPr>
        </p:nvSpPr>
        <p:spPr/>
        <p:txBody>
          <a:bodyPr/>
          <a:lstStyle>
            <a:lvl1pPr>
              <a:defRPr/>
            </a:lvl1pPr>
          </a:lstStyle>
          <a:p>
            <a:pPr>
              <a:defRPr/>
            </a:pPr>
            <a:fld id="{D7CF8B17-DC3F-4B61-8334-E55F60A0894B}" type="slidenum">
              <a:rPr lang="en-US" altLang="en-US"/>
              <a:pPr>
                <a:defRPr/>
              </a:pPr>
              <a:t>‹#›</a:t>
            </a:fld>
            <a:endParaRPr lang="en-US" altLang="en-US"/>
          </a:p>
        </p:txBody>
      </p:sp>
    </p:spTree>
    <p:extLst>
      <p:ext uri="{BB962C8B-B14F-4D97-AF65-F5344CB8AC3E}">
        <p14:creationId xmlns:p14="http://schemas.microsoft.com/office/powerpoint/2010/main" val="309733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8ADB64-5F2E-4442-93FB-A28793EE510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07AF9DD8-FEDA-48BD-B3A3-0DD8469B45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C6D22C1-4F8C-4A71-8605-3C681B6A06BF}"/>
              </a:ext>
            </a:extLst>
          </p:cNvPr>
          <p:cNvSpPr>
            <a:spLocks noGrp="1"/>
          </p:cNvSpPr>
          <p:nvPr>
            <p:ph type="sldNum" sz="quarter" idx="12"/>
          </p:nvPr>
        </p:nvSpPr>
        <p:spPr/>
        <p:txBody>
          <a:bodyPr/>
          <a:lstStyle>
            <a:lvl1pPr>
              <a:defRPr/>
            </a:lvl1pPr>
          </a:lstStyle>
          <a:p>
            <a:pPr>
              <a:defRPr/>
            </a:pPr>
            <a:fld id="{525E8D0F-BBC6-4C5E-B815-2AB1D47133C8}" type="slidenum">
              <a:rPr lang="en-US" altLang="en-US"/>
              <a:pPr>
                <a:defRPr/>
              </a:pPr>
              <a:t>‹#›</a:t>
            </a:fld>
            <a:endParaRPr lang="en-US" altLang="en-US"/>
          </a:p>
        </p:txBody>
      </p:sp>
    </p:spTree>
    <p:extLst>
      <p:ext uri="{BB962C8B-B14F-4D97-AF65-F5344CB8AC3E}">
        <p14:creationId xmlns:p14="http://schemas.microsoft.com/office/powerpoint/2010/main" val="2169867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81977E9-EDF4-4AAA-ACC8-8BDC4505861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E52DB28A-12E0-4076-87D4-CCE14FF035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A13C014-A3D2-412B-A70D-9A35EBA60A53}"/>
              </a:ext>
            </a:extLst>
          </p:cNvPr>
          <p:cNvSpPr>
            <a:spLocks noGrp="1"/>
          </p:cNvSpPr>
          <p:nvPr>
            <p:ph type="sldNum" sz="quarter" idx="12"/>
          </p:nvPr>
        </p:nvSpPr>
        <p:spPr/>
        <p:txBody>
          <a:bodyPr/>
          <a:lstStyle>
            <a:lvl1pPr>
              <a:defRPr/>
            </a:lvl1pPr>
          </a:lstStyle>
          <a:p>
            <a:pPr>
              <a:defRPr/>
            </a:pPr>
            <a:fld id="{D8DCE531-16D3-4807-AA51-2665F3760E75}" type="slidenum">
              <a:rPr lang="en-US" altLang="en-US"/>
              <a:pPr>
                <a:defRPr/>
              </a:pPr>
              <a:t>‹#›</a:t>
            </a:fld>
            <a:endParaRPr lang="en-US" altLang="en-US"/>
          </a:p>
        </p:txBody>
      </p:sp>
    </p:spTree>
    <p:extLst>
      <p:ext uri="{BB962C8B-B14F-4D97-AF65-F5344CB8AC3E}">
        <p14:creationId xmlns:p14="http://schemas.microsoft.com/office/powerpoint/2010/main" val="179137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7CCE6114-E26E-4FEB-A13D-3BCB34A306D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7D1EE9E6-8449-42A6-917E-3E4365603B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DA1C97C-4D34-4E84-B426-18AF71057BC8}"/>
              </a:ext>
            </a:extLst>
          </p:cNvPr>
          <p:cNvSpPr>
            <a:spLocks noGrp="1"/>
          </p:cNvSpPr>
          <p:nvPr>
            <p:ph type="sldNum" sz="quarter" idx="12"/>
          </p:nvPr>
        </p:nvSpPr>
        <p:spPr/>
        <p:txBody>
          <a:bodyPr/>
          <a:lstStyle>
            <a:lvl1pPr>
              <a:defRPr/>
            </a:lvl1pPr>
          </a:lstStyle>
          <a:p>
            <a:pPr>
              <a:defRPr/>
            </a:pPr>
            <a:fld id="{37AD984F-D670-4092-BCE4-42DCFD25FA39}" type="slidenum">
              <a:rPr lang="en-US" altLang="en-US"/>
              <a:pPr>
                <a:defRPr/>
              </a:pPr>
              <a:t>‹#›</a:t>
            </a:fld>
            <a:endParaRPr lang="en-US" altLang="en-US"/>
          </a:p>
        </p:txBody>
      </p:sp>
    </p:spTree>
    <p:extLst>
      <p:ext uri="{BB962C8B-B14F-4D97-AF65-F5344CB8AC3E}">
        <p14:creationId xmlns:p14="http://schemas.microsoft.com/office/powerpoint/2010/main" val="226648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E7A473D-3BE4-4D1D-948B-CE29DFACFEE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AB991A59-E3E4-4ED4-B0D4-7E2688E441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52850A2B-420B-4FCE-8556-4E2AB40D2C5E}"/>
              </a:ext>
            </a:extLst>
          </p:cNvPr>
          <p:cNvSpPr>
            <a:spLocks noGrp="1"/>
          </p:cNvSpPr>
          <p:nvPr>
            <p:ph type="sldNum" sz="quarter" idx="12"/>
          </p:nvPr>
        </p:nvSpPr>
        <p:spPr/>
        <p:txBody>
          <a:bodyPr/>
          <a:lstStyle>
            <a:lvl1pPr>
              <a:defRPr/>
            </a:lvl1pPr>
          </a:lstStyle>
          <a:p>
            <a:pPr>
              <a:defRPr/>
            </a:pPr>
            <a:fld id="{8CB9D240-3EAE-4516-89F3-D284B7504769}" type="slidenum">
              <a:rPr lang="en-US" altLang="en-US"/>
              <a:pPr>
                <a:defRPr/>
              </a:pPr>
              <a:t>‹#›</a:t>
            </a:fld>
            <a:endParaRPr lang="en-US" altLang="en-US"/>
          </a:p>
        </p:txBody>
      </p:sp>
    </p:spTree>
    <p:extLst>
      <p:ext uri="{BB962C8B-B14F-4D97-AF65-F5344CB8AC3E}">
        <p14:creationId xmlns:p14="http://schemas.microsoft.com/office/powerpoint/2010/main" val="30367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AEBB4954-7F59-4410-A1DD-BCDAFF7D35F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2C4320AF-2353-4D63-9FBF-E4A3FB9DE34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26E0449D-7504-46D8-86F9-AA96C9F65939}"/>
              </a:ext>
            </a:extLst>
          </p:cNvPr>
          <p:cNvSpPr>
            <a:spLocks noGrp="1"/>
          </p:cNvSpPr>
          <p:nvPr>
            <p:ph type="sldNum" sz="quarter" idx="12"/>
          </p:nvPr>
        </p:nvSpPr>
        <p:spPr/>
        <p:txBody>
          <a:bodyPr/>
          <a:lstStyle>
            <a:lvl1pPr>
              <a:defRPr/>
            </a:lvl1pPr>
          </a:lstStyle>
          <a:p>
            <a:pPr>
              <a:defRPr/>
            </a:pPr>
            <a:fld id="{FE6E79D9-0866-4447-8118-63DD0B39D579}" type="slidenum">
              <a:rPr lang="en-US" altLang="en-US"/>
              <a:pPr>
                <a:defRPr/>
              </a:pPr>
              <a:t>‹#›</a:t>
            </a:fld>
            <a:endParaRPr lang="en-US" altLang="en-US"/>
          </a:p>
        </p:txBody>
      </p:sp>
    </p:spTree>
    <p:extLst>
      <p:ext uri="{BB962C8B-B14F-4D97-AF65-F5344CB8AC3E}">
        <p14:creationId xmlns:p14="http://schemas.microsoft.com/office/powerpoint/2010/main" val="1566769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57BD58E-E41E-4BB4-85EA-4F4EF120ADB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39212163-761C-4E42-B2C4-2C6385783E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AF1212C9-5B1A-4F6E-A6D0-2EC9ADBE800B}"/>
              </a:ext>
            </a:extLst>
          </p:cNvPr>
          <p:cNvSpPr>
            <a:spLocks noGrp="1"/>
          </p:cNvSpPr>
          <p:nvPr>
            <p:ph type="sldNum" sz="quarter" idx="12"/>
          </p:nvPr>
        </p:nvSpPr>
        <p:spPr/>
        <p:txBody>
          <a:bodyPr/>
          <a:lstStyle>
            <a:lvl1pPr>
              <a:defRPr/>
            </a:lvl1pPr>
          </a:lstStyle>
          <a:p>
            <a:pPr>
              <a:defRPr/>
            </a:pPr>
            <a:fld id="{73810027-CC47-4025-9A1C-1299CA7DE631}" type="slidenum">
              <a:rPr lang="en-US" altLang="en-US"/>
              <a:pPr>
                <a:defRPr/>
              </a:pPr>
              <a:t>‹#›</a:t>
            </a:fld>
            <a:endParaRPr lang="en-US" altLang="en-US"/>
          </a:p>
        </p:txBody>
      </p:sp>
    </p:spTree>
    <p:extLst>
      <p:ext uri="{BB962C8B-B14F-4D97-AF65-F5344CB8AC3E}">
        <p14:creationId xmlns:p14="http://schemas.microsoft.com/office/powerpoint/2010/main" val="1093521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 xmlns:a16="http://schemas.microsoft.com/office/drawing/2014/main" id="{AF0FDE5F-07B9-4E02-9179-03B1E2A47C2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5FD78870-5CE7-4812-BC31-B2F4591C02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23E165F-24D2-458A-B51A-8097AA9BF476}"/>
              </a:ext>
            </a:extLst>
          </p:cNvPr>
          <p:cNvSpPr>
            <a:spLocks noGrp="1"/>
          </p:cNvSpPr>
          <p:nvPr>
            <p:ph type="sldNum" sz="quarter" idx="12"/>
          </p:nvPr>
        </p:nvSpPr>
        <p:spPr/>
        <p:txBody>
          <a:bodyPr/>
          <a:lstStyle>
            <a:lvl1pPr>
              <a:defRPr/>
            </a:lvl1pPr>
          </a:lstStyle>
          <a:p>
            <a:pPr>
              <a:defRPr/>
            </a:pPr>
            <a:fld id="{3D81BC12-EB85-4994-BC46-3BC0B086FFEB}" type="slidenum">
              <a:rPr lang="en-US" altLang="en-US"/>
              <a:pPr>
                <a:defRPr/>
              </a:pPr>
              <a:t>‹#›</a:t>
            </a:fld>
            <a:endParaRPr lang="en-US" altLang="en-US"/>
          </a:p>
        </p:txBody>
      </p:sp>
    </p:spTree>
    <p:extLst>
      <p:ext uri="{BB962C8B-B14F-4D97-AF65-F5344CB8AC3E}">
        <p14:creationId xmlns:p14="http://schemas.microsoft.com/office/powerpoint/2010/main" val="317165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5A01C-B475-4348-9D88-BBA3F254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DCA7D0C-CC39-43E0-879A-87701F85F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BDCCC2-8421-40E8-8074-2DE9330AB2C5}"/>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5" name="Footer Placeholder 4">
            <a:extLst>
              <a:ext uri="{FF2B5EF4-FFF2-40B4-BE49-F238E27FC236}">
                <a16:creationId xmlns="" xmlns:a16="http://schemas.microsoft.com/office/drawing/2014/main" id="{D0FA3CD6-3C2F-4560-BF03-F90B47B56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AAD671-06FB-40A7-9CBD-B3688A7884AD}"/>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54562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 xmlns:a16="http://schemas.microsoft.com/office/drawing/2014/main" id="{7012C738-0B5E-4A83-AE06-8D16F43E84E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6ADB0070-00A9-4893-942F-0B4A66BAF8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81881EF-A918-4EA7-8B31-4FA0D616E9ED}"/>
              </a:ext>
            </a:extLst>
          </p:cNvPr>
          <p:cNvSpPr>
            <a:spLocks noGrp="1"/>
          </p:cNvSpPr>
          <p:nvPr>
            <p:ph type="sldNum" sz="quarter" idx="12"/>
          </p:nvPr>
        </p:nvSpPr>
        <p:spPr/>
        <p:txBody>
          <a:bodyPr/>
          <a:lstStyle>
            <a:lvl1pPr>
              <a:defRPr/>
            </a:lvl1pPr>
          </a:lstStyle>
          <a:p>
            <a:pPr>
              <a:defRPr/>
            </a:pPr>
            <a:fld id="{A7FE4D1E-2970-4BA9-B235-15F9D9A83091}" type="slidenum">
              <a:rPr lang="en-US" altLang="en-US"/>
              <a:pPr>
                <a:defRPr/>
              </a:pPr>
              <a:t>‹#›</a:t>
            </a:fld>
            <a:endParaRPr lang="en-US" altLang="en-US"/>
          </a:p>
        </p:txBody>
      </p:sp>
    </p:spTree>
    <p:extLst>
      <p:ext uri="{BB962C8B-B14F-4D97-AF65-F5344CB8AC3E}">
        <p14:creationId xmlns:p14="http://schemas.microsoft.com/office/powerpoint/2010/main" val="46361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91E49F-3CC4-49CC-88E1-3277B2A810D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1CB40F4-478F-4D6E-AB87-A4C363DB90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4682D9B-1366-4B7C-A842-6B4ECF60B6DB}"/>
              </a:ext>
            </a:extLst>
          </p:cNvPr>
          <p:cNvSpPr>
            <a:spLocks noGrp="1"/>
          </p:cNvSpPr>
          <p:nvPr>
            <p:ph type="sldNum" sz="quarter" idx="12"/>
          </p:nvPr>
        </p:nvSpPr>
        <p:spPr/>
        <p:txBody>
          <a:bodyPr/>
          <a:lstStyle>
            <a:lvl1pPr>
              <a:defRPr/>
            </a:lvl1pPr>
          </a:lstStyle>
          <a:p>
            <a:pPr>
              <a:defRPr/>
            </a:pPr>
            <a:fld id="{02432115-E269-409A-8EEE-C04AA4AE86FD}" type="slidenum">
              <a:rPr lang="en-US" altLang="en-US"/>
              <a:pPr>
                <a:defRPr/>
              </a:pPr>
              <a:t>‹#›</a:t>
            </a:fld>
            <a:endParaRPr lang="en-US" altLang="en-US"/>
          </a:p>
        </p:txBody>
      </p:sp>
    </p:spTree>
    <p:extLst>
      <p:ext uri="{BB962C8B-B14F-4D97-AF65-F5344CB8AC3E}">
        <p14:creationId xmlns:p14="http://schemas.microsoft.com/office/powerpoint/2010/main" val="341360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326672-1D61-41B7-95E4-DEB144D13A3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51A5C4F2-032A-4AB1-8605-22215DD1F5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CF283F1-5A55-4A9C-8EFB-EACF919E9AF5}"/>
              </a:ext>
            </a:extLst>
          </p:cNvPr>
          <p:cNvSpPr>
            <a:spLocks noGrp="1"/>
          </p:cNvSpPr>
          <p:nvPr>
            <p:ph type="sldNum" sz="quarter" idx="12"/>
          </p:nvPr>
        </p:nvSpPr>
        <p:spPr/>
        <p:txBody>
          <a:bodyPr/>
          <a:lstStyle>
            <a:lvl1pPr>
              <a:defRPr/>
            </a:lvl1pPr>
          </a:lstStyle>
          <a:p>
            <a:pPr>
              <a:defRPr/>
            </a:pPr>
            <a:fld id="{B9CBF771-12C3-4AAA-8409-44BEDA1B79FD}" type="slidenum">
              <a:rPr lang="en-US" altLang="en-US"/>
              <a:pPr>
                <a:defRPr/>
              </a:pPr>
              <a:t>‹#›</a:t>
            </a:fld>
            <a:endParaRPr lang="en-US" altLang="en-US"/>
          </a:p>
        </p:txBody>
      </p:sp>
    </p:spTree>
    <p:extLst>
      <p:ext uri="{BB962C8B-B14F-4D97-AF65-F5344CB8AC3E}">
        <p14:creationId xmlns:p14="http://schemas.microsoft.com/office/powerpoint/2010/main" val="2543379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37798-E7EA-4FC8-A4AA-5D7E3144F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5574179-FB14-4CF7-8DD1-1ED4C0BBB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E25626-D19E-4768-8C92-DC14023385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37334E6E-2E90-4CC1-AE7E-F2927D221F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893653E2-471D-4300-844C-EEDDB75031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233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5A01C-B475-4348-9D88-BBA3F254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DCA7D0C-CC39-43E0-879A-87701F85F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BDCCC2-8421-40E8-8074-2DE9330AB2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D0FA3CD6-3C2F-4560-BF03-F90B47B565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CEAAD671-06FB-40A7-9CBD-B3688A7884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312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4FDD2-C1BE-4D41-977D-2E4D4A30F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24C490F-787A-4255-B7AF-8F76F20BC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5C81518-6A23-4D91-A4B3-30497ADC87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52D84601-1D2F-46F5-9A43-04F797D869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F6EDB935-CB8E-4C2B-8294-A8D4401BC2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843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B7D6D-6EF5-4198-AF10-91DFC428D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315BBBE-1341-43E5-9710-F4118BCD9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CFE94D0-438E-4F6B-BD06-C0253A99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19487CA-D5AC-4724-AEA4-3695335881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4E33B29A-8917-4DF2-A4F5-FD1CD15774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DE2F89E2-3661-45DF-A368-2DEE6F13B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86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C8B29D-8207-4176-AD1B-2CE6C39A1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61E209D-1515-4547-8B76-98E409551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EE7FA10-2771-4766-BB99-B3113837B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3805A6-5B22-41EF-A8E3-06D8FEC24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0058C41-94D4-4F30-99A0-110DF841D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626B206-C54D-4459-AA5F-E3E19D5AE3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 xmlns:a16="http://schemas.microsoft.com/office/drawing/2014/main" id="{B6618845-34AE-4EDE-85F2-993F10E2B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 xmlns:a16="http://schemas.microsoft.com/office/drawing/2014/main" id="{A7744381-A274-4DD9-AC62-AD8F2856C7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307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E9386-32F1-4B52-BEAA-4795C5296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646A28F-3901-44D5-A0B4-C4822A7949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 xmlns:a16="http://schemas.microsoft.com/office/drawing/2014/main" id="{65845959-63D2-4685-A357-99FE81839E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 xmlns:a16="http://schemas.microsoft.com/office/drawing/2014/main" id="{A967357B-9B71-41CD-8702-6F4E62315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750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8D0DCD-DDD0-4944-8E51-50E3AA6DD7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 xmlns:a16="http://schemas.microsoft.com/office/drawing/2014/main" id="{80BECFAD-ED90-4D45-A39B-1DBECF4726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 xmlns:a16="http://schemas.microsoft.com/office/drawing/2014/main" id="{612B123C-1907-4EBE-826F-355F459E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7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4FDD2-C1BE-4D41-977D-2E4D4A30F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24C490F-787A-4255-B7AF-8F76F20BC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5C81518-6A23-4D91-A4B3-30497ADC8705}"/>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5" name="Footer Placeholder 4">
            <a:extLst>
              <a:ext uri="{FF2B5EF4-FFF2-40B4-BE49-F238E27FC236}">
                <a16:creationId xmlns="" xmlns:a16="http://schemas.microsoft.com/office/drawing/2014/main" id="{52D84601-1D2F-46F5-9A43-04F797D86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EDB935-CB8E-4C2B-8294-A8D4401BC2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69066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99B65B-2F6A-4C67-BB58-2B19AFC6D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85EFF2-3101-4F6C-9854-8646610B7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6B8D01-7B70-47BC-9878-6ADA403F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24CFA0-BDA4-4FC7-92E9-42956F1232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FAC9C638-0C2F-4DD3-B550-6284247800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B18F5CB0-AEFA-43C7-90D0-03D71083F6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533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8E5A75-BE1B-4248-9C42-E25DBC6E5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AB36B5D-6A25-4AFA-874A-E54EEA670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BF5F96C-3FB3-47C1-BA04-63DF124E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CFC91-08E4-443A-A762-3F71FE6E44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848C235E-F39F-402B-9021-44E8B23BCC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8E72EC00-11F3-4B6B-96AC-D4B1D01A50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232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3F2B1-75D6-4414-B132-B9C361D58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DE3D9B4-1F0A-46DC-8105-40C4B78B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B5DA720-8654-489E-BA66-62192E67C8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9738CD0D-AA49-4859-846F-C1A7FB4E18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96C751EF-6B71-432B-A450-FF31F640A6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992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A9744D1-DE1A-4C25-B269-A89E80574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11A1985-5A02-4F9E-BF82-44FD74C5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03F2E6-5296-44EC-BFB3-1F6618B3DC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FE41D841-00ED-4B32-9C53-9E139B3282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EA46E4A7-83DB-4E92-8FD8-CCDB22655B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921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07D62B-2D96-43E2-B6E7-93E810A68FB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9500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7D62B-2D96-43E2-B6E7-93E810A68FB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919345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07D62B-2D96-43E2-B6E7-93E810A68FB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4228821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07D62B-2D96-43E2-B6E7-93E810A68FB8}"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428145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07D62B-2D96-43E2-B6E7-93E810A68FB8}"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380940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07D62B-2D96-43E2-B6E7-93E810A68FB8}"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53384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B7D6D-6EF5-4198-AF10-91DFC428D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315BBBE-1341-43E5-9710-F4118BCD9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CFE94D0-438E-4F6B-BD06-C0253A99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19487CA-D5AC-4724-AEA4-369533588156}"/>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6" name="Footer Placeholder 5">
            <a:extLst>
              <a:ext uri="{FF2B5EF4-FFF2-40B4-BE49-F238E27FC236}">
                <a16:creationId xmlns="" xmlns:a16="http://schemas.microsoft.com/office/drawing/2014/main" id="{4E33B29A-8917-4DF2-A4F5-FD1CD1577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E2F89E2-3661-45DF-A368-2DEE6F13B495}"/>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554347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7D62B-2D96-43E2-B6E7-93E810A68FB8}"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504525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7D62B-2D96-43E2-B6E7-93E810A68FB8}"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2023890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7D62B-2D96-43E2-B6E7-93E810A68FB8}"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9078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7D62B-2D96-43E2-B6E7-93E810A68FB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3208318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7D62B-2D96-43E2-B6E7-93E810A68FB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FE24-DD36-4B99-AB72-D29E088C4CCA}" type="slidenum">
              <a:rPr lang="en-US" smtClean="0"/>
              <a:t>‹#›</a:t>
            </a:fld>
            <a:endParaRPr lang="en-US"/>
          </a:p>
        </p:txBody>
      </p:sp>
    </p:spTree>
    <p:extLst>
      <p:ext uri="{BB962C8B-B14F-4D97-AF65-F5344CB8AC3E}">
        <p14:creationId xmlns:p14="http://schemas.microsoft.com/office/powerpoint/2010/main" val="35944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C8B29D-8207-4176-AD1B-2CE6C39A1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61E209D-1515-4547-8B76-98E409551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EE7FA10-2771-4766-BB99-B3113837B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3805A6-5B22-41EF-A8E3-06D8FEC24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0058C41-94D4-4F30-99A0-110DF841D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626B206-C54D-4459-AA5F-E3E19D5AE3F7}"/>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8" name="Footer Placeholder 7">
            <a:extLst>
              <a:ext uri="{FF2B5EF4-FFF2-40B4-BE49-F238E27FC236}">
                <a16:creationId xmlns="" xmlns:a16="http://schemas.microsoft.com/office/drawing/2014/main" id="{B6618845-34AE-4EDE-85F2-993F10E2B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7744381-A274-4DD9-AC62-AD8F2856C7C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92606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E9386-32F1-4B52-BEAA-4795C5296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646A28F-3901-44D5-A0B4-C4822A79490D}"/>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4" name="Footer Placeholder 3">
            <a:extLst>
              <a:ext uri="{FF2B5EF4-FFF2-40B4-BE49-F238E27FC236}">
                <a16:creationId xmlns="" xmlns:a16="http://schemas.microsoft.com/office/drawing/2014/main" id="{65845959-63D2-4685-A357-99FE81839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967357B-9B71-41CD-8702-6F4E62315BC8}"/>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375655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8D0DCD-DDD0-4944-8E51-50E3AA6DD729}"/>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3" name="Footer Placeholder 2">
            <a:extLst>
              <a:ext uri="{FF2B5EF4-FFF2-40B4-BE49-F238E27FC236}">
                <a16:creationId xmlns="" xmlns:a16="http://schemas.microsoft.com/office/drawing/2014/main" id="{80BECFAD-ED90-4D45-A39B-1DBECF472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12B123C-1907-4EBE-826F-355F459EBC19}"/>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217909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99B65B-2F6A-4C67-BB58-2B19AFC6D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85EFF2-3101-4F6C-9854-8646610B7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6B8D01-7B70-47BC-9878-6ADA403F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24CFA0-BDA4-4FC7-92E9-42956F1232BF}"/>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6" name="Footer Placeholder 5">
            <a:extLst>
              <a:ext uri="{FF2B5EF4-FFF2-40B4-BE49-F238E27FC236}">
                <a16:creationId xmlns="" xmlns:a16="http://schemas.microsoft.com/office/drawing/2014/main" id="{FAC9C638-0C2F-4DD3-B550-628424780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8F5CB0-AEFA-43C7-90D0-03D71083F601}"/>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14754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8E5A75-BE1B-4248-9C42-E25DBC6E5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AB36B5D-6A25-4AFA-874A-E54EEA670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BF5F96C-3FB3-47C1-BA04-63DF124E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CFC91-08E4-443A-A762-3F71FE6E448D}"/>
              </a:ext>
            </a:extLst>
          </p:cNvPr>
          <p:cNvSpPr>
            <a:spLocks noGrp="1"/>
          </p:cNvSpPr>
          <p:nvPr>
            <p:ph type="dt" sz="half" idx="10"/>
          </p:nvPr>
        </p:nvSpPr>
        <p:spPr/>
        <p:txBody>
          <a:bodyPr/>
          <a:lstStyle/>
          <a:p>
            <a:fld id="{8BCE98BD-5768-43CF-B05F-423E8097FA3F}" type="datetimeFigureOut">
              <a:rPr lang="en-US" smtClean="0"/>
              <a:t>9/19/2021</a:t>
            </a:fld>
            <a:endParaRPr lang="en-US"/>
          </a:p>
        </p:txBody>
      </p:sp>
      <p:sp>
        <p:nvSpPr>
          <p:cNvPr id="6" name="Footer Placeholder 5">
            <a:extLst>
              <a:ext uri="{FF2B5EF4-FFF2-40B4-BE49-F238E27FC236}">
                <a16:creationId xmlns="" xmlns:a16="http://schemas.microsoft.com/office/drawing/2014/main" id="{848C235E-F39F-402B-9021-44E8B23BC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E72EC00-11F3-4B6B-96AC-D4B1D01A5047}"/>
              </a:ext>
            </a:extLst>
          </p:cNvPr>
          <p:cNvSpPr>
            <a:spLocks noGrp="1"/>
          </p:cNvSpPr>
          <p:nvPr>
            <p:ph type="sldNum" sz="quarter" idx="12"/>
          </p:nvPr>
        </p:nvSpPr>
        <p:spPr/>
        <p:txBody>
          <a:bodyPr/>
          <a:lstStyle/>
          <a:p>
            <a:fld id="{6E3B32CD-A5FB-4FE3-A0C6-E6D9CEC8F63B}" type="slidenum">
              <a:rPr lang="en-US" smtClean="0"/>
              <a:t>‹#›</a:t>
            </a:fld>
            <a:endParaRPr lang="en-US"/>
          </a:p>
        </p:txBody>
      </p:sp>
    </p:spTree>
    <p:extLst>
      <p:ext uri="{BB962C8B-B14F-4D97-AF65-F5344CB8AC3E}">
        <p14:creationId xmlns:p14="http://schemas.microsoft.com/office/powerpoint/2010/main" val="149331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1490884-6A9E-4409-8FEE-92E7A6B9D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099876-0B76-43EA-BBFA-671E79384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317EED-2039-40E2-AC52-E6E0D0832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E98BD-5768-43CF-B05F-423E8097FA3F}" type="datetimeFigureOut">
              <a:rPr lang="en-US" smtClean="0"/>
              <a:t>9/19/2021</a:t>
            </a:fld>
            <a:endParaRPr lang="en-US"/>
          </a:p>
        </p:txBody>
      </p:sp>
      <p:sp>
        <p:nvSpPr>
          <p:cNvPr id="5" name="Footer Placeholder 4">
            <a:extLst>
              <a:ext uri="{FF2B5EF4-FFF2-40B4-BE49-F238E27FC236}">
                <a16:creationId xmlns="" xmlns:a16="http://schemas.microsoft.com/office/drawing/2014/main" id="{926164CE-7447-4A36-B28D-82351F7B5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2A15B9D-4808-4C2D-A184-CA5EF23FD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B32CD-A5FB-4FE3-A0C6-E6D9CEC8F63B}" type="slidenum">
              <a:rPr lang="en-US" smtClean="0"/>
              <a:t>‹#›</a:t>
            </a:fld>
            <a:endParaRPr lang="en-US"/>
          </a:p>
        </p:txBody>
      </p:sp>
    </p:spTree>
    <p:extLst>
      <p:ext uri="{BB962C8B-B14F-4D97-AF65-F5344CB8AC3E}">
        <p14:creationId xmlns:p14="http://schemas.microsoft.com/office/powerpoint/2010/main" val="174957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A4F25FB3-AE33-48A6-8D62-2A1849DA407E}"/>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2B97B1A9-2479-4C91-814E-4F17BDA20C5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1A311E3A-C88C-423A-8AFE-3936B377047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 xmlns:a16="http://schemas.microsoft.com/office/drawing/2014/main" id="{D981D039-F2CD-4B25-BD51-61A6F14FFBA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1D5937B7-DB57-475C-A645-D9A72E76EF2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601C3F13-D5FD-4B7D-BD56-0F3216439799}" type="slidenum">
              <a:rPr lang="en-US" altLang="en-US"/>
              <a:pPr>
                <a:defRPr/>
              </a:pPr>
              <a:t>‹#›</a:t>
            </a:fld>
            <a:endParaRPr lang="en-US" altLang="en-US"/>
          </a:p>
        </p:txBody>
      </p:sp>
    </p:spTree>
    <p:extLst>
      <p:ext uri="{BB962C8B-B14F-4D97-AF65-F5344CB8AC3E}">
        <p14:creationId xmlns:p14="http://schemas.microsoft.com/office/powerpoint/2010/main" val="3036373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1490884-6A9E-4409-8FEE-92E7A6B9D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099876-0B76-43EA-BBFA-671E79384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317EED-2039-40E2-AC52-E6E0D0832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CE98BD-5768-43CF-B05F-423E8097FA3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926164CE-7447-4A36-B28D-82351F7B5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12A15B9D-4808-4C2D-A184-CA5EF23FD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3B32CD-A5FB-4FE3-A0C6-E6D9CEC8F6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1631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7D62B-2D96-43E2-B6E7-93E810A68FB8}" type="datetimeFigureOut">
              <a:rPr lang="en-US" smtClean="0"/>
              <a:t>9/19/2021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1FE24-DD36-4B99-AB72-D29E088C4CCA}" type="slidenum">
              <a:rPr lang="en-US" smtClean="0"/>
              <a:t>‹#›</a:t>
            </a:fld>
            <a:endParaRPr lang="en-US"/>
          </a:p>
        </p:txBody>
      </p:sp>
    </p:spTree>
    <p:extLst>
      <p:ext uri="{BB962C8B-B14F-4D97-AF65-F5344CB8AC3E}">
        <p14:creationId xmlns:p14="http://schemas.microsoft.com/office/powerpoint/2010/main" val="21866118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41545A9-D438-4FDB-B691-242482E92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24650"/>
          </a:xfrm>
          <a:prstGeom prst="rect">
            <a:avLst/>
          </a:prstGeom>
        </p:spPr>
      </p:pic>
      <p:sp>
        <p:nvSpPr>
          <p:cNvPr id="5" name="TextBox 4">
            <a:extLst>
              <a:ext uri="{FF2B5EF4-FFF2-40B4-BE49-F238E27FC236}">
                <a16:creationId xmlns="" xmlns:a16="http://schemas.microsoft.com/office/drawing/2014/main" id="{2FBC22C4-DC87-4A1D-A937-0023958CB21A}"/>
              </a:ext>
            </a:extLst>
          </p:cNvPr>
          <p:cNvSpPr txBox="1"/>
          <p:nvPr/>
        </p:nvSpPr>
        <p:spPr>
          <a:xfrm>
            <a:off x="-265043" y="2067227"/>
            <a:ext cx="12722086" cy="129509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15000"/>
              </a:lnSpc>
            </a:pPr>
            <a:r>
              <a:rPr lang="en-US" sz="3600" dirty="0">
                <a:ln w="0"/>
                <a:solidFill>
                  <a:srgbClr val="FF0000"/>
                </a:solidFill>
                <a:effectLst>
                  <a:reflection blurRad="6350" stA="53000" endA="300" endPos="35500" dir="5400000" sy="-90000" algn="bl" rotWithShape="0"/>
                </a:effectLst>
                <a:latin typeface="UTM Ambrose" panose="02040603050506020204" pitchFamily="18" charset="0"/>
                <a:ea typeface="Times New Roman" panose="02020603050405020304" pitchFamily="18" charset="0"/>
              </a:rPr>
              <a:t>TUYÊN BỐ THẾ GIỚI VỀ SỰ SỐNG CÒN,</a:t>
            </a:r>
          </a:p>
          <a:p>
            <a:pPr algn="ctr">
              <a:lnSpc>
                <a:spcPct val="115000"/>
              </a:lnSpc>
            </a:pPr>
            <a:r>
              <a:rPr lang="en-US" sz="3600" dirty="0">
                <a:ln w="0"/>
                <a:solidFill>
                  <a:srgbClr val="FF0000"/>
                </a:solidFill>
                <a:effectLst>
                  <a:reflection blurRad="6350" stA="53000" endA="300" endPos="35500" dir="5400000" sy="-90000" algn="bl" rotWithShape="0"/>
                </a:effectLst>
                <a:latin typeface="UTM Ambrose" panose="02040603050506020204" pitchFamily="18" charset="0"/>
                <a:ea typeface="Times New Roman" panose="02020603050405020304" pitchFamily="18" charset="0"/>
              </a:rPr>
              <a:t>QUYỀN ĐƯỢC BẢO VỆ VÀ PHÁT TRIỂN CỦA TRẺ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C838377-63D7-4AC9-AD00-A9B514524973}"/>
              </a:ext>
            </a:extLst>
          </p:cNvPr>
          <p:cNvSpPr txBox="1"/>
          <p:nvPr/>
        </p:nvSpPr>
        <p:spPr>
          <a:xfrm>
            <a:off x="3224981" y="402761"/>
            <a:ext cx="8470489" cy="4832092"/>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1.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2. Quan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sóc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3.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nam</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gái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4.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bậc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sở</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5.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6.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7.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8.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endParaRPr lang="en-US" sz="2800" dirty="0">
              <a:effectLst/>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 xmlns:a16="http://schemas.microsoft.com/office/drawing/2014/main" id="{24A27DDE-D25C-487C-AC1D-AF659CCD28A2}"/>
              </a:ext>
            </a:extLst>
          </p:cNvPr>
          <p:cNvSpPr/>
          <p:nvPr/>
        </p:nvSpPr>
        <p:spPr>
          <a:xfrm>
            <a:off x="390833" y="1052250"/>
            <a:ext cx="2381864" cy="3086933"/>
          </a:xfrm>
          <a:prstGeom prst="rightArrow">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p>
            <a:pPr algn="ctr"/>
            <a:r>
              <a:rPr lang="en-US" sz="4000" b="1" dirty="0" err="1">
                <a:solidFill>
                  <a:srgbClr val="0000FF"/>
                </a:solidFill>
                <a:latin typeface="Times New Roman" panose="02020603050405020304" pitchFamily="18" charset="0"/>
                <a:cs typeface="Times New Roman" panose="02020603050405020304" pitchFamily="18" charset="0"/>
              </a:rPr>
              <a:t>Nhiệm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vụ</a:t>
            </a:r>
            <a:endParaRPr lang="en-US" sz="4000" b="1" dirty="0">
              <a:solidFill>
                <a:srgbClr val="0000FF"/>
              </a:solidFill>
              <a:latin typeface="Times New Roman" panose="02020603050405020304" pitchFamily="18" charset="0"/>
              <a:cs typeface="Times New Roman" panose="02020603050405020304" pitchFamily="18" charset="0"/>
            </a:endParaRPr>
          </a:p>
          <a:p>
            <a:pPr algn="ctr"/>
            <a:endParaRPr lang="en-US" sz="4000" dirty="0"/>
          </a:p>
        </p:txBody>
      </p:sp>
      <p:sp>
        <p:nvSpPr>
          <p:cNvPr id="8" name="TextBox 7">
            <a:extLst>
              <a:ext uri="{FF2B5EF4-FFF2-40B4-BE49-F238E27FC236}">
                <a16:creationId xmlns="" xmlns:a16="http://schemas.microsoft.com/office/drawing/2014/main" id="{88BE4A55-70D0-4F44-8913-510168A4E220}"/>
              </a:ext>
            </a:extLst>
          </p:cNvPr>
          <p:cNvSpPr txBox="1"/>
          <p:nvPr/>
        </p:nvSpPr>
        <p:spPr>
          <a:xfrm>
            <a:off x="90948" y="5805750"/>
            <a:ext cx="12101052" cy="646331"/>
          </a:xfrm>
          <a:prstGeom prst="rect">
            <a:avLst/>
          </a:prstGeom>
          <a:noFill/>
        </p:spPr>
        <p:txBody>
          <a:bodyPr wrap="square" rtlCol="0">
            <a:spAutoFit/>
          </a:bodyPr>
          <a:lstStyle/>
          <a:p>
            <a:r>
              <a:rPr lang="en-US" sz="3600" b="1" dirty="0">
                <a:solidFill>
                  <a:srgbClr val="0000FF"/>
                </a:solidFill>
              </a:rPr>
              <a:t>=&gt; </a:t>
            </a:r>
            <a:r>
              <a:rPr lang="en-US" sz="3600" b="1" dirty="0" err="1">
                <a:solidFill>
                  <a:srgbClr val="0000FF"/>
                </a:solidFill>
                <a:latin typeface="Times New Roman" panose="02020603050405020304" pitchFamily="18" charset="0"/>
              </a:rPr>
              <a:t>T</a:t>
            </a:r>
            <a:r>
              <a:rPr lang="en-US" sz="3600" b="1" dirty="0" err="1">
                <a:solidFill>
                  <a:srgbClr val="0000FF"/>
                </a:solidFill>
                <a:effectLst/>
                <a:latin typeface="Times New Roman" panose="02020603050405020304" pitchFamily="18" charset="0"/>
                <a:ea typeface="Times New Roman" panose="02020603050405020304" pitchFamily="18" charset="0"/>
              </a:rPr>
              <a:t>hể</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hiện</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tính</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toàn</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diện</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trong</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việc</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định</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hướng</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hành</a:t>
            </a:r>
            <a:r>
              <a:rPr lang="en-US" sz="3600" b="1" dirty="0">
                <a:solidFill>
                  <a:srgbClr val="0000FF"/>
                </a:solidFill>
                <a:effectLst/>
                <a:latin typeface="Times New Roman" panose="02020603050405020304" pitchFamily="18" charset="0"/>
                <a:ea typeface="Times New Roman" panose="02020603050405020304" pitchFamily="18" charset="0"/>
              </a:rPr>
              <a:t> </a:t>
            </a:r>
            <a:r>
              <a:rPr lang="en-US" sz="3600" b="1" dirty="0" err="1">
                <a:solidFill>
                  <a:srgbClr val="0000FF"/>
                </a:solidFill>
                <a:effectLst/>
                <a:latin typeface="Times New Roman" panose="02020603050405020304" pitchFamily="18" charset="0"/>
                <a:ea typeface="Times New Roman" panose="02020603050405020304" pitchFamily="18" charset="0"/>
              </a:rPr>
              <a:t>động</a:t>
            </a:r>
            <a:r>
              <a:rPr lang="en-US" sz="3600" b="1" dirty="0">
                <a:solidFill>
                  <a:srgbClr val="0000FF"/>
                </a:solidFill>
                <a:effectLst/>
                <a:latin typeface="Times New Roman" panose="02020603050405020304" pitchFamily="18" charset="0"/>
                <a:ea typeface="Times New Roman" panose="02020603050405020304" pitchFamily="18" charset="0"/>
              </a:rPr>
              <a:t>.</a:t>
            </a:r>
            <a:endParaRPr lang="en-US" sz="3600" b="1" dirty="0">
              <a:solidFill>
                <a:srgbClr val="0000FF"/>
              </a:solidFill>
            </a:endParaRPr>
          </a:p>
        </p:txBody>
      </p:sp>
    </p:spTree>
    <p:extLst>
      <p:ext uri="{BB962C8B-B14F-4D97-AF65-F5344CB8AC3E}">
        <p14:creationId xmlns:p14="http://schemas.microsoft.com/office/powerpoint/2010/main" val="42146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263BF9B-D3D9-453B-B719-61EB57AA2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580" y="3680095"/>
            <a:ext cx="3569110"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 xmlns:a16="http://schemas.microsoft.com/office/drawing/2014/main" id="{5E077981-D43C-436B-84DA-D7CE3508F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143" y="129905"/>
            <a:ext cx="6004816" cy="3285452"/>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 xmlns:a16="http://schemas.microsoft.com/office/drawing/2014/main" id="{5148C64A-64EA-4560-BA9E-7D78FB9ED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33" y="3680095"/>
            <a:ext cx="3406877"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 xmlns:a16="http://schemas.microsoft.com/office/drawing/2014/main" id="{6B70CC43-83A6-47B7-A524-7C0BC7EEE2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041" y="129905"/>
            <a:ext cx="5095220" cy="3285452"/>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a:extLst>
              <a:ext uri="{FF2B5EF4-FFF2-40B4-BE49-F238E27FC236}">
                <a16:creationId xmlns="" xmlns:a16="http://schemas.microsoft.com/office/drawing/2014/main" id="{330E4F77-431A-429F-B0A1-17944CB75581}"/>
              </a:ext>
            </a:extLst>
          </p:cNvPr>
          <p:cNvPicPr>
            <a:picLocks noChangeAspect="1"/>
          </p:cNvPicPr>
          <p:nvPr/>
        </p:nvPicPr>
        <p:blipFill rotWithShape="1">
          <a:blip r:embed="rId7">
            <a:extLst>
              <a:ext uri="{28A0092B-C50C-407E-A947-70E740481C1C}">
                <a14:useLocalDpi xmlns:a14="http://schemas.microsoft.com/office/drawing/2010/main" val="0"/>
              </a:ext>
            </a:extLst>
          </a:blip>
          <a:srcRect b="24286"/>
          <a:stretch/>
        </p:blipFill>
        <p:spPr>
          <a:xfrm>
            <a:off x="7683910" y="3680094"/>
            <a:ext cx="4130049"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84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252" y="1439333"/>
            <a:ext cx="9371106" cy="5418667"/>
          </a:xfrm>
          <a:prstGeom prst="rect">
            <a:avLst/>
          </a:prstGeom>
          <a:noFill/>
        </p:spPr>
      </p:sp>
      <p:sp>
        <p:nvSpPr>
          <p:cNvPr id="8" name="Freeform 7"/>
          <p:cNvSpPr/>
          <p:nvPr/>
        </p:nvSpPr>
        <p:spPr>
          <a:xfrm>
            <a:off x="1784223" y="1594765"/>
            <a:ext cx="9568329" cy="1966747"/>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algn="just"/>
            <a:r>
              <a:rPr kumimoji="0" lang="pt-BR" sz="20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lang="en-US" sz="3200" i="1" dirty="0">
                <a:solidFill>
                  <a:srgbClr val="0000FF"/>
                </a:solidFill>
                <a:latin typeface="Times New Roman" panose="02020603050405020304" pitchFamily="18" charset="0"/>
                <a:ea typeface="Times New Roman" panose="02020603050405020304" pitchFamily="18" charset="0"/>
              </a:rPr>
              <a:t>VB </a:t>
            </a:r>
            <a:r>
              <a:rPr lang="en-US" sz="3200" i="1" dirty="0" err="1">
                <a:solidFill>
                  <a:srgbClr val="0000FF"/>
                </a:solidFill>
                <a:latin typeface="Times New Roman" panose="02020603050405020304" pitchFamily="18" charset="0"/>
                <a:ea typeface="Times New Roman" panose="02020603050405020304" pitchFamily="18" charset="0"/>
              </a:rPr>
              <a:t>nêu</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lên</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nhận</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thức</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đúng</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đắn</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và</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hành</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động</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phải</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làm</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vì</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quyền</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sống</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quyền</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được</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bảo</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vệ</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và</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phát</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triển</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của</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trẻ</a:t>
            </a:r>
            <a:r>
              <a:rPr lang="en-US" sz="3200" i="1" dirty="0">
                <a:solidFill>
                  <a:srgbClr val="0000FF"/>
                </a:solidFill>
                <a:latin typeface="Times New Roman" panose="02020603050405020304" pitchFamily="18" charset="0"/>
                <a:ea typeface="Times New Roman" panose="02020603050405020304" pitchFamily="18" charset="0"/>
              </a:rPr>
              <a:t> </a:t>
            </a:r>
            <a:r>
              <a:rPr lang="en-US" sz="3200" i="1" dirty="0" err="1">
                <a:solidFill>
                  <a:srgbClr val="0000FF"/>
                </a:solidFill>
                <a:latin typeface="Times New Roman" panose="02020603050405020304" pitchFamily="18" charset="0"/>
                <a:ea typeface="Times New Roman" panose="02020603050405020304" pitchFamily="18" charset="0"/>
              </a:rPr>
              <a:t>em</a:t>
            </a:r>
            <a:r>
              <a:rPr lang="en-US" sz="3200" i="1" dirty="0">
                <a:solidFill>
                  <a:srgbClr val="0000FF"/>
                </a:solidFill>
                <a:latin typeface="Times New Roman" panose="02020603050405020304" pitchFamily="18" charset="0"/>
                <a:ea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9" name="Freeform 8"/>
          <p:cNvSpPr/>
          <p:nvPr/>
        </p:nvSpPr>
        <p:spPr>
          <a:xfrm>
            <a:off x="434389" y="907651"/>
            <a:ext cx="3648391" cy="831566"/>
          </a:xfrm>
          <a:custGeom>
            <a:avLst/>
            <a:gdLst>
              <a:gd name="connsiteX0" fmla="*/ 0 w 3648391"/>
              <a:gd name="connsiteY0" fmla="*/ 138597 h 831566"/>
              <a:gd name="connsiteX1" fmla="*/ 138597 w 3648391"/>
              <a:gd name="connsiteY1" fmla="*/ 0 h 831566"/>
              <a:gd name="connsiteX2" fmla="*/ 3509794 w 3648391"/>
              <a:gd name="connsiteY2" fmla="*/ 0 h 831566"/>
              <a:gd name="connsiteX3" fmla="*/ 3648391 w 3648391"/>
              <a:gd name="connsiteY3" fmla="*/ 138597 h 831566"/>
              <a:gd name="connsiteX4" fmla="*/ 3648391 w 3648391"/>
              <a:gd name="connsiteY4" fmla="*/ 692969 h 831566"/>
              <a:gd name="connsiteX5" fmla="*/ 3509794 w 3648391"/>
              <a:gd name="connsiteY5" fmla="*/ 831566 h 831566"/>
              <a:gd name="connsiteX6" fmla="*/ 138597 w 3648391"/>
              <a:gd name="connsiteY6" fmla="*/ 831566 h 831566"/>
              <a:gd name="connsiteX7" fmla="*/ 0 w 3648391"/>
              <a:gd name="connsiteY7" fmla="*/ 692969 h 831566"/>
              <a:gd name="connsiteX8" fmla="*/ 0 w 3648391"/>
              <a:gd name="connsiteY8" fmla="*/ 138597 h 8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391" h="831566">
                <a:moveTo>
                  <a:pt x="0" y="138597"/>
                </a:moveTo>
                <a:cubicBezTo>
                  <a:pt x="0" y="62052"/>
                  <a:pt x="62052" y="0"/>
                  <a:pt x="138597" y="0"/>
                </a:cubicBezTo>
                <a:lnTo>
                  <a:pt x="3509794" y="0"/>
                </a:lnTo>
                <a:cubicBezTo>
                  <a:pt x="3586339" y="0"/>
                  <a:pt x="3648391" y="62052"/>
                  <a:pt x="3648391" y="138597"/>
                </a:cubicBezTo>
                <a:lnTo>
                  <a:pt x="3648391" y="692969"/>
                </a:lnTo>
                <a:cubicBezTo>
                  <a:pt x="3648391" y="769514"/>
                  <a:pt x="3586339" y="831566"/>
                  <a:pt x="3509794" y="831566"/>
                </a:cubicBezTo>
                <a:lnTo>
                  <a:pt x="138597" y="831566"/>
                </a:lnTo>
                <a:cubicBezTo>
                  <a:pt x="62052" y="831566"/>
                  <a:pt x="0" y="769514"/>
                  <a:pt x="0" y="692969"/>
                </a:cubicBezTo>
                <a:lnTo>
                  <a:pt x="0" y="13859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8538" tIns="40594" rIns="288538" bIns="405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NỘI DUNG </a:t>
            </a:r>
          </a:p>
        </p:txBody>
      </p:sp>
      <p:sp>
        <p:nvSpPr>
          <p:cNvPr id="10" name="Freeform 9"/>
          <p:cNvSpPr/>
          <p:nvPr/>
        </p:nvSpPr>
        <p:spPr>
          <a:xfrm>
            <a:off x="1848027" y="4735822"/>
            <a:ext cx="9568329" cy="1799356"/>
          </a:xfrm>
          <a:custGeom>
            <a:avLst/>
            <a:gdLst>
              <a:gd name="connsiteX0" fmla="*/ 0 w 9371106"/>
              <a:gd name="connsiteY0" fmla="*/ 0 h 2381400"/>
              <a:gd name="connsiteX1" fmla="*/ 9371106 w 9371106"/>
              <a:gd name="connsiteY1" fmla="*/ 0 h 2381400"/>
              <a:gd name="connsiteX2" fmla="*/ 9371106 w 9371106"/>
              <a:gd name="connsiteY2" fmla="*/ 2381400 h 2381400"/>
              <a:gd name="connsiteX3" fmla="*/ 0 w 9371106"/>
              <a:gd name="connsiteY3" fmla="*/ 2381400 h 2381400"/>
              <a:gd name="connsiteX4" fmla="*/ 0 w 937110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2381400">
                <a:moveTo>
                  <a:pt x="0" y="0"/>
                </a:moveTo>
                <a:lnTo>
                  <a:pt x="9371106" y="0"/>
                </a:lnTo>
                <a:lnTo>
                  <a:pt x="9371106" y="2381400"/>
                </a:lnTo>
                <a:lnTo>
                  <a:pt x="0" y="2381400"/>
                </a:lnTo>
                <a:lnTo>
                  <a:pt x="0" y="0"/>
                </a:lnTo>
                <a:close/>
              </a:path>
            </a:pathLst>
          </a:custGeom>
          <a:solidFill>
            <a:schemeClr val="accent6">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pPr lvl="0" algn="just" eaLnBrk="0" fontAlgn="base" hangingPunct="0">
              <a:spcBef>
                <a:spcPct val="50000"/>
              </a:spcBef>
              <a:spcAft>
                <a:spcPct val="0"/>
              </a:spcAft>
            </a:pPr>
            <a:r>
              <a:rPr lang="en-US" altLang="vi-VN" sz="3200" i="1" dirty="0" err="1">
                <a:solidFill>
                  <a:srgbClr val="0000FF"/>
                </a:solidFill>
                <a:latin typeface="Times New Roman" panose="02020603050405020304" pitchFamily="18" charset="0"/>
                <a:cs typeface="Times New Roman" panose="02020603050405020304" pitchFamily="18" charset="0"/>
              </a:rPr>
              <a:t>Văn</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bản</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có</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bố</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cục</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chặt</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chẽ</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hợp</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lí</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dẫn</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chứng</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chính</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xác</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cụ</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thể</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có</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tính</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thuyết</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phục</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Lời</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văn</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chân</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thực</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ngôn</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ngữ</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trong</a:t>
            </a:r>
            <a:r>
              <a:rPr lang="en-US" altLang="vi-VN" sz="3200" i="1" dirty="0">
                <a:solidFill>
                  <a:srgbClr val="0000FF"/>
                </a:solidFill>
                <a:latin typeface="Times New Roman" panose="02020603050405020304" pitchFamily="18" charset="0"/>
                <a:cs typeface="Times New Roman" panose="02020603050405020304" pitchFamily="18" charset="0"/>
              </a:rPr>
              <a:t> </a:t>
            </a:r>
            <a:r>
              <a:rPr lang="en-US" altLang="vi-VN" sz="3200" i="1" dirty="0" err="1">
                <a:solidFill>
                  <a:srgbClr val="0000FF"/>
                </a:solidFill>
                <a:latin typeface="Times New Roman" panose="02020603050405020304" pitchFamily="18" charset="0"/>
                <a:cs typeface="Times New Roman" panose="02020603050405020304" pitchFamily="18" charset="0"/>
              </a:rPr>
              <a:t>sáng</a:t>
            </a:r>
            <a:r>
              <a:rPr lang="en-US" altLang="vi-VN" sz="3200" i="1" dirty="0">
                <a:solidFill>
                  <a:srgbClr val="0000FF"/>
                </a:solidFill>
                <a:latin typeface="Times New Roman" panose="02020603050405020304" pitchFamily="18" charset="0"/>
                <a:cs typeface="Times New Roman" panose="02020603050405020304" pitchFamily="18" charset="0"/>
              </a:rPr>
              <a:t>…</a:t>
            </a:r>
            <a:r>
              <a:rPr lang="en-US" sz="3200" i="1" dirty="0">
                <a:solidFill>
                  <a:srgbClr val="0000FF"/>
                </a:solidFill>
                <a:latin typeface="Times New Roman" panose="02020603050405020304" pitchFamily="18" charset="0"/>
                <a:ea typeface="Times New Roman" panose="02020603050405020304" pitchFamily="18" charset="0"/>
              </a:rPr>
              <a:t> </a:t>
            </a:r>
          </a:p>
        </p:txBody>
      </p:sp>
      <p:sp>
        <p:nvSpPr>
          <p:cNvPr id="11" name="Freeform 10"/>
          <p:cNvSpPr/>
          <p:nvPr/>
        </p:nvSpPr>
        <p:spPr>
          <a:xfrm>
            <a:off x="434389" y="4101369"/>
            <a:ext cx="3776002" cy="776002"/>
          </a:xfrm>
          <a:custGeom>
            <a:avLst/>
            <a:gdLst>
              <a:gd name="connsiteX0" fmla="*/ 0 w 3776002"/>
              <a:gd name="connsiteY0" fmla="*/ 67679 h 406063"/>
              <a:gd name="connsiteX1" fmla="*/ 67679 w 3776002"/>
              <a:gd name="connsiteY1" fmla="*/ 0 h 406063"/>
              <a:gd name="connsiteX2" fmla="*/ 3708323 w 3776002"/>
              <a:gd name="connsiteY2" fmla="*/ 0 h 406063"/>
              <a:gd name="connsiteX3" fmla="*/ 3776002 w 3776002"/>
              <a:gd name="connsiteY3" fmla="*/ 67679 h 406063"/>
              <a:gd name="connsiteX4" fmla="*/ 3776002 w 3776002"/>
              <a:gd name="connsiteY4" fmla="*/ 338384 h 406063"/>
              <a:gd name="connsiteX5" fmla="*/ 3708323 w 3776002"/>
              <a:gd name="connsiteY5" fmla="*/ 406063 h 406063"/>
              <a:gd name="connsiteX6" fmla="*/ 67679 w 3776002"/>
              <a:gd name="connsiteY6" fmla="*/ 406063 h 406063"/>
              <a:gd name="connsiteX7" fmla="*/ 0 w 3776002"/>
              <a:gd name="connsiteY7" fmla="*/ 338384 h 406063"/>
              <a:gd name="connsiteX8" fmla="*/ 0 w 3776002"/>
              <a:gd name="connsiteY8" fmla="*/ 67679 h 4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002" h="406063">
                <a:moveTo>
                  <a:pt x="0" y="67679"/>
                </a:moveTo>
                <a:cubicBezTo>
                  <a:pt x="0" y="30301"/>
                  <a:pt x="30301" y="0"/>
                  <a:pt x="67679" y="0"/>
                </a:cubicBezTo>
                <a:lnTo>
                  <a:pt x="3708323" y="0"/>
                </a:lnTo>
                <a:cubicBezTo>
                  <a:pt x="3745701" y="0"/>
                  <a:pt x="3776002" y="30301"/>
                  <a:pt x="3776002" y="67679"/>
                </a:cubicBezTo>
                <a:lnTo>
                  <a:pt x="3776002" y="338384"/>
                </a:lnTo>
                <a:cubicBezTo>
                  <a:pt x="3776002" y="375762"/>
                  <a:pt x="3745701" y="406063"/>
                  <a:pt x="3708323" y="406063"/>
                </a:cubicBezTo>
                <a:lnTo>
                  <a:pt x="67679" y="406063"/>
                </a:lnTo>
                <a:cubicBezTo>
                  <a:pt x="30301" y="406063"/>
                  <a:pt x="0" y="375762"/>
                  <a:pt x="0" y="338384"/>
                </a:cubicBezTo>
                <a:lnTo>
                  <a:pt x="0" y="67679"/>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766" tIns="19822" rIns="267766" bIns="1982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NGHỆ THUẬT </a:t>
            </a:r>
          </a:p>
        </p:txBody>
      </p:sp>
      <p:sp>
        <p:nvSpPr>
          <p:cNvPr id="2" name="TextBox 1">
            <a:extLst>
              <a:ext uri="{FF2B5EF4-FFF2-40B4-BE49-F238E27FC236}">
                <a16:creationId xmlns="" xmlns:a16="http://schemas.microsoft.com/office/drawing/2014/main" id="{FEEBCE8D-D999-4B2A-803A-25220FE97FF5}"/>
              </a:ext>
            </a:extLst>
          </p:cNvPr>
          <p:cNvSpPr txBox="1"/>
          <p:nvPr/>
        </p:nvSpPr>
        <p:spPr>
          <a:xfrm>
            <a:off x="4876800" y="184059"/>
            <a:ext cx="2623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TỔNG KẾT</a:t>
            </a:r>
          </a:p>
        </p:txBody>
      </p:sp>
    </p:spTree>
    <p:extLst>
      <p:ext uri="{BB962C8B-B14F-4D97-AF65-F5344CB8AC3E}">
        <p14:creationId xmlns:p14="http://schemas.microsoft.com/office/powerpoint/2010/main" val="3478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550022B-41E7-41B1-A11C-02D978CC1367}"/>
              </a:ext>
            </a:extLst>
          </p:cNvPr>
          <p:cNvGraphicFramePr>
            <a:graphicFrameLocks noGrp="1"/>
          </p:cNvGraphicFramePr>
          <p:nvPr>
            <p:extLst>
              <p:ext uri="{D42A27DB-BD31-4B8C-83A1-F6EECF244321}">
                <p14:modId xmlns:p14="http://schemas.microsoft.com/office/powerpoint/2010/main" val="3586249051"/>
              </p:ext>
            </p:extLst>
          </p:nvPr>
        </p:nvGraphicFramePr>
        <p:xfrm>
          <a:off x="213820" y="1182657"/>
          <a:ext cx="11764360" cy="5486400"/>
        </p:xfrm>
        <a:graphic>
          <a:graphicData uri="http://schemas.openxmlformats.org/drawingml/2006/table">
            <a:tbl>
              <a:tblPr firstRow="1" firstCol="1" bandRow="1"/>
              <a:tblGrid>
                <a:gridCol w="11764360">
                  <a:extLst>
                    <a:ext uri="{9D8B030D-6E8A-4147-A177-3AD203B41FA5}">
                      <a16:colId xmlns="" xmlns:a16="http://schemas.microsoft.com/office/drawing/2014/main" val="695855302"/>
                    </a:ext>
                  </a:extLst>
                </a:gridCol>
              </a:tblGrid>
              <a:tr h="4351338">
                <a:tc>
                  <a:txBody>
                    <a:bodyPr/>
                    <a:lstStyle/>
                    <a:p>
                      <a:pPr algn="just"/>
                      <a:r>
                        <a:rPr lang="fr-FR" sz="2000" b="1" dirty="0">
                          <a:effectLst/>
                          <a:latin typeface="Times New Roman" panose="02020603050405020304" pitchFamily="18" charset="0"/>
                          <a:ea typeface="Times New Roman" panose="02020603050405020304" pitchFamily="18" charset="0"/>
                        </a:rPr>
                        <a:t>Cho </a:t>
                      </a:r>
                      <a:r>
                        <a:rPr lang="fr-FR" sz="2000" b="1" dirty="0" err="1">
                          <a:effectLst/>
                          <a:latin typeface="Times New Roman" panose="02020603050405020304" pitchFamily="18" charset="0"/>
                          <a:ea typeface="Times New Roman" panose="02020603050405020304" pitchFamily="18" charset="0"/>
                        </a:rPr>
                        <a:t>đoạn</a:t>
                      </a:r>
                      <a:r>
                        <a:rPr lang="fr-FR" sz="2000" b="1" dirty="0">
                          <a:effectLst/>
                          <a:latin typeface="Times New Roman" panose="02020603050405020304" pitchFamily="18" charset="0"/>
                          <a:ea typeface="Times New Roman" panose="02020603050405020304" pitchFamily="18" charset="0"/>
                        </a:rPr>
                        <a:t> </a:t>
                      </a:r>
                      <a:r>
                        <a:rPr lang="fr-FR" sz="2000" b="1" dirty="0" err="1">
                          <a:effectLst/>
                          <a:latin typeface="Times New Roman" panose="02020603050405020304" pitchFamily="18" charset="0"/>
                          <a:ea typeface="Times New Roman" panose="02020603050405020304" pitchFamily="18" charset="0"/>
                        </a:rPr>
                        <a:t>trích</a:t>
                      </a:r>
                      <a:r>
                        <a:rPr lang="fr-FR" sz="2000" b="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Tất</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cả</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trẻ</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em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trên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thế</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giới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đều</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trong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trắng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dễ</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bị</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tổn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thương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và</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còn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phụ</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thuộc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Đồng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thời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chúng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hiểu</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biết</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ham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hoạt</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động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và</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đầy</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ước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vọng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Tuổi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chúng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phải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sống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trong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vui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tươi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thanh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bình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chơi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học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và</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phát</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triển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Tương</a:t>
                      </a:r>
                      <a:r>
                        <a:rPr lang="fr-FR" sz="2000" i="1" dirty="0">
                          <a:effectLst/>
                          <a:latin typeface="Times New Roman" panose="02020603050405020304" pitchFamily="18" charset="0"/>
                          <a:ea typeface="Times New Roman" panose="02020603050405020304" pitchFamily="18" charset="0"/>
                        </a:rPr>
                        <a:t> lai </a:t>
                      </a:r>
                      <a:r>
                        <a:rPr lang="fr-FR" sz="2000" i="1" dirty="0" err="1">
                          <a:effectLst/>
                          <a:latin typeface="Times New Roman" panose="02020603050405020304" pitchFamily="18" charset="0"/>
                          <a:ea typeface="Times New Roman" panose="02020603050405020304" pitchFamily="18" charset="0"/>
                        </a:rPr>
                        <a:t>của</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chúng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phải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hình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thành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trong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sự</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hòa</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hợp</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và</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tương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trợ</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Chúng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phải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trưởng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thành</a:t>
                      </a:r>
                      <a:r>
                        <a:rPr lang="fr-FR" sz="2000" i="1" dirty="0">
                          <a:effectLst/>
                          <a:latin typeface="Times New Roman" panose="02020603050405020304" pitchFamily="18" charset="0"/>
                          <a:ea typeface="Times New Roman" panose="02020603050405020304" pitchFamily="18" charset="0"/>
                        </a:rPr>
                        <a:t> khi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mở</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rông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tầm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nhìn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thu</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nhận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thêm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những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kinh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nghiệm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mới</a:t>
                      </a:r>
                      <a:r>
                        <a:rPr lang="fr-FR" sz="2000" i="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rPr>
                        <a:t>(</a:t>
                      </a:r>
                      <a:r>
                        <a:rPr lang="fr-FR" sz="2000" dirty="0" err="1">
                          <a:effectLst/>
                          <a:latin typeface="Times New Roman" panose="02020603050405020304" pitchFamily="18" charset="0"/>
                          <a:ea typeface="Times New Roman" panose="02020603050405020304" pitchFamily="18" charset="0"/>
                        </a:rPr>
                        <a:t>Ngữ</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văn</a:t>
                      </a:r>
                      <a:r>
                        <a:rPr lang="fr-FR" sz="2000" dirty="0">
                          <a:effectLst/>
                          <a:latin typeface="Times New Roman" panose="02020603050405020304" pitchFamily="18" charset="0"/>
                          <a:ea typeface="Times New Roman" panose="02020603050405020304" pitchFamily="18" charset="0"/>
                        </a:rPr>
                        <a:t> 9, </a:t>
                      </a:r>
                      <a:r>
                        <a:rPr lang="fr-FR" sz="2000" dirty="0" err="1">
                          <a:effectLst/>
                          <a:latin typeface="Times New Roman" panose="02020603050405020304" pitchFamily="18" charset="0"/>
                          <a:ea typeface="Times New Roman" panose="02020603050405020304" pitchFamily="18" charset="0"/>
                        </a:rPr>
                        <a:t>tập</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một</a:t>
                      </a:r>
                      <a:r>
                        <a:rPr lang="fr-FR" sz="2000" dirty="0">
                          <a:effectLst/>
                          <a:latin typeface="Times New Roman" panose="02020603050405020304" pitchFamily="18" charset="0"/>
                          <a:ea typeface="Times New Roman" panose="02020603050405020304" pitchFamily="18" charset="0"/>
                        </a:rPr>
                        <a:t>, NXB </a:t>
                      </a:r>
                      <a:r>
                        <a:rPr lang="fr-FR" sz="2000" dirty="0" err="1">
                          <a:effectLst/>
                          <a:latin typeface="Times New Roman" panose="02020603050405020304" pitchFamily="18" charset="0"/>
                          <a:ea typeface="Times New Roman" panose="02020603050405020304" pitchFamily="18" charset="0"/>
                        </a:rPr>
                        <a:t>Giáo</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dục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Việt</a:t>
                      </a:r>
                      <a:r>
                        <a:rPr lang="fr-FR" sz="2000" dirty="0">
                          <a:effectLst/>
                          <a:latin typeface="Times New Roman" panose="02020603050405020304" pitchFamily="18" charset="0"/>
                          <a:ea typeface="Times New Roman" panose="02020603050405020304" pitchFamily="18" charset="0"/>
                        </a:rPr>
                        <a:t> Nam, 2016)</a:t>
                      </a:r>
                      <a:endParaRPr lang="en-US" sz="2000" dirty="0">
                        <a:effectLst/>
                        <a:latin typeface="Times New Roman" panose="02020603050405020304" pitchFamily="18" charset="0"/>
                        <a:ea typeface="Times New Roman" panose="02020603050405020304" pitchFamily="18" charset="0"/>
                      </a:endParaRPr>
                    </a:p>
                    <a:p>
                      <a:pPr marR="91440" algn="just"/>
                      <a:r>
                        <a:rPr lang="fr-FR" sz="2000" b="1" dirty="0" err="1">
                          <a:effectLst/>
                          <a:latin typeface="Times New Roman" panose="02020603050405020304" pitchFamily="18" charset="0"/>
                          <a:ea typeface="Times New Roman" panose="02020603050405020304" pitchFamily="18" charset="0"/>
                        </a:rPr>
                        <a:t>Câu</a:t>
                      </a:r>
                      <a:r>
                        <a:rPr lang="fr-FR" sz="2000" b="1" dirty="0">
                          <a:effectLst/>
                          <a:latin typeface="Times New Roman" panose="02020603050405020304" pitchFamily="18" charset="0"/>
                          <a:ea typeface="Times New Roman" panose="02020603050405020304" pitchFamily="18" charset="0"/>
                        </a:rPr>
                        <a:t> </a:t>
                      </a:r>
                      <a:r>
                        <a:rPr lang="fr-FR" sz="2000" b="1" dirty="0" err="1">
                          <a:effectLst/>
                          <a:latin typeface="Times New Roman" panose="02020603050405020304" pitchFamily="18" charset="0"/>
                          <a:ea typeface="Times New Roman" panose="02020603050405020304" pitchFamily="18" charset="0"/>
                        </a:rPr>
                        <a:t>hỏi</a:t>
                      </a:r>
                      <a:endParaRPr lang="en-US" sz="2000" dirty="0">
                        <a:effectLst/>
                        <a:latin typeface="Times New Roman" panose="02020603050405020304" pitchFamily="18" charset="0"/>
                        <a:ea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rPr>
                        <a:t>a. </a:t>
                      </a:r>
                      <a:r>
                        <a:rPr lang="fr-FR" sz="2000" dirty="0" err="1">
                          <a:effectLst/>
                          <a:latin typeface="Times New Roman" panose="02020603050405020304" pitchFamily="18" charset="0"/>
                          <a:ea typeface="Times New Roman" panose="02020603050405020304" pitchFamily="18" charset="0"/>
                        </a:rPr>
                        <a:t>Xét</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về</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mục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đích</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nói</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những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câu</a:t>
                      </a:r>
                      <a:r>
                        <a:rPr lang="fr-FR" sz="2000"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Tuổi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chúng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phải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sống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trong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vui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tươi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thanh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bình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chơi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học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và</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phát</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triển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Tương</a:t>
                      </a:r>
                      <a:r>
                        <a:rPr lang="fr-FR" sz="2000" i="1" dirty="0">
                          <a:effectLst/>
                          <a:latin typeface="Times New Roman" panose="02020603050405020304" pitchFamily="18" charset="0"/>
                          <a:ea typeface="Times New Roman" panose="02020603050405020304" pitchFamily="18" charset="0"/>
                        </a:rPr>
                        <a:t> lai </a:t>
                      </a:r>
                      <a:r>
                        <a:rPr lang="fr-FR" sz="2000" i="1" dirty="0" err="1">
                          <a:effectLst/>
                          <a:latin typeface="Times New Roman" panose="02020603050405020304" pitchFamily="18" charset="0"/>
                          <a:ea typeface="Times New Roman" panose="02020603050405020304" pitchFamily="18" charset="0"/>
                        </a:rPr>
                        <a:t>của</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chúng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phải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hình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thành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trong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sự</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hòa</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hợp</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và</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tương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trợ</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Chúng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phải</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trưởng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thành</a:t>
                      </a:r>
                      <a:r>
                        <a:rPr lang="fr-FR" sz="2000" i="1" dirty="0">
                          <a:effectLst/>
                          <a:latin typeface="Times New Roman" panose="02020603050405020304" pitchFamily="18" charset="0"/>
                          <a:ea typeface="Times New Roman" panose="02020603050405020304" pitchFamily="18" charset="0"/>
                        </a:rPr>
                        <a:t> khi </a:t>
                      </a:r>
                      <a:r>
                        <a:rPr lang="fr-FR" sz="2000" i="1" dirty="0" err="1">
                          <a:effectLst/>
                          <a:latin typeface="Times New Roman" panose="02020603050405020304" pitchFamily="18" charset="0"/>
                          <a:ea typeface="Times New Roman" panose="02020603050405020304" pitchFamily="18" charset="0"/>
                        </a:rPr>
                        <a:t>được</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mở</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rông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tầm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nhìn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thu</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nhận</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thêm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những</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kinh</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nghiệm</a:t>
                      </a:r>
                      <a:r>
                        <a:rPr lang="fr-FR" sz="2000" i="1" dirty="0">
                          <a:effectLst/>
                          <a:latin typeface="Times New Roman" panose="02020603050405020304" pitchFamily="18" charset="0"/>
                          <a:ea typeface="Times New Roman" panose="02020603050405020304" pitchFamily="18" charset="0"/>
                        </a:rPr>
                        <a:t> </a:t>
                      </a:r>
                      <a:r>
                        <a:rPr lang="fr-FR" sz="2000" i="1" dirty="0" err="1">
                          <a:effectLst/>
                          <a:latin typeface="Times New Roman" panose="02020603050405020304" pitchFamily="18" charset="0"/>
                          <a:ea typeface="Times New Roman" panose="02020603050405020304" pitchFamily="18" charset="0"/>
                        </a:rPr>
                        <a:t>mới</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thuộc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kiểu</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câu</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gì</a:t>
                      </a:r>
                      <a:r>
                        <a:rPr lang="fr-FR"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fr-FR" sz="2000" dirty="0" err="1">
                          <a:effectLst/>
                          <a:latin typeface="Times New Roman" panose="02020603050405020304" pitchFamily="18" charset="0"/>
                          <a:ea typeface="Times New Roman" panose="02020603050405020304" pitchFamily="18" charset="0"/>
                        </a:rPr>
                        <a:t>Nêu</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tác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dụng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của</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kiểu</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câu</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đó</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trong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việc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thể</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hiện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nội</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dung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đoạn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văn</a:t>
                      </a:r>
                      <a:r>
                        <a:rPr lang="fr-FR"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rPr>
                        <a:t>b. </a:t>
                      </a:r>
                      <a:r>
                        <a:rPr lang="fr-FR" sz="2000" dirty="0" err="1">
                          <a:effectLst/>
                          <a:latin typeface="Times New Roman" panose="02020603050405020304" pitchFamily="18" charset="0"/>
                          <a:ea typeface="Times New Roman" panose="02020603050405020304" pitchFamily="18" charset="0"/>
                        </a:rPr>
                        <a:t>Chỉ</a:t>
                      </a:r>
                      <a:r>
                        <a:rPr lang="fr-FR" sz="2000" dirty="0">
                          <a:effectLst/>
                          <a:latin typeface="Times New Roman" panose="02020603050405020304" pitchFamily="18" charset="0"/>
                          <a:ea typeface="Times New Roman" panose="02020603050405020304" pitchFamily="18" charset="0"/>
                        </a:rPr>
                        <a:t> ra </a:t>
                      </a:r>
                      <a:r>
                        <a:rPr lang="fr-FR" sz="2000" dirty="0" err="1">
                          <a:effectLst/>
                          <a:latin typeface="Times New Roman" panose="02020603050405020304" pitchFamily="18" charset="0"/>
                          <a:ea typeface="Times New Roman" panose="02020603050405020304" pitchFamily="18" charset="0"/>
                        </a:rPr>
                        <a:t>biện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pháp</a:t>
                      </a:r>
                      <a:r>
                        <a:rPr lang="fr-FR" sz="2000" dirty="0">
                          <a:effectLst/>
                          <a:latin typeface="Times New Roman" panose="02020603050405020304" pitchFamily="18" charset="0"/>
                          <a:ea typeface="Times New Roman" panose="02020603050405020304" pitchFamily="18" charset="0"/>
                        </a:rPr>
                        <a:t> tu </a:t>
                      </a:r>
                      <a:r>
                        <a:rPr lang="fr-FR" sz="2000" dirty="0" err="1">
                          <a:effectLst/>
                          <a:latin typeface="Times New Roman" panose="02020603050405020304" pitchFamily="18" charset="0"/>
                          <a:ea typeface="Times New Roman" panose="02020603050405020304" pitchFamily="18" charset="0"/>
                        </a:rPr>
                        <a:t>từ</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có</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trong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đoạn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trích</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trên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Nêu</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tác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dụng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của</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biện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pháp</a:t>
                      </a:r>
                      <a:r>
                        <a:rPr lang="fr-FR" sz="2000" dirty="0">
                          <a:effectLst/>
                          <a:latin typeface="Times New Roman" panose="02020603050405020304" pitchFamily="18" charset="0"/>
                          <a:ea typeface="Times New Roman" panose="02020603050405020304" pitchFamily="18" charset="0"/>
                        </a:rPr>
                        <a:t> tu </a:t>
                      </a:r>
                      <a:r>
                        <a:rPr lang="fr-FR" sz="2000" dirty="0" err="1">
                          <a:effectLst/>
                          <a:latin typeface="Times New Roman" panose="02020603050405020304" pitchFamily="18" charset="0"/>
                          <a:ea typeface="Times New Roman" panose="02020603050405020304" pitchFamily="18" charset="0"/>
                        </a:rPr>
                        <a:t>từ</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đó</a:t>
                      </a:r>
                      <a:r>
                        <a:rPr lang="fr-FR"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rPr>
                        <a:t>c. </a:t>
                      </a:r>
                      <a:r>
                        <a:rPr lang="fr-FR" sz="2000" dirty="0" err="1">
                          <a:effectLst/>
                          <a:latin typeface="Times New Roman" panose="02020603050405020304" pitchFamily="18" charset="0"/>
                          <a:ea typeface="Times New Roman" panose="02020603050405020304" pitchFamily="18" charset="0"/>
                        </a:rPr>
                        <a:t>Từ</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chúng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trong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đoạn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văn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trên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dùng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để</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chỉ</a:t>
                      </a:r>
                      <a:r>
                        <a:rPr lang="fr-FR" sz="2000" dirty="0">
                          <a:effectLst/>
                          <a:latin typeface="Times New Roman" panose="02020603050405020304" pitchFamily="18" charset="0"/>
                          <a:ea typeface="Times New Roman" panose="02020603050405020304" pitchFamily="18" charset="0"/>
                        </a:rPr>
                        <a:t> ai? </a:t>
                      </a:r>
                      <a:r>
                        <a:rPr lang="fr-FR" sz="2000" dirty="0" err="1">
                          <a:effectLst/>
                          <a:latin typeface="Times New Roman" panose="02020603050405020304" pitchFamily="18" charset="0"/>
                          <a:ea typeface="Times New Roman" panose="02020603050405020304" pitchFamily="18" charset="0"/>
                        </a:rPr>
                        <a:t>Tại</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sao</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tương</a:t>
                      </a:r>
                      <a:r>
                        <a:rPr lang="fr-FR" sz="2000" dirty="0">
                          <a:effectLst/>
                          <a:latin typeface="Times New Roman" panose="02020603050405020304" pitchFamily="18" charset="0"/>
                          <a:ea typeface="Times New Roman" panose="02020603050405020304" pitchFamily="18" charset="0"/>
                        </a:rPr>
                        <a:t> lai </a:t>
                      </a:r>
                      <a:r>
                        <a:rPr lang="fr-FR" sz="2000" dirty="0" err="1">
                          <a:effectLst/>
                          <a:latin typeface="Times New Roman" panose="02020603050405020304" pitchFamily="18" charset="0"/>
                          <a:ea typeface="Times New Roman" panose="02020603050405020304" pitchFamily="18" charset="0"/>
                        </a:rPr>
                        <a:t>của</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chúng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phải</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được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hình</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thành</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trong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sự</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hòa</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hợp</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và</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tương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trợ</a:t>
                      </a:r>
                      <a:r>
                        <a:rPr lang="fr-FR"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fr-FR" sz="2000" dirty="0">
                          <a:effectLst/>
                          <a:latin typeface="Times New Roman" panose="02020603050405020304" pitchFamily="18" charset="0"/>
                          <a:ea typeface="Times New Roman" panose="02020603050405020304" pitchFamily="18" charset="0"/>
                        </a:rPr>
                        <a:t>d. “</a:t>
                      </a:r>
                      <a:r>
                        <a:rPr lang="fr-FR" sz="2000" dirty="0" err="1">
                          <a:effectLst/>
                          <a:latin typeface="Times New Roman" panose="02020603050405020304" pitchFamily="18" charset="0"/>
                          <a:ea typeface="Times New Roman" panose="02020603050405020304" pitchFamily="18" charset="0"/>
                        </a:rPr>
                        <a:t>Tất</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cả</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trẻ</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em</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trên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thế</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giới</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đều</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trong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trắng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dễ</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bị</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tổn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thương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và</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còn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phụ</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thuộc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Vậy</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trong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thực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tế</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hiện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nay</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trẻ</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em</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đang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đứng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trước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những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nguy</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cơ</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nào</a:t>
                      </a:r>
                      <a:r>
                        <a:rPr lang="fr-FR"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R="30480" algn="just">
                        <a:spcAft>
                          <a:spcPts val="1200"/>
                        </a:spcAft>
                      </a:pPr>
                      <a:r>
                        <a:rPr lang="fr-FR" sz="2000" dirty="0">
                          <a:effectLst/>
                          <a:latin typeface="Times New Roman" panose="02020603050405020304" pitchFamily="18" charset="0"/>
                          <a:ea typeface="Times New Roman" panose="02020603050405020304" pitchFamily="18" charset="0"/>
                        </a:rPr>
                        <a:t>e. </a:t>
                      </a:r>
                      <a:r>
                        <a:rPr lang="fr-FR" sz="2000" dirty="0" err="1">
                          <a:effectLst/>
                          <a:latin typeface="Times New Roman" panose="02020603050405020304" pitchFamily="18" charset="0"/>
                          <a:ea typeface="Times New Roman" panose="02020603050405020304" pitchFamily="18" charset="0"/>
                        </a:rPr>
                        <a:t>Em</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có</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nhận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thức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như</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thế</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nào</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về</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tầm</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quan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trọng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của</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vấn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đề</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bảo</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vệ</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chăm</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sóc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trẻ</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em</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về</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sự</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quan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tâm</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của</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cộng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đồng</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quốc</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tế</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về</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vấn</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đề</a:t>
                      </a:r>
                      <a:r>
                        <a:rPr lang="fr-FR" sz="2000" dirty="0">
                          <a:effectLst/>
                          <a:latin typeface="Times New Roman" panose="02020603050405020304" pitchFamily="18" charset="0"/>
                          <a:ea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rPr>
                        <a:t>này</a:t>
                      </a:r>
                      <a:r>
                        <a:rPr lang="fr-F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6996972"/>
                  </a:ext>
                </a:extLst>
              </a:tr>
            </a:tbl>
          </a:graphicData>
        </a:graphic>
      </p:graphicFrame>
      <p:sp>
        <p:nvSpPr>
          <p:cNvPr id="5" name="Rectangle 1">
            <a:extLst>
              <a:ext uri="{FF2B5EF4-FFF2-40B4-BE49-F238E27FC236}">
                <a16:creationId xmlns="" xmlns:a16="http://schemas.microsoft.com/office/drawing/2014/main" id="{15069B3D-542E-489E-9C20-DD01325D22E5}"/>
              </a:ext>
            </a:extLst>
          </p:cNvPr>
          <p:cNvSpPr>
            <a:spLocks noChangeArrowheads="1"/>
          </p:cNvSpPr>
          <p:nvPr/>
        </p:nvSpPr>
        <p:spPr bwMode="auto">
          <a:xfrm>
            <a:off x="5029993" y="351660"/>
            <a:ext cx="28951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en-US" sz="24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E2D31D89-C954-4814-B17D-214D9B5DA40E}"/>
              </a:ext>
            </a:extLst>
          </p:cNvPr>
          <p:cNvPicPr>
            <a:picLocks noChangeAspect="1"/>
          </p:cNvPicPr>
          <p:nvPr/>
        </p:nvPicPr>
        <p:blipFill>
          <a:blip r:embed="rId2"/>
          <a:stretch>
            <a:fillRect/>
          </a:stretch>
        </p:blipFill>
        <p:spPr>
          <a:xfrm>
            <a:off x="640540" y="-85868"/>
            <a:ext cx="2895139" cy="1352922"/>
          </a:xfrm>
          <a:prstGeom prst="rect">
            <a:avLst/>
          </a:prstGeom>
        </p:spPr>
      </p:pic>
    </p:spTree>
    <p:extLst>
      <p:ext uri="{BB962C8B-B14F-4D97-AF65-F5344CB8AC3E}">
        <p14:creationId xmlns:p14="http://schemas.microsoft.com/office/powerpoint/2010/main" val="28727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85A2CB6-17F2-4B9E-9176-58E86EC855DE}"/>
              </a:ext>
            </a:extLst>
          </p:cNvPr>
          <p:cNvSpPr txBox="1"/>
          <p:nvPr/>
        </p:nvSpPr>
        <p:spPr>
          <a:xfrm>
            <a:off x="228600" y="178921"/>
            <a:ext cx="11704320" cy="6370975"/>
          </a:xfrm>
          <a:prstGeom prst="rect">
            <a:avLst/>
          </a:prstGeom>
          <a:noFill/>
        </p:spPr>
        <p:txBody>
          <a:bodyPr wrap="square">
            <a:spAutoFit/>
          </a:bodyPr>
          <a:lstStyle/>
          <a:p>
            <a:pPr algn="just"/>
            <a:r>
              <a:rPr lang="fr-FR" sz="2400" dirty="0">
                <a:effectLst/>
                <a:latin typeface="Times New Roman" panose="02020603050405020304" pitchFamily="18" charset="0"/>
                <a:ea typeface="Times New Roman" panose="02020603050405020304" pitchFamily="18" charset="0"/>
              </a:rPr>
              <a:t>a. </a:t>
            </a:r>
            <a:r>
              <a:rPr lang="fr-FR" sz="2400" dirty="0" err="1">
                <a:effectLst/>
                <a:latin typeface="Times New Roman" panose="02020603050405020304" pitchFamily="18" charset="0"/>
                <a:ea typeface="Times New Roman" panose="02020603050405020304" pitchFamily="18" charset="0"/>
              </a:rPr>
              <a:t>Câu</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cầu</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khiến</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fr-FR" sz="2400" dirty="0">
                <a:effectLst/>
                <a:latin typeface="Times New Roman" panose="02020603050405020304" pitchFamily="18" charset="0"/>
                <a:ea typeface="Times New Roman" panose="02020603050405020304" pitchFamily="18" charset="0"/>
              </a:rPr>
              <a:t>b. </a:t>
            </a:r>
            <a:r>
              <a:rPr lang="fr-FR" sz="2400" dirty="0" err="1">
                <a:effectLst/>
                <a:latin typeface="Times New Roman" panose="02020603050405020304" pitchFamily="18" charset="0"/>
                <a:ea typeface="Times New Roman" panose="02020603050405020304" pitchFamily="18" charset="0"/>
              </a:rPr>
              <a:t>Biện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pháp</a:t>
            </a:r>
            <a:r>
              <a:rPr lang="fr-FR" sz="2400" dirty="0">
                <a:effectLst/>
                <a:latin typeface="Times New Roman" panose="02020603050405020304" pitchFamily="18" charset="0"/>
                <a:ea typeface="Times New Roman" panose="02020603050405020304" pitchFamily="18" charset="0"/>
              </a:rPr>
              <a:t> tu </a:t>
            </a:r>
            <a:r>
              <a:rPr lang="fr-FR" sz="2400" dirty="0" err="1">
                <a:effectLst/>
                <a:latin typeface="Times New Roman" panose="02020603050405020304" pitchFamily="18" charset="0"/>
                <a:ea typeface="Times New Roman" panose="02020603050405020304" pitchFamily="18" charset="0"/>
              </a:rPr>
              <a:t>từ</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Lặp</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lại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cấu</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trúc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endParaRPr>
          </a:p>
          <a:p>
            <a:pPr algn="just"/>
            <a:r>
              <a:rPr lang="fr-FR" sz="2400" dirty="0">
                <a:effectLst/>
                <a:latin typeface="Times New Roman" panose="02020603050405020304" pitchFamily="18" charset="0"/>
                <a:ea typeface="Times New Roman" panose="02020603050405020304" pitchFamily="18" charset="0"/>
              </a:rPr>
              <a:t>- T/d: </a:t>
            </a:r>
            <a:r>
              <a:rPr lang="fr-FR" sz="2400" dirty="0" err="1">
                <a:effectLst/>
                <a:latin typeface="Times New Roman" panose="02020603050405020304" pitchFamily="18" charset="0"/>
                <a:ea typeface="Times New Roman" panose="02020603050405020304" pitchFamily="18" charset="0"/>
              </a:rPr>
              <a:t>Tạo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giọng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điệu</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mạnh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mẽ</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dứt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khoát</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Nhấn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mạnh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những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quyền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mà</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trẻ</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em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được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hưởng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khẳng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định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trẻ</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em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cần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được</a:t>
            </a:r>
            <a:endParaRPr lang="en-US" sz="2400" dirty="0">
              <a:effectLst/>
              <a:latin typeface="Times New Roman" panose="02020603050405020304" pitchFamily="18" charset="0"/>
              <a:ea typeface="Times New Roman" panose="02020603050405020304" pitchFamily="18" charset="0"/>
            </a:endParaRPr>
          </a:p>
          <a:p>
            <a:pPr algn="just"/>
            <a:r>
              <a:rPr lang="fr-FR" sz="2400" dirty="0" err="1">
                <a:effectLst/>
                <a:latin typeface="Times New Roman" panose="02020603050405020304" pitchFamily="18" charset="0"/>
                <a:ea typeface="Times New Roman" panose="02020603050405020304" pitchFamily="18" charset="0"/>
              </a:rPr>
              <a:t>bảo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vệ</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và</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phát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triển</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fr-FR" sz="2400" dirty="0">
                <a:effectLst/>
                <a:latin typeface="Times New Roman" panose="02020603050405020304" pitchFamily="18" charset="0"/>
                <a:ea typeface="Times New Roman" panose="02020603050405020304" pitchFamily="18" charset="0"/>
              </a:rPr>
              <a:t>c. </a:t>
            </a:r>
            <a:r>
              <a:rPr lang="fr-FR" sz="2400" dirty="0" err="1">
                <a:effectLst/>
                <a:latin typeface="Times New Roman" panose="02020603050405020304" pitchFamily="18" charset="0"/>
                <a:ea typeface="Times New Roman" panose="02020603050405020304" pitchFamily="18" charset="0"/>
              </a:rPr>
              <a:t>Từ</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chúng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dùng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để</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chỉ</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Tất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cả</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trẻ</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em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trên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thế</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giới</a:t>
            </a:r>
            <a:endParaRPr lang="en-US" sz="2400" dirty="0">
              <a:effectLst/>
              <a:latin typeface="Times New Roman" panose="02020603050405020304" pitchFamily="18" charset="0"/>
              <a:ea typeface="Times New Roman" panose="02020603050405020304" pitchFamily="18" charset="0"/>
            </a:endParaRPr>
          </a:p>
          <a:p>
            <a:pPr algn="just"/>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Nghĩa</a:t>
            </a:r>
            <a:r>
              <a:rPr lang="fr-FR" sz="2400" dirty="0">
                <a:effectLst/>
                <a:latin typeface="Times New Roman" panose="02020603050405020304" pitchFamily="18" charset="0"/>
                <a:ea typeface="Times New Roman" panose="02020603050405020304" pitchFamily="18" charset="0"/>
              </a:rPr>
              <a:t> là: </a:t>
            </a:r>
            <a:r>
              <a:rPr lang="fr-FR" sz="2400" dirty="0" err="1">
                <a:effectLst/>
                <a:latin typeface="Times New Roman" panose="02020603050405020304" pitchFamily="18" charset="0"/>
                <a:ea typeface="Times New Roman" panose="02020603050405020304" pitchFamily="18" charset="0"/>
              </a:rPr>
              <a:t>chúng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phải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được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sống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trong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môi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trường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hòa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bình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luôn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sự</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tương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trợ</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giúp</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đỡ</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lan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nhau</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trên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mọi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lĩnh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vực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không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hiềm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khích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không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chiến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tranh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Đó</a:t>
            </a:r>
            <a:r>
              <a:rPr lang="fr-FR" sz="2400" dirty="0">
                <a:effectLst/>
                <a:latin typeface="Times New Roman" panose="02020603050405020304" pitchFamily="18" charset="0"/>
                <a:ea typeface="Times New Roman" panose="02020603050405020304" pitchFamily="18" charset="0"/>
              </a:rPr>
              <a:t> là </a:t>
            </a:r>
            <a:r>
              <a:rPr lang="fr-FR" sz="2400" dirty="0" err="1">
                <a:effectLst/>
                <a:latin typeface="Times New Roman" panose="02020603050405020304" pitchFamily="18" charset="0"/>
                <a:ea typeface="Times New Roman" panose="02020603050405020304" pitchFamily="18" charset="0"/>
              </a:rPr>
              <a:t>điều</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kiện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tốt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để</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trẻ</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em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phát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triển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cả</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về</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thể</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chất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và</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tâm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hồn</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fr-FR" sz="2400" dirty="0">
                <a:effectLst/>
                <a:latin typeface="Times New Roman" panose="02020603050405020304" pitchFamily="18" charset="0"/>
                <a:ea typeface="Times New Roman" panose="02020603050405020304" pitchFamily="18" charset="0"/>
              </a:rPr>
              <a:t>d. </a:t>
            </a:r>
            <a:r>
              <a:rPr lang="fr-FR" sz="2400" dirty="0" err="1">
                <a:effectLst/>
                <a:latin typeface="Times New Roman" panose="02020603050405020304" pitchFamily="18" charset="0"/>
                <a:ea typeface="Times New Roman" panose="02020603050405020304" pitchFamily="18" charset="0"/>
              </a:rPr>
              <a:t>Nguy</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cơ</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đói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nghèo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mù</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chữ</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bị</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bạo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hành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gia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đình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xâm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hại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bóc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lột</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30480" algn="just"/>
            <a:r>
              <a:rPr lang="fr-FR" sz="2400" dirty="0">
                <a:effectLst/>
                <a:latin typeface="Times New Roman" panose="02020603050405020304" pitchFamily="18" charset="0"/>
                <a:ea typeface="Times New Roman" panose="02020603050405020304" pitchFamily="18" charset="0"/>
              </a:rPr>
              <a:t>e- </a:t>
            </a:r>
            <a:r>
              <a:rPr lang="fr-FR" sz="2400" dirty="0" err="1">
                <a:effectLst/>
                <a:latin typeface="Times New Roman" panose="02020603050405020304" pitchFamily="18" charset="0"/>
                <a:ea typeface="Times New Roman" panose="02020603050405020304" pitchFamily="18" charset="0"/>
              </a:rPr>
              <a:t>Bảo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vệ</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quyền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lợi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chăm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đến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sự</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phát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triển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trẻ</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em</a:t>
            </a:r>
            <a:r>
              <a:rPr lang="fr-FR" sz="2400" dirty="0">
                <a:effectLst/>
                <a:latin typeface="Times New Roman" panose="02020603050405020304" pitchFamily="18" charset="0"/>
                <a:ea typeface="Times New Roman" panose="02020603050405020304" pitchFamily="18" charset="0"/>
              </a:rPr>
              <a:t> là </a:t>
            </a:r>
            <a:r>
              <a:rPr lang="fr-FR" sz="2400" dirty="0" err="1">
                <a:effectLst/>
                <a:latin typeface="Times New Roman" panose="02020603050405020304" pitchFamily="18" charset="0"/>
                <a:ea typeface="Times New Roman" panose="02020603050405020304" pitchFamily="18" charset="0"/>
              </a:rPr>
              <a:t>một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trong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những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nhiệm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vụ</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ý </a:t>
            </a:r>
            <a:r>
              <a:rPr lang="fr-FR" sz="2400" dirty="0" err="1">
                <a:effectLst/>
                <a:latin typeface="Times New Roman" panose="02020603050405020304" pitchFamily="18" charset="0"/>
                <a:ea typeface="Times New Roman" panose="02020603050405020304" pitchFamily="18" charset="0"/>
              </a:rPr>
              <a:t>nghĩa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quan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trọng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hàng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đầu</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từng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quốc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gia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và</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cộng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đồng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quốc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tế</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Đây</a:t>
            </a:r>
            <a:r>
              <a:rPr lang="fr-FR" sz="2400" dirty="0">
                <a:effectLst/>
                <a:latin typeface="Times New Roman" panose="02020603050405020304" pitchFamily="18" charset="0"/>
                <a:ea typeface="Times New Roman" panose="02020603050405020304" pitchFamily="18" charset="0"/>
              </a:rPr>
              <a:t> là </a:t>
            </a:r>
            <a:r>
              <a:rPr lang="fr-FR" sz="2400" dirty="0" err="1">
                <a:effectLst/>
                <a:latin typeface="Times New Roman" panose="02020603050405020304" pitchFamily="18" charset="0"/>
                <a:ea typeface="Times New Roman" panose="02020603050405020304" pitchFamily="18" charset="0"/>
              </a:rPr>
              <a:t>vấn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đề</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liên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quan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trực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tiếp</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đến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tương</a:t>
            </a:r>
            <a:r>
              <a:rPr lang="fr-FR" sz="2400" dirty="0">
                <a:effectLst/>
                <a:latin typeface="Times New Roman" panose="02020603050405020304" pitchFamily="18" charset="0"/>
                <a:ea typeface="Times New Roman" panose="02020603050405020304" pitchFamily="18" charset="0"/>
              </a:rPr>
              <a:t> lai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một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đất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nước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toàn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nhân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loại</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30480" algn="just"/>
            <a:r>
              <a:rPr lang="fr-FR" sz="2400" dirty="0">
                <a:effectLst/>
                <a:latin typeface="Times New Roman" panose="02020603050405020304" pitchFamily="18" charset="0"/>
                <a:ea typeface="Times New Roman" panose="02020603050405020304" pitchFamily="18" charset="0"/>
              </a:rPr>
              <a:t>- Qua </a:t>
            </a:r>
            <a:r>
              <a:rPr lang="fr-FR" sz="2400" dirty="0" err="1">
                <a:effectLst/>
                <a:latin typeface="Times New Roman" panose="02020603050405020304" pitchFamily="18" charset="0"/>
                <a:ea typeface="Times New Roman" panose="02020603050405020304" pitchFamily="18" charset="0"/>
              </a:rPr>
              <a:t>những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chủ</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trương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chính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sách</a:t>
            </a:r>
            <a:r>
              <a:rPr lang="fr-FR" sz="2400" dirty="0">
                <a:effectLst/>
                <a:latin typeface="Times New Roman" panose="02020603050405020304" pitchFamily="18" charset="0"/>
                <a:ea typeface="Times New Roman" panose="02020603050405020304" pitchFamily="18" charset="0"/>
              </a:rPr>
              <a:t>, qua </a:t>
            </a:r>
            <a:r>
              <a:rPr lang="fr-FR" sz="2400" dirty="0" err="1">
                <a:effectLst/>
                <a:latin typeface="Times New Roman" panose="02020603050405020304" pitchFamily="18" charset="0"/>
                <a:ea typeface="Times New Roman" panose="02020603050405020304" pitchFamily="18" charset="0"/>
              </a:rPr>
              <a:t>những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hành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động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cụ</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thể</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đối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với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việc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bảo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vệ</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chăm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sóc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trẻ</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em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mà</a:t>
            </a:r>
            <a:r>
              <a:rPr lang="fr-FR" sz="2400" dirty="0">
                <a:effectLst/>
                <a:latin typeface="Times New Roman" panose="02020603050405020304" pitchFamily="18" charset="0"/>
                <a:ea typeface="Times New Roman" panose="02020603050405020304" pitchFamily="18" charset="0"/>
              </a:rPr>
              <a:t> ta </a:t>
            </a:r>
            <a:r>
              <a:rPr lang="fr-FR" sz="2400" dirty="0" err="1">
                <a:effectLst/>
                <a:latin typeface="Times New Roman" panose="02020603050405020304" pitchFamily="18" charset="0"/>
                <a:ea typeface="Times New Roman" panose="02020603050405020304" pitchFamily="18" charset="0"/>
              </a:rPr>
              <a:t>nhận</a:t>
            </a:r>
            <a:r>
              <a:rPr lang="fr-FR" sz="2400" dirty="0">
                <a:effectLst/>
                <a:latin typeface="Times New Roman" panose="02020603050405020304" pitchFamily="18" charset="0"/>
                <a:ea typeface="Times New Roman" panose="02020603050405020304" pitchFamily="18" charset="0"/>
              </a:rPr>
              <a:t> ra </a:t>
            </a:r>
            <a:r>
              <a:rPr lang="fr-FR" sz="2400" dirty="0" err="1">
                <a:effectLst/>
                <a:latin typeface="Times New Roman" panose="02020603050405020304" pitchFamily="18" charset="0"/>
                <a:ea typeface="Times New Roman" panose="02020603050405020304" pitchFamily="18" charset="0"/>
              </a:rPr>
              <a:t>trình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độ</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văn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minh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của</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một</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xã</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hội</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30480" algn="just"/>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Vấn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đề</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bảo</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vệ</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chăm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sóc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trẻ</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em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đang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được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cộng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đồng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quốc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tế</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dành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sự</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quan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tâm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thích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đáng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với</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các</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chủ</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trương</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nhiệm</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vụ</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đề</a:t>
            </a:r>
            <a:r>
              <a:rPr lang="fr-FR" sz="2400" dirty="0">
                <a:effectLst/>
                <a:latin typeface="Times New Roman" panose="02020603050405020304" pitchFamily="18" charset="0"/>
                <a:ea typeface="Times New Roman" panose="02020603050405020304" pitchFamily="18" charset="0"/>
              </a:rPr>
              <a:t> ra </a:t>
            </a:r>
            <a:r>
              <a:rPr lang="fr-FR" sz="2400" dirty="0" err="1">
                <a:effectLst/>
                <a:latin typeface="Times New Roman" panose="02020603050405020304" pitchFamily="18" charset="0"/>
                <a:ea typeface="Times New Roman" panose="02020603050405020304" pitchFamily="18" charset="0"/>
              </a:rPr>
              <a:t>có</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tính</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cụ</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thể</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toàn</a:t>
            </a:r>
            <a:r>
              <a:rPr lang="fr-FR" sz="2400" dirty="0">
                <a:effectLst/>
                <a:latin typeface="Times New Roman" panose="02020603050405020304" pitchFamily="18" charset="0"/>
                <a:ea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rPr>
              <a:t>diện</a:t>
            </a:r>
            <a:r>
              <a:rPr lang="fr-F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06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 xmlns:a16="http://schemas.microsoft.com/office/drawing/2014/main" id="{628FDB44-8C0A-4A31-8A13-288B5E5FFE99}"/>
              </a:ext>
            </a:extLst>
          </p:cNvPr>
          <p:cNvSpPr txBox="1">
            <a:spLocks noChangeArrowheads="1"/>
          </p:cNvSpPr>
          <p:nvPr/>
        </p:nvSpPr>
        <p:spPr bwMode="auto">
          <a:xfrm>
            <a:off x="3581400" y="1"/>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50000"/>
              </a:spcBef>
              <a:spcAft>
                <a:spcPct val="0"/>
              </a:spcAft>
            </a:pPr>
            <a:r>
              <a:rPr lang="en-US" altLang="en-US" sz="3600" b="1" u="sng">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a:extLst>
              <a:ext uri="{FF2B5EF4-FFF2-40B4-BE49-F238E27FC236}">
                <a16:creationId xmlns="" xmlns:a16="http://schemas.microsoft.com/office/drawing/2014/main" id="{F6E9E09C-8DF9-4C67-841D-36CD64887F79}"/>
              </a:ext>
            </a:extLst>
          </p:cNvPr>
          <p:cNvSpPr txBox="1"/>
          <p:nvPr/>
        </p:nvSpPr>
        <p:spPr>
          <a:xfrm>
            <a:off x="379343" y="1121178"/>
            <a:ext cx="11433313" cy="2754600"/>
          </a:xfrm>
          <a:prstGeom prst="rect">
            <a:avLst/>
          </a:prstGeom>
          <a:noFill/>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a:t>
            </a:r>
            <a:r>
              <a:rPr lang="en-US" sz="2800" dirty="0">
                <a:latin typeface="Times New Roman" panose="02020603050405020304" pitchFamily="18" charset="0"/>
                <a:ea typeface="Times New Roman" panose="02020603050405020304" pitchFamily="18" charset="0"/>
              </a:rPr>
              <a:t> : </a:t>
            </a:r>
          </a:p>
          <a:p>
            <a:pPr>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mới:Chuẩn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rPr>
              <a:t>Các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phương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châm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hội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thoại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Tiếp</a:t>
            </a:r>
            <a:r>
              <a:rPr lang="en-US" sz="2800" i="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SGK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utterfly Wings Flying In The Sky">
            <a:hlinkClick r:id="" action="ppaction://media"/>
            <a:extLst>
              <a:ext uri="{FF2B5EF4-FFF2-40B4-BE49-F238E27FC236}">
                <a16:creationId xmlns="" xmlns:a16="http://schemas.microsoft.com/office/drawing/2014/main" id="{03B3CB94-24E6-4439-910A-127061A9876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68874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70685" y="213567"/>
            <a:ext cx="9583798" cy="1133189"/>
          </a:xfrm>
          <a:custGeom>
            <a:avLst/>
            <a:gdLst>
              <a:gd name="connsiteX0" fmla="*/ 0 w 5326594"/>
              <a:gd name="connsiteY0" fmla="*/ 0 h 1664560"/>
              <a:gd name="connsiteX1" fmla="*/ 5326594 w 5326594"/>
              <a:gd name="connsiteY1" fmla="*/ 0 h 1664560"/>
              <a:gd name="connsiteX2" fmla="*/ 5326594 w 5326594"/>
              <a:gd name="connsiteY2" fmla="*/ 1664560 h 1664560"/>
              <a:gd name="connsiteX3" fmla="*/ 0 w 5326594"/>
              <a:gd name="connsiteY3" fmla="*/ 1664560 h 1664560"/>
              <a:gd name="connsiteX4" fmla="*/ 0 w 5326594"/>
              <a:gd name="connsiteY4" fmla="*/ 0 h 166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594" h="1664560">
                <a:moveTo>
                  <a:pt x="0" y="0"/>
                </a:moveTo>
                <a:lnTo>
                  <a:pt x="5326594" y="0"/>
                </a:lnTo>
                <a:lnTo>
                  <a:pt x="5326594" y="1664560"/>
                </a:lnTo>
                <a:lnTo>
                  <a:pt x="0" y="1664560"/>
                </a:lnTo>
                <a:lnTo>
                  <a:pt x="0" y="0"/>
                </a:lnTo>
                <a:close/>
              </a:path>
            </a:pathLst>
          </a:custGeom>
          <a:solidFill>
            <a:schemeClr val="accent2">
              <a:lumMod val="60000"/>
              <a:lumOff val="40000"/>
              <a:alpha val="4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27462" tIns="106680" rIns="106680" bIns="10668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1570685" y="1907321"/>
            <a:ext cx="9583798" cy="1133189"/>
          </a:xfrm>
          <a:custGeom>
            <a:avLst/>
            <a:gdLst>
              <a:gd name="connsiteX0" fmla="*/ 0 w 5326594"/>
              <a:gd name="connsiteY0" fmla="*/ 0 h 1664560"/>
              <a:gd name="connsiteX1" fmla="*/ 5326594 w 5326594"/>
              <a:gd name="connsiteY1" fmla="*/ 0 h 1664560"/>
              <a:gd name="connsiteX2" fmla="*/ 5326594 w 5326594"/>
              <a:gd name="connsiteY2" fmla="*/ 1664560 h 1664560"/>
              <a:gd name="connsiteX3" fmla="*/ 0 w 5326594"/>
              <a:gd name="connsiteY3" fmla="*/ 1664560 h 1664560"/>
              <a:gd name="connsiteX4" fmla="*/ 0 w 5326594"/>
              <a:gd name="connsiteY4" fmla="*/ 0 h 166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594" h="1664560">
                <a:moveTo>
                  <a:pt x="0" y="0"/>
                </a:moveTo>
                <a:lnTo>
                  <a:pt x="5326594" y="0"/>
                </a:lnTo>
                <a:lnTo>
                  <a:pt x="5326594" y="1664560"/>
                </a:lnTo>
                <a:lnTo>
                  <a:pt x="0" y="1664560"/>
                </a:lnTo>
                <a:lnTo>
                  <a:pt x="0" y="0"/>
                </a:lnTo>
                <a:close/>
              </a:path>
            </a:pathLst>
          </a:custGeom>
          <a:solidFill>
            <a:schemeClr val="accent4">
              <a:lumMod val="75000"/>
              <a:alpha val="4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27462" tIns="106680" rIns="106680" bIns="106680" numCol="1" spcCol="1270" anchor="ctr" anchorCtr="0">
            <a:noAutofit/>
          </a:bodyPr>
          <a:lstStyle/>
          <a:p>
            <a:pPr algn="just" defTabSz="1244600">
              <a:lnSpc>
                <a:spcPct val="90000"/>
              </a:lnSpc>
              <a:spcBef>
                <a:spcPct val="0"/>
              </a:spcBef>
              <a:spcAft>
                <a:spcPct val="35000"/>
              </a:spcAft>
            </a:pPr>
            <a:r>
              <a:rPr lang="en-US" sz="2800" b="1" dirty="0">
                <a:solidFill>
                  <a:srgbClr val="0000FF"/>
                </a:solidFill>
                <a:latin typeface="Times New Roman" panose="02020603050405020304" pitchFamily="18" charset="0"/>
                <a:cs typeface="Times New Roman" panose="02020603050405020304" pitchFamily="18" charset="0"/>
              </a:rPr>
              <a:t>    </a:t>
            </a:r>
            <a:r>
              <a:rPr lang="pt-BR" sz="2800" b="1" dirty="0">
                <a:solidFill>
                  <a:srgbClr val="0000FF"/>
                </a:solidFill>
                <a:latin typeface="Times New Roman" panose="02020603050405020304" pitchFamily="18" charset="0"/>
                <a:ea typeface="Times New Roman" panose="02020603050405020304" pitchFamily="18" charset="0"/>
              </a:rPr>
              <a:t>Nghị luận chính trị xã hội</a:t>
            </a:r>
            <a:endParaRPr lang="en-US" sz="2800" b="1" dirty="0">
              <a:solidFill>
                <a:srgbClr val="0000FF"/>
              </a:solidFill>
              <a:latin typeface="Times New Roman" panose="02020603050405020304" pitchFamily="18" charset="0"/>
              <a:ea typeface="Times New Roman" panose="02020603050405020304" pitchFamily="18" charset="0"/>
            </a:endParaRPr>
          </a:p>
          <a:p>
            <a:pPr algn="just" defTabSz="1244600">
              <a:lnSpc>
                <a:spcPct val="90000"/>
              </a:lnSpc>
              <a:spcBef>
                <a:spcPct val="0"/>
              </a:spcBef>
              <a:spcAft>
                <a:spcPct val="35000"/>
              </a:spcAft>
            </a:pP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reeform 8"/>
          <p:cNvSpPr/>
          <p:nvPr/>
        </p:nvSpPr>
        <p:spPr>
          <a:xfrm>
            <a:off x="1570685" y="3591320"/>
            <a:ext cx="9583798" cy="2728344"/>
          </a:xfrm>
          <a:custGeom>
            <a:avLst/>
            <a:gdLst>
              <a:gd name="connsiteX0" fmla="*/ 0 w 5326594"/>
              <a:gd name="connsiteY0" fmla="*/ 0 h 1664560"/>
              <a:gd name="connsiteX1" fmla="*/ 5326594 w 5326594"/>
              <a:gd name="connsiteY1" fmla="*/ 0 h 1664560"/>
              <a:gd name="connsiteX2" fmla="*/ 5326594 w 5326594"/>
              <a:gd name="connsiteY2" fmla="*/ 1664560 h 1664560"/>
              <a:gd name="connsiteX3" fmla="*/ 0 w 5326594"/>
              <a:gd name="connsiteY3" fmla="*/ 1664560 h 1664560"/>
              <a:gd name="connsiteX4" fmla="*/ 0 w 5326594"/>
              <a:gd name="connsiteY4" fmla="*/ 0 h 166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594" h="1664560">
                <a:moveTo>
                  <a:pt x="0" y="0"/>
                </a:moveTo>
                <a:lnTo>
                  <a:pt x="5326594" y="0"/>
                </a:lnTo>
                <a:lnTo>
                  <a:pt x="5326594" y="1664560"/>
                </a:lnTo>
                <a:lnTo>
                  <a:pt x="0" y="1664560"/>
                </a:lnTo>
                <a:lnTo>
                  <a:pt x="0" y="0"/>
                </a:lnTo>
                <a:close/>
              </a:path>
            </a:pathLst>
          </a:custGeom>
          <a:solidFill>
            <a:schemeClr val="accent6">
              <a:lumMod val="75000"/>
              <a:alpha val="4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27462" tIns="106680" rIns="106680" bIns="106680" numCol="1" spcCol="1270" anchor="ctr" anchorCtr="0">
            <a:noAutofit/>
          </a:bodyPr>
          <a:lstStyle/>
          <a:p>
            <a:pPr algn="just">
              <a:lnSpc>
                <a:spcPct val="150000"/>
              </a:lnSpc>
            </a:pPr>
            <a:r>
              <a:rPr lang="en-US" sz="2400" b="1" i="1" dirty="0">
                <a:solidFill>
                  <a:srgbClr val="0000FF"/>
                </a:solidFill>
                <a:latin typeface="Times New Roman" panose="02020603050405020304" pitchFamily="18" charset="0"/>
                <a:ea typeface="Times New Roman" panose="02020603050405020304" pitchFamily="18" charset="0"/>
              </a:rPr>
              <a:t>P1: </a:t>
            </a:r>
            <a:r>
              <a:rPr lang="en-US" sz="2400" b="1" i="1" dirty="0" err="1">
                <a:solidFill>
                  <a:srgbClr val="0000FF"/>
                </a:solidFill>
                <a:latin typeface="Times New Roman" panose="02020603050405020304" pitchFamily="18" charset="0"/>
                <a:ea typeface="Times New Roman" panose="02020603050405020304" pitchFamily="18" charset="0"/>
              </a:rPr>
              <a:t>Sự</a:t>
            </a:r>
            <a:r>
              <a:rPr lang="en-US" sz="2400" b="1" i="1" dirty="0">
                <a:solidFill>
                  <a:srgbClr val="0000FF"/>
                </a:solidFill>
                <a:latin typeface="Times New Roman" panose="02020603050405020304" pitchFamily="18" charset="0"/>
                <a:ea typeface="Times New Roman" panose="02020603050405020304" pitchFamily="18" charset="0"/>
              </a:rPr>
              <a:t> </a:t>
            </a:r>
            <a:r>
              <a:rPr lang="en-US" sz="2400" b="1" i="1" dirty="0" err="1">
                <a:solidFill>
                  <a:srgbClr val="0000FF"/>
                </a:solidFill>
                <a:latin typeface="Times New Roman" panose="02020603050405020304" pitchFamily="18" charset="0"/>
                <a:ea typeface="Times New Roman" panose="02020603050405020304" pitchFamily="18" charset="0"/>
              </a:rPr>
              <a:t>thách</a:t>
            </a:r>
            <a:r>
              <a:rPr lang="en-US" sz="2400" b="1" i="1" dirty="0">
                <a:solidFill>
                  <a:srgbClr val="0000FF"/>
                </a:solidFill>
                <a:latin typeface="Times New Roman" panose="02020603050405020304" pitchFamily="18" charset="0"/>
                <a:ea typeface="Times New Roman" panose="02020603050405020304" pitchFamily="18" charset="0"/>
              </a:rPr>
              <a:t> </a:t>
            </a:r>
            <a:r>
              <a:rPr lang="en-US" sz="2400" b="1" i="1" dirty="0" err="1">
                <a:solidFill>
                  <a:srgbClr val="0000FF"/>
                </a:solidFill>
                <a:latin typeface="Times New Roman" panose="02020603050405020304" pitchFamily="18" charset="0"/>
                <a:ea typeface="Times New Roman" panose="02020603050405020304" pitchFamily="18" charset="0"/>
              </a:rPr>
              <a:t>thức</a:t>
            </a:r>
            <a:r>
              <a:rPr lang="en-US" sz="2400" b="1" i="1" dirty="0">
                <a:solidFill>
                  <a:srgbClr val="0000FF"/>
                </a:solidFill>
                <a:latin typeface="Times New Roman" panose="02020603050405020304" pitchFamily="18" charset="0"/>
                <a:ea typeface="Times New Roman" panose="02020603050405020304" pitchFamily="18" charset="0"/>
              </a:rPr>
              <a:t>:</a:t>
            </a:r>
            <a:r>
              <a:rPr lang="en-US" sz="2400" b="1"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thực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trạng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cuộc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sống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trẻ</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em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trên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thế</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giới</a:t>
            </a:r>
            <a:r>
              <a:rPr lang="en-US" sz="2400" dirty="0">
                <a:solidFill>
                  <a:srgbClr val="0000FF"/>
                </a:solidFill>
                <a:latin typeface="Times New Roman" panose="02020603050405020304" pitchFamily="18" charset="0"/>
                <a:ea typeface="Times New Roman" panose="02020603050405020304" pitchFamily="18" charset="0"/>
              </a:rPr>
              <a:t>.    </a:t>
            </a:r>
          </a:p>
          <a:p>
            <a:pPr algn="just">
              <a:lnSpc>
                <a:spcPct val="150000"/>
              </a:lnSpc>
            </a:pPr>
            <a:r>
              <a:rPr lang="en-US" sz="2400" b="1" i="1" dirty="0">
                <a:solidFill>
                  <a:srgbClr val="0000FF"/>
                </a:solidFill>
                <a:latin typeface="Times New Roman" panose="02020603050405020304" pitchFamily="18" charset="0"/>
                <a:ea typeface="Times New Roman" panose="02020603050405020304" pitchFamily="18" charset="0"/>
              </a:rPr>
              <a:t>P2: </a:t>
            </a:r>
            <a:r>
              <a:rPr lang="en-US" sz="2400" b="1" i="1" dirty="0" err="1">
                <a:solidFill>
                  <a:srgbClr val="0000FF"/>
                </a:solidFill>
                <a:latin typeface="Times New Roman" panose="02020603050405020304" pitchFamily="18" charset="0"/>
                <a:ea typeface="Times New Roman" panose="02020603050405020304" pitchFamily="18" charset="0"/>
              </a:rPr>
              <a:t>Cơ</a:t>
            </a:r>
            <a:r>
              <a:rPr lang="en-US" sz="2400" b="1" i="1" dirty="0">
                <a:solidFill>
                  <a:srgbClr val="0000FF"/>
                </a:solidFill>
                <a:latin typeface="Times New Roman" panose="02020603050405020304" pitchFamily="18" charset="0"/>
                <a:ea typeface="Times New Roman" panose="02020603050405020304" pitchFamily="18" charset="0"/>
              </a:rPr>
              <a:t> </a:t>
            </a:r>
            <a:r>
              <a:rPr lang="en-US" sz="2400" b="1" i="1" dirty="0" err="1">
                <a:solidFill>
                  <a:srgbClr val="0000FF"/>
                </a:solidFill>
                <a:latin typeface="Times New Roman" panose="02020603050405020304" pitchFamily="18" charset="0"/>
                <a:ea typeface="Times New Roman" panose="02020603050405020304" pitchFamily="18" charset="0"/>
              </a:rPr>
              <a:t>hội</a:t>
            </a:r>
            <a:r>
              <a:rPr lang="en-US" sz="2400" b="1" i="1" dirty="0">
                <a:solidFill>
                  <a:srgbClr val="0000FF"/>
                </a:solidFill>
                <a:latin typeface="Times New Roman" panose="02020603050405020304" pitchFamily="18" charset="0"/>
                <a:ea typeface="Times New Roman" panose="02020603050405020304" pitchFamily="18" charset="0"/>
              </a:rPr>
              <a:t>:</a:t>
            </a:r>
            <a:r>
              <a:rPr lang="en-US" sz="2400" b="1"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khẳng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định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những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điều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kiện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thuận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lợi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cơ</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bản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đồng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quốc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tế</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đẩy</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mạnh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việc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chăm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sóc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bảo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vệ</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trẻ</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em</a:t>
            </a:r>
            <a:r>
              <a:rPr lang="en-US" sz="2400" dirty="0">
                <a:solidFill>
                  <a:srgbClr val="0000FF"/>
                </a:solidFill>
                <a:latin typeface="Times New Roman" panose="02020603050405020304" pitchFamily="18" charset="0"/>
                <a:ea typeface="Times New Roman" panose="02020603050405020304" pitchFamily="18" charset="0"/>
              </a:rPr>
              <a:t>.</a:t>
            </a:r>
          </a:p>
          <a:p>
            <a:pPr>
              <a:lnSpc>
                <a:spcPct val="150000"/>
              </a:lnSpc>
            </a:pPr>
            <a:r>
              <a:rPr lang="en-US" sz="2400" b="1" i="1" dirty="0">
                <a:solidFill>
                  <a:srgbClr val="0000FF"/>
                </a:solidFill>
                <a:latin typeface="Times New Roman" panose="02020603050405020304" pitchFamily="18" charset="0"/>
                <a:ea typeface="Times New Roman" panose="02020603050405020304" pitchFamily="18" charset="0"/>
              </a:rPr>
              <a:t>P3: </a:t>
            </a:r>
            <a:r>
              <a:rPr lang="en-US" sz="2400" b="1" i="1" dirty="0" err="1">
                <a:solidFill>
                  <a:srgbClr val="0000FF"/>
                </a:solidFill>
                <a:latin typeface="Times New Roman" panose="02020603050405020304" pitchFamily="18" charset="0"/>
                <a:ea typeface="Times New Roman" panose="02020603050405020304" pitchFamily="18" charset="0"/>
              </a:rPr>
              <a:t>Nhiệm</a:t>
            </a:r>
            <a:r>
              <a:rPr lang="en-US" sz="2400" b="1" i="1" dirty="0">
                <a:solidFill>
                  <a:srgbClr val="0000FF"/>
                </a:solidFill>
                <a:latin typeface="Times New Roman" panose="02020603050405020304" pitchFamily="18" charset="0"/>
                <a:ea typeface="Times New Roman" panose="02020603050405020304" pitchFamily="18" charset="0"/>
              </a:rPr>
              <a:t> </a:t>
            </a:r>
            <a:r>
              <a:rPr lang="en-US" sz="2400" b="1" i="1" dirty="0" err="1">
                <a:solidFill>
                  <a:srgbClr val="0000FF"/>
                </a:solidFill>
                <a:latin typeface="Times New Roman" panose="02020603050405020304" pitchFamily="18" charset="0"/>
                <a:ea typeface="Times New Roman" panose="02020603050405020304" pitchFamily="18" charset="0"/>
              </a:rPr>
              <a:t>vụ</a:t>
            </a:r>
            <a:r>
              <a:rPr lang="en-US" sz="2400" b="1" i="1" dirty="0">
                <a:solidFill>
                  <a:srgbClr val="0000FF"/>
                </a:solidFill>
                <a:latin typeface="Times New Roman" panose="02020603050405020304" pitchFamily="18" charset="0"/>
                <a:ea typeface="Times New Roman" panose="02020603050405020304" pitchFamily="18" charset="0"/>
              </a:rPr>
              <a:t>:</a:t>
            </a:r>
            <a:r>
              <a:rPr lang="en-US" sz="2400" b="1"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xác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định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nhiệm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vụ</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cụ</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cần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làm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vì</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sự</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sống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còn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phát</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triển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trẻ</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em</a:t>
            </a:r>
            <a:r>
              <a:rPr lang="en-US" sz="2400"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 xmlns:a16="http://schemas.microsoft.com/office/drawing/2014/main" id="{1DB81091-F63C-4898-83EF-B97CCE685101}"/>
              </a:ext>
            </a:extLst>
          </p:cNvPr>
          <p:cNvSpPr/>
          <p:nvPr/>
        </p:nvSpPr>
        <p:spPr>
          <a:xfrm>
            <a:off x="756870" y="184051"/>
            <a:ext cx="1917290" cy="11605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FF"/>
                </a:solidFill>
                <a:latin typeface="Times New Roman" panose="02020603050405020304" pitchFamily="18" charset="0"/>
                <a:cs typeface="Times New Roman" panose="02020603050405020304" pitchFamily="18" charset="0"/>
              </a:rPr>
              <a:t>Kiểu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bản</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D0F9A882-FED6-41F8-89B2-F171F2D07853}"/>
              </a:ext>
            </a:extLst>
          </p:cNvPr>
          <p:cNvSpPr/>
          <p:nvPr/>
        </p:nvSpPr>
        <p:spPr>
          <a:xfrm>
            <a:off x="756870" y="1825786"/>
            <a:ext cx="1917290" cy="1253742"/>
          </a:xfrm>
          <a:prstGeom prst="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2800" b="1" dirty="0">
                <a:solidFill>
                  <a:srgbClr val="0000FF"/>
                </a:solidFill>
                <a:latin typeface="Times New Roman" panose="02020603050405020304" pitchFamily="18" charset="0"/>
                <a:ea typeface="Times New Roman" panose="02020603050405020304" pitchFamily="18" charset="0"/>
              </a:rPr>
              <a:t>PTBĐ</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A991E305-6A6E-4889-B69B-8E69A132BBC7}"/>
              </a:ext>
            </a:extLst>
          </p:cNvPr>
          <p:cNvSpPr/>
          <p:nvPr/>
        </p:nvSpPr>
        <p:spPr>
          <a:xfrm>
            <a:off x="756870" y="3567553"/>
            <a:ext cx="1917290" cy="2728344"/>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3200" b="1" dirty="0" err="1">
                <a:solidFill>
                  <a:srgbClr val="0000FF"/>
                </a:solidFill>
                <a:latin typeface="Times New Roman" panose="02020603050405020304" pitchFamily="18" charset="0"/>
                <a:cs typeface="Times New Roman" panose="02020603050405020304" pitchFamily="18" charset="0"/>
              </a:rPr>
              <a:t>Bố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cục</a:t>
            </a:r>
            <a:endParaRPr lang="en-US" sz="32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6" name="Table 15">
            <a:extLst>
              <a:ext uri="{FF2B5EF4-FFF2-40B4-BE49-F238E27FC236}">
                <a16:creationId xmlns="" xmlns:a16="http://schemas.microsoft.com/office/drawing/2014/main" id="{F33467E3-11F0-40A2-9476-57AFBCB8FAE4}"/>
              </a:ext>
            </a:extLst>
          </p:cNvPr>
          <p:cNvGraphicFramePr>
            <a:graphicFrameLocks noGrp="1"/>
          </p:cNvGraphicFramePr>
          <p:nvPr>
            <p:extLst>
              <p:ext uri="{D42A27DB-BD31-4B8C-83A1-F6EECF244321}">
                <p14:modId xmlns:p14="http://schemas.microsoft.com/office/powerpoint/2010/main" val="3030277701"/>
              </p:ext>
            </p:extLst>
          </p:nvPr>
        </p:nvGraphicFramePr>
        <p:xfrm>
          <a:off x="2928731" y="579696"/>
          <a:ext cx="8152010" cy="869136"/>
        </p:xfrm>
        <a:graphic>
          <a:graphicData uri="http://schemas.openxmlformats.org/drawingml/2006/table">
            <a:tbl>
              <a:tblPr/>
              <a:tblGrid>
                <a:gridCol w="8152010">
                  <a:extLst>
                    <a:ext uri="{9D8B030D-6E8A-4147-A177-3AD203B41FA5}">
                      <a16:colId xmlns="" xmlns:a16="http://schemas.microsoft.com/office/drawing/2014/main" val="258138208"/>
                    </a:ext>
                  </a:extLst>
                </a:gridCol>
              </a:tblGrid>
              <a:tr h="869136">
                <a:tc>
                  <a:txBody>
                    <a:bodyPr/>
                    <a:lstStyle/>
                    <a:p>
                      <a:pPr algn="just"/>
                      <a:r>
                        <a:rPr lang="en-US" sz="2800" b="1" dirty="0" err="1">
                          <a:solidFill>
                            <a:srgbClr val="0000FF"/>
                          </a:solidFill>
                          <a:effectLst/>
                          <a:latin typeface="Times New Roman" panose="02020603050405020304" pitchFamily="18" charset="0"/>
                          <a:ea typeface="Times New Roman" panose="02020603050405020304" pitchFamily="18" charset="0"/>
                        </a:rPr>
                        <a:t>Nhật</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dụng</a:t>
                      </a:r>
                      <a:endParaRPr lang="en-US" sz="2800" b="1" dirty="0">
                        <a:solidFill>
                          <a:srgbClr val="0000FF"/>
                        </a:solidFill>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 xmlns:a16="http://schemas.microsoft.com/office/drawing/2014/main" val="1335296487"/>
                  </a:ext>
                </a:extLst>
              </a:tr>
            </a:tbl>
          </a:graphicData>
        </a:graphic>
      </p:graphicFrame>
    </p:spTree>
    <p:extLst>
      <p:ext uri="{BB962C8B-B14F-4D97-AF65-F5344CB8AC3E}">
        <p14:creationId xmlns:p14="http://schemas.microsoft.com/office/powerpoint/2010/main" val="38732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6F098ADC-4324-4B35-B511-A564ECE5BBAB}"/>
              </a:ext>
            </a:extLst>
          </p:cNvPr>
          <p:cNvGraphicFramePr>
            <a:graphicFrameLocks noGrp="1"/>
          </p:cNvGraphicFramePr>
          <p:nvPr>
            <p:extLst>
              <p:ext uri="{D42A27DB-BD31-4B8C-83A1-F6EECF244321}">
                <p14:modId xmlns:p14="http://schemas.microsoft.com/office/powerpoint/2010/main" val="4118518250"/>
              </p:ext>
            </p:extLst>
          </p:nvPr>
        </p:nvGraphicFramePr>
        <p:xfrm>
          <a:off x="401783" y="179339"/>
          <a:ext cx="11568544" cy="6492240"/>
        </p:xfrm>
        <a:graphic>
          <a:graphicData uri="http://schemas.openxmlformats.org/drawingml/2006/table">
            <a:tbl>
              <a:tblPr firstRow="1" bandRow="1">
                <a:tableStyleId>{00A15C55-8517-42AA-B614-E9B94910E393}</a:tableStyleId>
              </a:tblPr>
              <a:tblGrid>
                <a:gridCol w="4118380">
                  <a:extLst>
                    <a:ext uri="{9D8B030D-6E8A-4147-A177-3AD203B41FA5}">
                      <a16:colId xmlns="" xmlns:a16="http://schemas.microsoft.com/office/drawing/2014/main" val="2433083700"/>
                    </a:ext>
                  </a:extLst>
                </a:gridCol>
                <a:gridCol w="7450164">
                  <a:extLst>
                    <a:ext uri="{9D8B030D-6E8A-4147-A177-3AD203B41FA5}">
                      <a16:colId xmlns="" xmlns:a16="http://schemas.microsoft.com/office/drawing/2014/main" val="1427494618"/>
                    </a:ext>
                  </a:extLst>
                </a:gridCol>
              </a:tblGrid>
              <a:tr h="370840">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Mục</a:t>
                      </a:r>
                      <a:r>
                        <a:rPr lang="en-US" sz="2400" dirty="0">
                          <a:solidFill>
                            <a:schemeClr val="tx1"/>
                          </a:solidFill>
                          <a:latin typeface="Times New Roman" panose="02020603050405020304" pitchFamily="18" charset="0"/>
                          <a:cs typeface="Times New Roman" panose="020206030504050203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Mục</a:t>
                      </a:r>
                      <a:r>
                        <a:rPr lang="en-US" sz="2400" dirty="0">
                          <a:solidFill>
                            <a:schemeClr val="tx1"/>
                          </a:solidFill>
                          <a:latin typeface="Times New Roman" panose="02020603050405020304" pitchFamily="18" charset="0"/>
                          <a:cs typeface="Times New Roman" panose="020206030504050203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46418340"/>
                  </a:ext>
                </a:extLst>
              </a:tr>
              <a:tr h="370840">
                <a:tc>
                  <a:txBody>
                    <a:bodyPr/>
                    <a:lstStyle/>
                    <a:p>
                      <a:pPr algn="just"/>
                      <a:endParaRPr lang="en-US" sz="2400" b="1"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87851610"/>
                  </a:ext>
                </a:extLst>
              </a:tr>
              <a:tr h="370840">
                <a:tc gridSpan="2">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Nhận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xét</a:t>
                      </a:r>
                      <a:r>
                        <a:rPr lang="en-US" sz="2400" b="1" dirty="0">
                          <a:solidFill>
                            <a:schemeClr val="tx1"/>
                          </a:solidFill>
                          <a:latin typeface="Times New Roman" panose="02020603050405020304" pitchFamily="18" charset="0"/>
                          <a:cs typeface="Times New Roman" panose="02020603050405020304" pitchFamily="18" charset="0"/>
                        </a:rPr>
                        <a:t>:</a:t>
                      </a: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9199382"/>
                  </a:ext>
                </a:extLst>
              </a:tr>
            </a:tbl>
          </a:graphicData>
        </a:graphic>
      </p:graphicFrame>
      <p:sp>
        <p:nvSpPr>
          <p:cNvPr id="6" name="TextBox 5">
            <a:extLst>
              <a:ext uri="{FF2B5EF4-FFF2-40B4-BE49-F238E27FC236}">
                <a16:creationId xmlns="" xmlns:a16="http://schemas.microsoft.com/office/drawing/2014/main" id="{63786EAF-1C7F-4127-A0BB-168641F0E3C4}"/>
              </a:ext>
            </a:extLst>
          </p:cNvPr>
          <p:cNvSpPr txBox="1"/>
          <p:nvPr/>
        </p:nvSpPr>
        <p:spPr>
          <a:xfrm>
            <a:off x="540326" y="912351"/>
            <a:ext cx="3782291"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đảm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bảo</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 xmlns:a16="http://schemas.microsoft.com/office/drawing/2014/main" id="{A572E208-0675-45B6-A277-4A629C521AF6}"/>
              </a:ext>
            </a:extLst>
          </p:cNvPr>
          <p:cNvSpPr txBox="1"/>
          <p:nvPr/>
        </p:nvSpPr>
        <p:spPr>
          <a:xfrm>
            <a:off x="4572000" y="686166"/>
            <a:ext cx="7398327"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tổn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phúc</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0" name="TextBox 9">
            <a:extLst>
              <a:ext uri="{FF2B5EF4-FFF2-40B4-BE49-F238E27FC236}">
                <a16:creationId xmlns="" xmlns:a16="http://schemas.microsoft.com/office/drawing/2014/main" id="{054FCF01-9EE3-4E20-8FA6-898F19BD8C6F}"/>
              </a:ext>
            </a:extLst>
          </p:cNvPr>
          <p:cNvSpPr txBox="1"/>
          <p:nvPr/>
        </p:nvSpPr>
        <p:spPr>
          <a:xfrm>
            <a:off x="540325" y="5488543"/>
            <a:ext cx="11249891"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rang,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289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additive="base">
                                        <p:cTn id="2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additive="base">
                                        <p:cTn id="2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 calcmode="lin" valueType="num">
                                      <p:cBhvr additive="base">
                                        <p:cTn id="3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 calcmode="lin" valueType="num">
                                      <p:cBhvr additive="base">
                                        <p:cTn id="40"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6"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additive="base">
                                        <p:cTn id="46"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26BF3CC-A078-488F-87BA-2857299FE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39" y="3439585"/>
            <a:ext cx="5647715" cy="32017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 xmlns:a16="http://schemas.microsoft.com/office/drawing/2014/main" id="{6AC9F649-66BD-49D6-9BE0-A4C288093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945" y="180975"/>
            <a:ext cx="5647715" cy="30145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 xmlns:a16="http://schemas.microsoft.com/office/drawing/2014/main" id="{62933CBD-1EB7-4280-AABD-56F651AFD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39" y="216713"/>
            <a:ext cx="5647715" cy="3002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 xmlns:a16="http://schemas.microsoft.com/office/drawing/2014/main" id="{B800BB6A-3529-4AB7-A1AA-8E7D43F49B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945" y="3429000"/>
            <a:ext cx="5647715" cy="32480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229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58C55E3-08AF-42D3-A01E-9F993998DA56}"/>
              </a:ext>
            </a:extLst>
          </p:cNvPr>
          <p:cNvGraphicFramePr>
            <a:graphicFrameLocks noGrp="1"/>
          </p:cNvGraphicFramePr>
          <p:nvPr>
            <p:extLst>
              <p:ext uri="{D42A27DB-BD31-4B8C-83A1-F6EECF244321}">
                <p14:modId xmlns:p14="http://schemas.microsoft.com/office/powerpoint/2010/main" val="1775988760"/>
              </p:ext>
            </p:extLst>
          </p:nvPr>
        </p:nvGraphicFramePr>
        <p:xfrm>
          <a:off x="203248" y="82177"/>
          <a:ext cx="11815459" cy="6522720"/>
        </p:xfrm>
        <a:graphic>
          <a:graphicData uri="http://schemas.openxmlformats.org/drawingml/2006/table">
            <a:tbl>
              <a:tblPr firstRow="1" firstCol="1" bandRow="1"/>
              <a:tblGrid>
                <a:gridCol w="7082455">
                  <a:extLst>
                    <a:ext uri="{9D8B030D-6E8A-4147-A177-3AD203B41FA5}">
                      <a16:colId xmlns="" xmlns:a16="http://schemas.microsoft.com/office/drawing/2014/main" val="2212620295"/>
                    </a:ext>
                  </a:extLst>
                </a:gridCol>
                <a:gridCol w="4660720">
                  <a:extLst>
                    <a:ext uri="{9D8B030D-6E8A-4147-A177-3AD203B41FA5}">
                      <a16:colId xmlns="" xmlns:a16="http://schemas.microsoft.com/office/drawing/2014/main" val="1704791769"/>
                    </a:ext>
                  </a:extLst>
                </a:gridCol>
                <a:gridCol w="72284">
                  <a:extLst>
                    <a:ext uri="{9D8B030D-6E8A-4147-A177-3AD203B41FA5}">
                      <a16:colId xmlns="" xmlns:a16="http://schemas.microsoft.com/office/drawing/2014/main" val="1395232347"/>
                    </a:ext>
                  </a:extLst>
                </a:gridCol>
              </a:tblGrid>
              <a:tr h="256441">
                <a:tc>
                  <a:txBody>
                    <a:bodyPr/>
                    <a:lstStyle/>
                    <a:p>
                      <a:pPr algn="ctr">
                        <a:lnSpc>
                          <a:spcPct val="107000"/>
                        </a:lnSpc>
                      </a:pP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(3,4,5,6)</a:t>
                      </a:r>
                      <a:endParaRPr lang="en-US" sz="20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856" marR="39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7000"/>
                        </a:lnSpc>
                      </a:pP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0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856" marR="39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07000"/>
                        </a:lnSpc>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745492634"/>
                  </a:ext>
                </a:extLst>
              </a:tr>
              <a:tr h="2511783">
                <a:tc>
                  <a:txBody>
                    <a:bodyPr/>
                    <a:lstStyle/>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856" marR="39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856" marR="39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8535717"/>
                  </a:ext>
                </a:extLst>
              </a:tr>
              <a:tr h="1583113">
                <a:tc gridSpan="3">
                  <a:txBody>
                    <a:bodyPr/>
                    <a:lstStyle/>
                    <a:p>
                      <a:pPr algn="just">
                        <a:lnSpc>
                          <a:spcPct val="107000"/>
                        </a:lnSpc>
                      </a:pP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856" marR="39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209877359"/>
                  </a:ext>
                </a:extLst>
              </a:tr>
            </a:tbl>
          </a:graphicData>
        </a:graphic>
      </p:graphicFrame>
      <p:sp>
        <p:nvSpPr>
          <p:cNvPr id="6" name="TextBox 5">
            <a:extLst>
              <a:ext uri="{FF2B5EF4-FFF2-40B4-BE49-F238E27FC236}">
                <a16:creationId xmlns="" xmlns:a16="http://schemas.microsoft.com/office/drawing/2014/main" id="{F17D19B2-7C0D-4478-B127-33C08ACDC878}"/>
              </a:ext>
            </a:extLst>
          </p:cNvPr>
          <p:cNvSpPr txBox="1"/>
          <p:nvPr/>
        </p:nvSpPr>
        <p:spPr>
          <a:xfrm>
            <a:off x="188270" y="432651"/>
            <a:ext cx="7186152" cy="303397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Trẻ em trở thành nạn nhân của hiểm hoạ chiến tranh và bạo lực, của sự phân biệt chủng tộc, của sự xâm lược, chiếm đóng và thôn tính của nước ngoài;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Trẻ em là nạn nhân của đói nghèo và khủng hoảng kinh tế, của nạn vô gia cư, dịch bệnh, mù chữ, môi trường xuống cấp;</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Tình trạng trẻ em chết do suy dinh dưỡng và bệnh tật, ma tuý. Điều 6, tác giả đã nêu lên một con số đáng sợ: mỗi ngày trên thế giới có 40.000 trẻ em chết vì suy dinh dưỡng, bệnh tật, hội chứng suy giảm miễn dịch mắc phải (AIDS), hoặc do điều kiện sông quá tồi tệ.</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F9B5B7C8-E349-4675-A7B2-2FBE6575121C}"/>
              </a:ext>
            </a:extLst>
          </p:cNvPr>
          <p:cNvSpPr txBox="1"/>
          <p:nvPr/>
        </p:nvSpPr>
        <p:spPr>
          <a:xfrm>
            <a:off x="7389400" y="432651"/>
            <a:ext cx="4467074" cy="303397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qua-&gt;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vệ</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Quan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 xmlns:a16="http://schemas.microsoft.com/office/drawing/2014/main" id="{AB4B6B00-1366-428E-B318-D7EFEEF43E03}"/>
              </a:ext>
            </a:extLst>
          </p:cNvPr>
          <p:cNvSpPr txBox="1"/>
          <p:nvPr/>
        </p:nvSpPr>
        <p:spPr>
          <a:xfrm>
            <a:off x="276875" y="3834144"/>
            <a:ext cx="11668204" cy="270465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lý</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phóng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triết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Lột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cay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tủi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cực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tộc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pác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bệnh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tai,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ruồng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phủ</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46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F99C976-F1F5-4374-8692-03AA4FCC1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774" y="235560"/>
            <a:ext cx="5167114" cy="3429000"/>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 xmlns:a16="http://schemas.microsoft.com/office/drawing/2014/main" id="{40FFB4E2-FD29-4D48-A7CA-D98340841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327" y="3664560"/>
            <a:ext cx="3254561" cy="27690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a:extLst>
              <a:ext uri="{FF2B5EF4-FFF2-40B4-BE49-F238E27FC236}">
                <a16:creationId xmlns="" xmlns:a16="http://schemas.microsoft.com/office/drawing/2014/main" id="{DACC8DF3-24D4-49C5-AA2E-AD3A90DBF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619" y="3664560"/>
            <a:ext cx="3406368" cy="27690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a:extLst>
              <a:ext uri="{FF2B5EF4-FFF2-40B4-BE49-F238E27FC236}">
                <a16:creationId xmlns="" xmlns:a16="http://schemas.microsoft.com/office/drawing/2014/main" id="{B8EE0905-6418-466E-B7DF-2C070113F0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66" y="3664560"/>
            <a:ext cx="3254561" cy="27690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a:extLst>
              <a:ext uri="{FF2B5EF4-FFF2-40B4-BE49-F238E27FC236}">
                <a16:creationId xmlns="" xmlns:a16="http://schemas.microsoft.com/office/drawing/2014/main" id="{C33214FD-D865-46FF-BACA-38ECF242E6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61" y="235560"/>
            <a:ext cx="5407539" cy="3429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645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6F68AF7-161C-4272-A119-FDF80C4C0781}"/>
              </a:ext>
            </a:extLst>
          </p:cNvPr>
          <p:cNvSpPr txBox="1"/>
          <p:nvPr/>
        </p:nvSpPr>
        <p:spPr>
          <a:xfrm>
            <a:off x="4151671" y="17332"/>
            <a:ext cx="3377381" cy="584775"/>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NHỮNG CƠ HỘI </a:t>
            </a:r>
          </a:p>
        </p:txBody>
      </p:sp>
      <p:sp>
        <p:nvSpPr>
          <p:cNvPr id="21" name="Rectangle: Rounded Corners 20">
            <a:extLst>
              <a:ext uri="{FF2B5EF4-FFF2-40B4-BE49-F238E27FC236}">
                <a16:creationId xmlns="" xmlns:a16="http://schemas.microsoft.com/office/drawing/2014/main" id="{F8DF1431-C0BA-403A-8E88-1770A6063487}"/>
              </a:ext>
            </a:extLst>
          </p:cNvPr>
          <p:cNvSpPr/>
          <p:nvPr/>
        </p:nvSpPr>
        <p:spPr>
          <a:xfrm>
            <a:off x="508816" y="1792754"/>
            <a:ext cx="2728453" cy="3421626"/>
          </a:xfrm>
          <a:prstGeom prst="roundRect">
            <a:avLst/>
          </a:prstGeom>
          <a:solidFill>
            <a:schemeClr val="bg1"/>
          </a:solidFill>
          <a:ln w="5715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 xmlns:a16="http://schemas.microsoft.com/office/drawing/2014/main" id="{686CE7BA-F8FD-471A-8E00-8AF869046509}"/>
              </a:ext>
            </a:extLst>
          </p:cNvPr>
          <p:cNvSpPr/>
          <p:nvPr/>
        </p:nvSpPr>
        <p:spPr>
          <a:xfrm>
            <a:off x="4476132" y="1792753"/>
            <a:ext cx="2728453" cy="3421626"/>
          </a:xfrm>
          <a:prstGeom prst="roundRect">
            <a:avLst/>
          </a:prstGeom>
          <a:solidFill>
            <a:schemeClr val="bg1"/>
          </a:solidFill>
          <a:ln w="5715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 xmlns:a16="http://schemas.microsoft.com/office/drawing/2014/main" id="{34AD6B61-F2D5-4F21-99D0-73230DB6D451}"/>
              </a:ext>
            </a:extLst>
          </p:cNvPr>
          <p:cNvSpPr/>
          <p:nvPr/>
        </p:nvSpPr>
        <p:spPr>
          <a:xfrm>
            <a:off x="8332835" y="1792754"/>
            <a:ext cx="2728453" cy="3421626"/>
          </a:xfrm>
          <a:prstGeom prst="roundRect">
            <a:avLst/>
          </a:prstGeom>
          <a:solidFill>
            <a:schemeClr val="bg1"/>
          </a:solidFill>
          <a:ln w="5715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424BC7CB-82A0-497F-B0A0-0910C699C5BC}"/>
              </a:ext>
            </a:extLst>
          </p:cNvPr>
          <p:cNvSpPr txBox="1"/>
          <p:nvPr/>
        </p:nvSpPr>
        <p:spPr>
          <a:xfrm>
            <a:off x="654456" y="2241956"/>
            <a:ext cx="2437171" cy="2677656"/>
          </a:xfrm>
          <a:prstGeom prst="rect">
            <a:avLst/>
          </a:prstGeom>
          <a:noFill/>
        </p:spPr>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Sự</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liên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giữa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nước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có</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tạo</a:t>
            </a:r>
            <a:r>
              <a:rPr lang="en-US" sz="2400" b="1" dirty="0">
                <a:solidFill>
                  <a:srgbClr val="000000"/>
                </a:solidFill>
                <a:effectLst/>
                <a:latin typeface="Times New Roman" panose="02020603050405020304" pitchFamily="18" charset="0"/>
                <a:ea typeface="Times New Roman" panose="02020603050405020304" pitchFamily="18" charset="0"/>
              </a:rPr>
              <a:t> ra </a:t>
            </a:r>
            <a:r>
              <a:rPr lang="en-US" sz="2400" b="1" dirty="0" err="1">
                <a:solidFill>
                  <a:srgbClr val="000000"/>
                </a:solidFill>
                <a:effectLst/>
                <a:latin typeface="Times New Roman" panose="02020603050405020304" pitchFamily="18" charset="0"/>
                <a:ea typeface="Times New Roman" panose="02020603050405020304" pitchFamily="18" charset="0"/>
              </a:rPr>
              <a:t>đủ</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phương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tiện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kiến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thức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vệ</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chăm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sóc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trẻ</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em</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grpSp>
        <p:nvGrpSpPr>
          <p:cNvPr id="35" name="Group 34">
            <a:extLst>
              <a:ext uri="{FF2B5EF4-FFF2-40B4-BE49-F238E27FC236}">
                <a16:creationId xmlns="" xmlns:a16="http://schemas.microsoft.com/office/drawing/2014/main" id="{FBE61FC9-D56D-4C54-9918-B518389181F8}"/>
              </a:ext>
            </a:extLst>
          </p:cNvPr>
          <p:cNvGrpSpPr/>
          <p:nvPr/>
        </p:nvGrpSpPr>
        <p:grpSpPr>
          <a:xfrm>
            <a:off x="1865669" y="602107"/>
            <a:ext cx="7824021" cy="1165716"/>
            <a:chOff x="1880417" y="884905"/>
            <a:chExt cx="7824021" cy="1165716"/>
          </a:xfrm>
        </p:grpSpPr>
        <p:cxnSp>
          <p:nvCxnSpPr>
            <p:cNvPr id="16" name="Straight Connector 15">
              <a:extLst>
                <a:ext uri="{FF2B5EF4-FFF2-40B4-BE49-F238E27FC236}">
                  <a16:creationId xmlns="" xmlns:a16="http://schemas.microsoft.com/office/drawing/2014/main" id="{7B910CBF-2409-4872-9E47-A955365E680B}"/>
                </a:ext>
              </a:extLst>
            </p:cNvPr>
            <p:cNvCxnSpPr>
              <a:cxnSpLocks/>
            </p:cNvCxnSpPr>
            <p:nvPr/>
          </p:nvCxnSpPr>
          <p:spPr>
            <a:xfrm>
              <a:off x="5840362" y="884905"/>
              <a:ext cx="7374" cy="5655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2B3A6909-7AAB-4E46-B1EF-0C556C03F4D4}"/>
                </a:ext>
              </a:extLst>
            </p:cNvPr>
            <p:cNvCxnSpPr>
              <a:cxnSpLocks/>
            </p:cNvCxnSpPr>
            <p:nvPr/>
          </p:nvCxnSpPr>
          <p:spPr>
            <a:xfrm>
              <a:off x="1887791" y="1460092"/>
              <a:ext cx="78018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67F53FB-521F-4F38-B1E3-CA43A0D4A283}"/>
                </a:ext>
              </a:extLst>
            </p:cNvPr>
            <p:cNvCxnSpPr/>
            <p:nvPr/>
          </p:nvCxnSpPr>
          <p:spPr>
            <a:xfrm>
              <a:off x="1880417" y="1485023"/>
              <a:ext cx="7374" cy="5655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36061DCA-2EFE-4F8C-AE98-F98645C74A5D}"/>
                </a:ext>
              </a:extLst>
            </p:cNvPr>
            <p:cNvCxnSpPr/>
            <p:nvPr/>
          </p:nvCxnSpPr>
          <p:spPr>
            <a:xfrm>
              <a:off x="5840362" y="1460092"/>
              <a:ext cx="7374" cy="5655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E8CA869-1467-42E3-BA4F-D33F9FDBED87}"/>
                </a:ext>
              </a:extLst>
            </p:cNvPr>
            <p:cNvCxnSpPr/>
            <p:nvPr/>
          </p:nvCxnSpPr>
          <p:spPr>
            <a:xfrm>
              <a:off x="9697064" y="1442761"/>
              <a:ext cx="7374" cy="56559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 xmlns:a16="http://schemas.microsoft.com/office/drawing/2014/main" id="{681BDE9E-6D93-404D-9CFE-916E2C3027D3}"/>
              </a:ext>
            </a:extLst>
          </p:cNvPr>
          <p:cNvSpPr txBox="1"/>
          <p:nvPr/>
        </p:nvSpPr>
        <p:spPr>
          <a:xfrm>
            <a:off x="4612555" y="1918516"/>
            <a:ext cx="2455606" cy="3170099"/>
          </a:xfrm>
          <a:prstGeom prst="rect">
            <a:avLst/>
          </a:prstGeom>
          <a:noFill/>
        </p:spPr>
        <p:txBody>
          <a:bodyPr wrap="square">
            <a:spAutoFit/>
          </a:bodyPr>
          <a:lstStyle/>
          <a:p>
            <a:pPr algn="just"/>
            <a:r>
              <a:rPr lang="en-US" sz="2000" b="1" dirty="0" err="1">
                <a:solidFill>
                  <a:srgbClr val="000000"/>
                </a:solidFill>
                <a:effectLst/>
                <a:latin typeface="Times New Roman" panose="02020603050405020304" pitchFamily="18" charset="0"/>
                <a:ea typeface="Times New Roman" panose="02020603050405020304" pitchFamily="18" charset="0"/>
              </a:rPr>
              <a:t>Sự</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hợp</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tác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và</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đoàn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kết</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quốc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tế</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mở</a:t>
            </a:r>
            <a:r>
              <a:rPr lang="en-US" sz="2000" b="1" dirty="0">
                <a:solidFill>
                  <a:srgbClr val="000000"/>
                </a:solidFill>
                <a:effectLst/>
                <a:latin typeface="Times New Roman" panose="02020603050405020304" pitchFamily="18" charset="0"/>
                <a:ea typeface="Times New Roman" panose="02020603050405020304" pitchFamily="18" charset="0"/>
              </a:rPr>
              <a:t> ra </a:t>
            </a:r>
            <a:r>
              <a:rPr lang="en-US" sz="2000" b="1" dirty="0" err="1">
                <a:solidFill>
                  <a:srgbClr val="000000"/>
                </a:solidFill>
                <a:effectLst/>
                <a:latin typeface="Times New Roman" panose="02020603050405020304" pitchFamily="18" charset="0"/>
                <a:ea typeface="Times New Roman" panose="02020603050405020304" pitchFamily="18" charset="0"/>
              </a:rPr>
              <a:t>những</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khả</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năng</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giải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quyết</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những</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vấn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đề</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về</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phát</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triển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kinh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tế</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bảo</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vệ</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môi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trường</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ngăn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chặn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dịch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bệnh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giải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trừ</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quân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bị</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tăng</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cường</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phúc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lợi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trẻ</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em</a:t>
            </a:r>
            <a:r>
              <a:rPr lang="en-US" sz="2000" b="1" dirty="0">
                <a:solidFill>
                  <a:srgbClr val="000000"/>
                </a:solidFill>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
        <p:nvSpPr>
          <p:cNvPr id="33" name="TextBox 32">
            <a:extLst>
              <a:ext uri="{FF2B5EF4-FFF2-40B4-BE49-F238E27FC236}">
                <a16:creationId xmlns="" xmlns:a16="http://schemas.microsoft.com/office/drawing/2014/main" id="{C56356C3-017B-4E78-BE60-2CB781DB64BC}"/>
              </a:ext>
            </a:extLst>
          </p:cNvPr>
          <p:cNvSpPr txBox="1"/>
          <p:nvPr/>
        </p:nvSpPr>
        <p:spPr>
          <a:xfrm>
            <a:off x="8495066" y="1946201"/>
            <a:ext cx="2403989" cy="3046988"/>
          </a:xfrm>
          <a:prstGeom prst="rect">
            <a:avLst/>
          </a:prstGeom>
          <a:noFill/>
        </p:spPr>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ước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về</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quyền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trẻ</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em</a:t>
            </a:r>
            <a:r>
              <a:rPr lang="en-US" sz="2400" b="1" dirty="0">
                <a:solidFill>
                  <a:srgbClr val="000000"/>
                </a:solidFill>
                <a:effectLst/>
                <a:latin typeface="Times New Roman" panose="02020603050405020304" pitchFamily="18" charset="0"/>
                <a:ea typeface="Times New Roman" panose="02020603050405020304" pitchFamily="18" charset="0"/>
              </a:rPr>
              <a:t> ra </a:t>
            </a:r>
            <a:r>
              <a:rPr lang="en-US" sz="2400" b="1" dirty="0" err="1">
                <a:solidFill>
                  <a:srgbClr val="000000"/>
                </a:solidFill>
                <a:effectLst/>
                <a:latin typeface="Times New Roman" panose="02020603050405020304" pitchFamily="18" charset="0"/>
                <a:ea typeface="Times New Roman" panose="02020603050405020304" pitchFamily="18" charset="0"/>
              </a:rPr>
              <a:t>đời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đã</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tạo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cơ</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hội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mới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quyền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phúc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lợi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trẻ</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em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thực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sự</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tôn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trọng</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sp>
        <p:nvSpPr>
          <p:cNvPr id="36" name="Text Box 11">
            <a:extLst>
              <a:ext uri="{FF2B5EF4-FFF2-40B4-BE49-F238E27FC236}">
                <a16:creationId xmlns="" xmlns:a16="http://schemas.microsoft.com/office/drawing/2014/main" id="{751AEC05-38FC-47B1-AE06-6E2E343E3DB0}"/>
              </a:ext>
            </a:extLst>
          </p:cNvPr>
          <p:cNvSpPr txBox="1">
            <a:spLocks noChangeArrowheads="1"/>
          </p:cNvSpPr>
          <p:nvPr/>
        </p:nvSpPr>
        <p:spPr bwMode="auto">
          <a:xfrm>
            <a:off x="590551" y="5537817"/>
            <a:ext cx="101610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I-Bodon" pitchFamily="2" charset="0"/>
                <a:ea typeface="+mn-ea"/>
                <a:cs typeface="+mn-cs"/>
              </a:defRPr>
            </a:lvl1pPr>
            <a:lvl2pPr marL="457200" algn="l" rtl="0" eaLnBrk="0" fontAlgn="base" hangingPunct="0">
              <a:spcBef>
                <a:spcPct val="0"/>
              </a:spcBef>
              <a:spcAft>
                <a:spcPct val="0"/>
              </a:spcAft>
              <a:defRPr kern="1200">
                <a:solidFill>
                  <a:schemeClr val="tx1"/>
                </a:solidFill>
                <a:latin typeface="VNI-Bodon" pitchFamily="2" charset="0"/>
                <a:ea typeface="+mn-ea"/>
                <a:cs typeface="+mn-cs"/>
              </a:defRPr>
            </a:lvl2pPr>
            <a:lvl3pPr marL="914400" algn="l" rtl="0" eaLnBrk="0" fontAlgn="base" hangingPunct="0">
              <a:spcBef>
                <a:spcPct val="0"/>
              </a:spcBef>
              <a:spcAft>
                <a:spcPct val="0"/>
              </a:spcAft>
              <a:defRPr kern="1200">
                <a:solidFill>
                  <a:schemeClr val="tx1"/>
                </a:solidFill>
                <a:latin typeface="VNI-Bodon" pitchFamily="2" charset="0"/>
                <a:ea typeface="+mn-ea"/>
                <a:cs typeface="+mn-cs"/>
              </a:defRPr>
            </a:lvl3pPr>
            <a:lvl4pPr marL="1371600" algn="l" rtl="0" eaLnBrk="0" fontAlgn="base" hangingPunct="0">
              <a:spcBef>
                <a:spcPct val="0"/>
              </a:spcBef>
              <a:spcAft>
                <a:spcPct val="0"/>
              </a:spcAft>
              <a:defRPr kern="1200">
                <a:solidFill>
                  <a:schemeClr val="tx1"/>
                </a:solidFill>
                <a:latin typeface="VNI-Bodon" pitchFamily="2" charset="0"/>
                <a:ea typeface="+mn-ea"/>
                <a:cs typeface="+mn-cs"/>
              </a:defRPr>
            </a:lvl4pPr>
            <a:lvl5pPr marL="1828800" algn="l" rtl="0" eaLnBrk="0" fontAlgn="base" hangingPunct="0">
              <a:spcBef>
                <a:spcPct val="0"/>
              </a:spcBef>
              <a:spcAft>
                <a:spcPct val="0"/>
              </a:spcAft>
              <a:defRPr kern="1200">
                <a:solidFill>
                  <a:schemeClr val="tx1"/>
                </a:solidFill>
                <a:latin typeface="VNI-Bodon" pitchFamily="2" charset="0"/>
                <a:ea typeface="+mn-ea"/>
                <a:cs typeface="+mn-cs"/>
              </a:defRPr>
            </a:lvl5pPr>
            <a:lvl6pPr marL="2286000" algn="l" defTabSz="914400" rtl="0" eaLnBrk="1" latinLnBrk="0" hangingPunct="1">
              <a:defRPr kern="1200">
                <a:solidFill>
                  <a:schemeClr val="tx1"/>
                </a:solidFill>
                <a:latin typeface="VNI-Bodon" pitchFamily="2" charset="0"/>
                <a:ea typeface="+mn-ea"/>
                <a:cs typeface="+mn-cs"/>
              </a:defRPr>
            </a:lvl6pPr>
            <a:lvl7pPr marL="2743200" algn="l" defTabSz="914400" rtl="0" eaLnBrk="1" latinLnBrk="0" hangingPunct="1">
              <a:defRPr kern="1200">
                <a:solidFill>
                  <a:schemeClr val="tx1"/>
                </a:solidFill>
                <a:latin typeface="VNI-Bodon" pitchFamily="2" charset="0"/>
                <a:ea typeface="+mn-ea"/>
                <a:cs typeface="+mn-cs"/>
              </a:defRPr>
            </a:lvl7pPr>
            <a:lvl8pPr marL="3200400" algn="l" defTabSz="914400" rtl="0" eaLnBrk="1" latinLnBrk="0" hangingPunct="1">
              <a:defRPr kern="1200">
                <a:solidFill>
                  <a:schemeClr val="tx1"/>
                </a:solidFill>
                <a:latin typeface="VNI-Bodon" pitchFamily="2" charset="0"/>
                <a:ea typeface="+mn-ea"/>
                <a:cs typeface="+mn-cs"/>
              </a:defRPr>
            </a:lvl8pPr>
            <a:lvl9pPr marL="3657600" algn="l" defTabSz="914400" rtl="0" eaLnBrk="1" latinLnBrk="0" hangingPunct="1">
              <a:defRPr kern="1200">
                <a:solidFill>
                  <a:schemeClr val="tx1"/>
                </a:solidFill>
                <a:latin typeface="VNI-Bodon" pitchFamily="2" charset="0"/>
                <a:ea typeface="+mn-ea"/>
                <a:cs typeface="+mn-cs"/>
              </a:defRPr>
            </a:lvl9pPr>
          </a:lstStyle>
          <a:p>
            <a:pPr eaLnBrk="1" hangingPunct="1">
              <a:spcBef>
                <a:spcPct val="50000"/>
              </a:spcBef>
              <a:buFontTx/>
              <a:buNone/>
            </a:pPr>
            <a:r>
              <a:rPr lang="en-US" altLang="vi-VN" sz="2800" b="1" dirty="0">
                <a:solidFill>
                  <a:srgbClr val="0000FF"/>
                </a:solidFill>
                <a:latin typeface="Times New Roman" panose="02020603050405020304" pitchFamily="18" charset="0"/>
              </a:rPr>
              <a:t>=&gt; </a:t>
            </a:r>
            <a:r>
              <a:rPr lang="en-US" altLang="vi-VN" sz="2800" b="1" dirty="0" err="1">
                <a:solidFill>
                  <a:srgbClr val="0000FF"/>
                </a:solidFill>
                <a:latin typeface="Times New Roman" panose="02020603050405020304" pitchFamily="18" charset="0"/>
              </a:rPr>
              <a:t>Đây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là</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cơ</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hội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khả</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quan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đảm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bảo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công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ước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được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thực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hiện</a:t>
            </a:r>
            <a:endParaRPr lang="en-US" altLang="vi-VN" sz="28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9957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5" grpId="0"/>
      <p:bldP spid="31" grpId="0"/>
      <p:bldP spid="3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EF31419-3955-488F-B63D-AF3155B4A7D0}"/>
              </a:ext>
            </a:extLst>
          </p:cNvPr>
          <p:cNvSpPr txBox="1"/>
          <p:nvPr/>
        </p:nvSpPr>
        <p:spPr>
          <a:xfrm>
            <a:off x="2330244" y="3985083"/>
            <a:ext cx="9144001" cy="1200329"/>
          </a:xfrm>
          <a:prstGeom prst="rect">
            <a:avLst/>
          </a:prstGeom>
          <a:noFill/>
          <a:ln>
            <a:solidFill>
              <a:srgbClr val="FF0000"/>
            </a:solidFill>
          </a:ln>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bụi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nghèo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bán</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biên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…….=&gt; </a:t>
            </a:r>
            <a:r>
              <a:rPr lang="en-US" sz="2400" dirty="0" err="1">
                <a:solidFill>
                  <a:srgbClr val="000000"/>
                </a:solidFill>
                <a:effectLst/>
                <a:latin typeface="Times New Roman" panose="02020603050405020304" pitchFamily="18" charset="0"/>
                <a:ea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24D34035-5F64-4982-947F-B1D86FDF3820}"/>
              </a:ext>
            </a:extLst>
          </p:cNvPr>
          <p:cNvSpPr txBox="1"/>
          <p:nvPr/>
        </p:nvSpPr>
        <p:spPr>
          <a:xfrm>
            <a:off x="265471" y="2183109"/>
            <a:ext cx="1076632" cy="954107"/>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VIỆT NAM</a:t>
            </a:r>
          </a:p>
        </p:txBody>
      </p:sp>
      <p:sp>
        <p:nvSpPr>
          <p:cNvPr id="8" name="TextBox 7">
            <a:extLst>
              <a:ext uri="{FF2B5EF4-FFF2-40B4-BE49-F238E27FC236}">
                <a16:creationId xmlns="" xmlns:a16="http://schemas.microsoft.com/office/drawing/2014/main" id="{579E2F00-547E-4FBB-B528-3215789BEEAC}"/>
              </a:ext>
            </a:extLst>
          </p:cNvPr>
          <p:cNvSpPr txBox="1"/>
          <p:nvPr/>
        </p:nvSpPr>
        <p:spPr>
          <a:xfrm>
            <a:off x="2330244" y="247868"/>
            <a:ext cx="9143999" cy="830997"/>
          </a:xfrm>
          <a:prstGeom prst="rect">
            <a:avLst/>
          </a:prstGeom>
          <a:no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tin, 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 xmlns:a16="http://schemas.microsoft.com/office/drawing/2014/main" id="{AC054726-D4FD-4E46-B553-3A0EE1F2F5F4}"/>
              </a:ext>
            </a:extLst>
          </p:cNvPr>
          <p:cNvSpPr txBox="1"/>
          <p:nvPr/>
        </p:nvSpPr>
        <p:spPr>
          <a:xfrm>
            <a:off x="2330245" y="1562478"/>
            <a:ext cx="9144000" cy="1938992"/>
          </a:xfrm>
          <a:prstGeom prst="rect">
            <a:avLst/>
          </a:prstGeom>
          <a:no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bệnh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S.O.S,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xoá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nhiễm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da cam...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12" name="Straight Arrow Connector 11">
            <a:extLst>
              <a:ext uri="{FF2B5EF4-FFF2-40B4-BE49-F238E27FC236}">
                <a16:creationId xmlns="" xmlns:a16="http://schemas.microsoft.com/office/drawing/2014/main" id="{392AD3B4-C1EC-4833-8AC9-73022B18D1F5}"/>
              </a:ext>
            </a:extLst>
          </p:cNvPr>
          <p:cNvCxnSpPr>
            <a:stCxn id="3" idx="3"/>
          </p:cNvCxnSpPr>
          <p:nvPr/>
        </p:nvCxnSpPr>
        <p:spPr>
          <a:xfrm flipV="1">
            <a:off x="1342103" y="1078865"/>
            <a:ext cx="988141" cy="158129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 xmlns:a16="http://schemas.microsoft.com/office/drawing/2014/main" id="{5C42711D-5653-4A52-88A3-81E70237C2F7}"/>
              </a:ext>
            </a:extLst>
          </p:cNvPr>
          <p:cNvCxnSpPr>
            <a:cxnSpLocks/>
            <a:endCxn id="6" idx="1"/>
          </p:cNvCxnSpPr>
          <p:nvPr/>
        </p:nvCxnSpPr>
        <p:spPr>
          <a:xfrm>
            <a:off x="1342103" y="2660162"/>
            <a:ext cx="988141" cy="192508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 xmlns:a16="http://schemas.microsoft.com/office/drawing/2014/main" id="{E173A3D0-F1E1-4647-90F1-5917DE529C0D}"/>
              </a:ext>
            </a:extLst>
          </p:cNvPr>
          <p:cNvCxnSpPr>
            <a:cxnSpLocks/>
          </p:cNvCxnSpPr>
          <p:nvPr/>
        </p:nvCxnSpPr>
        <p:spPr>
          <a:xfrm>
            <a:off x="1342102" y="2665805"/>
            <a:ext cx="988141"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30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051C986-6185-4C28-97D1-45C885208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06" y="533400"/>
            <a:ext cx="5095962"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 xmlns:a16="http://schemas.microsoft.com/office/drawing/2014/main" id="{F07EA986-4EBE-4AB0-87A0-BD4C1EFE1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429" y="3609974"/>
            <a:ext cx="5056429" cy="30670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 xmlns:a16="http://schemas.microsoft.com/office/drawing/2014/main" id="{C45AE001-3136-41EF-8A23-FC9A6AB82B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430" y="533400"/>
            <a:ext cx="5056429"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 xmlns:a16="http://schemas.microsoft.com/office/drawing/2014/main" id="{F0EC6AFA-14DA-495B-AD04-F51F57B9AC71}"/>
              </a:ext>
            </a:extLst>
          </p:cNvPr>
          <p:cNvPicPr>
            <a:picLocks noChangeAspect="1"/>
          </p:cNvPicPr>
          <p:nvPr/>
        </p:nvPicPr>
        <p:blipFill rotWithShape="1">
          <a:blip r:embed="rId5">
            <a:extLst>
              <a:ext uri="{28A0092B-C50C-407E-A947-70E740481C1C}">
                <a14:useLocalDpi xmlns:a14="http://schemas.microsoft.com/office/drawing/2010/main" val="0"/>
              </a:ext>
            </a:extLst>
          </a:blip>
          <a:srcRect b="23461"/>
          <a:stretch/>
        </p:blipFill>
        <p:spPr>
          <a:xfrm>
            <a:off x="695238" y="3609975"/>
            <a:ext cx="5095962" cy="30670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0709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1871</Words>
  <Application>Microsoft Office PowerPoint</Application>
  <PresentationFormat>Custom</PresentationFormat>
  <Paragraphs>115</Paragraphs>
  <Slides>16</Slides>
  <Notes>1</Notes>
  <HiddenSlides>0</HiddenSlides>
  <MMClips>1</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137</cp:revision>
  <dcterms:created xsi:type="dcterms:W3CDTF">2021-01-20T02:51:56Z</dcterms:created>
  <dcterms:modified xsi:type="dcterms:W3CDTF">2021-09-19T13:10:42Z</dcterms:modified>
</cp:coreProperties>
</file>