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5"/>
  </p:notesMasterIdLst>
  <p:sldIdLst>
    <p:sldId id="256" r:id="rId5"/>
    <p:sldId id="257" r:id="rId6"/>
    <p:sldId id="329" r:id="rId7"/>
    <p:sldId id="258" r:id="rId8"/>
    <p:sldId id="321" r:id="rId9"/>
    <p:sldId id="259" r:id="rId10"/>
    <p:sldId id="260" r:id="rId11"/>
    <p:sldId id="261" r:id="rId12"/>
    <p:sldId id="330" r:id="rId13"/>
    <p:sldId id="331" r:id="rId14"/>
    <p:sldId id="332" r:id="rId15"/>
    <p:sldId id="333" r:id="rId16"/>
    <p:sldId id="334" r:id="rId17"/>
    <p:sldId id="291" r:id="rId18"/>
    <p:sldId id="336" r:id="rId19"/>
    <p:sldId id="335" r:id="rId20"/>
    <p:sldId id="337" r:id="rId21"/>
    <p:sldId id="338" r:id="rId22"/>
    <p:sldId id="339"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40C15-B1D4-466F-B983-C93FCE5A4BD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102090B-696E-4775-A2C7-BA362A42373F}">
      <dgm:prSet phldrT="[Text]" phldr="1"/>
      <dgm:spPr>
        <a:solidFill>
          <a:schemeClr val="accent4">
            <a:lumMod val="40000"/>
            <a:lumOff val="60000"/>
          </a:schemeClr>
        </a:solidFill>
        <a:ln>
          <a:solidFill>
            <a:schemeClr val="accent4">
              <a:lumMod val="40000"/>
              <a:lumOff val="60000"/>
            </a:schemeClr>
          </a:solidFill>
        </a:ln>
      </dgm:spPr>
      <dgm:t>
        <a:bodyPr/>
        <a:lstStyle/>
        <a:p>
          <a:endParaRPr lang="en-US">
            <a:solidFill>
              <a:schemeClr val="accent4">
                <a:lumMod val="40000"/>
                <a:lumOff val="60000"/>
              </a:schemeClr>
            </a:solidFill>
          </a:endParaRPr>
        </a:p>
      </dgm:t>
    </dgm:pt>
    <dgm:pt modelId="{33932A33-53CD-4852-90A8-14D3FF70E01D}" type="parTrans" cxnId="{AEFF399A-F308-4536-937C-D7012B18D4C8}">
      <dgm:prSet/>
      <dgm:spPr/>
      <dgm:t>
        <a:bodyPr/>
        <a:lstStyle/>
        <a:p>
          <a:endParaRPr lang="en-US"/>
        </a:p>
      </dgm:t>
    </dgm:pt>
    <dgm:pt modelId="{602793D5-DAFB-455D-AE15-85E5F396BE06}" type="sibTrans" cxnId="{AEFF399A-F308-4536-937C-D7012B18D4C8}">
      <dgm:prSet/>
      <dgm:spPr/>
      <dgm:t>
        <a:bodyPr/>
        <a:lstStyle/>
        <a:p>
          <a:endParaRPr lang="en-US"/>
        </a:p>
      </dgm:t>
    </dgm:pt>
    <dgm:pt modelId="{FB5314F3-2B17-4991-A371-A46B4668FB7B}">
      <dgm:prSet phldrT="[Text]" phldr="1"/>
      <dgm:spPr>
        <a:solidFill>
          <a:schemeClr val="accent4">
            <a:lumMod val="60000"/>
            <a:lumOff val="40000"/>
          </a:schemeClr>
        </a:solidFill>
        <a:ln>
          <a:solidFill>
            <a:schemeClr val="accent4">
              <a:lumMod val="60000"/>
              <a:lumOff val="40000"/>
            </a:schemeClr>
          </a:solidFill>
        </a:ln>
      </dgm:spPr>
      <dgm:t>
        <a:bodyPr/>
        <a:lstStyle/>
        <a:p>
          <a:endParaRPr lang="en-US">
            <a:solidFill>
              <a:schemeClr val="accent4">
                <a:lumMod val="60000"/>
                <a:lumOff val="40000"/>
              </a:schemeClr>
            </a:solidFill>
          </a:endParaRPr>
        </a:p>
      </dgm:t>
    </dgm:pt>
    <dgm:pt modelId="{07377587-4A7A-4331-82EE-0469A10763C4}" type="parTrans" cxnId="{166F4317-72D3-4994-BCD9-3369261498FA}">
      <dgm:prSet/>
      <dgm:spPr/>
      <dgm:t>
        <a:bodyPr/>
        <a:lstStyle/>
        <a:p>
          <a:endParaRPr lang="en-US"/>
        </a:p>
      </dgm:t>
    </dgm:pt>
    <dgm:pt modelId="{7FEC3C97-1C77-4F15-A16C-18677924E1CC}" type="sibTrans" cxnId="{166F4317-72D3-4994-BCD9-3369261498FA}">
      <dgm:prSet/>
      <dgm:spPr/>
      <dgm:t>
        <a:bodyPr/>
        <a:lstStyle/>
        <a:p>
          <a:endParaRPr lang="en-US"/>
        </a:p>
      </dgm:t>
    </dgm:pt>
    <dgm:pt modelId="{CE5F032A-D63F-4375-A50A-044556728FCC}">
      <dgm:prSet phldrT="[Text]" custT="1"/>
      <dgm:spPr>
        <a:solidFill>
          <a:schemeClr val="accent4">
            <a:lumMod val="40000"/>
            <a:lumOff val="60000"/>
            <a:alpha val="90000"/>
          </a:schemeClr>
        </a:solidFill>
        <a:ln>
          <a:solidFill>
            <a:schemeClr val="accent2">
              <a:lumMod val="40000"/>
              <a:lumOff val="60000"/>
            </a:schemeClr>
          </a:solidFill>
        </a:ln>
      </dgm:spPr>
      <dgm:t>
        <a:bodyPr/>
        <a:lstStyle/>
        <a:p>
          <a:pPr algn="just">
            <a:buNone/>
          </a:pPr>
          <a:r>
            <a:rPr lang="pt-BR" sz="2500" b="1" i="1" kern="1200" dirty="0">
              <a:solidFill>
                <a:srgbClr val="0000FF"/>
              </a:solidFill>
              <a:latin typeface="Times New Roman" panose="02020603050405020304" pitchFamily="18" charset="0"/>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Ông</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vừa</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là</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một</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nhà</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quân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sự</a:t>
          </a:r>
          <a:r>
            <a:rPr lang="en-US" sz="2500" b="1" i="1" kern="1200" dirty="0">
              <a:solidFill>
                <a:srgbClr val="0000FF"/>
              </a:solidFill>
              <a:latin typeface="Times New Roman" panose="02020603050405020304" pitchFamily="18" charset="0"/>
              <a:ea typeface="+mn-ea"/>
              <a:cs typeface="Times New Roman" panose="02020603050405020304" pitchFamily="18" charset="0"/>
            </a:rPr>
            <a:t> ,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vừa</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là</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một</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nhà</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văn</a:t>
          </a:r>
          <a:r>
            <a:rPr lang="en-US" sz="2500" b="1" i="1" kern="1200" dirty="0">
              <a:solidFill>
                <a:srgbClr val="0000FF"/>
              </a:solidFill>
              <a:latin typeface="Times New Roman" panose="02020603050405020304" pitchFamily="18" charset="0"/>
              <a:ea typeface="+mn-ea"/>
              <a:cs typeface="Times New Roman" panose="02020603050405020304" pitchFamily="18" charset="0"/>
            </a:rPr>
            <a:t> –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nhà</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văn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hóa</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tiêu</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biểu</a:t>
          </a:r>
          <a:r>
            <a:rPr lang="en-US" sz="2500" b="1" i="1" kern="1200" dirty="0">
              <a:solidFill>
                <a:srgbClr val="0000FF"/>
              </a:solidFill>
              <a:latin typeface="Times New Roman" panose="02020603050405020304" pitchFamily="18" charset="0"/>
              <a:ea typeface="+mn-ea"/>
              <a:cs typeface="Times New Roman" panose="02020603050405020304" pitchFamily="18" charset="0"/>
            </a:rPr>
            <a:t>.</a:t>
          </a:r>
        </a:p>
      </dgm:t>
    </dgm:pt>
    <dgm:pt modelId="{4088BF0E-AC80-488C-BBD2-FEC001894EDD}" type="parTrans" cxnId="{B796553E-208B-48A7-B5F6-7CB81D14D9B9}">
      <dgm:prSet/>
      <dgm:spPr/>
      <dgm:t>
        <a:bodyPr/>
        <a:lstStyle/>
        <a:p>
          <a:endParaRPr lang="en-US"/>
        </a:p>
      </dgm:t>
    </dgm:pt>
    <dgm:pt modelId="{2607D931-316A-461A-829B-07DD719D3203}" type="sibTrans" cxnId="{B796553E-208B-48A7-B5F6-7CB81D14D9B9}">
      <dgm:prSet/>
      <dgm:spPr/>
      <dgm:t>
        <a:bodyPr/>
        <a:lstStyle/>
        <a:p>
          <a:endParaRPr lang="en-US"/>
        </a:p>
      </dgm:t>
    </dgm:pt>
    <dgm:pt modelId="{40970BAA-6052-4693-9C50-D80F1279A49A}">
      <dgm:prSet phldrT="[Text]" phldr="1"/>
      <dgm:spPr>
        <a:solidFill>
          <a:schemeClr val="accent4">
            <a:lumMod val="75000"/>
          </a:schemeClr>
        </a:solidFill>
        <a:ln>
          <a:solidFill>
            <a:schemeClr val="accent4">
              <a:lumMod val="75000"/>
            </a:schemeClr>
          </a:solidFill>
        </a:ln>
      </dgm:spPr>
      <dgm:t>
        <a:bodyPr/>
        <a:lstStyle/>
        <a:p>
          <a:endParaRPr lang="en-US">
            <a:solidFill>
              <a:schemeClr val="accent4">
                <a:lumMod val="75000"/>
              </a:schemeClr>
            </a:solidFill>
          </a:endParaRPr>
        </a:p>
      </dgm:t>
    </dgm:pt>
    <dgm:pt modelId="{CE97EC6B-2EE3-403E-99CF-604005351B85}" type="parTrans" cxnId="{C87F67A0-E650-463F-A16B-CC385CC24016}">
      <dgm:prSet/>
      <dgm:spPr/>
      <dgm:t>
        <a:bodyPr/>
        <a:lstStyle/>
        <a:p>
          <a:endParaRPr lang="en-US"/>
        </a:p>
      </dgm:t>
    </dgm:pt>
    <dgm:pt modelId="{2C462433-10ED-4855-B060-E52CF315A0D9}" type="sibTrans" cxnId="{C87F67A0-E650-463F-A16B-CC385CC24016}">
      <dgm:prSet/>
      <dgm:spPr/>
      <dgm:t>
        <a:bodyPr/>
        <a:lstStyle/>
        <a:p>
          <a:endParaRPr lang="en-US"/>
        </a:p>
      </dgm:t>
    </dgm:pt>
    <dgm:pt modelId="{433E10DC-A03E-41C1-810E-C8A83A7D1E02}">
      <dgm:prSet phldrT="[Text]" custT="1"/>
      <dgm:spPr>
        <a:solidFill>
          <a:schemeClr val="accent4">
            <a:lumMod val="60000"/>
            <a:lumOff val="40000"/>
            <a:alpha val="90000"/>
          </a:schemeClr>
        </a:solidFill>
        <a:ln>
          <a:solidFill>
            <a:schemeClr val="accent2">
              <a:lumMod val="60000"/>
              <a:lumOff val="40000"/>
            </a:schemeClr>
          </a:solidFill>
        </a:ln>
      </dgm:spPr>
      <dgm:t>
        <a:bodyPr/>
        <a:lstStyle/>
        <a:p>
          <a:pPr algn="just">
            <a:buNone/>
          </a:pPr>
          <a:r>
            <a:rPr lang="pt-BR" sz="2400" b="1" i="1" kern="1200" dirty="0">
              <a:solidFill>
                <a:srgbClr val="0000FF"/>
              </a:solidFill>
              <a:latin typeface="Times New Roman" panose="02020603050405020304" pitchFamily="18" charset="0"/>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Với</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ngòi</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bút</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chân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thực</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sắc</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sảo</a:t>
          </a:r>
          <a:r>
            <a:rPr lang="en-US" sz="2500" b="1" i="1" kern="1200" dirty="0">
              <a:solidFill>
                <a:srgbClr val="0000FF"/>
              </a:solidFill>
              <a:latin typeface="Times New Roman" panose="02020603050405020304" pitchFamily="18" charset="0"/>
              <a:ea typeface="+mn-ea"/>
              <a:cs typeface="Times New Roman" panose="02020603050405020304" pitchFamily="18" charset="0"/>
            </a:rPr>
            <a:t> ,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ông</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đã</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có</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nhiều</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đóng</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góp</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cho</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nền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văn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học</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hiện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đại</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với</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nhiều</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tác</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phẩm</a:t>
          </a:r>
          <a:r>
            <a:rPr lang="en-US" sz="2500" b="1" i="1" kern="1200" dirty="0">
              <a:solidFill>
                <a:srgbClr val="0000FF"/>
              </a:solidFill>
              <a:latin typeface="Times New Roman" panose="02020603050405020304" pitchFamily="18" charset="0"/>
              <a:ea typeface="+mn-ea"/>
              <a:cs typeface="Times New Roman" panose="02020603050405020304" pitchFamily="18" charset="0"/>
            </a:rPr>
            <a:t> hay,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đặc</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biệt</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là</a:t>
          </a:r>
          <a:r>
            <a:rPr lang="en-US" sz="2500" b="1" i="1" kern="1200" dirty="0">
              <a:solidFill>
                <a:srgbClr val="0000FF"/>
              </a:solidFill>
              <a:latin typeface="Times New Roman" panose="02020603050405020304" pitchFamily="18" charset="0"/>
              <a:ea typeface="+mn-ea"/>
              <a:cs typeface="Times New Roman" panose="02020603050405020304" pitchFamily="18" charset="0"/>
            </a:rPr>
            <a:t> ở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thể</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loại</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nghị</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luận</a:t>
          </a:r>
          <a:r>
            <a:rPr lang="en-US" sz="2500" b="1" i="1" kern="1200" dirty="0">
              <a:solidFill>
                <a:srgbClr val="0000FF"/>
              </a:solidFill>
              <a:latin typeface="Times New Roman" panose="02020603050405020304" pitchFamily="18" charset="0"/>
              <a:ea typeface="+mn-ea"/>
              <a:cs typeface="Times New Roman" panose="02020603050405020304" pitchFamily="18" charset="0"/>
            </a:rPr>
            <a:t>.</a:t>
          </a:r>
        </a:p>
      </dgm:t>
    </dgm:pt>
    <dgm:pt modelId="{1C02BC38-41B5-460F-82BF-EB484D02393B}" type="parTrans" cxnId="{BDB5BD97-1976-41D0-8F9B-33FB47056D39}">
      <dgm:prSet/>
      <dgm:spPr/>
      <dgm:t>
        <a:bodyPr/>
        <a:lstStyle/>
        <a:p>
          <a:endParaRPr lang="en-US"/>
        </a:p>
      </dgm:t>
    </dgm:pt>
    <dgm:pt modelId="{EFC938E0-26C5-4F41-A994-945139F1B2FE}" type="sibTrans" cxnId="{BDB5BD97-1976-41D0-8F9B-33FB47056D39}">
      <dgm:prSet/>
      <dgm:spPr/>
      <dgm:t>
        <a:bodyPr/>
        <a:lstStyle/>
        <a:p>
          <a:endParaRPr lang="en-US"/>
        </a:p>
      </dgm:t>
    </dgm:pt>
    <dgm:pt modelId="{E8360A22-E94F-46A7-B737-F898B02C7B7D}">
      <dgm:prSet custT="1"/>
      <dgm:spPr>
        <a:solidFill>
          <a:schemeClr val="accent4">
            <a:lumMod val="20000"/>
            <a:lumOff val="80000"/>
            <a:alpha val="90000"/>
          </a:schemeClr>
        </a:solidFill>
        <a:ln>
          <a:solidFill>
            <a:schemeClr val="accent2">
              <a:lumMod val="20000"/>
              <a:lumOff val="80000"/>
            </a:schemeClr>
          </a:solidFill>
        </a:ln>
      </dgm:spPr>
      <dgm:t>
        <a:bodyPr/>
        <a:lstStyle/>
        <a:p>
          <a:pPr>
            <a:buNone/>
          </a:pPr>
          <a:r>
            <a:rPr lang="pt-BR" sz="2500" b="1" i="1" kern="1200" dirty="0">
              <a:solidFill>
                <a:srgbClr val="0000FF"/>
              </a:solidFill>
              <a:latin typeface="Times New Roman" panose="02020603050405020304" pitchFamily="18" charset="0"/>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Quê</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quán</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xã</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Phổ</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Minh,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huyện</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Đức</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Phổ</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tỉnh</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Quảng</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Ngãi</a:t>
          </a:r>
          <a:endParaRPr lang="en-US" sz="2500" b="1" i="1" kern="1200" dirty="0">
            <a:solidFill>
              <a:srgbClr val="0000FF"/>
            </a:solidFill>
            <a:latin typeface="Times New Roman" panose="02020603050405020304" pitchFamily="18" charset="0"/>
            <a:ea typeface="+mn-ea"/>
            <a:cs typeface="Times New Roman" panose="02020603050405020304" pitchFamily="18" charset="0"/>
          </a:endParaRPr>
        </a:p>
      </dgm:t>
    </dgm:pt>
    <dgm:pt modelId="{32AAE9C9-1DF0-40AA-BCBB-1A08F054C1DF}" type="parTrans" cxnId="{2CD1ED26-E7E8-48BB-9B6E-02BE3481F501}">
      <dgm:prSet/>
      <dgm:spPr/>
      <dgm:t>
        <a:bodyPr/>
        <a:lstStyle/>
        <a:p>
          <a:endParaRPr lang="en-US"/>
        </a:p>
      </dgm:t>
    </dgm:pt>
    <dgm:pt modelId="{3022303B-6F16-42AE-8CCE-EDDCB84DC7BB}" type="sibTrans" cxnId="{2CD1ED26-E7E8-48BB-9B6E-02BE3481F501}">
      <dgm:prSet/>
      <dgm:spPr/>
      <dgm:t>
        <a:bodyPr/>
        <a:lstStyle/>
        <a:p>
          <a:endParaRPr lang="en-US"/>
        </a:p>
      </dgm:t>
    </dgm:pt>
    <dgm:pt modelId="{B456FA18-0611-4316-A598-49F7056734E4}" type="pres">
      <dgm:prSet presAssocID="{6DE40C15-B1D4-466F-B983-C93FCE5A4BDD}" presName="linearFlow" presStyleCnt="0">
        <dgm:presLayoutVars>
          <dgm:dir/>
          <dgm:animLvl val="lvl"/>
          <dgm:resizeHandles val="exact"/>
        </dgm:presLayoutVars>
      </dgm:prSet>
      <dgm:spPr/>
      <dgm:t>
        <a:bodyPr/>
        <a:lstStyle/>
        <a:p>
          <a:endParaRPr lang="en-US"/>
        </a:p>
      </dgm:t>
    </dgm:pt>
    <dgm:pt modelId="{E71C7179-3CCD-4646-A6AB-06CA44638152}" type="pres">
      <dgm:prSet presAssocID="{2102090B-696E-4775-A2C7-BA362A42373F}" presName="composite" presStyleCnt="0"/>
      <dgm:spPr/>
    </dgm:pt>
    <dgm:pt modelId="{1BC73000-5C14-499D-BF59-CD2E68856180}" type="pres">
      <dgm:prSet presAssocID="{2102090B-696E-4775-A2C7-BA362A42373F}" presName="parentText" presStyleLbl="alignNode1" presStyleIdx="0" presStyleCnt="3">
        <dgm:presLayoutVars>
          <dgm:chMax val="1"/>
          <dgm:bulletEnabled val="1"/>
        </dgm:presLayoutVars>
      </dgm:prSet>
      <dgm:spPr/>
      <dgm:t>
        <a:bodyPr/>
        <a:lstStyle/>
        <a:p>
          <a:endParaRPr lang="en-US"/>
        </a:p>
      </dgm:t>
    </dgm:pt>
    <dgm:pt modelId="{D379BCBA-3CFE-4675-B12D-E27445DED2A7}" type="pres">
      <dgm:prSet presAssocID="{2102090B-696E-4775-A2C7-BA362A42373F}" presName="descendantText" presStyleLbl="alignAcc1" presStyleIdx="0" presStyleCnt="3" custLinFactNeighborX="-731" custLinFactNeighborY="-22091">
        <dgm:presLayoutVars>
          <dgm:bulletEnabled val="1"/>
        </dgm:presLayoutVars>
      </dgm:prSet>
      <dgm:spPr/>
      <dgm:t>
        <a:bodyPr/>
        <a:lstStyle/>
        <a:p>
          <a:endParaRPr lang="en-US"/>
        </a:p>
      </dgm:t>
    </dgm:pt>
    <dgm:pt modelId="{FDF801B4-8875-47EE-A0FC-B420178AEE91}" type="pres">
      <dgm:prSet presAssocID="{602793D5-DAFB-455D-AE15-85E5F396BE06}" presName="sp" presStyleCnt="0"/>
      <dgm:spPr/>
    </dgm:pt>
    <dgm:pt modelId="{048B4A3E-50EC-4859-8B10-86543755F29C}" type="pres">
      <dgm:prSet presAssocID="{FB5314F3-2B17-4991-A371-A46B4668FB7B}" presName="composite" presStyleCnt="0"/>
      <dgm:spPr/>
    </dgm:pt>
    <dgm:pt modelId="{B4C183F9-07E9-4129-8261-8C47077C6A0C}" type="pres">
      <dgm:prSet presAssocID="{FB5314F3-2B17-4991-A371-A46B4668FB7B}" presName="parentText" presStyleLbl="alignNode1" presStyleIdx="1" presStyleCnt="3">
        <dgm:presLayoutVars>
          <dgm:chMax val="1"/>
          <dgm:bulletEnabled val="1"/>
        </dgm:presLayoutVars>
      </dgm:prSet>
      <dgm:spPr/>
      <dgm:t>
        <a:bodyPr/>
        <a:lstStyle/>
        <a:p>
          <a:endParaRPr lang="en-US"/>
        </a:p>
      </dgm:t>
    </dgm:pt>
    <dgm:pt modelId="{A77931F8-38DC-4A31-AC4A-92946384F3F9}" type="pres">
      <dgm:prSet presAssocID="{FB5314F3-2B17-4991-A371-A46B4668FB7B}" presName="descendantText" presStyleLbl="alignAcc1" presStyleIdx="1" presStyleCnt="3">
        <dgm:presLayoutVars>
          <dgm:bulletEnabled val="1"/>
        </dgm:presLayoutVars>
      </dgm:prSet>
      <dgm:spPr/>
      <dgm:t>
        <a:bodyPr/>
        <a:lstStyle/>
        <a:p>
          <a:endParaRPr lang="en-US"/>
        </a:p>
      </dgm:t>
    </dgm:pt>
    <dgm:pt modelId="{CB4A87A9-391F-450A-88B7-A34C1FAAEEFD}" type="pres">
      <dgm:prSet presAssocID="{7FEC3C97-1C77-4F15-A16C-18677924E1CC}" presName="sp" presStyleCnt="0"/>
      <dgm:spPr/>
    </dgm:pt>
    <dgm:pt modelId="{F761E266-76FA-4127-88D7-676EDA768D35}" type="pres">
      <dgm:prSet presAssocID="{40970BAA-6052-4693-9C50-D80F1279A49A}" presName="composite" presStyleCnt="0"/>
      <dgm:spPr/>
    </dgm:pt>
    <dgm:pt modelId="{3110CBBC-FA18-4ABA-ADD3-F9D0FE213235}" type="pres">
      <dgm:prSet presAssocID="{40970BAA-6052-4693-9C50-D80F1279A49A}" presName="parentText" presStyleLbl="alignNode1" presStyleIdx="2" presStyleCnt="3">
        <dgm:presLayoutVars>
          <dgm:chMax val="1"/>
          <dgm:bulletEnabled val="1"/>
        </dgm:presLayoutVars>
      </dgm:prSet>
      <dgm:spPr/>
      <dgm:t>
        <a:bodyPr/>
        <a:lstStyle/>
        <a:p>
          <a:endParaRPr lang="en-US"/>
        </a:p>
      </dgm:t>
    </dgm:pt>
    <dgm:pt modelId="{A3CDCD3B-1351-44E4-B618-5E030D4BC020}" type="pres">
      <dgm:prSet presAssocID="{40970BAA-6052-4693-9C50-D80F1279A49A}" presName="descendantText" presStyleLbl="alignAcc1" presStyleIdx="2" presStyleCnt="3" custScaleY="127604" custLinFactNeighborY="0">
        <dgm:presLayoutVars>
          <dgm:bulletEnabled val="1"/>
        </dgm:presLayoutVars>
      </dgm:prSet>
      <dgm:spPr/>
      <dgm:t>
        <a:bodyPr/>
        <a:lstStyle/>
        <a:p>
          <a:endParaRPr lang="en-US"/>
        </a:p>
      </dgm:t>
    </dgm:pt>
  </dgm:ptLst>
  <dgm:cxnLst>
    <dgm:cxn modelId="{78258358-4685-4CCD-9144-746B69C12E0F}" type="presOf" srcId="{E8360A22-E94F-46A7-B737-F898B02C7B7D}" destId="{D379BCBA-3CFE-4675-B12D-E27445DED2A7}" srcOrd="0" destOrd="0" presId="urn:microsoft.com/office/officeart/2005/8/layout/chevron2"/>
    <dgm:cxn modelId="{2EC8F3BA-3F08-439D-A2CF-D9A50AADD852}" type="presOf" srcId="{6DE40C15-B1D4-466F-B983-C93FCE5A4BDD}" destId="{B456FA18-0611-4316-A598-49F7056734E4}" srcOrd="0" destOrd="0" presId="urn:microsoft.com/office/officeart/2005/8/layout/chevron2"/>
    <dgm:cxn modelId="{2CD1ED26-E7E8-48BB-9B6E-02BE3481F501}" srcId="{2102090B-696E-4775-A2C7-BA362A42373F}" destId="{E8360A22-E94F-46A7-B737-F898B02C7B7D}" srcOrd="0" destOrd="0" parTransId="{32AAE9C9-1DF0-40AA-BCBB-1A08F054C1DF}" sibTransId="{3022303B-6F16-42AE-8CCE-EDDCB84DC7BB}"/>
    <dgm:cxn modelId="{649C3043-72BC-4A4D-A674-E70BCF3C2BEB}" type="presOf" srcId="{40970BAA-6052-4693-9C50-D80F1279A49A}" destId="{3110CBBC-FA18-4ABA-ADD3-F9D0FE213235}" srcOrd="0" destOrd="0" presId="urn:microsoft.com/office/officeart/2005/8/layout/chevron2"/>
    <dgm:cxn modelId="{AEFF399A-F308-4536-937C-D7012B18D4C8}" srcId="{6DE40C15-B1D4-466F-B983-C93FCE5A4BDD}" destId="{2102090B-696E-4775-A2C7-BA362A42373F}" srcOrd="0" destOrd="0" parTransId="{33932A33-53CD-4852-90A8-14D3FF70E01D}" sibTransId="{602793D5-DAFB-455D-AE15-85E5F396BE06}"/>
    <dgm:cxn modelId="{450F3D44-AE52-4426-93DF-DE5E7B3C0B3E}" type="presOf" srcId="{433E10DC-A03E-41C1-810E-C8A83A7D1E02}" destId="{A3CDCD3B-1351-44E4-B618-5E030D4BC020}" srcOrd="0" destOrd="0" presId="urn:microsoft.com/office/officeart/2005/8/layout/chevron2"/>
    <dgm:cxn modelId="{BDB5BD97-1976-41D0-8F9B-33FB47056D39}" srcId="{40970BAA-6052-4693-9C50-D80F1279A49A}" destId="{433E10DC-A03E-41C1-810E-C8A83A7D1E02}" srcOrd="0" destOrd="0" parTransId="{1C02BC38-41B5-460F-82BF-EB484D02393B}" sibTransId="{EFC938E0-26C5-4F41-A994-945139F1B2FE}"/>
    <dgm:cxn modelId="{B796553E-208B-48A7-B5F6-7CB81D14D9B9}" srcId="{FB5314F3-2B17-4991-A371-A46B4668FB7B}" destId="{CE5F032A-D63F-4375-A50A-044556728FCC}" srcOrd="0" destOrd="0" parTransId="{4088BF0E-AC80-488C-BBD2-FEC001894EDD}" sibTransId="{2607D931-316A-461A-829B-07DD719D3203}"/>
    <dgm:cxn modelId="{E524903C-3C72-461C-ACDB-790E9AFA7111}" type="presOf" srcId="{CE5F032A-D63F-4375-A50A-044556728FCC}" destId="{A77931F8-38DC-4A31-AC4A-92946384F3F9}" srcOrd="0" destOrd="0" presId="urn:microsoft.com/office/officeart/2005/8/layout/chevron2"/>
    <dgm:cxn modelId="{C7B0DC91-938F-44CA-9887-7524229D0B9E}" type="presOf" srcId="{FB5314F3-2B17-4991-A371-A46B4668FB7B}" destId="{B4C183F9-07E9-4129-8261-8C47077C6A0C}" srcOrd="0" destOrd="0" presId="urn:microsoft.com/office/officeart/2005/8/layout/chevron2"/>
    <dgm:cxn modelId="{C87F67A0-E650-463F-A16B-CC385CC24016}" srcId="{6DE40C15-B1D4-466F-B983-C93FCE5A4BDD}" destId="{40970BAA-6052-4693-9C50-D80F1279A49A}" srcOrd="2" destOrd="0" parTransId="{CE97EC6B-2EE3-403E-99CF-604005351B85}" sibTransId="{2C462433-10ED-4855-B060-E52CF315A0D9}"/>
    <dgm:cxn modelId="{9AF191C4-018A-4B0D-8E7F-FB618037C0F1}" type="presOf" srcId="{2102090B-696E-4775-A2C7-BA362A42373F}" destId="{1BC73000-5C14-499D-BF59-CD2E68856180}" srcOrd="0" destOrd="0" presId="urn:microsoft.com/office/officeart/2005/8/layout/chevron2"/>
    <dgm:cxn modelId="{166F4317-72D3-4994-BCD9-3369261498FA}" srcId="{6DE40C15-B1D4-466F-B983-C93FCE5A4BDD}" destId="{FB5314F3-2B17-4991-A371-A46B4668FB7B}" srcOrd="1" destOrd="0" parTransId="{07377587-4A7A-4331-82EE-0469A10763C4}" sibTransId="{7FEC3C97-1C77-4F15-A16C-18677924E1CC}"/>
    <dgm:cxn modelId="{DCD14ABA-8959-47DF-B02E-A45688C7D7F0}" type="presParOf" srcId="{B456FA18-0611-4316-A598-49F7056734E4}" destId="{E71C7179-3CCD-4646-A6AB-06CA44638152}" srcOrd="0" destOrd="0" presId="urn:microsoft.com/office/officeart/2005/8/layout/chevron2"/>
    <dgm:cxn modelId="{EFC06FED-A23A-406B-87C2-CA37AFD83B33}" type="presParOf" srcId="{E71C7179-3CCD-4646-A6AB-06CA44638152}" destId="{1BC73000-5C14-499D-BF59-CD2E68856180}" srcOrd="0" destOrd="0" presId="urn:microsoft.com/office/officeart/2005/8/layout/chevron2"/>
    <dgm:cxn modelId="{DBDC029B-9C2B-4D6A-9DCF-BE1FF1E83C54}" type="presParOf" srcId="{E71C7179-3CCD-4646-A6AB-06CA44638152}" destId="{D379BCBA-3CFE-4675-B12D-E27445DED2A7}" srcOrd="1" destOrd="0" presId="urn:microsoft.com/office/officeart/2005/8/layout/chevron2"/>
    <dgm:cxn modelId="{12966CDC-065C-4391-85F5-8357DD08895F}" type="presParOf" srcId="{B456FA18-0611-4316-A598-49F7056734E4}" destId="{FDF801B4-8875-47EE-A0FC-B420178AEE91}" srcOrd="1" destOrd="0" presId="urn:microsoft.com/office/officeart/2005/8/layout/chevron2"/>
    <dgm:cxn modelId="{92700100-F7B5-4996-8D87-F052139AC6E1}" type="presParOf" srcId="{B456FA18-0611-4316-A598-49F7056734E4}" destId="{048B4A3E-50EC-4859-8B10-86543755F29C}" srcOrd="2" destOrd="0" presId="urn:microsoft.com/office/officeart/2005/8/layout/chevron2"/>
    <dgm:cxn modelId="{AAD1A6F1-616C-4DF8-8AC4-D95F27B14504}" type="presParOf" srcId="{048B4A3E-50EC-4859-8B10-86543755F29C}" destId="{B4C183F9-07E9-4129-8261-8C47077C6A0C}" srcOrd="0" destOrd="0" presId="urn:microsoft.com/office/officeart/2005/8/layout/chevron2"/>
    <dgm:cxn modelId="{4464BE22-9B0F-45DD-BF4B-4AD547F0C21B}" type="presParOf" srcId="{048B4A3E-50EC-4859-8B10-86543755F29C}" destId="{A77931F8-38DC-4A31-AC4A-92946384F3F9}" srcOrd="1" destOrd="0" presId="urn:microsoft.com/office/officeart/2005/8/layout/chevron2"/>
    <dgm:cxn modelId="{A7060D3B-7B6F-423F-91A4-ECD53DD0C5E6}" type="presParOf" srcId="{B456FA18-0611-4316-A598-49F7056734E4}" destId="{CB4A87A9-391F-450A-88B7-A34C1FAAEEFD}" srcOrd="3" destOrd="0" presId="urn:microsoft.com/office/officeart/2005/8/layout/chevron2"/>
    <dgm:cxn modelId="{0BE1A063-8907-45F3-9D64-19F93698A100}" type="presParOf" srcId="{B456FA18-0611-4316-A598-49F7056734E4}" destId="{F761E266-76FA-4127-88D7-676EDA768D35}" srcOrd="4" destOrd="0" presId="urn:microsoft.com/office/officeart/2005/8/layout/chevron2"/>
    <dgm:cxn modelId="{3292B8D9-FD15-4E8E-97FC-B866C6953097}" type="presParOf" srcId="{F761E266-76FA-4127-88D7-676EDA768D35}" destId="{3110CBBC-FA18-4ABA-ADD3-F9D0FE213235}" srcOrd="0" destOrd="0" presId="urn:microsoft.com/office/officeart/2005/8/layout/chevron2"/>
    <dgm:cxn modelId="{663510EC-ADBD-416C-B671-DA851F8B78FE}" type="presParOf" srcId="{F761E266-76FA-4127-88D7-676EDA768D35}" destId="{A3CDCD3B-1351-44E4-B618-5E030D4BC02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86F781-704C-454D-BE11-D2BD7D56B1BB}"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4D5EB2AF-077D-4542-BB5D-535499E0ACC9}">
      <dgm:prSet phldrT="[Text]" custT="1"/>
      <dgm:spPr>
        <a:solidFill>
          <a:schemeClr val="accent4">
            <a:lumMod val="40000"/>
            <a:lumOff val="60000"/>
          </a:schemeClr>
        </a:solidFill>
      </dgm:spPr>
      <dgm:t>
        <a:bodyPr anchor="ctr" anchorCtr="0"/>
        <a:lstStyle/>
        <a:p>
          <a:r>
            <a:rPr lang="en-US" sz="2400" b="1" dirty="0">
              <a:latin typeface="Times New Roman" pitchFamily="18" charset="0"/>
              <a:cs typeface="Times New Roman"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endParaRPr lang="en-US" sz="3600" b="1" dirty="0">
            <a:solidFill>
              <a:srgbClr val="0000FF"/>
            </a:solidFill>
            <a:latin typeface="Times New Roman" panose="02020603050405020304" pitchFamily="18" charset="0"/>
            <a:cs typeface="Times New Roman" panose="02020603050405020304" pitchFamily="18" charset="0"/>
          </a:endParaRPr>
        </a:p>
      </dgm:t>
    </dgm:pt>
    <dgm:pt modelId="{7E288A60-6DB8-441F-9CE0-F5D247CD384D}" type="parTrans" cxnId="{702E6E05-21D9-4550-B279-03BBD21370E5}">
      <dgm:prSet/>
      <dgm:spPr/>
      <dgm:t>
        <a:bodyPr/>
        <a:lstStyle/>
        <a:p>
          <a:endParaRPr lang="en-US">
            <a:latin typeface="Tw Cen MT Condensed" pitchFamily="34" charset="0"/>
          </a:endParaRPr>
        </a:p>
      </dgm:t>
    </dgm:pt>
    <dgm:pt modelId="{B6880152-C9D7-4662-951D-CBBA7A43D00B}" type="sibTrans" cxnId="{702E6E05-21D9-4550-B279-03BBD21370E5}">
      <dgm:prSet/>
      <dgm:spPr>
        <a:solidFill>
          <a:srgbClr val="FF0000"/>
        </a:solidFill>
        <a:ln w="57150">
          <a:solidFill>
            <a:srgbClr val="FF0000"/>
          </a:solidFill>
        </a:ln>
      </dgm:spPr>
      <dgm:t>
        <a:bodyPr/>
        <a:lstStyle/>
        <a:p>
          <a:endParaRPr lang="en-US">
            <a:latin typeface="Tw Cen MT Condensed" pitchFamily="34" charset="0"/>
          </a:endParaRPr>
        </a:p>
      </dgm:t>
    </dgm:pt>
    <dgm:pt modelId="{2CBD8AB0-34CF-4915-B4C0-55A9A0B3698A}">
      <dgm:prSet phldrT="[Text]" custT="1"/>
      <dgm:spPr>
        <a:solidFill>
          <a:schemeClr val="accent4">
            <a:lumMod val="60000"/>
            <a:lumOff val="40000"/>
          </a:schemeClr>
        </a:solidFill>
      </dgm:spPr>
      <dgm:t>
        <a:bodyPr anchor="ctr" anchorCtr="0"/>
        <a:lstStyle/>
        <a:p>
          <a:r>
            <a:rPr lang="nl-NL" sz="3600" b="1" kern="1200" dirty="0">
              <a:solidFill>
                <a:srgbClr val="0000FF"/>
              </a:solidFill>
              <a:latin typeface="Times New Roman" panose="02020603050405020304" pitchFamily="18" charset="0"/>
              <a:ea typeface="+mn-ea"/>
              <a:cs typeface="Times New Roman" panose="02020603050405020304" pitchFamily="18" charset="0"/>
            </a:rPr>
            <a:t>Thuyết minh kết hợp yếu tố nghị luận, tự sự, biểu cảm</a:t>
          </a:r>
          <a:endParaRPr lang="en-US" sz="3600" b="1" kern="1200" dirty="0">
            <a:solidFill>
              <a:srgbClr val="0000FF"/>
            </a:solidFill>
            <a:latin typeface="Times New Roman" panose="02020603050405020304" pitchFamily="18" charset="0"/>
            <a:ea typeface="+mn-ea"/>
            <a:cs typeface="Times New Roman" panose="02020603050405020304" pitchFamily="18" charset="0"/>
          </a:endParaRPr>
        </a:p>
      </dgm:t>
    </dgm:pt>
    <dgm:pt modelId="{7AD6FA76-4D86-450B-A09B-062375C168E2}" type="parTrans" cxnId="{8A069F37-45EF-4BC3-A8E6-F1430E041DC9}">
      <dgm:prSet/>
      <dgm:spPr/>
      <dgm:t>
        <a:bodyPr/>
        <a:lstStyle/>
        <a:p>
          <a:endParaRPr lang="en-US">
            <a:latin typeface="Tw Cen MT Condensed" pitchFamily="34" charset="0"/>
          </a:endParaRPr>
        </a:p>
      </dgm:t>
    </dgm:pt>
    <dgm:pt modelId="{EA2FDEAB-07CA-4562-BAF4-DEB1AC6BD60E}" type="sibTrans" cxnId="{8A069F37-45EF-4BC3-A8E6-F1430E041DC9}">
      <dgm:prSet/>
      <dgm:spPr/>
      <dgm:t>
        <a:bodyPr/>
        <a:lstStyle/>
        <a:p>
          <a:endParaRPr lang="en-US">
            <a:latin typeface="Tw Cen MT Condensed" pitchFamily="34" charset="0"/>
          </a:endParaRPr>
        </a:p>
      </dgm:t>
    </dgm:pt>
    <dgm:pt modelId="{372BDF82-A7AA-4383-B5CC-67C31F4C7A26}">
      <dgm:prSet phldrT="[Text]" custT="1"/>
      <dgm:spPr>
        <a:solidFill>
          <a:schemeClr val="accent2">
            <a:lumMod val="60000"/>
            <a:lumOff val="40000"/>
          </a:schemeClr>
        </a:solidFill>
      </dgm:spPr>
      <dgm:t>
        <a:bodyPr anchor="ctr" anchorCtr="0"/>
        <a:lstStyle/>
        <a:p>
          <a:pPr algn="just"/>
          <a:r>
            <a:rPr lang="de-DE" sz="2400" b="1" kern="1200" dirty="0">
              <a:solidFill>
                <a:srgbClr val="0000FF"/>
              </a:solidFill>
              <a:latin typeface="Times New Roman" panose="02020603050405020304" pitchFamily="18" charset="0"/>
              <a:ea typeface="+mn-ea"/>
              <a:cs typeface="Times New Roman" panose="02020603050405020304" pitchFamily="18" charset="0"/>
            </a:rPr>
            <a:t>+ P1: Từ đầu -&gt; rất hiện đại: Vẻ đẹp trong phong cách của Hồ Chí Minh.</a:t>
          </a:r>
          <a:endParaRPr lang="en-US" sz="2400" b="1" kern="1200" dirty="0">
            <a:solidFill>
              <a:srgbClr val="0000FF"/>
            </a:solidFill>
            <a:latin typeface="Times New Roman" panose="02020603050405020304" pitchFamily="18" charset="0"/>
            <a:ea typeface="+mn-ea"/>
            <a:cs typeface="Times New Roman" panose="02020603050405020304" pitchFamily="18" charset="0"/>
          </a:endParaRPr>
        </a:p>
        <a:p>
          <a:pPr algn="just"/>
          <a:r>
            <a:rPr lang="de-DE" sz="2400" b="1" kern="1200" dirty="0">
              <a:solidFill>
                <a:srgbClr val="0000FF"/>
              </a:solidFill>
              <a:latin typeface="Times New Roman" panose="02020603050405020304" pitchFamily="18" charset="0"/>
              <a:ea typeface="+mn-ea"/>
              <a:cs typeface="Times New Roman" panose="02020603050405020304" pitchFamily="18" charset="0"/>
            </a:rPr>
            <a:t>+ P2: Còn lại: Những nét đẹp trong lối sống của HCM.</a:t>
          </a:r>
          <a:endParaRPr lang="en-US" sz="2400" b="1" kern="1200" dirty="0">
            <a:solidFill>
              <a:srgbClr val="0000FF"/>
            </a:solidFill>
            <a:latin typeface="Times New Roman" panose="02020603050405020304" pitchFamily="18" charset="0"/>
            <a:ea typeface="+mn-ea"/>
            <a:cs typeface="Times New Roman" panose="02020603050405020304" pitchFamily="18" charset="0"/>
          </a:endParaRPr>
        </a:p>
      </dgm:t>
    </dgm:pt>
    <dgm:pt modelId="{35C24B3E-109D-4D04-B309-B618338E8F1F}" type="parTrans" cxnId="{F5DED375-BC28-4B9A-A4F5-DA45BC82297D}">
      <dgm:prSet/>
      <dgm:spPr/>
      <dgm:t>
        <a:bodyPr/>
        <a:lstStyle/>
        <a:p>
          <a:endParaRPr lang="en-US">
            <a:latin typeface="Tw Cen MT Condensed" pitchFamily="34" charset="0"/>
          </a:endParaRPr>
        </a:p>
      </dgm:t>
    </dgm:pt>
    <dgm:pt modelId="{4EEE8603-9B42-4E78-83CB-313B0F877855}" type="sibTrans" cxnId="{F5DED375-BC28-4B9A-A4F5-DA45BC82297D}">
      <dgm:prSet/>
      <dgm:spPr/>
      <dgm:t>
        <a:bodyPr/>
        <a:lstStyle/>
        <a:p>
          <a:endParaRPr lang="en-US">
            <a:latin typeface="Tw Cen MT Condensed" pitchFamily="34" charset="0"/>
          </a:endParaRPr>
        </a:p>
      </dgm:t>
    </dgm:pt>
    <dgm:pt modelId="{EB6739DA-C90E-490E-A8D5-088A739F54AF}" type="pres">
      <dgm:prSet presAssocID="{2F86F781-704C-454D-BE11-D2BD7D56B1BB}" presName="Name0" presStyleCnt="0">
        <dgm:presLayoutVars>
          <dgm:chMax val="7"/>
          <dgm:chPref val="7"/>
          <dgm:dir/>
        </dgm:presLayoutVars>
      </dgm:prSet>
      <dgm:spPr/>
      <dgm:t>
        <a:bodyPr/>
        <a:lstStyle/>
        <a:p>
          <a:endParaRPr lang="en-US"/>
        </a:p>
      </dgm:t>
    </dgm:pt>
    <dgm:pt modelId="{1602D5B5-D133-4E77-8CC3-B2E0D8A1CB7B}" type="pres">
      <dgm:prSet presAssocID="{2F86F781-704C-454D-BE11-D2BD7D56B1BB}" presName="Name1" presStyleCnt="0"/>
      <dgm:spPr/>
    </dgm:pt>
    <dgm:pt modelId="{B7DEAC18-FAE9-4378-9F8D-19543BB4A0E2}" type="pres">
      <dgm:prSet presAssocID="{2F86F781-704C-454D-BE11-D2BD7D56B1BB}" presName="cycle" presStyleCnt="0"/>
      <dgm:spPr/>
    </dgm:pt>
    <dgm:pt modelId="{B2AA1ABC-C81F-469F-8288-F68E3DB8167F}" type="pres">
      <dgm:prSet presAssocID="{2F86F781-704C-454D-BE11-D2BD7D56B1BB}" presName="srcNode" presStyleLbl="node1" presStyleIdx="0" presStyleCnt="3"/>
      <dgm:spPr/>
    </dgm:pt>
    <dgm:pt modelId="{5A19E4EC-42BD-443C-B0A0-D4F946108BDE}" type="pres">
      <dgm:prSet presAssocID="{2F86F781-704C-454D-BE11-D2BD7D56B1BB}" presName="conn" presStyleLbl="parChTrans1D2" presStyleIdx="0" presStyleCnt="1"/>
      <dgm:spPr/>
      <dgm:t>
        <a:bodyPr/>
        <a:lstStyle/>
        <a:p>
          <a:endParaRPr lang="en-US"/>
        </a:p>
      </dgm:t>
    </dgm:pt>
    <dgm:pt modelId="{9806DA2B-DE8B-474D-9840-833E79A319EB}" type="pres">
      <dgm:prSet presAssocID="{2F86F781-704C-454D-BE11-D2BD7D56B1BB}" presName="extraNode" presStyleLbl="node1" presStyleIdx="0" presStyleCnt="3"/>
      <dgm:spPr/>
    </dgm:pt>
    <dgm:pt modelId="{83210437-2395-4AA9-85CF-98D5AE627C92}" type="pres">
      <dgm:prSet presAssocID="{2F86F781-704C-454D-BE11-D2BD7D56B1BB}" presName="dstNode" presStyleLbl="node1" presStyleIdx="0" presStyleCnt="3"/>
      <dgm:spPr/>
    </dgm:pt>
    <dgm:pt modelId="{0AD7E2B5-A57B-4814-8AD9-622D0AF2407C}" type="pres">
      <dgm:prSet presAssocID="{4D5EB2AF-077D-4542-BB5D-535499E0ACC9}" presName="text_1" presStyleLbl="node1" presStyleIdx="0" presStyleCnt="3" custLinFactNeighborX="651" custLinFactNeighborY="2028">
        <dgm:presLayoutVars>
          <dgm:bulletEnabled val="1"/>
        </dgm:presLayoutVars>
      </dgm:prSet>
      <dgm:spPr/>
      <dgm:t>
        <a:bodyPr/>
        <a:lstStyle/>
        <a:p>
          <a:endParaRPr lang="en-US"/>
        </a:p>
      </dgm:t>
    </dgm:pt>
    <dgm:pt modelId="{C868E4AE-4782-4A3E-810E-056340A0CAF4}" type="pres">
      <dgm:prSet presAssocID="{4D5EB2AF-077D-4542-BB5D-535499E0ACC9}" presName="accent_1" presStyleCnt="0"/>
      <dgm:spPr/>
    </dgm:pt>
    <dgm:pt modelId="{EC26A1E0-A77D-471A-8324-174336C8A136}" type="pres">
      <dgm:prSet presAssocID="{4D5EB2AF-077D-4542-BB5D-535499E0ACC9}" presName="accentRepeatNode" presStyleLbl="solidFgAcc1" presStyleIdx="0" presStyleCnt="3" custLinFactNeighborX="5323" custLinFactNeighborY="4689"/>
      <dgm:spPr/>
    </dgm:pt>
    <dgm:pt modelId="{C54A4E05-F209-47F2-9FFE-329F89A9FA0B}" type="pres">
      <dgm:prSet presAssocID="{2CBD8AB0-34CF-4915-B4C0-55A9A0B3698A}" presName="text_2" presStyleLbl="node1" presStyleIdx="1" presStyleCnt="3">
        <dgm:presLayoutVars>
          <dgm:bulletEnabled val="1"/>
        </dgm:presLayoutVars>
      </dgm:prSet>
      <dgm:spPr/>
      <dgm:t>
        <a:bodyPr/>
        <a:lstStyle/>
        <a:p>
          <a:endParaRPr lang="en-US"/>
        </a:p>
      </dgm:t>
    </dgm:pt>
    <dgm:pt modelId="{367F1D2A-5057-471A-AC34-BE3AD30A497D}" type="pres">
      <dgm:prSet presAssocID="{2CBD8AB0-34CF-4915-B4C0-55A9A0B3698A}" presName="accent_2" presStyleCnt="0"/>
      <dgm:spPr/>
    </dgm:pt>
    <dgm:pt modelId="{5A84E785-7D6D-4403-ADE6-197FEC5F03AE}" type="pres">
      <dgm:prSet presAssocID="{2CBD8AB0-34CF-4915-B4C0-55A9A0B3698A}" presName="accentRepeatNode" presStyleLbl="solidFgAcc1" presStyleIdx="1" presStyleCnt="3"/>
      <dgm:spPr/>
    </dgm:pt>
    <dgm:pt modelId="{11FC0F25-E694-44D8-AEB3-881D90ED2845}" type="pres">
      <dgm:prSet presAssocID="{372BDF82-A7AA-4383-B5CC-67C31F4C7A26}" presName="text_3" presStyleLbl="node1" presStyleIdx="2" presStyleCnt="3" custScaleY="139167" custLinFactNeighborX="-599" custLinFactNeighborY="-3144">
        <dgm:presLayoutVars>
          <dgm:bulletEnabled val="1"/>
        </dgm:presLayoutVars>
      </dgm:prSet>
      <dgm:spPr/>
      <dgm:t>
        <a:bodyPr/>
        <a:lstStyle/>
        <a:p>
          <a:endParaRPr lang="en-US"/>
        </a:p>
      </dgm:t>
    </dgm:pt>
    <dgm:pt modelId="{68838C24-0A0D-45B1-8CD1-E622EFA4D142}" type="pres">
      <dgm:prSet presAssocID="{372BDF82-A7AA-4383-B5CC-67C31F4C7A26}" presName="accent_3" presStyleCnt="0"/>
      <dgm:spPr/>
    </dgm:pt>
    <dgm:pt modelId="{6216D4A8-2580-4C01-B139-F1EB5F1B36D5}" type="pres">
      <dgm:prSet presAssocID="{372BDF82-A7AA-4383-B5CC-67C31F4C7A26}" presName="accentRepeatNode" presStyleLbl="solidFgAcc1" presStyleIdx="2" presStyleCnt="3" custScaleX="118797" custScaleY="116363"/>
      <dgm:spPr/>
    </dgm:pt>
  </dgm:ptLst>
  <dgm:cxnLst>
    <dgm:cxn modelId="{FA9E0B92-4C81-44A6-A9C1-8F29D86AF014}" type="presOf" srcId="{2F86F781-704C-454D-BE11-D2BD7D56B1BB}" destId="{EB6739DA-C90E-490E-A8D5-088A739F54AF}" srcOrd="0" destOrd="0" presId="urn:microsoft.com/office/officeart/2008/layout/VerticalCurvedList"/>
    <dgm:cxn modelId="{7ED9F2A9-F20A-4347-865C-E8B376DE584A}" type="presOf" srcId="{372BDF82-A7AA-4383-B5CC-67C31F4C7A26}" destId="{11FC0F25-E694-44D8-AEB3-881D90ED2845}" srcOrd="0" destOrd="0" presId="urn:microsoft.com/office/officeart/2008/layout/VerticalCurvedList"/>
    <dgm:cxn modelId="{702E6E05-21D9-4550-B279-03BBD21370E5}" srcId="{2F86F781-704C-454D-BE11-D2BD7D56B1BB}" destId="{4D5EB2AF-077D-4542-BB5D-535499E0ACC9}" srcOrd="0" destOrd="0" parTransId="{7E288A60-6DB8-441F-9CE0-F5D247CD384D}" sibTransId="{B6880152-C9D7-4662-951D-CBBA7A43D00B}"/>
    <dgm:cxn modelId="{EE0A109D-8126-4317-B3E9-8B197D7562B6}" type="presOf" srcId="{B6880152-C9D7-4662-951D-CBBA7A43D00B}" destId="{5A19E4EC-42BD-443C-B0A0-D4F946108BDE}" srcOrd="0" destOrd="0" presId="urn:microsoft.com/office/officeart/2008/layout/VerticalCurvedList"/>
    <dgm:cxn modelId="{8167012D-7E0F-4D9C-801F-ED69E25AC427}" type="presOf" srcId="{2CBD8AB0-34CF-4915-B4C0-55A9A0B3698A}" destId="{C54A4E05-F209-47F2-9FFE-329F89A9FA0B}" srcOrd="0" destOrd="0" presId="urn:microsoft.com/office/officeart/2008/layout/VerticalCurvedList"/>
    <dgm:cxn modelId="{8A069F37-45EF-4BC3-A8E6-F1430E041DC9}" srcId="{2F86F781-704C-454D-BE11-D2BD7D56B1BB}" destId="{2CBD8AB0-34CF-4915-B4C0-55A9A0B3698A}" srcOrd="1" destOrd="0" parTransId="{7AD6FA76-4D86-450B-A09B-062375C168E2}" sibTransId="{EA2FDEAB-07CA-4562-BAF4-DEB1AC6BD60E}"/>
    <dgm:cxn modelId="{6CE69DFD-FA82-4D14-9804-F8217E96E133}" type="presOf" srcId="{4D5EB2AF-077D-4542-BB5D-535499E0ACC9}" destId="{0AD7E2B5-A57B-4814-8AD9-622D0AF2407C}" srcOrd="0" destOrd="0" presId="urn:microsoft.com/office/officeart/2008/layout/VerticalCurvedList"/>
    <dgm:cxn modelId="{F5DED375-BC28-4B9A-A4F5-DA45BC82297D}" srcId="{2F86F781-704C-454D-BE11-D2BD7D56B1BB}" destId="{372BDF82-A7AA-4383-B5CC-67C31F4C7A26}" srcOrd="2" destOrd="0" parTransId="{35C24B3E-109D-4D04-B309-B618338E8F1F}" sibTransId="{4EEE8603-9B42-4E78-83CB-313B0F877855}"/>
    <dgm:cxn modelId="{0B8DA8F2-6E46-41E2-8F0D-6CD978AD35BB}" type="presParOf" srcId="{EB6739DA-C90E-490E-A8D5-088A739F54AF}" destId="{1602D5B5-D133-4E77-8CC3-B2E0D8A1CB7B}" srcOrd="0" destOrd="0" presId="urn:microsoft.com/office/officeart/2008/layout/VerticalCurvedList"/>
    <dgm:cxn modelId="{A2CED30C-4413-440E-9BED-B6EE1EE157D4}" type="presParOf" srcId="{1602D5B5-D133-4E77-8CC3-B2E0D8A1CB7B}" destId="{B7DEAC18-FAE9-4378-9F8D-19543BB4A0E2}" srcOrd="0" destOrd="0" presId="urn:microsoft.com/office/officeart/2008/layout/VerticalCurvedList"/>
    <dgm:cxn modelId="{E3EEE04B-18C2-41E9-B5FE-BF9C8E045C61}" type="presParOf" srcId="{B7DEAC18-FAE9-4378-9F8D-19543BB4A0E2}" destId="{B2AA1ABC-C81F-469F-8288-F68E3DB8167F}" srcOrd="0" destOrd="0" presId="urn:microsoft.com/office/officeart/2008/layout/VerticalCurvedList"/>
    <dgm:cxn modelId="{0AD68988-DBCE-4B0D-96A9-444D6ED502F9}" type="presParOf" srcId="{B7DEAC18-FAE9-4378-9F8D-19543BB4A0E2}" destId="{5A19E4EC-42BD-443C-B0A0-D4F946108BDE}" srcOrd="1" destOrd="0" presId="urn:microsoft.com/office/officeart/2008/layout/VerticalCurvedList"/>
    <dgm:cxn modelId="{80406963-F0B4-4D99-90A3-43F311F55A02}" type="presParOf" srcId="{B7DEAC18-FAE9-4378-9F8D-19543BB4A0E2}" destId="{9806DA2B-DE8B-474D-9840-833E79A319EB}" srcOrd="2" destOrd="0" presId="urn:microsoft.com/office/officeart/2008/layout/VerticalCurvedList"/>
    <dgm:cxn modelId="{CE6D0283-FFE3-45A1-A342-2A50F7623632}" type="presParOf" srcId="{B7DEAC18-FAE9-4378-9F8D-19543BB4A0E2}" destId="{83210437-2395-4AA9-85CF-98D5AE627C92}" srcOrd="3" destOrd="0" presId="urn:microsoft.com/office/officeart/2008/layout/VerticalCurvedList"/>
    <dgm:cxn modelId="{FE42EE0F-B985-4A61-8D8C-B395DCEA4232}" type="presParOf" srcId="{1602D5B5-D133-4E77-8CC3-B2E0D8A1CB7B}" destId="{0AD7E2B5-A57B-4814-8AD9-622D0AF2407C}" srcOrd="1" destOrd="0" presId="urn:microsoft.com/office/officeart/2008/layout/VerticalCurvedList"/>
    <dgm:cxn modelId="{FDC2845E-97ED-4769-BCBE-11E3CD43F348}" type="presParOf" srcId="{1602D5B5-D133-4E77-8CC3-B2E0D8A1CB7B}" destId="{C868E4AE-4782-4A3E-810E-056340A0CAF4}" srcOrd="2" destOrd="0" presId="urn:microsoft.com/office/officeart/2008/layout/VerticalCurvedList"/>
    <dgm:cxn modelId="{EA5D5C1A-C6C0-4589-B800-CB87F735BE12}" type="presParOf" srcId="{C868E4AE-4782-4A3E-810E-056340A0CAF4}" destId="{EC26A1E0-A77D-471A-8324-174336C8A136}" srcOrd="0" destOrd="0" presId="urn:microsoft.com/office/officeart/2008/layout/VerticalCurvedList"/>
    <dgm:cxn modelId="{4D901FBB-C142-462B-ACD9-2FF0ADB8B0D8}" type="presParOf" srcId="{1602D5B5-D133-4E77-8CC3-B2E0D8A1CB7B}" destId="{C54A4E05-F209-47F2-9FFE-329F89A9FA0B}" srcOrd="3" destOrd="0" presId="urn:microsoft.com/office/officeart/2008/layout/VerticalCurvedList"/>
    <dgm:cxn modelId="{40B69F19-83A2-451C-B170-D06497E09CF8}" type="presParOf" srcId="{1602D5B5-D133-4E77-8CC3-B2E0D8A1CB7B}" destId="{367F1D2A-5057-471A-AC34-BE3AD30A497D}" srcOrd="4" destOrd="0" presId="urn:microsoft.com/office/officeart/2008/layout/VerticalCurvedList"/>
    <dgm:cxn modelId="{4889CFEF-AE2C-453E-963F-57A600AE694C}" type="presParOf" srcId="{367F1D2A-5057-471A-AC34-BE3AD30A497D}" destId="{5A84E785-7D6D-4403-ADE6-197FEC5F03AE}" srcOrd="0" destOrd="0" presId="urn:microsoft.com/office/officeart/2008/layout/VerticalCurvedList"/>
    <dgm:cxn modelId="{1DA3AD86-5DED-49F9-A5E4-2B6DDE03FC8E}" type="presParOf" srcId="{1602D5B5-D133-4E77-8CC3-B2E0D8A1CB7B}" destId="{11FC0F25-E694-44D8-AEB3-881D90ED2845}" srcOrd="5" destOrd="0" presId="urn:microsoft.com/office/officeart/2008/layout/VerticalCurvedList"/>
    <dgm:cxn modelId="{FA0A3CB5-7ED0-4184-8D28-CFA3F2FDF0C7}" type="presParOf" srcId="{1602D5B5-D133-4E77-8CC3-B2E0D8A1CB7B}" destId="{68838C24-0A0D-45B1-8CD1-E622EFA4D142}" srcOrd="6" destOrd="0" presId="urn:microsoft.com/office/officeart/2008/layout/VerticalCurvedList"/>
    <dgm:cxn modelId="{02369E49-ADEE-41A2-A835-EDD5C812F7D6}" type="presParOf" srcId="{68838C24-0A0D-45B1-8CD1-E622EFA4D142}" destId="{6216D4A8-2580-4C01-B139-F1EB5F1B36D5}"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73000-5C14-499D-BF59-CD2E68856180}">
      <dsp:nvSpPr>
        <dsp:cNvPr id="0" name=""/>
        <dsp:cNvSpPr/>
      </dsp:nvSpPr>
      <dsp:spPr>
        <a:xfrm rot="5400000">
          <a:off x="-235340" y="244690"/>
          <a:ext cx="1568938" cy="1098256"/>
        </a:xfrm>
        <a:prstGeom prst="chevron">
          <a:avLst/>
        </a:prstGeom>
        <a:solidFill>
          <a:schemeClr val="accent4">
            <a:lumMod val="40000"/>
            <a:lumOff val="60000"/>
          </a:schemeClr>
        </a:solid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a:solidFill>
              <a:schemeClr val="accent4">
                <a:lumMod val="40000"/>
                <a:lumOff val="60000"/>
              </a:schemeClr>
            </a:solidFill>
          </a:endParaRPr>
        </a:p>
      </dsp:txBody>
      <dsp:txXfrm rot="-5400000">
        <a:off x="1" y="558477"/>
        <a:ext cx="1098256" cy="470682"/>
      </dsp:txXfrm>
    </dsp:sp>
    <dsp:sp modelId="{D379BCBA-3CFE-4675-B12D-E27445DED2A7}">
      <dsp:nvSpPr>
        <dsp:cNvPr id="0" name=""/>
        <dsp:cNvSpPr/>
      </dsp:nvSpPr>
      <dsp:spPr>
        <a:xfrm rot="5400000">
          <a:off x="3267946" y="-2209446"/>
          <a:ext cx="1019809" cy="5438702"/>
        </a:xfrm>
        <a:prstGeom prst="round2SameRect">
          <a:avLst/>
        </a:prstGeom>
        <a:solidFill>
          <a:schemeClr val="accent4">
            <a:lumMod val="20000"/>
            <a:lumOff val="80000"/>
            <a:alpha val="9000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pt-BR" sz="2500" b="1" i="1" kern="1200" dirty="0">
              <a:solidFill>
                <a:srgbClr val="0000FF"/>
              </a:solidFill>
              <a:latin typeface="Times New Roman" panose="02020603050405020304" pitchFamily="18" charset="0"/>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Quê</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quán</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xã</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Phổ</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Minh,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huyện</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Đức</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Phổ</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tỉnh</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Quảng</a:t>
          </a:r>
          <a:r>
            <a:rPr lang="en-US" alt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500" b="1" i="1" kern="1200" dirty="0" err="1">
              <a:solidFill>
                <a:srgbClr val="0000FF"/>
              </a:solidFill>
              <a:latin typeface="Times New Roman" panose="02020603050405020304" pitchFamily="18" charset="0"/>
              <a:ea typeface="+mn-ea"/>
              <a:cs typeface="Times New Roman" panose="02020603050405020304" pitchFamily="18" charset="0"/>
            </a:rPr>
            <a:t>Ngãi</a:t>
          </a:r>
          <a:endParaRPr lang="en-US" sz="2500" b="1" i="1" kern="1200" dirty="0">
            <a:solidFill>
              <a:srgbClr val="0000FF"/>
            </a:solidFill>
            <a:latin typeface="Times New Roman" panose="02020603050405020304" pitchFamily="18" charset="0"/>
            <a:ea typeface="+mn-ea"/>
            <a:cs typeface="Times New Roman" panose="02020603050405020304" pitchFamily="18" charset="0"/>
          </a:endParaRPr>
        </a:p>
      </dsp:txBody>
      <dsp:txXfrm rot="-5400000">
        <a:off x="1058500" y="49783"/>
        <a:ext cx="5388919" cy="920243"/>
      </dsp:txXfrm>
    </dsp:sp>
    <dsp:sp modelId="{B4C183F9-07E9-4129-8261-8C47077C6A0C}">
      <dsp:nvSpPr>
        <dsp:cNvPr id="0" name=""/>
        <dsp:cNvSpPr/>
      </dsp:nvSpPr>
      <dsp:spPr>
        <a:xfrm rot="5400000">
          <a:off x="-235340" y="1626532"/>
          <a:ext cx="1568938" cy="1098256"/>
        </a:xfrm>
        <a:prstGeom prst="chevron">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a:solidFill>
              <a:schemeClr val="accent4">
                <a:lumMod val="60000"/>
                <a:lumOff val="40000"/>
              </a:schemeClr>
            </a:solidFill>
          </a:endParaRPr>
        </a:p>
      </dsp:txBody>
      <dsp:txXfrm rot="-5400000">
        <a:off x="1" y="1940319"/>
        <a:ext cx="1098256" cy="470682"/>
      </dsp:txXfrm>
    </dsp:sp>
    <dsp:sp modelId="{A77931F8-38DC-4A31-AC4A-92946384F3F9}">
      <dsp:nvSpPr>
        <dsp:cNvPr id="0" name=""/>
        <dsp:cNvSpPr/>
      </dsp:nvSpPr>
      <dsp:spPr>
        <a:xfrm rot="5400000">
          <a:off x="3307702" y="-818254"/>
          <a:ext cx="1019809" cy="5438702"/>
        </a:xfrm>
        <a:prstGeom prst="round2SameRect">
          <a:avLst/>
        </a:prstGeom>
        <a:solidFill>
          <a:schemeClr val="accent4">
            <a:lumMod val="40000"/>
            <a:lumOff val="60000"/>
            <a:alpha val="9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just" defTabSz="1111250">
            <a:lnSpc>
              <a:spcPct val="90000"/>
            </a:lnSpc>
            <a:spcBef>
              <a:spcPct val="0"/>
            </a:spcBef>
            <a:spcAft>
              <a:spcPct val="15000"/>
            </a:spcAft>
            <a:buChar char="••"/>
          </a:pPr>
          <a:r>
            <a:rPr lang="pt-BR" sz="2500" b="1" i="1" kern="1200" dirty="0">
              <a:solidFill>
                <a:srgbClr val="0000FF"/>
              </a:solidFill>
              <a:latin typeface="Times New Roman" panose="02020603050405020304" pitchFamily="18" charset="0"/>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Ông</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vừa</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là</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một</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nhà</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quân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sự</a:t>
          </a:r>
          <a:r>
            <a:rPr lang="en-US" sz="2500" b="1" i="1" kern="1200" dirty="0">
              <a:solidFill>
                <a:srgbClr val="0000FF"/>
              </a:solidFill>
              <a:latin typeface="Times New Roman" panose="02020603050405020304" pitchFamily="18" charset="0"/>
              <a:ea typeface="+mn-ea"/>
              <a:cs typeface="Times New Roman" panose="02020603050405020304" pitchFamily="18" charset="0"/>
            </a:rPr>
            <a:t> ,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vừa</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là</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một</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nhà</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văn</a:t>
          </a:r>
          <a:r>
            <a:rPr lang="en-US" sz="2500" b="1" i="1" kern="1200" dirty="0">
              <a:solidFill>
                <a:srgbClr val="0000FF"/>
              </a:solidFill>
              <a:latin typeface="Times New Roman" panose="02020603050405020304" pitchFamily="18" charset="0"/>
              <a:ea typeface="+mn-ea"/>
              <a:cs typeface="Times New Roman" panose="02020603050405020304" pitchFamily="18" charset="0"/>
            </a:rPr>
            <a:t> –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nhà</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văn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hóa</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tiêu</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biểu</a:t>
          </a:r>
          <a:r>
            <a:rPr lang="en-US" sz="2500" b="1" i="1" kern="1200" dirty="0">
              <a:solidFill>
                <a:srgbClr val="0000FF"/>
              </a:solidFill>
              <a:latin typeface="Times New Roman" panose="02020603050405020304" pitchFamily="18" charset="0"/>
              <a:ea typeface="+mn-ea"/>
              <a:cs typeface="Times New Roman" panose="02020603050405020304" pitchFamily="18" charset="0"/>
            </a:rPr>
            <a:t>.</a:t>
          </a:r>
        </a:p>
      </dsp:txBody>
      <dsp:txXfrm rot="-5400000">
        <a:off x="1098256" y="1440975"/>
        <a:ext cx="5388919" cy="920243"/>
      </dsp:txXfrm>
    </dsp:sp>
    <dsp:sp modelId="{3110CBBC-FA18-4ABA-ADD3-F9D0FE213235}">
      <dsp:nvSpPr>
        <dsp:cNvPr id="0" name=""/>
        <dsp:cNvSpPr/>
      </dsp:nvSpPr>
      <dsp:spPr>
        <a:xfrm rot="5400000">
          <a:off x="-235340" y="3149129"/>
          <a:ext cx="1568938" cy="1098256"/>
        </a:xfrm>
        <a:prstGeom prst="chevron">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a:solidFill>
              <a:schemeClr val="accent4">
                <a:lumMod val="75000"/>
              </a:schemeClr>
            </a:solidFill>
          </a:endParaRPr>
        </a:p>
      </dsp:txBody>
      <dsp:txXfrm rot="-5400000">
        <a:off x="1" y="3462916"/>
        <a:ext cx="1098256" cy="470682"/>
      </dsp:txXfrm>
    </dsp:sp>
    <dsp:sp modelId="{A3CDCD3B-1351-44E4-B618-5E030D4BC020}">
      <dsp:nvSpPr>
        <dsp:cNvPr id="0" name=""/>
        <dsp:cNvSpPr/>
      </dsp:nvSpPr>
      <dsp:spPr>
        <a:xfrm rot="5400000">
          <a:off x="3166948" y="704342"/>
          <a:ext cx="1301318" cy="5438702"/>
        </a:xfrm>
        <a:prstGeom prst="round2SameRect">
          <a:avLst/>
        </a:prstGeom>
        <a:solidFill>
          <a:schemeClr val="accent4">
            <a:lumMod val="60000"/>
            <a:lumOff val="40000"/>
            <a:alpha val="9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pt-BR" sz="2400" b="1" i="1" kern="1200" dirty="0">
              <a:solidFill>
                <a:srgbClr val="0000FF"/>
              </a:solidFill>
              <a:latin typeface="Times New Roman" panose="02020603050405020304" pitchFamily="18" charset="0"/>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Với</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ngòi</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bút</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chân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thực</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sắc</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sảo</a:t>
          </a:r>
          <a:r>
            <a:rPr lang="en-US" sz="2500" b="1" i="1" kern="1200" dirty="0">
              <a:solidFill>
                <a:srgbClr val="0000FF"/>
              </a:solidFill>
              <a:latin typeface="Times New Roman" panose="02020603050405020304" pitchFamily="18" charset="0"/>
              <a:ea typeface="+mn-ea"/>
              <a:cs typeface="Times New Roman" panose="02020603050405020304" pitchFamily="18" charset="0"/>
            </a:rPr>
            <a:t> ,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ông</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đã</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có</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nhiều</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đóng</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góp</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cho</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nền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văn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học</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hiện</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đại</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với</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nhiều</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tác</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phẩm</a:t>
          </a:r>
          <a:r>
            <a:rPr lang="en-US" sz="2500" b="1" i="1" kern="1200" dirty="0">
              <a:solidFill>
                <a:srgbClr val="0000FF"/>
              </a:solidFill>
              <a:latin typeface="Times New Roman" panose="02020603050405020304" pitchFamily="18" charset="0"/>
              <a:ea typeface="+mn-ea"/>
              <a:cs typeface="Times New Roman" panose="02020603050405020304" pitchFamily="18" charset="0"/>
            </a:rPr>
            <a:t> hay,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đặc</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biệt</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là</a:t>
          </a:r>
          <a:r>
            <a:rPr lang="en-US" sz="2500" b="1" i="1" kern="1200" dirty="0">
              <a:solidFill>
                <a:srgbClr val="0000FF"/>
              </a:solidFill>
              <a:latin typeface="Times New Roman" panose="02020603050405020304" pitchFamily="18" charset="0"/>
              <a:ea typeface="+mn-ea"/>
              <a:cs typeface="Times New Roman" panose="02020603050405020304" pitchFamily="18" charset="0"/>
            </a:rPr>
            <a:t> ở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thể</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loại</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nghị</a:t>
          </a:r>
          <a:r>
            <a:rPr lang="en-US" sz="2500" b="1" i="1" kern="1200" dirty="0">
              <a:solidFill>
                <a:srgbClr val="0000FF"/>
              </a:solidFill>
              <a:latin typeface="Times New Roman" panose="02020603050405020304" pitchFamily="18" charset="0"/>
              <a:ea typeface="+mn-ea"/>
              <a:cs typeface="Times New Roman" panose="02020603050405020304" pitchFamily="18" charset="0"/>
            </a:rPr>
            <a:t> </a:t>
          </a:r>
          <a:r>
            <a:rPr lang="en-US" sz="2500" b="1" i="1" kern="1200" dirty="0" err="1">
              <a:solidFill>
                <a:srgbClr val="0000FF"/>
              </a:solidFill>
              <a:latin typeface="Times New Roman" panose="02020603050405020304" pitchFamily="18" charset="0"/>
              <a:ea typeface="+mn-ea"/>
              <a:cs typeface="Times New Roman" panose="02020603050405020304" pitchFamily="18" charset="0"/>
            </a:rPr>
            <a:t>luận</a:t>
          </a:r>
          <a:r>
            <a:rPr lang="en-US" sz="2500" b="1" i="1" kern="1200" dirty="0">
              <a:solidFill>
                <a:srgbClr val="0000FF"/>
              </a:solidFill>
              <a:latin typeface="Times New Roman" panose="02020603050405020304" pitchFamily="18" charset="0"/>
              <a:ea typeface="+mn-ea"/>
              <a:cs typeface="Times New Roman" panose="02020603050405020304" pitchFamily="18" charset="0"/>
            </a:rPr>
            <a:t>.</a:t>
          </a:r>
        </a:p>
      </dsp:txBody>
      <dsp:txXfrm rot="-5400000">
        <a:off x="1098257" y="2836559"/>
        <a:ext cx="5375177" cy="1174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9E4EC-42BD-443C-B0A0-D4F946108BDE}">
      <dsp:nvSpPr>
        <dsp:cNvPr id="0" name=""/>
        <dsp:cNvSpPr/>
      </dsp:nvSpPr>
      <dsp:spPr>
        <a:xfrm>
          <a:off x="-6392711" y="-988380"/>
          <a:ext cx="7691760" cy="7691760"/>
        </a:xfrm>
        <a:prstGeom prst="blockArc">
          <a:avLst>
            <a:gd name="adj1" fmla="val 18900000"/>
            <a:gd name="adj2" fmla="val 2700000"/>
            <a:gd name="adj3" fmla="val 281"/>
          </a:avLst>
        </a:prstGeom>
        <a:solidFill>
          <a:srgbClr val="FF0000"/>
        </a:solidFill>
        <a:ln w="571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0AD7E2B5-A57B-4814-8AD9-622D0AF2407C}">
      <dsp:nvSpPr>
        <dsp:cNvPr id="0" name=""/>
        <dsp:cNvSpPr/>
      </dsp:nvSpPr>
      <dsp:spPr>
        <a:xfrm>
          <a:off x="872108" y="594680"/>
          <a:ext cx="8245387" cy="1143000"/>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60960" rIns="60960" bIns="60960" numCol="1" spcCol="1270" anchor="ctr" anchorCtr="0">
          <a:noAutofit/>
        </a:bodyPr>
        <a:lstStyle/>
        <a:p>
          <a:pPr lvl="0" algn="l" defTabSz="1066800">
            <a:lnSpc>
              <a:spcPct val="90000"/>
            </a:lnSpc>
            <a:spcBef>
              <a:spcPct val="0"/>
            </a:spcBef>
            <a:spcAft>
              <a:spcPct val="35000"/>
            </a:spcAft>
          </a:pPr>
          <a:r>
            <a:rPr lang="en-US" sz="2400" b="1" kern="1200" dirty="0">
              <a:latin typeface="Times New Roman" pitchFamily="18" charset="0"/>
              <a:cs typeface="Times New Roman" pitchFamily="18" charset="0"/>
            </a:rPr>
            <a:t>                   </a:t>
          </a:r>
          <a:r>
            <a:rPr lang="en-US" sz="3600" b="1" kern="1200" dirty="0" err="1">
              <a:solidFill>
                <a:srgbClr val="0000FF"/>
              </a:solidFill>
              <a:latin typeface="Times New Roman" panose="02020603050405020304" pitchFamily="18" charset="0"/>
              <a:cs typeface="Times New Roman" panose="02020603050405020304" pitchFamily="18" charset="0"/>
            </a:rPr>
            <a:t>Nhật</a:t>
          </a:r>
          <a:r>
            <a:rPr lang="en-US" sz="3600" b="1" kern="1200" dirty="0">
              <a:solidFill>
                <a:srgbClr val="0000FF"/>
              </a:solidFill>
              <a:latin typeface="Times New Roman" panose="02020603050405020304" pitchFamily="18" charset="0"/>
              <a:cs typeface="Times New Roman" panose="02020603050405020304" pitchFamily="18" charset="0"/>
            </a:rPr>
            <a:t> </a:t>
          </a:r>
          <a:r>
            <a:rPr lang="en-US" sz="3600" b="1" kern="1200" dirty="0" err="1">
              <a:solidFill>
                <a:srgbClr val="0000FF"/>
              </a:solidFill>
              <a:latin typeface="Times New Roman" panose="02020603050405020304" pitchFamily="18" charset="0"/>
              <a:cs typeface="Times New Roman" panose="02020603050405020304" pitchFamily="18" charset="0"/>
            </a:rPr>
            <a:t>dụng</a:t>
          </a:r>
          <a:endParaRPr lang="en-US" sz="3600" b="1" kern="1200" dirty="0">
            <a:solidFill>
              <a:srgbClr val="0000FF"/>
            </a:solidFill>
            <a:latin typeface="Times New Roman" panose="02020603050405020304" pitchFamily="18" charset="0"/>
            <a:cs typeface="Times New Roman" panose="02020603050405020304" pitchFamily="18" charset="0"/>
          </a:endParaRPr>
        </a:p>
      </dsp:txBody>
      <dsp:txXfrm>
        <a:off x="872108" y="594680"/>
        <a:ext cx="8245387" cy="1143000"/>
      </dsp:txXfrm>
    </dsp:sp>
    <dsp:sp modelId="{EC26A1E0-A77D-471A-8324-174336C8A136}">
      <dsp:nvSpPr>
        <dsp:cNvPr id="0" name=""/>
        <dsp:cNvSpPr/>
      </dsp:nvSpPr>
      <dsp:spPr>
        <a:xfrm>
          <a:off x="222059" y="495619"/>
          <a:ext cx="1428750" cy="142875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A4E05-F209-47F2-9FFE-329F89A9FA0B}">
      <dsp:nvSpPr>
        <dsp:cNvPr id="0" name=""/>
        <dsp:cNvSpPr/>
      </dsp:nvSpPr>
      <dsp:spPr>
        <a:xfrm>
          <a:off x="1275863" y="2286000"/>
          <a:ext cx="7829906" cy="1143000"/>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91440" rIns="91440" bIns="91440" numCol="1" spcCol="1270" anchor="ctr" anchorCtr="0">
          <a:noAutofit/>
        </a:bodyPr>
        <a:lstStyle/>
        <a:p>
          <a:pPr lvl="0" algn="l" defTabSz="1600200">
            <a:lnSpc>
              <a:spcPct val="90000"/>
            </a:lnSpc>
            <a:spcBef>
              <a:spcPct val="0"/>
            </a:spcBef>
            <a:spcAft>
              <a:spcPct val="35000"/>
            </a:spcAft>
          </a:pPr>
          <a:r>
            <a:rPr lang="nl-NL" sz="3600" b="1" kern="1200" dirty="0">
              <a:solidFill>
                <a:srgbClr val="0000FF"/>
              </a:solidFill>
              <a:latin typeface="Times New Roman" panose="02020603050405020304" pitchFamily="18" charset="0"/>
              <a:ea typeface="+mn-ea"/>
              <a:cs typeface="Times New Roman" panose="02020603050405020304" pitchFamily="18" charset="0"/>
            </a:rPr>
            <a:t>Thuyết minh kết hợp yếu tố nghị luận, tự sự, biểu cảm</a:t>
          </a:r>
          <a:endParaRPr lang="en-US" sz="3600" b="1" kern="1200" dirty="0">
            <a:solidFill>
              <a:srgbClr val="0000FF"/>
            </a:solidFill>
            <a:latin typeface="Times New Roman" panose="02020603050405020304" pitchFamily="18" charset="0"/>
            <a:ea typeface="+mn-ea"/>
            <a:cs typeface="Times New Roman" panose="02020603050405020304" pitchFamily="18" charset="0"/>
          </a:endParaRPr>
        </a:p>
      </dsp:txBody>
      <dsp:txXfrm>
        <a:off x="1275863" y="2286000"/>
        <a:ext cx="7829906" cy="1143000"/>
      </dsp:txXfrm>
    </dsp:sp>
    <dsp:sp modelId="{5A84E785-7D6D-4403-ADE6-197FEC5F03AE}">
      <dsp:nvSpPr>
        <dsp:cNvPr id="0" name=""/>
        <dsp:cNvSpPr/>
      </dsp:nvSpPr>
      <dsp:spPr>
        <a:xfrm>
          <a:off x="561488" y="2143125"/>
          <a:ext cx="1428750" cy="1428750"/>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FC0F25-E694-44D8-AEB3-881D90ED2845}">
      <dsp:nvSpPr>
        <dsp:cNvPr id="0" name=""/>
        <dsp:cNvSpPr/>
      </dsp:nvSpPr>
      <dsp:spPr>
        <a:xfrm>
          <a:off x="810992" y="3740724"/>
          <a:ext cx="8245387" cy="1590678"/>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60960" rIns="60960" bIns="60960" numCol="1" spcCol="1270" anchor="ctr" anchorCtr="0">
          <a:noAutofit/>
        </a:bodyPr>
        <a:lstStyle/>
        <a:p>
          <a:pPr lvl="0" algn="just" defTabSz="1066800">
            <a:lnSpc>
              <a:spcPct val="90000"/>
            </a:lnSpc>
            <a:spcBef>
              <a:spcPct val="0"/>
            </a:spcBef>
            <a:spcAft>
              <a:spcPct val="35000"/>
            </a:spcAft>
          </a:pPr>
          <a:r>
            <a:rPr lang="de-DE" sz="2400" b="1" kern="1200" dirty="0">
              <a:solidFill>
                <a:srgbClr val="0000FF"/>
              </a:solidFill>
              <a:latin typeface="Times New Roman" panose="02020603050405020304" pitchFamily="18" charset="0"/>
              <a:ea typeface="+mn-ea"/>
              <a:cs typeface="Times New Roman" panose="02020603050405020304" pitchFamily="18" charset="0"/>
            </a:rPr>
            <a:t>+ P1: Từ đầu -&gt; rất hiện đại: Vẻ đẹp trong phong cách của Hồ Chí Minh.</a:t>
          </a:r>
          <a:endParaRPr lang="en-US" sz="2400" b="1" kern="1200" dirty="0">
            <a:solidFill>
              <a:srgbClr val="0000FF"/>
            </a:solidFill>
            <a:latin typeface="Times New Roman" panose="02020603050405020304" pitchFamily="18" charset="0"/>
            <a:ea typeface="+mn-ea"/>
            <a:cs typeface="Times New Roman" panose="02020603050405020304" pitchFamily="18" charset="0"/>
          </a:endParaRPr>
        </a:p>
        <a:p>
          <a:pPr lvl="0" algn="just" defTabSz="1066800">
            <a:lnSpc>
              <a:spcPct val="90000"/>
            </a:lnSpc>
            <a:spcBef>
              <a:spcPct val="0"/>
            </a:spcBef>
            <a:spcAft>
              <a:spcPct val="35000"/>
            </a:spcAft>
          </a:pPr>
          <a:r>
            <a:rPr lang="de-DE" sz="2400" b="1" kern="1200" dirty="0">
              <a:solidFill>
                <a:srgbClr val="0000FF"/>
              </a:solidFill>
              <a:latin typeface="Times New Roman" panose="02020603050405020304" pitchFamily="18" charset="0"/>
              <a:ea typeface="+mn-ea"/>
              <a:cs typeface="Times New Roman" panose="02020603050405020304" pitchFamily="18" charset="0"/>
            </a:rPr>
            <a:t>+ P2: Còn lại: Những nét đẹp trong lối sống của HCM.</a:t>
          </a:r>
          <a:endParaRPr lang="en-US" sz="2400" b="1" kern="1200" dirty="0">
            <a:solidFill>
              <a:srgbClr val="0000FF"/>
            </a:solidFill>
            <a:latin typeface="Times New Roman" panose="02020603050405020304" pitchFamily="18" charset="0"/>
            <a:ea typeface="+mn-ea"/>
            <a:cs typeface="Times New Roman" panose="02020603050405020304" pitchFamily="18" charset="0"/>
          </a:endParaRPr>
        </a:p>
      </dsp:txBody>
      <dsp:txXfrm>
        <a:off x="810992" y="3740724"/>
        <a:ext cx="8245387" cy="1590678"/>
      </dsp:txXfrm>
    </dsp:sp>
    <dsp:sp modelId="{6216D4A8-2580-4C01-B139-F1EB5F1B36D5}">
      <dsp:nvSpPr>
        <dsp:cNvPr id="0" name=""/>
        <dsp:cNvSpPr/>
      </dsp:nvSpPr>
      <dsp:spPr>
        <a:xfrm>
          <a:off x="11726" y="3740731"/>
          <a:ext cx="1697312" cy="1662536"/>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7D627-2DB1-4357-8562-6B526095376A}" type="datetimeFigureOut">
              <a:rPr lang="en-US" smtClean="0"/>
              <a:t>9/6/2021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5B41F-EA74-4C02-A854-D78753EB5DE8}" type="slidenum">
              <a:rPr lang="en-US" smtClean="0"/>
              <a:t>‹#›</a:t>
            </a:fld>
            <a:endParaRPr lang="en-US"/>
          </a:p>
        </p:txBody>
      </p:sp>
    </p:spTree>
    <p:extLst>
      <p:ext uri="{BB962C8B-B14F-4D97-AF65-F5344CB8AC3E}">
        <p14:creationId xmlns:p14="http://schemas.microsoft.com/office/powerpoint/2010/main" val="239178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otes Placeholder 2">
            <a:extLst>
              <a:ext uri="{FF2B5EF4-FFF2-40B4-BE49-F238E27FC236}">
                <a16:creationId xmlns:a16="http://schemas.microsoft.com/office/drawing/2014/main" xmlns="" id="{B3321CBB-8A98-43BF-BA35-9F7060ED5A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7" name="Slide Image Placeholder 4">
            <a:extLst>
              <a:ext uri="{FF2B5EF4-FFF2-40B4-BE49-F238E27FC236}">
                <a16:creationId xmlns:a16="http://schemas.microsoft.com/office/drawing/2014/main" xmlns="" id="{C5FDDE64-54D7-460C-95A0-E81A5F7C6F9F}"/>
              </a:ext>
            </a:extLst>
          </p:cNvPr>
          <p:cNvSpPr>
            <a:spLocks noGrp="1" noRot="1" noChangeAspect="1" noChangeArrowheads="1" noTextEdit="1"/>
          </p:cNvSpPr>
          <p:nvPr>
            <p:ph type="sldImg"/>
          </p:nvPr>
        </p:nvSpPr>
        <p:spPr bwMode="auto">
          <a:xfrm>
            <a:off x="9525" y="460375"/>
            <a:ext cx="4192588" cy="2359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482E65-E307-4E4A-824E-16CCA85D61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34A0D91-199C-41E0-AB07-BAFE0D959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7231F3D-F8CF-47A1-B98C-63473E317EB3}"/>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5" name="Footer Placeholder 4">
            <a:extLst>
              <a:ext uri="{FF2B5EF4-FFF2-40B4-BE49-F238E27FC236}">
                <a16:creationId xmlns:a16="http://schemas.microsoft.com/office/drawing/2014/main" xmlns="" id="{44402D7D-DCE9-4078-B2A8-09A0DDE20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255E2E-0491-4DE6-95E9-9CB378996E66}"/>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3817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6FFFD-44F1-4072-9D65-36DB8DE9BE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A38F79B-EBC0-4248-8770-FF0BCB5D6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8A9AED-1F83-4F19-88BE-F2F1C1FB81D0}"/>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5" name="Footer Placeholder 4">
            <a:extLst>
              <a:ext uri="{FF2B5EF4-FFF2-40B4-BE49-F238E27FC236}">
                <a16:creationId xmlns:a16="http://schemas.microsoft.com/office/drawing/2014/main" xmlns="" id="{B961BA2D-6C4B-44D7-AAB5-09A915C60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E9E616-5559-4290-994B-ED6AC5B0F8EE}"/>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191771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C309131-7443-460D-8E1D-6AB309FDC0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885F734-61CC-4BF0-B4F9-BE0D8518A5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507228-AF05-41DD-9362-7CAB0ADB1C61}"/>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5" name="Footer Placeholder 4">
            <a:extLst>
              <a:ext uri="{FF2B5EF4-FFF2-40B4-BE49-F238E27FC236}">
                <a16:creationId xmlns:a16="http://schemas.microsoft.com/office/drawing/2014/main" xmlns="" id="{1BD670A3-21BE-4C95-87C0-911CA52AE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5F2612F-EBDE-419B-9F26-EDBB3EB833FA}"/>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50143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37798-E7EA-4FC8-A4AA-5D7E3144F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5574179-FB14-4CF7-8DD1-1ED4C0BBB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7E25626-D19E-4768-8C92-DC1402338552}"/>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5" name="Footer Placeholder 4">
            <a:extLst>
              <a:ext uri="{FF2B5EF4-FFF2-40B4-BE49-F238E27FC236}">
                <a16:creationId xmlns:a16="http://schemas.microsoft.com/office/drawing/2014/main" xmlns="" id="{37334E6E-2E90-4CC1-AE7E-F2927D221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3653E2-471D-4300-844C-EEDDB7503130}"/>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206834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5A01C-B475-4348-9D88-BBA3F254E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CA7D0C-CC39-43E0-879A-87701F85F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BDCCC2-8421-40E8-8074-2DE9330AB2C5}"/>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5" name="Footer Placeholder 4">
            <a:extLst>
              <a:ext uri="{FF2B5EF4-FFF2-40B4-BE49-F238E27FC236}">
                <a16:creationId xmlns:a16="http://schemas.microsoft.com/office/drawing/2014/main" xmlns="" id="{D0FA3CD6-3C2F-4560-BF03-F90B47B56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AAD671-06FB-40A7-9CBD-B3688A7884AD}"/>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210477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4FDD2-C1BE-4D41-977D-2E4D4A30F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24C490F-787A-4255-B7AF-8F76F20BC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5C81518-6A23-4D91-A4B3-30497ADC8705}"/>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5" name="Footer Placeholder 4">
            <a:extLst>
              <a:ext uri="{FF2B5EF4-FFF2-40B4-BE49-F238E27FC236}">
                <a16:creationId xmlns:a16="http://schemas.microsoft.com/office/drawing/2014/main" xmlns="" id="{52D84601-1D2F-46F5-9A43-04F797D86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EDB935-CB8E-4C2B-8294-A8D4401BC201}"/>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441651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B7D6D-6EF5-4198-AF10-91DFC428D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15BBBE-1341-43E5-9710-F4118BCD9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CFE94D0-438E-4F6B-BD06-C0253A99C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19487CA-D5AC-4724-AEA4-369533588156}"/>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6" name="Footer Placeholder 5">
            <a:extLst>
              <a:ext uri="{FF2B5EF4-FFF2-40B4-BE49-F238E27FC236}">
                <a16:creationId xmlns:a16="http://schemas.microsoft.com/office/drawing/2014/main" xmlns="" id="{4E33B29A-8917-4DF2-A4F5-FD1CD1577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2F89E2-3661-45DF-A368-2DEE6F13B495}"/>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983303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8B29D-8207-4176-AD1B-2CE6C39A17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61E209D-1515-4547-8B76-98E409551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EE7FA10-2771-4766-BB99-B3113837B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23805A6-5B22-41EF-A8E3-06D8FEC24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0058C41-94D4-4F30-99A0-110DF841D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626B206-C54D-4459-AA5F-E3E19D5AE3F7}"/>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8" name="Footer Placeholder 7">
            <a:extLst>
              <a:ext uri="{FF2B5EF4-FFF2-40B4-BE49-F238E27FC236}">
                <a16:creationId xmlns:a16="http://schemas.microsoft.com/office/drawing/2014/main" xmlns="" id="{B6618845-34AE-4EDE-85F2-993F10E2B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7744381-A274-4DD9-AC62-AD8F2856C7C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10018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E9386-32F1-4B52-BEAA-4795C5296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646A28F-3901-44D5-A0B4-C4822A79490D}"/>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4" name="Footer Placeholder 3">
            <a:extLst>
              <a:ext uri="{FF2B5EF4-FFF2-40B4-BE49-F238E27FC236}">
                <a16:creationId xmlns:a16="http://schemas.microsoft.com/office/drawing/2014/main" xmlns="" id="{65845959-63D2-4685-A357-99FE81839E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967357B-9B71-41CD-8702-6F4E62315BC8}"/>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948208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8D0DCD-DDD0-4944-8E51-50E3AA6DD729}"/>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3" name="Footer Placeholder 2">
            <a:extLst>
              <a:ext uri="{FF2B5EF4-FFF2-40B4-BE49-F238E27FC236}">
                <a16:creationId xmlns:a16="http://schemas.microsoft.com/office/drawing/2014/main" xmlns="" id="{80BECFAD-ED90-4D45-A39B-1DBECF472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12B123C-1907-4EBE-826F-355F459EBC19}"/>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980274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9B65B-2F6A-4C67-BB58-2B19AFC6D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85EFF2-3101-4F6C-9854-8646610B7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6B8D01-7B70-47BC-9878-6ADA403F6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24CFA0-BDA4-4FC7-92E9-42956F1232BF}"/>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6" name="Footer Placeholder 5">
            <a:extLst>
              <a:ext uri="{FF2B5EF4-FFF2-40B4-BE49-F238E27FC236}">
                <a16:creationId xmlns:a16="http://schemas.microsoft.com/office/drawing/2014/main" xmlns="" id="{FAC9C638-0C2F-4DD3-B550-628424780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8F5CB0-AEFA-43C7-90D0-03D71083F601}"/>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36061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E5D500-77A9-4A54-8B40-E4B63ACD0F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BC93BD-54CA-46E7-A7EB-D8418C296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A094DA-2521-40BD-9EC4-16D63C6D5BF1}"/>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5" name="Footer Placeholder 4">
            <a:extLst>
              <a:ext uri="{FF2B5EF4-FFF2-40B4-BE49-F238E27FC236}">
                <a16:creationId xmlns:a16="http://schemas.microsoft.com/office/drawing/2014/main" xmlns="" id="{7953A74C-08B1-4F6F-A1E9-E27CEC460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E4A5BD1-A67F-4BB7-B706-4895ACB81600}"/>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3271645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E5A75-BE1B-4248-9C42-E25DBC6E5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AB36B5D-6A25-4AFA-874A-E54EEA670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BF5F96C-3FB3-47C1-BA04-63DF124E7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CFC91-08E4-443A-A762-3F71FE6E448D}"/>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6" name="Footer Placeholder 5">
            <a:extLst>
              <a:ext uri="{FF2B5EF4-FFF2-40B4-BE49-F238E27FC236}">
                <a16:creationId xmlns:a16="http://schemas.microsoft.com/office/drawing/2014/main" xmlns="" id="{848C235E-F39F-402B-9021-44E8B23BC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E72EC00-11F3-4B6B-96AC-D4B1D01A504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152795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53F2B1-75D6-4414-B132-B9C361D58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DE3D9B4-1F0A-46DC-8105-40C4B78B4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5DA720-8654-489E-BA66-62192E67C845}"/>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5" name="Footer Placeholder 4">
            <a:extLst>
              <a:ext uri="{FF2B5EF4-FFF2-40B4-BE49-F238E27FC236}">
                <a16:creationId xmlns:a16="http://schemas.microsoft.com/office/drawing/2014/main" xmlns="" id="{9738CD0D-AA49-4859-846F-C1A7FB4E1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C751EF-6B71-432B-A450-FF31F640A6E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4253896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A9744D1-DE1A-4C25-B269-A89E80574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1A1985-5A02-4F9E-BF82-44FD74C56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03F2E6-5296-44EC-BFB3-1F6618B3DCA4}"/>
              </a:ext>
            </a:extLst>
          </p:cNvPr>
          <p:cNvSpPr>
            <a:spLocks noGrp="1"/>
          </p:cNvSpPr>
          <p:nvPr>
            <p:ph type="dt" sz="half" idx="10"/>
          </p:nvPr>
        </p:nvSpPr>
        <p:spPr/>
        <p:txBody>
          <a:bodyPr/>
          <a:lstStyle/>
          <a:p>
            <a:fld id="{8BCE98BD-5768-43CF-B05F-423E8097FA3F}" type="datetimeFigureOut">
              <a:rPr lang="en-US" smtClean="0"/>
              <a:t>9/6/2021</a:t>
            </a:fld>
            <a:endParaRPr lang="en-US"/>
          </a:p>
        </p:txBody>
      </p:sp>
      <p:sp>
        <p:nvSpPr>
          <p:cNvPr id="5" name="Footer Placeholder 4">
            <a:extLst>
              <a:ext uri="{FF2B5EF4-FFF2-40B4-BE49-F238E27FC236}">
                <a16:creationId xmlns:a16="http://schemas.microsoft.com/office/drawing/2014/main" xmlns="" id="{FE41D841-00ED-4B32-9C53-9E139B328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46E4A7-83DB-4E92-8FD8-CCDB22655B96}"/>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413009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07D62B-2D96-43E2-B6E7-93E810A68FB8}"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2828379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7D62B-2D96-43E2-B6E7-93E810A68FB8}"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107880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07D62B-2D96-43E2-B6E7-93E810A68FB8}"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39689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07D62B-2D96-43E2-B6E7-93E810A68FB8}"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2684502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07D62B-2D96-43E2-B6E7-93E810A68FB8}"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4120603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07D62B-2D96-43E2-B6E7-93E810A68FB8}" type="datetimeFigureOut">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3721964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7D62B-2D96-43E2-B6E7-93E810A68FB8}" type="datetimeFigureOut">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211935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DFE37-32B7-4BA6-987D-4054301578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2EEA3BE-082E-465F-8E3B-C1B12EF61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9BE7280-DC70-4AB6-9136-20BDA6ACD61F}"/>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5" name="Footer Placeholder 4">
            <a:extLst>
              <a:ext uri="{FF2B5EF4-FFF2-40B4-BE49-F238E27FC236}">
                <a16:creationId xmlns:a16="http://schemas.microsoft.com/office/drawing/2014/main" xmlns="" id="{EBDED5FF-7472-418F-8F30-EA8D027CE4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FF9C55-68D0-4CAC-BE6A-1C0B07804F71}"/>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648543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07D62B-2D96-43E2-B6E7-93E810A68FB8}"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3594274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07D62B-2D96-43E2-B6E7-93E810A68FB8}"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1808973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7D62B-2D96-43E2-B6E7-93E810A68FB8}"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1781425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7D62B-2D96-43E2-B6E7-93E810A68FB8}"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2491226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66E4530-396D-4EAC-A86F-76716E24D37C}" type="datetimeFigureOut">
              <a:rPr lang="en-US" smtClean="0"/>
              <a:pPr/>
              <a:t>9/6/2021</a:t>
            </a:fld>
            <a:endParaRPr lang="en-US"/>
          </a:p>
        </p:txBody>
      </p:sp>
      <p:sp>
        <p:nvSpPr>
          <p:cNvPr id="8" name="Slide Number Placeholder 7"/>
          <p:cNvSpPr>
            <a:spLocks noGrp="1"/>
          </p:cNvSpPr>
          <p:nvPr>
            <p:ph type="sldNum" sz="quarter" idx="11"/>
          </p:nvPr>
        </p:nvSpPr>
        <p:spPr/>
        <p:txBody>
          <a:bodyPr/>
          <a:lstStyle/>
          <a:p>
            <a:fld id="{581EC583-36C9-4D8C-9AF7-CD796507D5F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21014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6E4530-396D-4EAC-A86F-76716E24D37C}"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C583-36C9-4D8C-9AF7-CD796507D5F3}" type="slidenum">
              <a:rPr lang="en-US" smtClean="0"/>
              <a:pPr/>
              <a:t>‹#›</a:t>
            </a:fld>
            <a:endParaRPr lang="en-US"/>
          </a:p>
        </p:txBody>
      </p:sp>
    </p:spTree>
    <p:extLst>
      <p:ext uri="{BB962C8B-B14F-4D97-AF65-F5344CB8AC3E}">
        <p14:creationId xmlns:p14="http://schemas.microsoft.com/office/powerpoint/2010/main" val="3882553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6E4530-396D-4EAC-A86F-76716E24D37C}"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C583-36C9-4D8C-9AF7-CD796507D5F3}" type="slidenum">
              <a:rPr lang="en-US" smtClean="0"/>
              <a:pPr/>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65646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6E4530-396D-4EAC-A86F-76716E24D37C}"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C583-36C9-4D8C-9AF7-CD796507D5F3}" type="slidenum">
              <a:rPr lang="en-US" smtClean="0"/>
              <a:pPr/>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72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66E4530-396D-4EAC-A86F-76716E24D37C}" type="datetimeFigureOut">
              <a:rPr lang="en-US" smtClean="0"/>
              <a:pPr/>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C583-36C9-4D8C-9AF7-CD796507D5F3}" type="slidenum">
              <a:rPr lang="en-US" smtClean="0"/>
              <a:pPr/>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3844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6E4530-396D-4EAC-A86F-76716E24D37C}" type="datetimeFigureOut">
              <a:rPr lang="en-US" smtClean="0"/>
              <a:pPr/>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C583-36C9-4D8C-9AF7-CD796507D5F3}" type="slidenum">
              <a:rPr lang="en-US" smtClean="0"/>
              <a:pPr/>
              <a:t>‹#›</a:t>
            </a:fld>
            <a:endParaRPr lang="en-US"/>
          </a:p>
        </p:txBody>
      </p:sp>
    </p:spTree>
    <p:extLst>
      <p:ext uri="{BB962C8B-B14F-4D97-AF65-F5344CB8AC3E}">
        <p14:creationId xmlns:p14="http://schemas.microsoft.com/office/powerpoint/2010/main" val="262059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9113-8753-4636-9764-26E933ACA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01EBD4-B051-46DB-BB44-90AA347C7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B43C89F-093C-4F4F-947A-DDD826145E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DCCD7BF-8336-46C9-B5AE-4497188A79A0}"/>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6" name="Footer Placeholder 5">
            <a:extLst>
              <a:ext uri="{FF2B5EF4-FFF2-40B4-BE49-F238E27FC236}">
                <a16:creationId xmlns:a16="http://schemas.microsoft.com/office/drawing/2014/main" xmlns="" id="{BB5DD131-0FB7-486B-A94F-37E4F08F5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7A8206-8BBC-4294-BC99-1D012C8EEC22}"/>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3949133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E4530-396D-4EAC-A86F-76716E24D37C}" type="datetimeFigureOut">
              <a:rPr lang="en-US" smtClean="0"/>
              <a:pPr/>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C583-36C9-4D8C-9AF7-CD796507D5F3}" type="slidenum">
              <a:rPr lang="en-US" smtClean="0"/>
              <a:pPr/>
              <a:t>‹#›</a:t>
            </a:fld>
            <a:endParaRPr lang="en-US"/>
          </a:p>
        </p:txBody>
      </p:sp>
    </p:spTree>
    <p:extLst>
      <p:ext uri="{BB962C8B-B14F-4D97-AF65-F5344CB8AC3E}">
        <p14:creationId xmlns:p14="http://schemas.microsoft.com/office/powerpoint/2010/main" val="2303336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6E4530-396D-4EAC-A86F-76716E24D37C}"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C583-36C9-4D8C-9AF7-CD796507D5F3}" type="slidenum">
              <a:rPr lang="en-US" smtClean="0"/>
              <a:pPr/>
              <a:t>‹#›</a:t>
            </a:fld>
            <a:endParaRPr lang="en-US"/>
          </a:p>
        </p:txBody>
      </p:sp>
    </p:spTree>
    <p:extLst>
      <p:ext uri="{BB962C8B-B14F-4D97-AF65-F5344CB8AC3E}">
        <p14:creationId xmlns:p14="http://schemas.microsoft.com/office/powerpoint/2010/main" val="109749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6E4530-396D-4EAC-A86F-76716E24D37C}"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C583-36C9-4D8C-9AF7-CD796507D5F3}" type="slidenum">
              <a:rPr lang="en-US" smtClean="0"/>
              <a:pPr/>
              <a:t>‹#›</a:t>
            </a:fld>
            <a:endParaRPr lang="en-US"/>
          </a:p>
        </p:txBody>
      </p:sp>
    </p:spTree>
    <p:extLst>
      <p:ext uri="{BB962C8B-B14F-4D97-AF65-F5344CB8AC3E}">
        <p14:creationId xmlns:p14="http://schemas.microsoft.com/office/powerpoint/2010/main" val="3018502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E4530-396D-4EAC-A86F-76716E24D37C}"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C583-36C9-4D8C-9AF7-CD796507D5F3}" type="slidenum">
              <a:rPr lang="en-US" smtClean="0"/>
              <a:pPr/>
              <a:t>‹#›</a:t>
            </a:fld>
            <a:endParaRPr lang="en-US"/>
          </a:p>
        </p:txBody>
      </p:sp>
    </p:spTree>
    <p:extLst>
      <p:ext uri="{BB962C8B-B14F-4D97-AF65-F5344CB8AC3E}">
        <p14:creationId xmlns:p14="http://schemas.microsoft.com/office/powerpoint/2010/main" val="3457446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E4530-396D-4EAC-A86F-76716E24D37C}"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C583-36C9-4D8C-9AF7-CD796507D5F3}" type="slidenum">
              <a:rPr lang="en-US" smtClean="0"/>
              <a:pPr/>
              <a:t>‹#›</a:t>
            </a:fld>
            <a:endParaRPr lang="en-US"/>
          </a:p>
        </p:txBody>
      </p:sp>
    </p:spTree>
    <p:extLst>
      <p:ext uri="{BB962C8B-B14F-4D97-AF65-F5344CB8AC3E}">
        <p14:creationId xmlns:p14="http://schemas.microsoft.com/office/powerpoint/2010/main" val="125555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685C9-3953-4136-9372-2F7C09510C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1445C82-0F71-41FE-8317-78E2B85509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4FE6335-5904-47F5-B12F-6F661F9C42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9251F60-4820-473C-9D81-1A8E13A4E2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A32963-9BC2-4D1F-9F30-358E85100E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4934F17-9CE0-4461-8E49-FA5E160EDC4D}"/>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8" name="Footer Placeholder 7">
            <a:extLst>
              <a:ext uri="{FF2B5EF4-FFF2-40B4-BE49-F238E27FC236}">
                <a16:creationId xmlns:a16="http://schemas.microsoft.com/office/drawing/2014/main" xmlns="" id="{DEC224E7-35FC-4962-9915-C391EE086C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94DCAA1-94E0-41AB-87A3-2B4A12A810B8}"/>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285935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8BF5E9-D372-4CEC-B045-3E52906D5A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407F919-3A84-4BF4-AFEF-A5657D9EF864}"/>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4" name="Footer Placeholder 3">
            <a:extLst>
              <a:ext uri="{FF2B5EF4-FFF2-40B4-BE49-F238E27FC236}">
                <a16:creationId xmlns:a16="http://schemas.microsoft.com/office/drawing/2014/main" xmlns="" id="{998159F3-09A6-43D3-878D-C3FF8C1149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36BE3A6-250A-4594-8A6F-73495272A5E6}"/>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87582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7AE40E-871F-4CD3-898F-50BA7B208911}"/>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3" name="Footer Placeholder 2">
            <a:extLst>
              <a:ext uri="{FF2B5EF4-FFF2-40B4-BE49-F238E27FC236}">
                <a16:creationId xmlns:a16="http://schemas.microsoft.com/office/drawing/2014/main" xmlns="" id="{CF585C6A-F64F-414A-AD48-EC033B08D2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022194C-597C-4E40-8744-3A206E5B8970}"/>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298027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77C2F-425B-47D5-A083-5A0BEDEAD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50B5E25-095A-47DE-B659-01F4524F6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FCB8341-06BE-45BD-8499-1BF3998F9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B203C20-7127-4BE7-9EBA-C9D5BE0FC3F5}"/>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6" name="Footer Placeholder 5">
            <a:extLst>
              <a:ext uri="{FF2B5EF4-FFF2-40B4-BE49-F238E27FC236}">
                <a16:creationId xmlns:a16="http://schemas.microsoft.com/office/drawing/2014/main" xmlns="" id="{D35ABEB0-EB71-4839-B119-F7ECC9551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3A59B2-3547-4868-B53F-FE4A14DAF195}"/>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247050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D3F76-043B-49B6-99AE-19C4A0DF5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50A7F09-AA3D-4359-A30F-7F52BCC45B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75B7245-23CF-4473-A876-FF573F2CE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8D5ECD9-82B0-43BC-9DF3-5B2358A140BD}"/>
              </a:ext>
            </a:extLst>
          </p:cNvPr>
          <p:cNvSpPr>
            <a:spLocks noGrp="1"/>
          </p:cNvSpPr>
          <p:nvPr>
            <p:ph type="dt" sz="half" idx="10"/>
          </p:nvPr>
        </p:nvSpPr>
        <p:spPr/>
        <p:txBody>
          <a:bodyPr/>
          <a:lstStyle/>
          <a:p>
            <a:fld id="{96E34C90-6A59-4A67-9A1D-41D5EBBFBAC7}" type="datetimeFigureOut">
              <a:rPr lang="en-US" smtClean="0"/>
              <a:t>9/6/2021</a:t>
            </a:fld>
            <a:endParaRPr lang="en-US"/>
          </a:p>
        </p:txBody>
      </p:sp>
      <p:sp>
        <p:nvSpPr>
          <p:cNvPr id="6" name="Footer Placeholder 5">
            <a:extLst>
              <a:ext uri="{FF2B5EF4-FFF2-40B4-BE49-F238E27FC236}">
                <a16:creationId xmlns:a16="http://schemas.microsoft.com/office/drawing/2014/main" xmlns="" id="{B31DFA95-FE62-46CD-9FA2-AF454788F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5A63285-2453-4FCA-BE33-29720450AE3D}"/>
              </a:ext>
            </a:extLst>
          </p:cNvPr>
          <p:cNvSpPr>
            <a:spLocks noGrp="1"/>
          </p:cNvSpPr>
          <p:nvPr>
            <p:ph type="sldNum" sz="quarter" idx="12"/>
          </p:nvPr>
        </p:nvSpPr>
        <p:spPr/>
        <p:txBody>
          <a:bodyPr/>
          <a:lstStyle/>
          <a:p>
            <a:fld id="{E3DCEE43-D3A6-4D77-A99A-06C386A771D6}" type="slidenum">
              <a:rPr lang="en-US" smtClean="0"/>
              <a:t>‹#›</a:t>
            </a:fld>
            <a:endParaRPr lang="en-US"/>
          </a:p>
        </p:txBody>
      </p:sp>
    </p:spTree>
    <p:extLst>
      <p:ext uri="{BB962C8B-B14F-4D97-AF65-F5344CB8AC3E}">
        <p14:creationId xmlns:p14="http://schemas.microsoft.com/office/powerpoint/2010/main" val="121365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F19FD77-111A-45D2-B292-6CD5600BA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65CDA6-0967-4843-8797-7337DF156C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17F307-7CB7-41E1-AD91-DD7D409EA5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34C90-6A59-4A67-9A1D-41D5EBBFBAC7}" type="datetimeFigureOut">
              <a:rPr lang="en-US" smtClean="0"/>
              <a:t>9/6/2021</a:t>
            </a:fld>
            <a:endParaRPr lang="en-US"/>
          </a:p>
        </p:txBody>
      </p:sp>
      <p:sp>
        <p:nvSpPr>
          <p:cNvPr id="5" name="Footer Placeholder 4">
            <a:extLst>
              <a:ext uri="{FF2B5EF4-FFF2-40B4-BE49-F238E27FC236}">
                <a16:creationId xmlns:a16="http://schemas.microsoft.com/office/drawing/2014/main" xmlns="" id="{F73377FE-B142-48B8-9ACF-0C56071B3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4C0E562-134A-4185-8974-A5EFAD0AF1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CEE43-D3A6-4D77-A99A-06C386A771D6}" type="slidenum">
              <a:rPr lang="en-US" smtClean="0"/>
              <a:t>‹#›</a:t>
            </a:fld>
            <a:endParaRPr lang="en-US"/>
          </a:p>
        </p:txBody>
      </p:sp>
    </p:spTree>
    <p:extLst>
      <p:ext uri="{BB962C8B-B14F-4D97-AF65-F5344CB8AC3E}">
        <p14:creationId xmlns:p14="http://schemas.microsoft.com/office/powerpoint/2010/main" val="239047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1490884-6A9E-4409-8FEE-92E7A6B9D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5099876-0B76-43EA-BBFA-671E79384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317EED-2039-40E2-AC52-E6E0D0832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E98BD-5768-43CF-B05F-423E8097FA3F}" type="datetimeFigureOut">
              <a:rPr lang="en-US" smtClean="0"/>
              <a:t>9/6/2021</a:t>
            </a:fld>
            <a:endParaRPr lang="en-US"/>
          </a:p>
        </p:txBody>
      </p:sp>
      <p:sp>
        <p:nvSpPr>
          <p:cNvPr id="5" name="Footer Placeholder 4">
            <a:extLst>
              <a:ext uri="{FF2B5EF4-FFF2-40B4-BE49-F238E27FC236}">
                <a16:creationId xmlns:a16="http://schemas.microsoft.com/office/drawing/2014/main" xmlns="" id="{926164CE-7447-4A36-B28D-82351F7B5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2A15B9D-4808-4C2D-A184-CA5EF23FD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B32CD-A5FB-4FE3-A0C6-E6D9CEC8F63B}" type="slidenum">
              <a:rPr lang="en-US" smtClean="0"/>
              <a:t>‹#›</a:t>
            </a:fld>
            <a:endParaRPr lang="en-US"/>
          </a:p>
        </p:txBody>
      </p:sp>
    </p:spTree>
    <p:extLst>
      <p:ext uri="{BB962C8B-B14F-4D97-AF65-F5344CB8AC3E}">
        <p14:creationId xmlns:p14="http://schemas.microsoft.com/office/powerpoint/2010/main" val="890060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7D62B-2D96-43E2-B6E7-93E810A68FB8}" type="datetimeFigureOut">
              <a:rPr lang="en-US" smtClean="0"/>
              <a:t>9/6/2021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1FE24-DD36-4B99-AB72-D29E088C4CCA}" type="slidenum">
              <a:rPr lang="en-US" smtClean="0"/>
              <a:t>‹#›</a:t>
            </a:fld>
            <a:endParaRPr lang="en-US"/>
          </a:p>
        </p:txBody>
      </p:sp>
    </p:spTree>
    <p:extLst>
      <p:ext uri="{BB962C8B-B14F-4D97-AF65-F5344CB8AC3E}">
        <p14:creationId xmlns:p14="http://schemas.microsoft.com/office/powerpoint/2010/main" val="145270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66E4530-396D-4EAC-A86F-76716E24D37C}" type="datetimeFigureOut">
              <a:rPr lang="en-US" smtClean="0"/>
              <a:pPr/>
              <a:t>9/6/2021</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81EC583-36C9-4D8C-9AF7-CD796507D5F3}" type="slidenum">
              <a:rPr lang="en-US" smtClean="0"/>
              <a:pPr/>
              <a:t>‹#›</a:t>
            </a:fld>
            <a:endParaRPr lang="en-US"/>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840352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7214DA6-9D2B-4330-B7AF-EC63DC12F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xmlns="" id="{8135087C-1BC3-47AD-B070-2AA8D506DA90}"/>
              </a:ext>
            </a:extLst>
          </p:cNvPr>
          <p:cNvPicPr>
            <a:picLocks noChangeAspect="1"/>
          </p:cNvPicPr>
          <p:nvPr/>
        </p:nvPicPr>
        <p:blipFill>
          <a:blip r:embed="rId3"/>
          <a:stretch>
            <a:fillRect/>
          </a:stretch>
        </p:blipFill>
        <p:spPr>
          <a:xfrm>
            <a:off x="2398816" y="1322649"/>
            <a:ext cx="8242506" cy="4212701"/>
          </a:xfrm>
          <a:prstGeom prst="rect">
            <a:avLst/>
          </a:prstGeom>
        </p:spPr>
      </p:pic>
    </p:spTree>
    <p:extLst>
      <p:ext uri="{BB962C8B-B14F-4D97-AF65-F5344CB8AC3E}">
        <p14:creationId xmlns:p14="http://schemas.microsoft.com/office/powerpoint/2010/main" val="362581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28D1E94-6711-4DC7-8994-47FAFF68BA3B}"/>
              </a:ext>
            </a:extLst>
          </p:cNvPr>
          <p:cNvSpPr txBox="1"/>
          <p:nvPr/>
        </p:nvSpPr>
        <p:spPr>
          <a:xfrm>
            <a:off x="198782" y="0"/>
            <a:ext cx="176253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3105785" algn="ctr"/>
              </a:tabLst>
              <a:defRPr/>
            </a:pPr>
            <a:r>
              <a:rPr lang="nl-NL" sz="2800" b="1" u="sng" smtClean="0">
                <a:solidFill>
                  <a:srgbClr val="FF0000"/>
                </a:solidFill>
                <a:latin typeface="Times New Roman" panose="02020603050405020304" pitchFamily="18" charset="0"/>
                <a:ea typeface="Times New Roman" panose="02020603050405020304" pitchFamily="18" charset="0"/>
              </a:rPr>
              <a:t>Câu</a:t>
            </a:r>
            <a:r>
              <a:rPr kumimoji="0" lang="nl-NL" sz="2800" b="1" i="0" u="sng"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nl-NL"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6" name="Table 6">
            <a:extLst>
              <a:ext uri="{FF2B5EF4-FFF2-40B4-BE49-F238E27FC236}">
                <a16:creationId xmlns:a16="http://schemas.microsoft.com/office/drawing/2014/main" xmlns="" id="{D897823A-34E2-4C4B-8067-8DB922434AC2}"/>
              </a:ext>
            </a:extLst>
          </p:cNvPr>
          <p:cNvGraphicFramePr>
            <a:graphicFrameLocks noGrp="1"/>
          </p:cNvGraphicFramePr>
          <p:nvPr>
            <p:extLst>
              <p:ext uri="{D42A27DB-BD31-4B8C-83A1-F6EECF244321}">
                <p14:modId xmlns:p14="http://schemas.microsoft.com/office/powerpoint/2010/main" val="505431212"/>
              </p:ext>
            </p:extLst>
          </p:nvPr>
        </p:nvGraphicFramePr>
        <p:xfrm>
          <a:off x="572052" y="693162"/>
          <a:ext cx="11047896" cy="5943600"/>
        </p:xfrm>
        <a:graphic>
          <a:graphicData uri="http://schemas.openxmlformats.org/drawingml/2006/table">
            <a:tbl>
              <a:tblPr firstRow="1" bandRow="1">
                <a:tableStyleId>{00A15C55-8517-42AA-B614-E9B94910E393}</a:tableStyleId>
              </a:tblPr>
              <a:tblGrid>
                <a:gridCol w="3002146">
                  <a:extLst>
                    <a:ext uri="{9D8B030D-6E8A-4147-A177-3AD203B41FA5}">
                      <a16:colId xmlns:a16="http://schemas.microsoft.com/office/drawing/2014/main" xmlns="" val="2151679338"/>
                    </a:ext>
                  </a:extLst>
                </a:gridCol>
                <a:gridCol w="8045750">
                  <a:extLst>
                    <a:ext uri="{9D8B030D-6E8A-4147-A177-3AD203B41FA5}">
                      <a16:colId xmlns:a16="http://schemas.microsoft.com/office/drawing/2014/main" xmlns="" val="3370902865"/>
                    </a:ext>
                  </a:extLst>
                </a:gridCol>
              </a:tblGrid>
              <a:tr h="370840">
                <a:tc gridSpan="2">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NGHỆ THUẬT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9550871"/>
                  </a:ext>
                </a:extLst>
              </a:tr>
              <a:tr h="370840">
                <a:tc>
                  <a:txBody>
                    <a:bodyPr/>
                    <a:lstStyle/>
                    <a:p>
                      <a:r>
                        <a:rPr lang="nl-NL" sz="2400" b="1" kern="1200" dirty="0">
                          <a:solidFill>
                            <a:schemeClr val="dk1"/>
                          </a:solidFill>
                          <a:effectLst/>
                          <a:latin typeface="Times New Roman" panose="02020603050405020304" pitchFamily="18" charset="0"/>
                          <a:ea typeface="+mn-ea"/>
                          <a:cs typeface="Times New Roman" panose="02020603050405020304" pitchFamily="18" charset="0"/>
                        </a:rPr>
                        <a:t>Phương pháp thuyết minh</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a:solidFill>
                            <a:schemeClr val="tx1"/>
                          </a:solidFill>
                          <a:latin typeface="Times New Roman" panose="02020603050405020304" pitchFamily="18" charset="0"/>
                          <a:cs typeface="Times New Roman" panose="02020603050405020304" pitchFamily="18" charset="0"/>
                        </a:rPr>
                        <a:t>Liệt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kê</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41435188"/>
                  </a:ext>
                </a:extLst>
              </a:tr>
              <a:tr h="370840">
                <a:tc>
                  <a:txBody>
                    <a:bodyPr/>
                    <a:lstStyle/>
                    <a:p>
                      <a:r>
                        <a:rPr lang="nl-NL" sz="2400" b="1" kern="1200" dirty="0">
                          <a:solidFill>
                            <a:schemeClr val="dk1"/>
                          </a:solidFill>
                          <a:effectLst/>
                          <a:latin typeface="Times New Roman" panose="02020603050405020304" pitchFamily="18" charset="0"/>
                          <a:ea typeface="+mn-ea"/>
                          <a:cs typeface="Times New Roman" panose="02020603050405020304" pitchFamily="18" charset="0"/>
                        </a:rPr>
                        <a:t>Kể xen lẫn bình luận một cách tự nhiên</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2400" i="1" kern="1200" dirty="0">
                          <a:solidFill>
                            <a:schemeClr val="dk1"/>
                          </a:solidFill>
                          <a:effectLst/>
                          <a:latin typeface="Times New Roman" panose="02020603050405020304" pitchFamily="18" charset="0"/>
                          <a:ea typeface="+mn-ea"/>
                          <a:cs typeface="Times New Roman" panose="02020603050405020304" pitchFamily="18" charset="0"/>
                        </a:rPr>
                        <a:t>“Chủ tịch HCM đã tiếp xúc với VH nhiều nước, nhiều vùng trên t/g</a:t>
                      </a:r>
                      <a:r>
                        <a:rPr lang="nl-NL" sz="2400" kern="1200" dirty="0">
                          <a:solidFill>
                            <a:schemeClr val="dk1"/>
                          </a:solidFill>
                          <a:effectLst/>
                          <a:latin typeface="Times New Roman" panose="02020603050405020304" pitchFamily="18" charset="0"/>
                          <a:ea typeface="+mn-ea"/>
                          <a:cs typeface="Times New Roman" panose="02020603050405020304" pitchFamily="18" charset="0"/>
                        </a:rPr>
                        <a:t> </a:t>
                      </a:r>
                      <a:r>
                        <a:rPr lang="nl-NL" sz="2400" b="1" kern="1200" dirty="0">
                          <a:solidFill>
                            <a:schemeClr val="dk1"/>
                          </a:solidFill>
                          <a:effectLst/>
                          <a:latin typeface="Times New Roman" panose="02020603050405020304" pitchFamily="18" charset="0"/>
                          <a:ea typeface="+mn-ea"/>
                          <a:cs typeface="Times New Roman" panose="02020603050405020304" pitchFamily="18" charset="0"/>
                        </a:rPr>
                        <a:t>( Kể chuyện)</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p>
                      <a:r>
                        <a:rPr lang="nl-NL" sz="2400" kern="1200" dirty="0">
                          <a:solidFill>
                            <a:schemeClr val="dk1"/>
                          </a:solidFill>
                          <a:effectLst/>
                          <a:latin typeface="Times New Roman" panose="02020603050405020304" pitchFamily="18" charset="0"/>
                          <a:ea typeface="+mn-ea"/>
                          <a:cs typeface="Times New Roman" panose="02020603050405020304" pitchFamily="18" charset="0"/>
                        </a:rPr>
                        <a:t>- </a:t>
                      </a:r>
                      <a:r>
                        <a:rPr lang="nl-NL" sz="2400" i="1" kern="1200" dirty="0">
                          <a:solidFill>
                            <a:schemeClr val="dk1"/>
                          </a:solidFill>
                          <a:effectLst/>
                          <a:latin typeface="Times New Roman" panose="02020603050405020304" pitchFamily="18" charset="0"/>
                          <a:ea typeface="+mn-ea"/>
                          <a:cs typeface="Times New Roman" panose="02020603050405020304" pitchFamily="18" charset="0"/>
                        </a:rPr>
                        <a:t>Có thể nói ít có vị lãnh tụ nào lại am hiểu nhiều về các dt và nd t/g, văn hoá t/g sâu sắc như chủ tịch HCM </a:t>
                      </a:r>
                      <a:r>
                        <a:rPr lang="nl-NL" sz="2400" b="1" kern="1200" dirty="0">
                          <a:solidFill>
                            <a:schemeClr val="dk1"/>
                          </a:solidFill>
                          <a:effectLst/>
                          <a:latin typeface="Times New Roman" panose="02020603050405020304" pitchFamily="18" charset="0"/>
                          <a:ea typeface="+mn-ea"/>
                          <a:cs typeface="Times New Roman" panose="02020603050405020304" pitchFamily="18" charset="0"/>
                        </a:rPr>
                        <a:t>(bình luận)</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p>
                      <a:r>
                        <a:rPr lang="nl-NL" sz="2400" i="1" kern="1200" dirty="0">
                          <a:solidFill>
                            <a:schemeClr val="dk1"/>
                          </a:solidFill>
                          <a:effectLst/>
                          <a:latin typeface="Times New Roman" panose="02020603050405020304" pitchFamily="18" charset="0"/>
                          <a:ea typeface="+mn-ea"/>
                          <a:cs typeface="Times New Roman" panose="02020603050405020304" pitchFamily="18" charset="0"/>
                        </a:rPr>
                        <a:t>- Người cũng chịu ảnh hưởng của tất cả các nền văn hoá</a:t>
                      </a:r>
                      <a:endParaRPr lang="en-US" sz="2400" i="1" kern="1200" dirty="0">
                        <a:solidFill>
                          <a:schemeClr val="dk1"/>
                        </a:solidFill>
                        <a:effectLst/>
                        <a:latin typeface="Times New Roman" panose="02020603050405020304" pitchFamily="18" charset="0"/>
                        <a:ea typeface="+mn-ea"/>
                        <a:cs typeface="Times New Roman" panose="02020603050405020304" pitchFamily="18" charset="0"/>
                      </a:endParaRPr>
                    </a:p>
                    <a:p>
                      <a:r>
                        <a:rPr lang="nl-NL" sz="2400" kern="1200" dirty="0">
                          <a:solidFill>
                            <a:schemeClr val="dk1"/>
                          </a:solidFill>
                          <a:effectLst/>
                          <a:latin typeface="Times New Roman" panose="02020603050405020304" pitchFamily="18" charset="0"/>
                          <a:ea typeface="+mn-ea"/>
                          <a:cs typeface="Times New Roman" panose="02020603050405020304" pitchFamily="18" charset="0"/>
                        </a:rPr>
                        <a:t> </a:t>
                      </a:r>
                      <a:r>
                        <a:rPr lang="nl-NL" sz="2400" b="1" kern="1200" dirty="0">
                          <a:solidFill>
                            <a:schemeClr val="dk1"/>
                          </a:solidFill>
                          <a:effectLst/>
                          <a:latin typeface="Times New Roman" panose="02020603050405020304" pitchFamily="18" charset="0"/>
                          <a:ea typeface="+mn-ea"/>
                          <a:cs typeface="Times New Roman" panose="02020603050405020304" pitchFamily="18" charset="0"/>
                        </a:rPr>
                        <a:t>(nhận định)</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p>
                      <a:r>
                        <a:rPr lang="nl-NL" sz="2400" kern="1200" dirty="0">
                          <a:solidFill>
                            <a:schemeClr val="dk1"/>
                          </a:solidFill>
                          <a:effectLst/>
                          <a:latin typeface="Times New Roman" panose="02020603050405020304" pitchFamily="18" charset="0"/>
                          <a:ea typeface="+mn-ea"/>
                          <a:cs typeface="Times New Roman" panose="02020603050405020304" pitchFamily="18" charset="0"/>
                        </a:rPr>
                        <a:t>- </a:t>
                      </a:r>
                      <a:r>
                        <a:rPr lang="nl-NL" sz="2400" i="1" kern="1200" dirty="0">
                          <a:solidFill>
                            <a:schemeClr val="dk1"/>
                          </a:solidFill>
                          <a:effectLst/>
                          <a:latin typeface="Times New Roman" panose="02020603050405020304" pitchFamily="18" charset="0"/>
                          <a:ea typeface="+mn-ea"/>
                          <a:cs typeface="Times New Roman" panose="02020603050405020304" pitchFamily="18" charset="0"/>
                        </a:rPr>
                        <a:t>Nhưng điều kì lạ là tất cả những ảnh hưởng quốc tế đó đã nhào nặn với cái gốc văn hoá dt không gì lay chuyển đc ở Người để trở thành một nhân cách rất VN</a:t>
                      </a:r>
                      <a:r>
                        <a:rPr lang="nl-NL" sz="2400" b="1" i="1" kern="1200" dirty="0">
                          <a:solidFill>
                            <a:schemeClr val="dk1"/>
                          </a:solidFill>
                          <a:effectLst/>
                          <a:latin typeface="Times New Roman" panose="02020603050405020304" pitchFamily="18" charset="0"/>
                          <a:ea typeface="+mn-ea"/>
                          <a:cs typeface="Times New Roman" panose="02020603050405020304" pitchFamily="18" charset="0"/>
                        </a:rPr>
                        <a:t>..</a:t>
                      </a:r>
                      <a:r>
                        <a:rPr lang="nl-NL" sz="2400" b="1" kern="1200" dirty="0">
                          <a:solidFill>
                            <a:schemeClr val="dk1"/>
                          </a:solidFill>
                          <a:effectLst/>
                          <a:latin typeface="Times New Roman" panose="02020603050405020304" pitchFamily="18" charset="0"/>
                          <a:ea typeface="+mn-ea"/>
                          <a:cs typeface="Times New Roman" panose="02020603050405020304" pitchFamily="18" charset="0"/>
                        </a:rPr>
                        <a:t>(bình)</a:t>
                      </a:r>
                      <a:endParaRPr lang="en-US" sz="2400" b="1"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6352773"/>
                  </a:ext>
                </a:extLst>
              </a:tr>
              <a:tr h="370840">
                <a:tc>
                  <a:txBody>
                    <a:bodyPr/>
                    <a:lstStyle/>
                    <a:p>
                      <a:r>
                        <a:rPr lang="nl-NL" sz="2400" b="1" kern="1200" dirty="0">
                          <a:solidFill>
                            <a:schemeClr val="dk1"/>
                          </a:solidFill>
                          <a:effectLst/>
                          <a:latin typeface="Times New Roman" panose="02020603050405020304" pitchFamily="18" charset="0"/>
                          <a:ea typeface="+mn-ea"/>
                          <a:cs typeface="Times New Roman" panose="02020603050405020304" pitchFamily="18" charset="0"/>
                        </a:rPr>
                        <a:t>NT đối lập</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2400" kern="1200" dirty="0">
                          <a:solidFill>
                            <a:schemeClr val="dk1"/>
                          </a:solidFill>
                          <a:effectLst/>
                          <a:latin typeface="Times New Roman" panose="02020603050405020304" pitchFamily="18" charset="0"/>
                          <a:ea typeface="+mn-ea"/>
                          <a:cs typeface="Times New Roman" panose="02020603050405020304" pitchFamily="18" charset="0"/>
                        </a:rPr>
                        <a:t>Vĩ nhân mà hết sức giản dị, gần gũi</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5882215"/>
                  </a:ext>
                </a:extLst>
              </a:tr>
              <a:tr h="370840">
                <a:tc gridSpan="2">
                  <a:txBody>
                    <a:bodyPr/>
                    <a:lstStyle/>
                    <a:p>
                      <a:pPr algn="just"/>
                      <a:r>
                        <a:rPr lang="nl-NL" sz="2400" b="1" kern="1200" dirty="0">
                          <a:solidFill>
                            <a:schemeClr val="dk1"/>
                          </a:solidFill>
                          <a:effectLst/>
                          <a:latin typeface="Times New Roman" panose="02020603050405020304" pitchFamily="18" charset="0"/>
                          <a:ea typeface="+mn-ea"/>
                          <a:cs typeface="Times New Roman" panose="02020603050405020304" pitchFamily="18" charset="0"/>
                        </a:rPr>
                        <a:t>Tác dụng: </a:t>
                      </a:r>
                      <a:r>
                        <a:rPr lang="nl-NL" sz="2400" kern="1200" dirty="0">
                          <a:solidFill>
                            <a:schemeClr val="dk1"/>
                          </a:solidFill>
                          <a:effectLst/>
                          <a:latin typeface="Times New Roman" panose="02020603050405020304" pitchFamily="18" charset="0"/>
                          <a:ea typeface="+mn-ea"/>
                          <a:cs typeface="Times New Roman" panose="02020603050405020304" pitchFamily="18" charset="0"/>
                        </a:rPr>
                        <a:t>So sánh liệt kê, kết hợp kể, bình luận =&gt; Giúp đoạn văn tăng sức thuyết phục, tạo cho mọi người niềm tin và có cảm xúc tự hào về văn hoá HCM.</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55242767"/>
                  </a:ext>
                </a:extLst>
              </a:tr>
            </a:tbl>
          </a:graphicData>
        </a:graphic>
      </p:graphicFrame>
    </p:spTree>
    <p:extLst>
      <p:ext uri="{BB962C8B-B14F-4D97-AF65-F5344CB8AC3E}">
        <p14:creationId xmlns:p14="http://schemas.microsoft.com/office/powerpoint/2010/main" val="111057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849B277-B706-45D7-AAE8-FA4A86F6C79F}"/>
              </a:ext>
            </a:extLst>
          </p:cNvPr>
          <p:cNvSpPr txBox="1"/>
          <p:nvPr/>
        </p:nvSpPr>
        <p:spPr>
          <a:xfrm>
            <a:off x="271670" y="250677"/>
            <a:ext cx="10820401" cy="587853"/>
          </a:xfrm>
          <a:prstGeom prst="rect">
            <a:avLst/>
          </a:prstGeom>
          <a:solidFill>
            <a:srgbClr val="7030A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lnSpc>
                <a:spcPct val="115000"/>
              </a:lnSpc>
              <a:tabLst>
                <a:tab pos="-3105785" algn="ctr"/>
              </a:tabLst>
            </a:pPr>
            <a:r>
              <a:rPr lang="nl-NL" sz="2800" b="1" i="1" smtClean="0">
                <a:solidFill>
                  <a:srgbClr val="FF0000"/>
                </a:solidFill>
                <a:effectLst/>
                <a:latin typeface="Times New Roman" panose="02020603050405020304" pitchFamily="18" charset="0"/>
                <a:ea typeface="Times New Roman" panose="02020603050405020304" pitchFamily="18" charset="0"/>
              </a:rPr>
              <a:t>2:Vẻ </a:t>
            </a:r>
            <a:r>
              <a:rPr lang="nl-NL" sz="2800" b="1" i="1" dirty="0">
                <a:solidFill>
                  <a:srgbClr val="FF0000"/>
                </a:solidFill>
                <a:effectLst/>
                <a:latin typeface="Times New Roman" panose="02020603050405020304" pitchFamily="18" charset="0"/>
                <a:ea typeface="Times New Roman" panose="02020603050405020304" pitchFamily="18" charset="0"/>
              </a:rPr>
              <a:t>đẹp trong lối sống - phong cách sinh hoạt của Hồ Chí </a:t>
            </a:r>
            <a:r>
              <a:rPr lang="nl-NL" sz="2800" b="1" i="1">
                <a:solidFill>
                  <a:srgbClr val="FF0000"/>
                </a:solidFill>
                <a:effectLst/>
                <a:latin typeface="Times New Roman" panose="02020603050405020304" pitchFamily="18" charset="0"/>
                <a:ea typeface="Times New Roman" panose="02020603050405020304" pitchFamily="18" charset="0"/>
              </a:rPr>
              <a:t>Minh </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871C1FC6-AC75-49BA-8446-012ABAFFCFA2}"/>
              </a:ext>
            </a:extLst>
          </p:cNvPr>
          <p:cNvSpPr txBox="1"/>
          <p:nvPr/>
        </p:nvSpPr>
        <p:spPr>
          <a:xfrm>
            <a:off x="271670" y="1557454"/>
            <a:ext cx="11363739" cy="1332481"/>
          </a:xfrm>
          <a:prstGeom prst="rect">
            <a:avLst/>
          </a:prstGeom>
          <a:noFill/>
          <a:ln>
            <a:solidFill>
              <a:srgbClr val="FF0000"/>
            </a:solidFill>
          </a:ln>
        </p:spPr>
        <p:txBody>
          <a:bodyPr wrap="square">
            <a:spAutoFit/>
          </a:bodyPr>
          <a:lstStyle/>
          <a:p>
            <a:pPr algn="just">
              <a:lnSpc>
                <a:spcPct val="115000"/>
              </a:lnSpc>
              <a:tabLst>
                <a:tab pos="-3105785" algn="ctr"/>
              </a:tabLst>
            </a:pPr>
            <a:r>
              <a:rPr lang="nl-NL" sz="2400" b="1" i="1" dirty="0">
                <a:solidFill>
                  <a:srgbClr val="FF0000"/>
                </a:solidFill>
                <a:effectLst/>
                <a:latin typeface="Times New Roman" panose="02020603050405020304" pitchFamily="18" charset="0"/>
                <a:ea typeface="Times New Roman" panose="02020603050405020304" pitchFamily="18" charset="0"/>
              </a:rPr>
              <a:t>1)  Em có nhận xét gì về câu văn mở đầu đoạn 2 của Vb? ý nghĩa của lời bình đó?</a:t>
            </a:r>
            <a:endParaRPr lang="en-US" sz="2400" dirty="0">
              <a:solidFill>
                <a:srgbClr val="FF0000"/>
              </a:solidFill>
              <a:effectLst/>
              <a:latin typeface="Times New Roman" panose="02020603050405020304" pitchFamily="18" charset="0"/>
              <a:ea typeface="Times New Roman" panose="02020603050405020304" pitchFamily="18" charset="0"/>
            </a:endParaRPr>
          </a:p>
          <a:p>
            <a:pPr algn="just">
              <a:lnSpc>
                <a:spcPct val="115000"/>
              </a:lnSpc>
              <a:tabLst>
                <a:tab pos="-3105785" algn="ctr"/>
              </a:tabLst>
            </a:pPr>
            <a:r>
              <a:rPr lang="nl-NL" sz="2400" b="1" i="1" dirty="0">
                <a:solidFill>
                  <a:srgbClr val="FF0000"/>
                </a:solidFill>
                <a:effectLst/>
                <a:latin typeface="Times New Roman" panose="02020603050405020304" pitchFamily="18" charset="0"/>
                <a:ea typeface="Times New Roman" panose="02020603050405020304" pitchFamily="18" charset="0"/>
              </a:rPr>
              <a:t>2) Để củng cố cho lập luận của mình, tác giả đã đưa ra hàng loạt dẫn chứng thuyết minh cho phong cách sinh hoạt của Bác ở những phương diện nào trong đ/s sinh hoạt? </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760DF50B-E07A-4A30-92C2-B44EE05F0C26}"/>
              </a:ext>
            </a:extLst>
          </p:cNvPr>
          <p:cNvSpPr txBox="1"/>
          <p:nvPr/>
        </p:nvSpPr>
        <p:spPr>
          <a:xfrm>
            <a:off x="5676901" y="4298562"/>
            <a:ext cx="2448339" cy="613245"/>
          </a:xfrm>
          <a:prstGeom prst="rect">
            <a:avLst/>
          </a:prstGeom>
          <a:solidFill>
            <a:schemeClr val="accent2">
              <a:lumMod val="40000"/>
              <a:lumOff val="60000"/>
            </a:schemeClr>
          </a:solidFill>
          <a:ln>
            <a:solidFill>
              <a:srgbClr val="FF0000"/>
            </a:solidFill>
          </a:ln>
        </p:spPr>
        <p:txBody>
          <a:bodyPr wrap="square">
            <a:spAutoFit/>
          </a:bodyPr>
          <a:lstStyle/>
          <a:p>
            <a:pPr algn="just">
              <a:lnSpc>
                <a:spcPct val="115000"/>
              </a:lnSpc>
              <a:tabLst>
                <a:tab pos="-3105785" algn="ctr"/>
              </a:tabLst>
            </a:pPr>
            <a:r>
              <a:rPr lang="nl-NL" sz="3200" dirty="0">
                <a:effectLst/>
                <a:latin typeface="Times New Roman" panose="02020603050405020304" pitchFamily="18" charset="0"/>
                <a:ea typeface="Times New Roman" panose="02020603050405020304" pitchFamily="18" charset="0"/>
              </a:rPr>
              <a:t>Phương diện:</a:t>
            </a:r>
            <a:endParaRPr lang="en-US" sz="3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DE06EE7C-845E-41D1-BC3C-C48625D3AB17}"/>
              </a:ext>
            </a:extLst>
          </p:cNvPr>
          <p:cNvSpPr txBox="1"/>
          <p:nvPr/>
        </p:nvSpPr>
        <p:spPr>
          <a:xfrm>
            <a:off x="9307997" y="3356225"/>
            <a:ext cx="1987826" cy="584775"/>
          </a:xfrm>
          <a:prstGeom prst="rect">
            <a:avLst/>
          </a:prstGeom>
          <a:solidFill>
            <a:schemeClr val="accent4">
              <a:lumMod val="40000"/>
              <a:lumOff val="60000"/>
            </a:schemeClr>
          </a:solidFill>
          <a:ln>
            <a:solidFill>
              <a:schemeClr val="accent4">
                <a:lumMod val="40000"/>
                <a:lumOff val="60000"/>
              </a:schemeClr>
            </a:solidFill>
          </a:ln>
        </p:spPr>
        <p:txBody>
          <a:bodyPr wrap="square">
            <a:spAutoFit/>
          </a:bodyPr>
          <a:lstStyle/>
          <a:p>
            <a:r>
              <a:rPr lang="nl-NL" sz="3200" dirty="0">
                <a:effectLst/>
                <a:latin typeface="Times New Roman" panose="02020603050405020304" pitchFamily="18" charset="0"/>
                <a:ea typeface="Times New Roman" panose="02020603050405020304" pitchFamily="18" charset="0"/>
              </a:rPr>
              <a:t>Nơi ở</a:t>
            </a:r>
            <a:endParaRPr lang="en-US" sz="3200" dirty="0"/>
          </a:p>
        </p:txBody>
      </p:sp>
      <p:sp>
        <p:nvSpPr>
          <p:cNvPr id="11" name="TextBox 10">
            <a:extLst>
              <a:ext uri="{FF2B5EF4-FFF2-40B4-BE49-F238E27FC236}">
                <a16:creationId xmlns:a16="http://schemas.microsoft.com/office/drawing/2014/main" xmlns="" id="{5E631E85-95B9-4454-B6DD-CDA8F9740F3E}"/>
              </a:ext>
            </a:extLst>
          </p:cNvPr>
          <p:cNvSpPr txBox="1"/>
          <p:nvPr/>
        </p:nvSpPr>
        <p:spPr>
          <a:xfrm>
            <a:off x="9307997" y="4185379"/>
            <a:ext cx="2448338" cy="584775"/>
          </a:xfrm>
          <a:prstGeom prst="rect">
            <a:avLst/>
          </a:prstGeom>
          <a:solidFill>
            <a:schemeClr val="accent1">
              <a:lumMod val="60000"/>
              <a:lumOff val="40000"/>
            </a:schemeClr>
          </a:solidFill>
          <a:ln>
            <a:solidFill>
              <a:schemeClr val="accent5">
                <a:lumMod val="60000"/>
                <a:lumOff val="40000"/>
              </a:schemeClr>
            </a:solidFill>
          </a:ln>
        </p:spPr>
        <p:txBody>
          <a:bodyPr wrap="square">
            <a:spAutoFit/>
          </a:bodyPr>
          <a:lstStyle/>
          <a:p>
            <a:r>
              <a:rPr kumimoji="0" lang="nl-NL"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Trang phục</a:t>
            </a:r>
            <a:endParaRPr lang="en-US" sz="3200" dirty="0"/>
          </a:p>
        </p:txBody>
      </p:sp>
      <p:sp>
        <p:nvSpPr>
          <p:cNvPr id="13" name="TextBox 12">
            <a:extLst>
              <a:ext uri="{FF2B5EF4-FFF2-40B4-BE49-F238E27FC236}">
                <a16:creationId xmlns:a16="http://schemas.microsoft.com/office/drawing/2014/main" xmlns="" id="{1F84E67E-4737-48D7-8888-F883C9549171}"/>
              </a:ext>
            </a:extLst>
          </p:cNvPr>
          <p:cNvSpPr txBox="1"/>
          <p:nvPr/>
        </p:nvSpPr>
        <p:spPr>
          <a:xfrm>
            <a:off x="9400763" y="5050976"/>
            <a:ext cx="2133600" cy="584775"/>
          </a:xfrm>
          <a:prstGeom prst="rect">
            <a:avLst/>
          </a:prstGeom>
          <a:solidFill>
            <a:schemeClr val="accent6">
              <a:lumMod val="60000"/>
              <a:lumOff val="40000"/>
            </a:schemeClr>
          </a:solidFill>
          <a:ln>
            <a:solidFill>
              <a:schemeClr val="accent6">
                <a:lumMod val="75000"/>
              </a:schemeClr>
            </a:solidFill>
          </a:ln>
        </p:spPr>
        <p:txBody>
          <a:bodyPr wrap="square">
            <a:spAutoFit/>
          </a:bodyPr>
          <a:lstStyle/>
          <a:p>
            <a:r>
              <a:rPr kumimoji="0" lang="nl-NL"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Bữa ăn</a:t>
            </a:r>
            <a:endParaRPr lang="en-US" sz="3200" dirty="0"/>
          </a:p>
        </p:txBody>
      </p:sp>
      <p:cxnSp>
        <p:nvCxnSpPr>
          <p:cNvPr id="15" name="Straight Arrow Connector 14">
            <a:extLst>
              <a:ext uri="{FF2B5EF4-FFF2-40B4-BE49-F238E27FC236}">
                <a16:creationId xmlns:a16="http://schemas.microsoft.com/office/drawing/2014/main" xmlns="" id="{64450A53-AB21-4CA1-A0E4-80C87AC17268}"/>
              </a:ext>
            </a:extLst>
          </p:cNvPr>
          <p:cNvCxnSpPr>
            <a:stCxn id="7" idx="3"/>
            <a:endCxn id="9" idx="1"/>
          </p:cNvCxnSpPr>
          <p:nvPr/>
        </p:nvCxnSpPr>
        <p:spPr>
          <a:xfrm flipV="1">
            <a:off x="8125240" y="3648613"/>
            <a:ext cx="1182757" cy="95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E3DEFC2B-2449-4DCB-BFBE-E9BAC79CA379}"/>
              </a:ext>
            </a:extLst>
          </p:cNvPr>
          <p:cNvCxnSpPr>
            <a:cxnSpLocks/>
            <a:stCxn id="7" idx="3"/>
            <a:endCxn id="11" idx="1"/>
          </p:cNvCxnSpPr>
          <p:nvPr/>
        </p:nvCxnSpPr>
        <p:spPr>
          <a:xfrm flipV="1">
            <a:off x="8125240" y="4477767"/>
            <a:ext cx="1182757" cy="127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60D1DBB4-C563-4E8A-A8EC-497161E75A71}"/>
              </a:ext>
            </a:extLst>
          </p:cNvPr>
          <p:cNvCxnSpPr>
            <a:cxnSpLocks/>
          </p:cNvCxnSpPr>
          <p:nvPr/>
        </p:nvCxnSpPr>
        <p:spPr>
          <a:xfrm>
            <a:off x="8125240" y="4605185"/>
            <a:ext cx="1182757" cy="701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0D1402BF-911D-47E9-B10D-BDE7B5803928}"/>
              </a:ext>
            </a:extLst>
          </p:cNvPr>
          <p:cNvSpPr txBox="1"/>
          <p:nvPr/>
        </p:nvSpPr>
        <p:spPr>
          <a:xfrm>
            <a:off x="435665" y="3679228"/>
            <a:ext cx="4436165" cy="2034660"/>
          </a:xfrm>
          <a:prstGeom prst="rect">
            <a:avLst/>
          </a:prstGeom>
          <a:noFill/>
          <a:ln>
            <a:solidFill>
              <a:srgbClr val="FF0000"/>
            </a:solidFill>
          </a:ln>
        </p:spPr>
        <p:txBody>
          <a:bodyPr wrap="square">
            <a:spAutoFit/>
          </a:bodyPr>
          <a:lstStyle/>
          <a:p>
            <a:pPr algn="just">
              <a:lnSpc>
                <a:spcPct val="115000"/>
              </a:lnSpc>
              <a:tabLst>
                <a:tab pos="-3105785" algn="ctr"/>
              </a:tabLst>
            </a:pPr>
            <a:r>
              <a:rPr lang="nl-NL" sz="2800" dirty="0">
                <a:effectLst/>
                <a:latin typeface="Times New Roman" panose="02020603050405020304" pitchFamily="18" charset="0"/>
                <a:ea typeface="Times New Roman" panose="02020603050405020304" pitchFamily="18" charset="0"/>
              </a:rPr>
              <a:t>1) Khẳng định vẻ đẹp giản dị trong lối sống của một vị chủ tịch nước có một không hai ở VN và trên thế giới.</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109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9" grpId="0" animBg="1"/>
      <p:bldP spid="11" grpId="0" animBg="1"/>
      <p:bldP spid="13"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ED1B8B1-0C3A-4F51-8BE6-B3964B6BB281}"/>
              </a:ext>
            </a:extLst>
          </p:cNvPr>
          <p:cNvGraphicFramePr>
            <a:graphicFrameLocks noGrp="1"/>
          </p:cNvGraphicFramePr>
          <p:nvPr>
            <p:extLst>
              <p:ext uri="{D42A27DB-BD31-4B8C-83A1-F6EECF244321}">
                <p14:modId xmlns:p14="http://schemas.microsoft.com/office/powerpoint/2010/main" val="1803355703"/>
              </p:ext>
            </p:extLst>
          </p:nvPr>
        </p:nvGraphicFramePr>
        <p:xfrm>
          <a:off x="750627" y="2261235"/>
          <a:ext cx="10945505" cy="3435096"/>
        </p:xfrm>
        <a:graphic>
          <a:graphicData uri="http://schemas.openxmlformats.org/drawingml/2006/table">
            <a:tbl>
              <a:tblPr firstRow="1" firstCol="1" bandRow="1"/>
              <a:tblGrid>
                <a:gridCol w="2589622">
                  <a:extLst>
                    <a:ext uri="{9D8B030D-6E8A-4147-A177-3AD203B41FA5}">
                      <a16:colId xmlns:a16="http://schemas.microsoft.com/office/drawing/2014/main" xmlns="" val="3704701373"/>
                    </a:ext>
                  </a:extLst>
                </a:gridCol>
                <a:gridCol w="2555584">
                  <a:extLst>
                    <a:ext uri="{9D8B030D-6E8A-4147-A177-3AD203B41FA5}">
                      <a16:colId xmlns:a16="http://schemas.microsoft.com/office/drawing/2014/main" xmlns="" val="2631610460"/>
                    </a:ext>
                  </a:extLst>
                </a:gridCol>
                <a:gridCol w="3036746">
                  <a:extLst>
                    <a:ext uri="{9D8B030D-6E8A-4147-A177-3AD203B41FA5}">
                      <a16:colId xmlns:a16="http://schemas.microsoft.com/office/drawing/2014/main" xmlns="" val="1968502435"/>
                    </a:ext>
                  </a:extLst>
                </a:gridCol>
                <a:gridCol w="2763553">
                  <a:extLst>
                    <a:ext uri="{9D8B030D-6E8A-4147-A177-3AD203B41FA5}">
                      <a16:colId xmlns:a16="http://schemas.microsoft.com/office/drawing/2014/main" xmlns="" val="2442124358"/>
                    </a:ext>
                  </a:extLst>
                </a:gridCol>
              </a:tblGrid>
              <a:tr h="0">
                <a:tc>
                  <a:txBody>
                    <a:bodyPr/>
                    <a:lstStyle/>
                    <a:p>
                      <a:pPr algn="ctr">
                        <a:lnSpc>
                          <a:spcPct val="115000"/>
                        </a:lnSpc>
                        <a:tabLst>
                          <a:tab pos="-3105785" algn="ctr"/>
                        </a:tabLst>
                      </a:pPr>
                      <a:r>
                        <a:rPr lang="nl-NL" sz="2800" b="1" dirty="0">
                          <a:solidFill>
                            <a:srgbClr val="0000CC"/>
                          </a:solidFill>
                          <a:effectLst/>
                          <a:latin typeface="Times New Roman" panose="02020603050405020304" pitchFamily="18" charset="0"/>
                          <a:ea typeface="Times New Roman" panose="02020603050405020304" pitchFamily="18" charset="0"/>
                        </a:rPr>
                        <a:t>Phương diện</a:t>
                      </a:r>
                      <a:endParaRPr lang="en-US" sz="2800" b="1"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tabLst>
                          <a:tab pos="-3105785" algn="ctr"/>
                        </a:tabLst>
                      </a:pPr>
                      <a:r>
                        <a:rPr lang="nl-NL" sz="2800" b="1" dirty="0">
                          <a:solidFill>
                            <a:srgbClr val="0000CC"/>
                          </a:solidFill>
                          <a:effectLst/>
                          <a:latin typeface="Times New Roman" panose="02020603050405020304" pitchFamily="18" charset="0"/>
                          <a:ea typeface="Times New Roman" panose="02020603050405020304" pitchFamily="18" charset="0"/>
                        </a:rPr>
                        <a:t>Nơi ở</a:t>
                      </a:r>
                      <a:endParaRPr lang="en-US" sz="2800" b="1"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tabLst>
                          <a:tab pos="-3105785" algn="ctr"/>
                        </a:tabLst>
                      </a:pPr>
                      <a:r>
                        <a:rPr lang="nl-NL" sz="2800" b="1" dirty="0">
                          <a:solidFill>
                            <a:srgbClr val="0000CC"/>
                          </a:solidFill>
                          <a:effectLst/>
                          <a:latin typeface="Times New Roman" panose="02020603050405020304" pitchFamily="18" charset="0"/>
                          <a:ea typeface="Times New Roman" panose="02020603050405020304" pitchFamily="18" charset="0"/>
                        </a:rPr>
                        <a:t>Trang phục và tư trang</a:t>
                      </a:r>
                      <a:endParaRPr lang="en-US" sz="2800" b="1"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tabLst>
                          <a:tab pos="-3105785" algn="ctr"/>
                        </a:tabLst>
                      </a:pPr>
                      <a:r>
                        <a:rPr lang="nl-NL" sz="2800" b="1" dirty="0">
                          <a:solidFill>
                            <a:srgbClr val="0000CC"/>
                          </a:solidFill>
                          <a:effectLst/>
                          <a:latin typeface="Times New Roman" panose="02020603050405020304" pitchFamily="18" charset="0"/>
                          <a:ea typeface="Times New Roman" panose="02020603050405020304" pitchFamily="18" charset="0"/>
                        </a:rPr>
                        <a:t>Bữa ăn</a:t>
                      </a:r>
                      <a:endParaRPr lang="en-US" sz="2800" b="1"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318820007"/>
                  </a:ext>
                </a:extLst>
              </a:tr>
              <a:tr h="0">
                <a:tc>
                  <a:txBody>
                    <a:bodyPr/>
                    <a:lstStyle/>
                    <a:p>
                      <a:pPr algn="just">
                        <a:lnSpc>
                          <a:spcPct val="115000"/>
                        </a:lnSpc>
                        <a:tabLst>
                          <a:tab pos="-3105785" algn="ctr"/>
                        </a:tabLst>
                      </a:pPr>
                      <a:r>
                        <a:rPr lang="nl-NL" sz="2800" b="1" i="1" dirty="0">
                          <a:effectLst/>
                          <a:latin typeface="Times New Roman" panose="02020603050405020304" pitchFamily="18" charset="0"/>
                          <a:ea typeface="Times New Roman" panose="02020603050405020304" pitchFamily="18" charset="0"/>
                        </a:rPr>
                        <a:t>Biểu hiện</a:t>
                      </a:r>
                    </a:p>
                    <a:p>
                      <a:pPr algn="just">
                        <a:lnSpc>
                          <a:spcPct val="115000"/>
                        </a:lnSpc>
                        <a:tabLst>
                          <a:tab pos="-3105785" algn="ctr"/>
                        </a:tabLst>
                      </a:pPr>
                      <a:endParaRPr lang="en-US" sz="2800" b="1" i="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tabLst>
                          <a:tab pos="-3105785" algn="ctr"/>
                        </a:tabLst>
                      </a:pP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tabLst>
                          <a:tab pos="-3105785" algn="ctr"/>
                        </a:tabLst>
                      </a:pP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tabLst>
                          <a:tab pos="-3105785" algn="ctr"/>
                        </a:tabLst>
                      </a:pP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559066734"/>
                  </a:ext>
                </a:extLst>
              </a:tr>
              <a:tr h="0">
                <a:tc>
                  <a:txBody>
                    <a:bodyPr/>
                    <a:lstStyle/>
                    <a:p>
                      <a:pPr algn="just">
                        <a:lnSpc>
                          <a:spcPct val="115000"/>
                        </a:lnSpc>
                        <a:tabLst>
                          <a:tab pos="-3105785" algn="ctr"/>
                        </a:tabLst>
                      </a:pPr>
                      <a:r>
                        <a:rPr lang="nl-NL" sz="2800" b="1" i="1" dirty="0">
                          <a:effectLst/>
                          <a:latin typeface="Times New Roman" panose="02020603050405020304" pitchFamily="18" charset="0"/>
                          <a:ea typeface="Times New Roman" panose="02020603050405020304" pitchFamily="18" charset="0"/>
                        </a:rPr>
                        <a:t>Nhận xét, đánh giá</a:t>
                      </a:r>
                      <a:endParaRPr lang="en-US" sz="2800" b="1" i="1" dirty="0">
                        <a:effectLst/>
                        <a:latin typeface="Times New Roman" panose="02020603050405020304" pitchFamily="18" charset="0"/>
                        <a:ea typeface="Times New Roman" panose="02020603050405020304" pitchFamily="18" charset="0"/>
                      </a:endParaRPr>
                    </a:p>
                    <a:p>
                      <a:pPr algn="just">
                        <a:lnSpc>
                          <a:spcPct val="115000"/>
                        </a:lnSpc>
                        <a:tabLst>
                          <a:tab pos="-3105785" algn="ctr"/>
                        </a:tabLst>
                      </a:pPr>
                      <a:endParaRPr lang="nl-NL" sz="2800" b="1" i="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tabLst>
                          <a:tab pos="-3105785" algn="ctr"/>
                        </a:tabLst>
                      </a:pP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tabLst>
                          <a:tab pos="-3105785" algn="ctr"/>
                        </a:tabLst>
                      </a:pP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tabLst>
                          <a:tab pos="-3105785" algn="ctr"/>
                        </a:tabLst>
                      </a:pP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565935074"/>
                  </a:ext>
                </a:extLst>
              </a:tr>
            </a:tbl>
          </a:graphicData>
        </a:graphic>
      </p:graphicFrame>
      <p:sp>
        <p:nvSpPr>
          <p:cNvPr id="5" name="Rectangle 1">
            <a:extLst>
              <a:ext uri="{FF2B5EF4-FFF2-40B4-BE49-F238E27FC236}">
                <a16:creationId xmlns:a16="http://schemas.microsoft.com/office/drawing/2014/main" xmlns="" id="{740CA97F-F012-4571-9D91-7E9D38A4DA13}"/>
              </a:ext>
            </a:extLst>
          </p:cNvPr>
          <p:cNvSpPr>
            <a:spLocks noChangeArrowheads="1"/>
          </p:cNvSpPr>
          <p:nvPr/>
        </p:nvSpPr>
        <p:spPr bwMode="auto">
          <a:xfrm>
            <a:off x="136478" y="279907"/>
            <a:ext cx="116961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05150" algn="ctr"/>
              </a:tabLst>
              <a:defRPr>
                <a:solidFill>
                  <a:schemeClr val="tx1"/>
                </a:solidFill>
                <a:latin typeface="Arial" panose="020B0604020202020204" pitchFamily="34" charset="0"/>
              </a:defRPr>
            </a:lvl1pPr>
            <a:lvl2pPr eaLnBrk="0" fontAlgn="base" hangingPunct="0">
              <a:spcBef>
                <a:spcPct val="0"/>
              </a:spcBef>
              <a:spcAft>
                <a:spcPct val="0"/>
              </a:spcAft>
              <a:tabLst>
                <a:tab pos="-3105150" algn="ctr"/>
              </a:tabLst>
              <a:defRPr>
                <a:solidFill>
                  <a:schemeClr val="tx1"/>
                </a:solidFill>
                <a:latin typeface="Arial" panose="020B0604020202020204" pitchFamily="34" charset="0"/>
              </a:defRPr>
            </a:lvl2pPr>
            <a:lvl3pPr eaLnBrk="0" fontAlgn="base" hangingPunct="0">
              <a:spcBef>
                <a:spcPct val="0"/>
              </a:spcBef>
              <a:spcAft>
                <a:spcPct val="0"/>
              </a:spcAft>
              <a:tabLst>
                <a:tab pos="-3105150" algn="ctr"/>
              </a:tabLst>
              <a:defRPr>
                <a:solidFill>
                  <a:schemeClr val="tx1"/>
                </a:solidFill>
                <a:latin typeface="Arial" panose="020B0604020202020204" pitchFamily="34" charset="0"/>
              </a:defRPr>
            </a:lvl3pPr>
            <a:lvl4pPr eaLnBrk="0" fontAlgn="base" hangingPunct="0">
              <a:spcBef>
                <a:spcPct val="0"/>
              </a:spcBef>
              <a:spcAft>
                <a:spcPct val="0"/>
              </a:spcAft>
              <a:tabLst>
                <a:tab pos="-3105150" algn="ctr"/>
              </a:tabLst>
              <a:defRPr>
                <a:solidFill>
                  <a:schemeClr val="tx1"/>
                </a:solidFill>
                <a:latin typeface="Arial" panose="020B0604020202020204" pitchFamily="34" charset="0"/>
              </a:defRPr>
            </a:lvl4pPr>
            <a:lvl5pPr eaLnBrk="0" fontAlgn="base" hangingPunct="0">
              <a:spcBef>
                <a:spcPct val="0"/>
              </a:spcBef>
              <a:spcAft>
                <a:spcPct val="0"/>
              </a:spcAft>
              <a:tabLst>
                <a:tab pos="-3105150" algn="ctr"/>
              </a:tabLst>
              <a:defRPr>
                <a:solidFill>
                  <a:schemeClr val="tx1"/>
                </a:solidFill>
                <a:latin typeface="Arial" panose="020B0604020202020204" pitchFamily="34" charset="0"/>
              </a:defRPr>
            </a:lvl5pPr>
            <a:lvl6pPr eaLnBrk="0" fontAlgn="base" hangingPunct="0">
              <a:spcBef>
                <a:spcPct val="0"/>
              </a:spcBef>
              <a:spcAft>
                <a:spcPct val="0"/>
              </a:spcAft>
              <a:tabLst>
                <a:tab pos="-3105150" algn="ctr"/>
              </a:tabLst>
              <a:defRPr>
                <a:solidFill>
                  <a:schemeClr val="tx1"/>
                </a:solidFill>
                <a:latin typeface="Arial" panose="020B0604020202020204" pitchFamily="34" charset="0"/>
              </a:defRPr>
            </a:lvl6pPr>
            <a:lvl7pPr eaLnBrk="0" fontAlgn="base" hangingPunct="0">
              <a:spcBef>
                <a:spcPct val="0"/>
              </a:spcBef>
              <a:spcAft>
                <a:spcPct val="0"/>
              </a:spcAft>
              <a:tabLst>
                <a:tab pos="-3105150" algn="ctr"/>
              </a:tabLst>
              <a:defRPr>
                <a:solidFill>
                  <a:schemeClr val="tx1"/>
                </a:solidFill>
                <a:latin typeface="Arial" panose="020B0604020202020204" pitchFamily="34" charset="0"/>
              </a:defRPr>
            </a:lvl7pPr>
            <a:lvl8pPr eaLnBrk="0" fontAlgn="base" hangingPunct="0">
              <a:spcBef>
                <a:spcPct val="0"/>
              </a:spcBef>
              <a:spcAft>
                <a:spcPct val="0"/>
              </a:spcAft>
              <a:tabLst>
                <a:tab pos="-3105150" algn="ctr"/>
              </a:tabLst>
              <a:defRPr>
                <a:solidFill>
                  <a:schemeClr val="tx1"/>
                </a:solidFill>
                <a:latin typeface="Arial" panose="020B0604020202020204" pitchFamily="34" charset="0"/>
              </a:defRPr>
            </a:lvl8pPr>
            <a:lvl9pPr eaLnBrk="0" fontAlgn="base" hangingPunct="0">
              <a:spcBef>
                <a:spcPct val="0"/>
              </a:spcBef>
              <a:spcAft>
                <a:spcPct val="0"/>
              </a:spcAft>
              <a:tabLst>
                <a:tab pos="-3105150"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105150" algn="ctr"/>
              </a:tabLst>
            </a:pPr>
            <a:r>
              <a:rPr kumimoji="0" lang="nl-NL" altLang="en-US" sz="28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a:t>
            </a:r>
            <a:endParaRPr kumimoji="0" lang="en-US" alt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105150" algn="ctr"/>
              </a:tabLst>
            </a:pPr>
            <a:r>
              <a:rPr kumimoji="0" lang="nl-NL" altLang="en-US" sz="28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 các chi tiết thể hiện phong cách sinh hoạt của Bác ở những phương diện sau?</a:t>
            </a:r>
            <a:r>
              <a:rPr kumimoji="0" lang="nl-NL" altLang="en-US" sz="2800" b="1" i="1" u="none" strike="noStrike" cap="none" normalizeH="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Nhận xét hệ thống dẫn chứng của tác giả?</a:t>
            </a:r>
            <a:endParaRPr kumimoji="0" lang="nl-NL"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2B298D29-B842-4413-917B-B92DFAED76BE}"/>
              </a:ext>
            </a:extLst>
          </p:cNvPr>
          <p:cNvGraphicFramePr>
            <a:graphicFrameLocks noGrp="1"/>
          </p:cNvGraphicFramePr>
          <p:nvPr>
            <p:extLst>
              <p:ext uri="{D42A27DB-BD31-4B8C-83A1-F6EECF244321}">
                <p14:modId xmlns:p14="http://schemas.microsoft.com/office/powerpoint/2010/main" val="403833155"/>
              </p:ext>
            </p:extLst>
          </p:nvPr>
        </p:nvGraphicFramePr>
        <p:xfrm>
          <a:off x="230172" y="1958038"/>
          <a:ext cx="11602437" cy="4907280"/>
        </p:xfrm>
        <a:graphic>
          <a:graphicData uri="http://schemas.openxmlformats.org/drawingml/2006/table">
            <a:tbl>
              <a:tblPr firstRow="1" firstCol="1" bandRow="1"/>
              <a:tblGrid>
                <a:gridCol w="1994413">
                  <a:extLst>
                    <a:ext uri="{9D8B030D-6E8A-4147-A177-3AD203B41FA5}">
                      <a16:colId xmlns:a16="http://schemas.microsoft.com/office/drawing/2014/main" xmlns="" val="3466457954"/>
                    </a:ext>
                  </a:extLst>
                </a:gridCol>
                <a:gridCol w="2402006">
                  <a:extLst>
                    <a:ext uri="{9D8B030D-6E8A-4147-A177-3AD203B41FA5}">
                      <a16:colId xmlns:a16="http://schemas.microsoft.com/office/drawing/2014/main" xmlns="" val="530845157"/>
                    </a:ext>
                  </a:extLst>
                </a:gridCol>
                <a:gridCol w="4053385">
                  <a:extLst>
                    <a:ext uri="{9D8B030D-6E8A-4147-A177-3AD203B41FA5}">
                      <a16:colId xmlns:a16="http://schemas.microsoft.com/office/drawing/2014/main" xmlns="" val="1271683190"/>
                    </a:ext>
                  </a:extLst>
                </a:gridCol>
                <a:gridCol w="3152633">
                  <a:extLst>
                    <a:ext uri="{9D8B030D-6E8A-4147-A177-3AD203B41FA5}">
                      <a16:colId xmlns:a16="http://schemas.microsoft.com/office/drawing/2014/main" xmlns="" val="3267804253"/>
                    </a:ext>
                  </a:extLst>
                </a:gridCol>
              </a:tblGrid>
              <a:tr h="0">
                <a:tc>
                  <a:txBody>
                    <a:bodyPr/>
                    <a:lstStyle/>
                    <a:p>
                      <a:pPr algn="ctr">
                        <a:lnSpc>
                          <a:spcPct val="115000"/>
                        </a:lnSpc>
                        <a:tabLst>
                          <a:tab pos="-3105785" algn="ctr"/>
                        </a:tabLst>
                      </a:pPr>
                      <a:r>
                        <a:rPr lang="nl-NL" sz="2800" b="1" dirty="0">
                          <a:effectLst/>
                          <a:latin typeface="Times New Roman" panose="02020603050405020304" pitchFamily="18" charset="0"/>
                          <a:ea typeface="Times New Roman" panose="02020603050405020304" pitchFamily="18" charset="0"/>
                        </a:rPr>
                        <a:t>Phương diện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tabLst>
                          <a:tab pos="-3105785" algn="ctr"/>
                        </a:tabLst>
                      </a:pPr>
                      <a:r>
                        <a:rPr lang="nl-NL" sz="2800" b="1" dirty="0">
                          <a:solidFill>
                            <a:srgbClr val="000000"/>
                          </a:solidFill>
                          <a:effectLst/>
                          <a:latin typeface="Times New Roman" panose="02020603050405020304" pitchFamily="18" charset="0"/>
                          <a:ea typeface="Times New Roman" panose="02020603050405020304" pitchFamily="18" charset="0"/>
                        </a:rPr>
                        <a:t>Nơi ở</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tabLst>
                          <a:tab pos="-3105785" algn="ctr"/>
                        </a:tabLst>
                      </a:pPr>
                      <a:r>
                        <a:rPr lang="nl-NL" sz="2800" b="1">
                          <a:solidFill>
                            <a:srgbClr val="000000"/>
                          </a:solidFill>
                          <a:effectLst/>
                          <a:latin typeface="Times New Roman" panose="02020603050405020304" pitchFamily="18" charset="0"/>
                          <a:ea typeface="Times New Roman" panose="02020603050405020304" pitchFamily="18" charset="0"/>
                        </a:rPr>
                        <a:t>Trang phục và tư trang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tabLst>
                          <a:tab pos="-3105785" algn="ctr"/>
                        </a:tabLst>
                      </a:pPr>
                      <a:r>
                        <a:rPr lang="nl-NL" sz="2800" b="1">
                          <a:solidFill>
                            <a:srgbClr val="000000"/>
                          </a:solidFill>
                          <a:effectLst/>
                          <a:latin typeface="Times New Roman" panose="02020603050405020304" pitchFamily="18" charset="0"/>
                          <a:ea typeface="Times New Roman" panose="02020603050405020304" pitchFamily="18" charset="0"/>
                        </a:rPr>
                        <a:t>Bữa ăn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4007811147"/>
                  </a:ext>
                </a:extLst>
              </a:tr>
              <a:tr h="0">
                <a:tc>
                  <a:txBody>
                    <a:bodyPr/>
                    <a:lstStyle/>
                    <a:p>
                      <a:pPr algn="just">
                        <a:lnSpc>
                          <a:spcPct val="115000"/>
                        </a:lnSpc>
                        <a:tabLst>
                          <a:tab pos="-3105785" algn="ctr"/>
                        </a:tabLst>
                      </a:pPr>
                      <a:endParaRPr lang="nl-NL" sz="28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tabLst>
                          <a:tab pos="-3105785" algn="ctr"/>
                        </a:tabLst>
                      </a:pPr>
                      <a:endParaRPr lang="nl-NL" sz="28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tabLst>
                          <a:tab pos="-3105785" algn="ctr"/>
                        </a:tabLst>
                      </a:pPr>
                      <a:r>
                        <a:rPr lang="nl-NL" sz="2800" dirty="0">
                          <a:solidFill>
                            <a:srgbClr val="000000"/>
                          </a:solidFill>
                          <a:effectLst/>
                          <a:latin typeface="Times New Roman" panose="02020603050405020304" pitchFamily="18" charset="0"/>
                          <a:ea typeface="Times New Roman" panose="02020603050405020304" pitchFamily="18" charset="0"/>
                        </a:rPr>
                        <a:t>Biểu hiện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tabLst>
                          <a:tab pos="-3105785" algn="ctr"/>
                        </a:tabLst>
                      </a:pPr>
                      <a:r>
                        <a:rPr lang="nl-NL" sz="2800" dirty="0">
                          <a:solidFill>
                            <a:srgbClr val="000000"/>
                          </a:solidFill>
                          <a:effectLst/>
                          <a:latin typeface="Times New Roman" panose="02020603050405020304" pitchFamily="18" charset="0"/>
                          <a:ea typeface="Times New Roman" panose="02020603050405020304" pitchFamily="18" charset="0"/>
                        </a:rPr>
                        <a:t>- Nhà sàn bằng gỗ cạnh chiếc ao, vẻn vẹn có vài phòng tiếp khách, họp, làm việc, ngủ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tabLst>
                          <a:tab pos="-3105785" algn="ctr"/>
                        </a:tabLst>
                      </a:pPr>
                      <a:r>
                        <a:rPr lang="nl-NL" sz="2800">
                          <a:solidFill>
                            <a:srgbClr val="000000"/>
                          </a:solidFill>
                          <a:effectLst/>
                          <a:latin typeface="Times New Roman" panose="02020603050405020304" pitchFamily="18" charset="0"/>
                          <a:ea typeface="Times New Roman" panose="02020603050405020304" pitchFamily="18" charset="0"/>
                        </a:rPr>
                        <a:t>- Trang phục: bộ quần áo bà ba nâu, chiếc áo trấn thủ, đôi dép lốp thô sơ...giản dị.</a:t>
                      </a:r>
                      <a:endParaRPr lang="en-US" sz="2800">
                        <a:effectLst/>
                        <a:latin typeface="Times New Roman" panose="02020603050405020304" pitchFamily="18" charset="0"/>
                        <a:ea typeface="Times New Roman" panose="02020603050405020304" pitchFamily="18" charset="0"/>
                      </a:endParaRPr>
                    </a:p>
                    <a:p>
                      <a:pPr algn="just">
                        <a:lnSpc>
                          <a:spcPct val="115000"/>
                        </a:lnSpc>
                        <a:tabLst>
                          <a:tab pos="-3105785" algn="ctr"/>
                        </a:tabLst>
                      </a:pPr>
                      <a:r>
                        <a:rPr lang="nl-NL" sz="2800">
                          <a:solidFill>
                            <a:srgbClr val="000000"/>
                          </a:solidFill>
                          <a:effectLst/>
                          <a:latin typeface="Times New Roman" panose="02020603050405020304" pitchFamily="18" charset="0"/>
                          <a:ea typeface="Times New Roman" panose="02020603050405020304" pitchFamily="18" charset="0"/>
                        </a:rPr>
                        <a:t>- Tư trang: chiếc va li con, vài vật kỉ niệm... ít ỏi.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tabLst>
                          <a:tab pos="-3105785" algn="ctr"/>
                        </a:tabLst>
                      </a:pPr>
                      <a:r>
                        <a:rPr lang="nl-NL" sz="2800">
                          <a:solidFill>
                            <a:srgbClr val="000000"/>
                          </a:solidFill>
                          <a:effectLst/>
                          <a:latin typeface="Times New Roman" panose="02020603050405020304" pitchFamily="18" charset="0"/>
                          <a:ea typeface="Times New Roman" panose="02020603050405020304" pitchFamily="18" charset="0"/>
                        </a:rPr>
                        <a:t>- Ăn uống: cá kho, rau muống luộc, cà muối...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483242653"/>
                  </a:ext>
                </a:extLst>
              </a:tr>
              <a:tr h="0">
                <a:tc>
                  <a:txBody>
                    <a:bodyPr/>
                    <a:lstStyle/>
                    <a:p>
                      <a:pPr algn="just">
                        <a:lnSpc>
                          <a:spcPct val="115000"/>
                        </a:lnSpc>
                        <a:tabLst>
                          <a:tab pos="-3105785" algn="ctr"/>
                        </a:tabLst>
                      </a:pPr>
                      <a:r>
                        <a:rPr lang="nl-NL" sz="2800" b="1">
                          <a:solidFill>
                            <a:srgbClr val="000000"/>
                          </a:solidFill>
                          <a:effectLst/>
                          <a:latin typeface="Times New Roman" panose="02020603050405020304" pitchFamily="18" charset="0"/>
                          <a:ea typeface="Times New Roman" panose="02020603050405020304" pitchFamily="18" charset="0"/>
                        </a:rPr>
                        <a:t>Nhận xét, 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just">
                        <a:lnSpc>
                          <a:spcPct val="115000"/>
                        </a:lnSpc>
                        <a:tabLst>
                          <a:tab pos="-3105785" algn="ctr"/>
                        </a:tabLst>
                      </a:pPr>
                      <a:r>
                        <a:rPr lang="nl-NL" sz="2800">
                          <a:solidFill>
                            <a:srgbClr val="000000"/>
                          </a:solidFill>
                          <a:effectLst/>
                          <a:latin typeface="Times New Roman" panose="02020603050405020304" pitchFamily="18" charset="0"/>
                          <a:ea typeface="Times New Roman" panose="02020603050405020304" pitchFamily="18" charset="0"/>
                        </a:rPr>
                        <a:t>mộc mạc, đơn sơ.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just">
                        <a:lnSpc>
                          <a:spcPct val="115000"/>
                        </a:lnSpc>
                        <a:tabLst>
                          <a:tab pos="-3105785" algn="ctr"/>
                        </a:tabLst>
                      </a:pPr>
                      <a:r>
                        <a:rPr lang="nl-NL" sz="2800">
                          <a:solidFill>
                            <a:srgbClr val="000000"/>
                          </a:solidFill>
                          <a:effectLst/>
                          <a:latin typeface="Times New Roman" panose="02020603050405020304" pitchFamily="18" charset="0"/>
                          <a:ea typeface="Times New Roman" panose="02020603050405020304" pitchFamily="18" charset="0"/>
                        </a:rPr>
                        <a:t>Hết sức giản dị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just">
                        <a:lnSpc>
                          <a:spcPct val="115000"/>
                        </a:lnSpc>
                        <a:tabLst>
                          <a:tab pos="-3105785" algn="ctr"/>
                        </a:tabLst>
                      </a:pPr>
                      <a:r>
                        <a:rPr lang="nl-NL" sz="2800" dirty="0">
                          <a:solidFill>
                            <a:srgbClr val="000000"/>
                          </a:solidFill>
                          <a:effectLst/>
                          <a:latin typeface="Times New Roman" panose="02020603050405020304" pitchFamily="18" charset="0"/>
                          <a:ea typeface="Times New Roman" panose="02020603050405020304" pitchFamily="18" charset="0"/>
                        </a:rPr>
                        <a:t>Ăn uống đạm bạc</a:t>
                      </a:r>
                      <a:endParaRPr lang="en-US" sz="2800" dirty="0">
                        <a:effectLst/>
                        <a:latin typeface="Times New Roman" panose="02020603050405020304" pitchFamily="18" charset="0"/>
                        <a:ea typeface="Times New Roman" panose="02020603050405020304" pitchFamily="18" charset="0"/>
                      </a:endParaRPr>
                    </a:p>
                    <a:p>
                      <a:pPr algn="just">
                        <a:lnSpc>
                          <a:spcPct val="115000"/>
                        </a:lnSpc>
                        <a:tabLst>
                          <a:tab pos="-3105785" algn="ctr"/>
                        </a:tabLst>
                      </a:pP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xmlns="" val="4197775158"/>
                  </a:ext>
                </a:extLst>
              </a:tr>
            </a:tbl>
          </a:graphicData>
        </a:graphic>
      </p:graphicFrame>
    </p:spTree>
    <p:extLst>
      <p:ext uri="{BB962C8B-B14F-4D97-AF65-F5344CB8AC3E}">
        <p14:creationId xmlns:p14="http://schemas.microsoft.com/office/powerpoint/2010/main" val="30557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C11CFCB-3A65-470D-B917-4379F33A9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5796" y="136476"/>
            <a:ext cx="3252998" cy="29342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xmlns="" id="{C0E252BB-EC1F-4E3F-94BC-6A6C23681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796" y="3398293"/>
            <a:ext cx="3252998" cy="30570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xmlns="" id="{FA456D26-EB89-435A-B8A2-FF066178F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8590" y="586853"/>
            <a:ext cx="3840480" cy="5308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TextBox 10">
            <a:extLst>
              <a:ext uri="{FF2B5EF4-FFF2-40B4-BE49-F238E27FC236}">
                <a16:creationId xmlns:a16="http://schemas.microsoft.com/office/drawing/2014/main" xmlns="" id="{3A5303F1-DE9F-4568-8006-77DB7CFCAD0D}"/>
              </a:ext>
            </a:extLst>
          </p:cNvPr>
          <p:cNvSpPr txBox="1"/>
          <p:nvPr/>
        </p:nvSpPr>
        <p:spPr>
          <a:xfrm>
            <a:off x="231384" y="1310136"/>
            <a:ext cx="3840480" cy="4056495"/>
          </a:xfrm>
          <a:prstGeom prst="rect">
            <a:avLst/>
          </a:prstGeom>
          <a:noFill/>
          <a:ln>
            <a:solidFill>
              <a:srgbClr val="FF0000"/>
            </a:solidFill>
          </a:ln>
        </p:spPr>
        <p:txBody>
          <a:bodyPr wrap="square">
            <a:spAutoFit/>
          </a:bodyPr>
          <a:lstStyle/>
          <a:p>
            <a:pPr algn="just">
              <a:lnSpc>
                <a:spcPct val="115000"/>
              </a:lnSpc>
              <a:tabLst>
                <a:tab pos="-3105785" algn="ctr"/>
              </a:tabLst>
            </a:pPr>
            <a:r>
              <a:rPr lang="nl-NL" sz="2800" dirty="0">
                <a:effectLst/>
                <a:latin typeface="Times New Roman" panose="02020603050405020304" pitchFamily="18" charset="0"/>
                <a:ea typeface="Times New Roman" panose="02020603050405020304" pitchFamily="18" charset="0"/>
              </a:rPr>
              <a:t>3 nhân cách lớn, 3 nhà văn hoá có lối sống thanh cao và giản dị. </a:t>
            </a:r>
          </a:p>
          <a:p>
            <a:pPr algn="just">
              <a:lnSpc>
                <a:spcPct val="115000"/>
              </a:lnSpc>
              <a:tabLst>
                <a:tab pos="-3105785" algn="ctr"/>
              </a:tabLst>
            </a:pPr>
            <a:r>
              <a:rPr lang="nl-NL" sz="2800" dirty="0">
                <a:latin typeface="Times New Roman" panose="02020603050405020304" pitchFamily="18" charset="0"/>
                <a:ea typeface="Times New Roman" panose="02020603050405020304" pitchFamily="18" charset="0"/>
              </a:rPr>
              <a:t>=&gt; </a:t>
            </a:r>
            <a:r>
              <a:rPr lang="nl-NL" sz="2800" dirty="0">
                <a:effectLst/>
                <a:latin typeface="Times New Roman" panose="02020603050405020304" pitchFamily="18" charset="0"/>
                <a:ea typeface="Times New Roman" panose="02020603050405020304" pitchFamily="18" charset="0"/>
              </a:rPr>
              <a:t>Việc so sánh </a:t>
            </a:r>
            <a:r>
              <a:rPr lang="nl-NL" sz="2800">
                <a:effectLst/>
                <a:latin typeface="Times New Roman" panose="02020603050405020304" pitchFamily="18" charset="0"/>
                <a:ea typeface="Times New Roman" panose="02020603050405020304" pitchFamily="18" charset="0"/>
              </a:rPr>
              <a:t>cho </a:t>
            </a:r>
            <a:r>
              <a:rPr lang="nl-NL" sz="2800" smtClean="0">
                <a:effectLst/>
                <a:latin typeface="Times New Roman" panose="02020603050405020304" pitchFamily="18" charset="0"/>
                <a:ea typeface="Times New Roman" panose="02020603050405020304" pitchFamily="18" charset="0"/>
              </a:rPr>
              <a:t>thấy phong cách của </a:t>
            </a:r>
            <a:r>
              <a:rPr lang="nl-NL" sz="2800" dirty="0">
                <a:effectLst/>
                <a:latin typeface="Times New Roman" panose="02020603050405020304" pitchFamily="18" charset="0"/>
                <a:ea typeface="Times New Roman" panose="02020603050405020304" pitchFamily="18" charset="0"/>
              </a:rPr>
              <a:t>Người rất </a:t>
            </a:r>
            <a:r>
              <a:rPr lang="nl-NL" sz="2800">
                <a:effectLst/>
                <a:latin typeface="Times New Roman" panose="02020603050405020304" pitchFamily="18" charset="0"/>
                <a:ea typeface="Times New Roman" panose="02020603050405020304" pitchFamily="18" charset="0"/>
              </a:rPr>
              <a:t>phương </a:t>
            </a:r>
            <a:r>
              <a:rPr lang="nl-NL" sz="2800">
                <a:latin typeface="Times New Roman" panose="02020603050405020304" pitchFamily="18" charset="0"/>
                <a:ea typeface="Times New Roman" panose="02020603050405020304" pitchFamily="18" charset="0"/>
              </a:rPr>
              <a:t>Đ</a:t>
            </a:r>
            <a:r>
              <a:rPr lang="nl-NL" sz="2800" smtClean="0">
                <a:effectLst/>
                <a:latin typeface="Times New Roman" panose="02020603050405020304" pitchFamily="18" charset="0"/>
                <a:ea typeface="Times New Roman" panose="02020603050405020304" pitchFamily="18" charset="0"/>
              </a:rPr>
              <a:t>ông</a:t>
            </a:r>
            <a:r>
              <a:rPr lang="nl-NL" sz="2800" dirty="0">
                <a:effectLst/>
                <a:latin typeface="Times New Roman" panose="02020603050405020304" pitchFamily="18" charset="0"/>
                <a:ea typeface="Times New Roman" panose="02020603050405020304" pitchFamily="18" charset="0"/>
              </a:rPr>
              <a:t>, gắn bó sâu sắc với vẻ đẹp tinh thần dân tộc.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425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45252" y="1439333"/>
            <a:ext cx="9371106" cy="5418667"/>
          </a:xfrm>
          <a:prstGeom prst="rect">
            <a:avLst/>
          </a:prstGeom>
          <a:noFill/>
        </p:spPr>
      </p:sp>
      <p:sp>
        <p:nvSpPr>
          <p:cNvPr id="8" name="Freeform 7"/>
          <p:cNvSpPr/>
          <p:nvPr/>
        </p:nvSpPr>
        <p:spPr>
          <a:xfrm>
            <a:off x="1784223" y="1594765"/>
            <a:ext cx="9568329" cy="1966747"/>
          </a:xfrm>
          <a:custGeom>
            <a:avLst/>
            <a:gdLst>
              <a:gd name="connsiteX0" fmla="*/ 0 w 9371106"/>
              <a:gd name="connsiteY0" fmla="*/ 0 h 1512000"/>
              <a:gd name="connsiteX1" fmla="*/ 9371106 w 9371106"/>
              <a:gd name="connsiteY1" fmla="*/ 0 h 1512000"/>
              <a:gd name="connsiteX2" fmla="*/ 9371106 w 9371106"/>
              <a:gd name="connsiteY2" fmla="*/ 1512000 h 1512000"/>
              <a:gd name="connsiteX3" fmla="*/ 0 w 9371106"/>
              <a:gd name="connsiteY3" fmla="*/ 1512000 h 1512000"/>
              <a:gd name="connsiteX4" fmla="*/ 0 w 9371106"/>
              <a:gd name="connsiteY4" fmla="*/ 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1512000">
                <a:moveTo>
                  <a:pt x="0" y="0"/>
                </a:moveTo>
                <a:lnTo>
                  <a:pt x="9371106" y="0"/>
                </a:lnTo>
                <a:lnTo>
                  <a:pt x="9371106" y="1512000"/>
                </a:lnTo>
                <a:lnTo>
                  <a:pt x="0" y="1512000"/>
                </a:lnTo>
                <a:lnTo>
                  <a:pt x="0" y="0"/>
                </a:lnTo>
                <a:close/>
              </a:path>
            </a:pathLst>
          </a:custGeom>
          <a:solidFill>
            <a:schemeClr val="accent4">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r>
              <a:rPr kumimoji="0" lang="pt-BR" sz="20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lang="nl-NL" sz="2000" dirty="0">
                <a:latin typeface="Times New Roman" panose="02020603050405020304" pitchFamily="18" charset="0"/>
                <a:cs typeface="Times New Roman" panose="02020603050405020304" pitchFamily="18" charset="0"/>
              </a:rPr>
              <a:t>- Vẻ đẹp trong phong cách HCM là vẻ đẹp của một vĩ nhân hết sức giản dị gần gũi, am hiểu mọi nền văn hoá nhân loại mà hết sức dân tộc, hết sức Việt Nam.</a:t>
            </a:r>
          </a:p>
          <a:p>
            <a:pPr algn="just"/>
            <a:r>
              <a:rPr lang="nl-NL" sz="2000" dirty="0">
                <a:latin typeface="Times New Roman" panose="02020603050405020304" pitchFamily="18" charset="0"/>
                <a:cs typeface="Times New Roman" panose="02020603050405020304" pitchFamily="18" charset="0"/>
              </a:rPr>
              <a:t>- Ý nghĩa: Bằng lập luận chặt chẽ, chứng cứ xác thực, tác giả cho thấy cốt cách HCM trong nhận thức và hành động. Từ đó đặt ra vấn đề của thời kì hội nhập: tiếp thu tinh hoa văn hóa nhân loại, đồng thời phải giữ gìn, phát huy bản sắc văn hóa dân tộc.</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
        <p:nvSpPr>
          <p:cNvPr id="9" name="Freeform 8"/>
          <p:cNvSpPr/>
          <p:nvPr/>
        </p:nvSpPr>
        <p:spPr>
          <a:xfrm>
            <a:off x="434389" y="907651"/>
            <a:ext cx="3648391" cy="831566"/>
          </a:xfrm>
          <a:custGeom>
            <a:avLst/>
            <a:gdLst>
              <a:gd name="connsiteX0" fmla="*/ 0 w 3648391"/>
              <a:gd name="connsiteY0" fmla="*/ 138597 h 831566"/>
              <a:gd name="connsiteX1" fmla="*/ 138597 w 3648391"/>
              <a:gd name="connsiteY1" fmla="*/ 0 h 831566"/>
              <a:gd name="connsiteX2" fmla="*/ 3509794 w 3648391"/>
              <a:gd name="connsiteY2" fmla="*/ 0 h 831566"/>
              <a:gd name="connsiteX3" fmla="*/ 3648391 w 3648391"/>
              <a:gd name="connsiteY3" fmla="*/ 138597 h 831566"/>
              <a:gd name="connsiteX4" fmla="*/ 3648391 w 3648391"/>
              <a:gd name="connsiteY4" fmla="*/ 692969 h 831566"/>
              <a:gd name="connsiteX5" fmla="*/ 3509794 w 3648391"/>
              <a:gd name="connsiteY5" fmla="*/ 831566 h 831566"/>
              <a:gd name="connsiteX6" fmla="*/ 138597 w 3648391"/>
              <a:gd name="connsiteY6" fmla="*/ 831566 h 831566"/>
              <a:gd name="connsiteX7" fmla="*/ 0 w 3648391"/>
              <a:gd name="connsiteY7" fmla="*/ 692969 h 831566"/>
              <a:gd name="connsiteX8" fmla="*/ 0 w 3648391"/>
              <a:gd name="connsiteY8" fmla="*/ 138597 h 83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8391" h="831566">
                <a:moveTo>
                  <a:pt x="0" y="138597"/>
                </a:moveTo>
                <a:cubicBezTo>
                  <a:pt x="0" y="62052"/>
                  <a:pt x="62052" y="0"/>
                  <a:pt x="138597" y="0"/>
                </a:cubicBezTo>
                <a:lnTo>
                  <a:pt x="3509794" y="0"/>
                </a:lnTo>
                <a:cubicBezTo>
                  <a:pt x="3586339" y="0"/>
                  <a:pt x="3648391" y="62052"/>
                  <a:pt x="3648391" y="138597"/>
                </a:cubicBezTo>
                <a:lnTo>
                  <a:pt x="3648391" y="692969"/>
                </a:lnTo>
                <a:cubicBezTo>
                  <a:pt x="3648391" y="769514"/>
                  <a:pt x="3586339" y="831566"/>
                  <a:pt x="3509794" y="831566"/>
                </a:cubicBezTo>
                <a:lnTo>
                  <a:pt x="138597" y="831566"/>
                </a:lnTo>
                <a:cubicBezTo>
                  <a:pt x="62052" y="831566"/>
                  <a:pt x="0" y="769514"/>
                  <a:pt x="0" y="692969"/>
                </a:cubicBezTo>
                <a:lnTo>
                  <a:pt x="0" y="138597"/>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8538" tIns="40594" rIns="288538" bIns="4059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NỘI DUNG </a:t>
            </a:r>
          </a:p>
        </p:txBody>
      </p:sp>
      <p:sp>
        <p:nvSpPr>
          <p:cNvPr id="10" name="Freeform 9"/>
          <p:cNvSpPr/>
          <p:nvPr/>
        </p:nvSpPr>
        <p:spPr>
          <a:xfrm>
            <a:off x="1848027" y="4735822"/>
            <a:ext cx="9568329" cy="1799356"/>
          </a:xfrm>
          <a:custGeom>
            <a:avLst/>
            <a:gdLst>
              <a:gd name="connsiteX0" fmla="*/ 0 w 9371106"/>
              <a:gd name="connsiteY0" fmla="*/ 0 h 2381400"/>
              <a:gd name="connsiteX1" fmla="*/ 9371106 w 9371106"/>
              <a:gd name="connsiteY1" fmla="*/ 0 h 2381400"/>
              <a:gd name="connsiteX2" fmla="*/ 9371106 w 9371106"/>
              <a:gd name="connsiteY2" fmla="*/ 2381400 h 2381400"/>
              <a:gd name="connsiteX3" fmla="*/ 0 w 9371106"/>
              <a:gd name="connsiteY3" fmla="*/ 2381400 h 2381400"/>
              <a:gd name="connsiteX4" fmla="*/ 0 w 9371106"/>
              <a:gd name="connsiteY4" fmla="*/ 0 h 23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2381400">
                <a:moveTo>
                  <a:pt x="0" y="0"/>
                </a:moveTo>
                <a:lnTo>
                  <a:pt x="9371106" y="0"/>
                </a:lnTo>
                <a:lnTo>
                  <a:pt x="9371106" y="2381400"/>
                </a:lnTo>
                <a:lnTo>
                  <a:pt x="0" y="2381400"/>
                </a:lnTo>
                <a:lnTo>
                  <a:pt x="0" y="0"/>
                </a:lnTo>
                <a:close/>
              </a:path>
            </a:pathLst>
          </a:custGeom>
          <a:solidFill>
            <a:schemeClr val="accent6">
              <a:lumMod val="60000"/>
              <a:lumOff val="4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r>
              <a:rPr kumimoji="0" lang="en-US" sz="22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lang="nl-NL" sz="2200" dirty="0">
                <a:latin typeface="Times New Roman" panose="02020603050405020304" pitchFamily="18" charset="0"/>
                <a:cs typeface="Times New Roman" panose="02020603050405020304" pitchFamily="18" charset="0"/>
              </a:rPr>
              <a:t>- Sử dụng ngôn ngữ trang trọng.</a:t>
            </a:r>
            <a:endParaRPr lang="en-US" sz="2200" dirty="0">
              <a:latin typeface="Times New Roman" panose="02020603050405020304" pitchFamily="18" charset="0"/>
              <a:cs typeface="Times New Roman" panose="02020603050405020304" pitchFamily="18" charset="0"/>
            </a:endParaRPr>
          </a:p>
          <a:p>
            <a:pPr algn="just"/>
            <a:r>
              <a:rPr lang="nl-NL" sz="2200" dirty="0">
                <a:latin typeface="Times New Roman" panose="02020603050405020304" pitchFamily="18" charset="0"/>
                <a:cs typeface="Times New Roman" panose="02020603050405020304" pitchFamily="18" charset="0"/>
              </a:rPr>
              <a:t>- Vận dụng kết hợp các phương thức biểu đạt tự sự, biểu cảm, lập luận.</a:t>
            </a:r>
            <a:endParaRPr lang="en-US" sz="2200" dirty="0">
              <a:latin typeface="Times New Roman" panose="02020603050405020304" pitchFamily="18" charset="0"/>
              <a:cs typeface="Times New Roman" panose="02020603050405020304" pitchFamily="18" charset="0"/>
            </a:endParaRPr>
          </a:p>
          <a:p>
            <a:pPr algn="just"/>
            <a:r>
              <a:rPr lang="nl-NL" sz="2200" dirty="0">
                <a:latin typeface="Times New Roman" panose="02020603050405020304" pitchFamily="18" charset="0"/>
                <a:cs typeface="Times New Roman" panose="02020603050405020304" pitchFamily="18" charset="0"/>
              </a:rPr>
              <a:t>- Vận dụng các hình thức so sánh, các biện pháp nghệ thuật đối lập.</a:t>
            </a:r>
            <a:endParaRPr lang="en-US" sz="2200" dirty="0">
              <a:latin typeface="Times New Roman" panose="02020603050405020304" pitchFamily="18" charset="0"/>
              <a:cs typeface="Times New Roman" panose="02020603050405020304" pitchFamily="18" charset="0"/>
            </a:endParaRPr>
          </a:p>
        </p:txBody>
      </p:sp>
      <p:sp>
        <p:nvSpPr>
          <p:cNvPr id="11" name="Freeform 10"/>
          <p:cNvSpPr/>
          <p:nvPr/>
        </p:nvSpPr>
        <p:spPr>
          <a:xfrm>
            <a:off x="434389" y="4101369"/>
            <a:ext cx="3776002" cy="776002"/>
          </a:xfrm>
          <a:custGeom>
            <a:avLst/>
            <a:gdLst>
              <a:gd name="connsiteX0" fmla="*/ 0 w 3776002"/>
              <a:gd name="connsiteY0" fmla="*/ 67679 h 406063"/>
              <a:gd name="connsiteX1" fmla="*/ 67679 w 3776002"/>
              <a:gd name="connsiteY1" fmla="*/ 0 h 406063"/>
              <a:gd name="connsiteX2" fmla="*/ 3708323 w 3776002"/>
              <a:gd name="connsiteY2" fmla="*/ 0 h 406063"/>
              <a:gd name="connsiteX3" fmla="*/ 3776002 w 3776002"/>
              <a:gd name="connsiteY3" fmla="*/ 67679 h 406063"/>
              <a:gd name="connsiteX4" fmla="*/ 3776002 w 3776002"/>
              <a:gd name="connsiteY4" fmla="*/ 338384 h 406063"/>
              <a:gd name="connsiteX5" fmla="*/ 3708323 w 3776002"/>
              <a:gd name="connsiteY5" fmla="*/ 406063 h 406063"/>
              <a:gd name="connsiteX6" fmla="*/ 67679 w 3776002"/>
              <a:gd name="connsiteY6" fmla="*/ 406063 h 406063"/>
              <a:gd name="connsiteX7" fmla="*/ 0 w 3776002"/>
              <a:gd name="connsiteY7" fmla="*/ 338384 h 406063"/>
              <a:gd name="connsiteX8" fmla="*/ 0 w 3776002"/>
              <a:gd name="connsiteY8" fmla="*/ 67679 h 4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002" h="406063">
                <a:moveTo>
                  <a:pt x="0" y="67679"/>
                </a:moveTo>
                <a:cubicBezTo>
                  <a:pt x="0" y="30301"/>
                  <a:pt x="30301" y="0"/>
                  <a:pt x="67679" y="0"/>
                </a:cubicBezTo>
                <a:lnTo>
                  <a:pt x="3708323" y="0"/>
                </a:lnTo>
                <a:cubicBezTo>
                  <a:pt x="3745701" y="0"/>
                  <a:pt x="3776002" y="30301"/>
                  <a:pt x="3776002" y="67679"/>
                </a:cubicBezTo>
                <a:lnTo>
                  <a:pt x="3776002" y="338384"/>
                </a:lnTo>
                <a:cubicBezTo>
                  <a:pt x="3776002" y="375762"/>
                  <a:pt x="3745701" y="406063"/>
                  <a:pt x="3708323" y="406063"/>
                </a:cubicBezTo>
                <a:lnTo>
                  <a:pt x="67679" y="406063"/>
                </a:lnTo>
                <a:cubicBezTo>
                  <a:pt x="30301" y="406063"/>
                  <a:pt x="0" y="375762"/>
                  <a:pt x="0" y="338384"/>
                </a:cubicBezTo>
                <a:lnTo>
                  <a:pt x="0" y="67679"/>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766" tIns="19822" rIns="267766" bIns="1982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NGHỆ THUẬT </a:t>
            </a:r>
          </a:p>
        </p:txBody>
      </p:sp>
      <p:sp>
        <p:nvSpPr>
          <p:cNvPr id="2" name="TextBox 1">
            <a:extLst>
              <a:ext uri="{FF2B5EF4-FFF2-40B4-BE49-F238E27FC236}">
                <a16:creationId xmlns:a16="http://schemas.microsoft.com/office/drawing/2014/main" xmlns="" id="{FEEBCE8D-D999-4B2A-803A-25220FE97FF5}"/>
              </a:ext>
            </a:extLst>
          </p:cNvPr>
          <p:cNvSpPr txBox="1"/>
          <p:nvPr/>
        </p:nvSpPr>
        <p:spPr>
          <a:xfrm>
            <a:off x="4876800" y="184059"/>
            <a:ext cx="2623931" cy="646331"/>
          </a:xfrm>
          <a:prstGeom prst="rect">
            <a:avLst/>
          </a:prstGeom>
          <a:noFill/>
        </p:spPr>
        <p:txBody>
          <a:bodyPr wrap="square" rtlCol="0">
            <a:spAutoFit/>
          </a:bodyPr>
          <a:lstStyle/>
          <a:p>
            <a:r>
              <a:rPr lang="en-US" sz="3600" dirty="0">
                <a:solidFill>
                  <a:srgbClr val="0000CC"/>
                </a:solidFill>
                <a:latin typeface="Times New Roman" panose="02020603050405020304" pitchFamily="18" charset="0"/>
                <a:cs typeface="Times New Roman" panose="02020603050405020304" pitchFamily="18" charset="0"/>
              </a:rPr>
              <a:t>TỔNG KẾT</a:t>
            </a:r>
          </a:p>
        </p:txBody>
      </p:sp>
    </p:spTree>
    <p:extLst>
      <p:ext uri="{BB962C8B-B14F-4D97-AF65-F5344CB8AC3E}">
        <p14:creationId xmlns:p14="http://schemas.microsoft.com/office/powerpoint/2010/main" val="34789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C96612E-D7CE-482F-AE6D-7E40383A03F0}"/>
              </a:ext>
            </a:extLst>
          </p:cNvPr>
          <p:cNvPicPr>
            <a:picLocks noChangeAspect="1"/>
          </p:cNvPicPr>
          <p:nvPr/>
        </p:nvPicPr>
        <p:blipFill>
          <a:blip r:embed="rId2"/>
          <a:stretch>
            <a:fillRect/>
          </a:stretch>
        </p:blipFill>
        <p:spPr>
          <a:xfrm>
            <a:off x="4252281" y="528503"/>
            <a:ext cx="3237257" cy="1950889"/>
          </a:xfrm>
          <a:prstGeom prst="rect">
            <a:avLst/>
          </a:prstGeom>
        </p:spPr>
      </p:pic>
    </p:spTree>
    <p:extLst>
      <p:ext uri="{BB962C8B-B14F-4D97-AF65-F5344CB8AC3E}">
        <p14:creationId xmlns:p14="http://schemas.microsoft.com/office/powerpoint/2010/main" val="243769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1FFCC8F1-2EAE-42B4-B211-ACC87DA0F168}"/>
              </a:ext>
            </a:extLst>
          </p:cNvPr>
          <p:cNvGraphicFramePr>
            <a:graphicFrameLocks noGrp="1"/>
          </p:cNvGraphicFramePr>
          <p:nvPr>
            <p:extLst>
              <p:ext uri="{D42A27DB-BD31-4B8C-83A1-F6EECF244321}">
                <p14:modId xmlns:p14="http://schemas.microsoft.com/office/powerpoint/2010/main" val="2071130488"/>
              </p:ext>
            </p:extLst>
          </p:nvPr>
        </p:nvGraphicFramePr>
        <p:xfrm>
          <a:off x="291548" y="693795"/>
          <a:ext cx="11744738" cy="5257800"/>
        </p:xfrm>
        <a:graphic>
          <a:graphicData uri="http://schemas.openxmlformats.org/drawingml/2006/table">
            <a:tbl>
              <a:tblPr firstRow="1" firstCol="1" bandRow="1"/>
              <a:tblGrid>
                <a:gridCol w="11744738">
                  <a:extLst>
                    <a:ext uri="{9D8B030D-6E8A-4147-A177-3AD203B41FA5}">
                      <a16:colId xmlns:a16="http://schemas.microsoft.com/office/drawing/2014/main" xmlns="" val="2495195194"/>
                    </a:ext>
                  </a:extLst>
                </a:gridCol>
              </a:tblGrid>
              <a:tr h="4351338">
                <a:tc>
                  <a:txBody>
                    <a:bodyPr/>
                    <a:lstStyle/>
                    <a:p>
                      <a:pPr>
                        <a:lnSpc>
                          <a:spcPct val="115000"/>
                        </a:lnSpc>
                      </a:pPr>
                      <a:r>
                        <a:rPr lang="en-US" sz="2000" b="1" dirty="0" err="1">
                          <a:effectLst/>
                          <a:latin typeface="Times New Roman" panose="02020603050405020304" pitchFamily="18" charset="0"/>
                          <a:ea typeface="Times New Roman" panose="02020603050405020304" pitchFamily="18" charset="0"/>
                        </a:rPr>
                        <a:t>Đọc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đoạn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sau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và</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trả</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hỏi</a:t>
                      </a:r>
                      <a:r>
                        <a:rPr lang="en-US" sz="2000" b="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lnSpc>
                          <a:spcPct val="115000"/>
                        </a:lnSpc>
                      </a:pPr>
                      <a:r>
                        <a:rPr lang="en-US" sz="2000" i="1" dirty="0">
                          <a:effectLst/>
                          <a:latin typeface="Times New Roman" panose="02020603050405020304" pitchFamily="18" charset="0"/>
                          <a:ea typeface="Times New Roman" panose="02020603050405020304" pitchFamily="18" charset="0"/>
                        </a:rPr>
                        <a:t>“</a:t>
                      </a:r>
                      <a:r>
                        <a:rPr lang="en-US" sz="2000" i="1" dirty="0" err="1">
                          <a:effectLst/>
                          <a:latin typeface="Times New Roman" panose="02020603050405020304" pitchFamily="18" charset="0"/>
                          <a:ea typeface="Times New Roman" panose="02020603050405020304" pitchFamily="18" charset="0"/>
                        </a:rPr>
                        <a:t>Trong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cuộc</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đời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đầy</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truân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chuyên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của</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mình</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chủ</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tịch</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Hồ</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Chí</a:t>
                      </a:r>
                      <a:r>
                        <a:rPr lang="en-US" sz="2000" i="1" dirty="0">
                          <a:effectLst/>
                          <a:latin typeface="Times New Roman" panose="02020603050405020304" pitchFamily="18" charset="0"/>
                          <a:ea typeface="Times New Roman" panose="02020603050405020304" pitchFamily="18" charset="0"/>
                        </a:rPr>
                        <a:t> Minh </a:t>
                      </a:r>
                      <a:r>
                        <a:rPr lang="en-US" sz="2000" i="1" dirty="0" err="1">
                          <a:effectLst/>
                          <a:latin typeface="Times New Roman" panose="02020603050405020304" pitchFamily="18" charset="0"/>
                          <a:ea typeface="Times New Roman" panose="02020603050405020304" pitchFamily="18" charset="0"/>
                        </a:rPr>
                        <a:t>đã</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tiếp</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xúc</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với</a:t>
                      </a:r>
                      <a:r>
                        <a:rPr lang="en-US" sz="2000" i="1" dirty="0">
                          <a:effectLst/>
                          <a:latin typeface="Times New Roman" panose="02020603050405020304" pitchFamily="18" charset="0"/>
                          <a:ea typeface="Times New Roman" panose="02020603050405020304" pitchFamily="18" charset="0"/>
                        </a:rPr>
                        <a:t/>
                      </a:r>
                      <a:br>
                        <a:rPr lang="en-US" sz="2000" i="1" dirty="0">
                          <a:effectLst/>
                          <a:latin typeface="Times New Roman" panose="02020603050405020304" pitchFamily="18" charset="0"/>
                          <a:ea typeface="Times New Roman" panose="02020603050405020304" pitchFamily="18" charset="0"/>
                        </a:rPr>
                      </a:br>
                      <a:r>
                        <a:rPr lang="en-US" sz="2000" i="1" dirty="0" err="1">
                          <a:effectLst/>
                          <a:latin typeface="Times New Roman" panose="02020603050405020304" pitchFamily="18" charset="0"/>
                          <a:ea typeface="Times New Roman" panose="02020603050405020304" pitchFamily="18" charset="0"/>
                        </a:rPr>
                        <a:t>văn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hóa</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nhiều</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nước</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nhiều</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vùng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trên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thế</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giới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cả</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phương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Đông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và</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phương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Tây</a:t>
                      </a:r>
                      <a:r>
                        <a:rPr lang="en-US" sz="2000" i="1" dirty="0">
                          <a:effectLst/>
                          <a:latin typeface="Times New Roman" panose="02020603050405020304" pitchFamily="18" charset="0"/>
                          <a:ea typeface="Times New Roman" panose="02020603050405020304" pitchFamily="18" charset="0"/>
                        </a:rPr>
                        <a:t>. … </a:t>
                      </a:r>
                      <a:r>
                        <a:rPr lang="en-US" sz="2000" i="1" dirty="0" err="1">
                          <a:effectLst/>
                          <a:latin typeface="Times New Roman" panose="02020603050405020304" pitchFamily="18" charset="0"/>
                          <a:ea typeface="Times New Roman" panose="02020603050405020304" pitchFamily="18" charset="0"/>
                        </a:rPr>
                        <a:t>Nhưng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điều</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kì</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lạ</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là</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tất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cả</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những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ảnh</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hưởng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quốc</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tế</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đó</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đã</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nhào</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nặn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với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cái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gốc</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văn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hóa</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không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gì</a:t>
                      </a:r>
                      <a:r>
                        <a:rPr lang="en-US" sz="2000" i="1" dirty="0">
                          <a:effectLst/>
                          <a:latin typeface="Times New Roman" panose="02020603050405020304" pitchFamily="18" charset="0"/>
                          <a:ea typeface="Times New Roman" panose="02020603050405020304" pitchFamily="18" charset="0"/>
                        </a:rPr>
                        <a:t> lay </a:t>
                      </a:r>
                      <a:r>
                        <a:rPr lang="en-US" sz="2000" i="1" dirty="0" err="1">
                          <a:effectLst/>
                          <a:latin typeface="Times New Roman" panose="02020603050405020304" pitchFamily="18" charset="0"/>
                          <a:ea typeface="Times New Roman" panose="02020603050405020304" pitchFamily="18" charset="0"/>
                        </a:rPr>
                        <a:t>chuyển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được</a:t>
                      </a:r>
                      <a:r>
                        <a:rPr lang="en-US" sz="2000" i="1" dirty="0">
                          <a:effectLst/>
                          <a:latin typeface="Times New Roman" panose="02020603050405020304" pitchFamily="18" charset="0"/>
                          <a:ea typeface="Times New Roman" panose="02020603050405020304" pitchFamily="18" charset="0"/>
                        </a:rPr>
                        <a:t> ở </a:t>
                      </a:r>
                      <a:r>
                        <a:rPr lang="en-US" sz="2000" i="1" dirty="0" err="1">
                          <a:effectLst/>
                          <a:latin typeface="Times New Roman" panose="02020603050405020304" pitchFamily="18" charset="0"/>
                          <a:ea typeface="Times New Roman" panose="02020603050405020304" pitchFamily="18" charset="0"/>
                        </a:rPr>
                        <a:t>Người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để</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trở</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thành</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một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nhân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cách</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rất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Việt</a:t>
                      </a:r>
                      <a:r>
                        <a:rPr lang="en-US" sz="2000" i="1" dirty="0">
                          <a:effectLst/>
                          <a:latin typeface="Times New Roman" panose="02020603050405020304" pitchFamily="18" charset="0"/>
                          <a:ea typeface="Times New Roman" panose="02020603050405020304" pitchFamily="18" charset="0"/>
                        </a:rPr>
                        <a:t> Nam, </a:t>
                      </a:r>
                      <a:r>
                        <a:rPr lang="en-US" sz="2000" i="1" dirty="0" err="1">
                          <a:effectLst/>
                          <a:latin typeface="Times New Roman" panose="02020603050405020304" pitchFamily="18" charset="0"/>
                          <a:ea typeface="Times New Roman" panose="02020603050405020304" pitchFamily="18" charset="0"/>
                        </a:rPr>
                        <a:t>một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lối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sống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rất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bình</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dị</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rất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Việt</a:t>
                      </a:r>
                      <a:r>
                        <a:rPr lang="en-US" sz="2000" i="1" dirty="0">
                          <a:effectLst/>
                          <a:latin typeface="Times New Roman" panose="02020603050405020304" pitchFamily="18" charset="0"/>
                          <a:ea typeface="Times New Roman" panose="02020603050405020304" pitchFamily="18" charset="0"/>
                        </a:rPr>
                        <a:t> Nam, </a:t>
                      </a:r>
                      <a:r>
                        <a:rPr lang="en-US" sz="2000" i="1" dirty="0" err="1">
                          <a:effectLst/>
                          <a:latin typeface="Times New Roman" panose="02020603050405020304" pitchFamily="18" charset="0"/>
                          <a:ea typeface="Times New Roman" panose="02020603050405020304" pitchFamily="18" charset="0"/>
                        </a:rPr>
                        <a:t>rất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phương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Đông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nhưng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đồng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thời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cũng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rất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mới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rất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hiện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đại</a:t>
                      </a:r>
                      <a:r>
                        <a:rPr lang="en-US" sz="2000" i="1" dirty="0">
                          <a:effectLst/>
                          <a:latin typeface="Times New Roman" panose="02020603050405020304" pitchFamily="18" charset="0"/>
                          <a:ea typeface="Times New Roman" panose="02020603050405020304" pitchFamily="18" charset="0"/>
                        </a:rPr>
                        <a:t>”.</a:t>
                      </a:r>
                    </a:p>
                    <a:p>
                      <a:pPr algn="l">
                        <a:lnSpc>
                          <a:spcPct val="115000"/>
                        </a:lnSpc>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a:t>
                      </a:r>
                      <a:r>
                        <a:rPr lang="en-US" sz="2000" dirty="0">
                          <a:effectLst/>
                          <a:latin typeface="Times New Roman" panose="02020603050405020304" pitchFamily="18" charset="0"/>
                          <a:ea typeface="Times New Roman" panose="02020603050405020304" pitchFamily="18" charset="0"/>
                        </a:rPr>
                        <a:t> Minh” – Lê Anh </a:t>
                      </a:r>
                      <a:r>
                        <a:rPr lang="en-US" sz="2000" dirty="0" err="1">
                          <a:effectLst/>
                          <a:latin typeface="Times New Roman" panose="02020603050405020304" pitchFamily="18" charset="0"/>
                          <a:ea typeface="Times New Roman" panose="02020603050405020304" pitchFamily="18" charset="0"/>
                        </a:rPr>
                        <a:t>Trà</a:t>
                      </a:r>
                      <a:r>
                        <a:rPr lang="en-US" sz="2000" dirty="0">
                          <a:effectLst/>
                          <a:latin typeface="Times New Roman" panose="02020603050405020304" pitchFamily="18" charset="0"/>
                          <a:ea typeface="Times New Roman" panose="02020603050405020304" pitchFamily="18" charset="0"/>
                        </a:rPr>
                        <a:t>)</a:t>
                      </a:r>
                    </a:p>
                    <a:p>
                      <a:pPr algn="l">
                        <a:lnSpc>
                          <a:spcPct val="115000"/>
                        </a:lnSpc>
                      </a:pPr>
                      <a:r>
                        <a:rPr lang="en-US" sz="2000" dirty="0">
                          <a:effectLst/>
                          <a:latin typeface="Times New Roman" panose="02020603050405020304" pitchFamily="18" charset="0"/>
                          <a:ea typeface="Times New Roman" panose="02020603050405020304" pitchFamily="18" charset="0"/>
                        </a:rPr>
                        <a:t>1. </a:t>
                      </a:r>
                      <a:r>
                        <a:rPr lang="en-US" sz="2000" b="1" i="1" dirty="0" err="1">
                          <a:effectLst/>
                          <a:latin typeface="Times New Roman" panose="02020603050405020304" pitchFamily="18" charset="0"/>
                          <a:ea typeface="Times New Roman" panose="02020603050405020304" pitchFamily="18" charset="0"/>
                        </a:rPr>
                        <a:t>Đoạn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văn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trên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được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viết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theo</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phương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thức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biểu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đạt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chính</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nào</a:t>
                      </a:r>
                      <a:r>
                        <a:rPr lang="en-US" sz="2000" b="1" i="1" dirty="0">
                          <a:effectLst/>
                          <a:latin typeface="Times New Roman" panose="02020603050405020304" pitchFamily="18" charset="0"/>
                          <a:ea typeface="Times New Roman" panose="02020603050405020304" pitchFamily="18" charset="0"/>
                        </a:rPr>
                        <a:t>?</a:t>
                      </a:r>
                    </a:p>
                    <a:p>
                      <a:pPr algn="l">
                        <a:lnSpc>
                          <a:spcPct val="115000"/>
                        </a:lnSpc>
                      </a:pPr>
                      <a:r>
                        <a:rPr lang="en-US" sz="2000" b="1" i="1" dirty="0">
                          <a:effectLst/>
                          <a:latin typeface="Times New Roman" panose="02020603050405020304" pitchFamily="18" charset="0"/>
                          <a:ea typeface="Times New Roman" panose="02020603050405020304" pitchFamily="18" charset="0"/>
                        </a:rPr>
                        <a:t>2. </a:t>
                      </a:r>
                      <a:r>
                        <a:rPr lang="en-US" sz="2000" b="1" i="1" dirty="0" err="1">
                          <a:effectLst/>
                          <a:latin typeface="Times New Roman" panose="02020603050405020304" pitchFamily="18" charset="0"/>
                          <a:ea typeface="Times New Roman" panose="02020603050405020304" pitchFamily="18" charset="0"/>
                        </a:rPr>
                        <a:t>Đoạn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văn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sau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tác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giả</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đã</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sử</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dụng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biện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pháp</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từ</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gì</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Trên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những</a:t>
                      </a:r>
                      <a:r>
                        <a:rPr lang="en-US" sz="2000" b="1" i="1" dirty="0">
                          <a:effectLst/>
                          <a:latin typeface="Times New Roman" panose="02020603050405020304" pitchFamily="18" charset="0"/>
                          <a:ea typeface="Times New Roman" panose="02020603050405020304" pitchFamily="18" charset="0"/>
                        </a:rPr>
                        <a:t> con </a:t>
                      </a:r>
                      <a:r>
                        <a:rPr lang="en-US" sz="2000" b="1" i="1" dirty="0" err="1">
                          <a:effectLst/>
                          <a:latin typeface="Times New Roman" panose="02020603050405020304" pitchFamily="18" charset="0"/>
                          <a:ea typeface="Times New Roman" panose="02020603050405020304" pitchFamily="18" charset="0"/>
                        </a:rPr>
                        <a:t>tàu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vượt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trùng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dương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Người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đã</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ghé</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lại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nhiều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hải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cảng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đã</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thăm</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các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nước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châu</a:t>
                      </a:r>
                      <a:r>
                        <a:rPr lang="en-US" sz="2000" b="1" i="1" dirty="0">
                          <a:effectLst/>
                          <a:latin typeface="Times New Roman" panose="02020603050405020304" pitchFamily="18" charset="0"/>
                          <a:ea typeface="Times New Roman" panose="02020603050405020304" pitchFamily="18" charset="0"/>
                        </a:rPr>
                        <a:t> Phi, </a:t>
                      </a:r>
                      <a:r>
                        <a:rPr lang="en-US" sz="2000" b="1" i="1" dirty="0" err="1">
                          <a:effectLst/>
                          <a:latin typeface="Times New Roman" panose="02020603050405020304" pitchFamily="18" charset="0"/>
                          <a:ea typeface="Times New Roman" panose="02020603050405020304" pitchFamily="18" charset="0"/>
                        </a:rPr>
                        <a:t>châu</a:t>
                      </a:r>
                      <a:r>
                        <a:rPr lang="en-US" sz="2000" b="1" i="1" dirty="0">
                          <a:effectLst/>
                          <a:latin typeface="Times New Roman" panose="02020603050405020304" pitchFamily="18" charset="0"/>
                          <a:ea typeface="Times New Roman" panose="02020603050405020304" pitchFamily="18" charset="0"/>
                        </a:rPr>
                        <a:t> Á, </a:t>
                      </a:r>
                      <a:r>
                        <a:rPr lang="en-US" sz="2000" b="1" i="1" dirty="0" err="1">
                          <a:effectLst/>
                          <a:latin typeface="Times New Roman" panose="02020603050405020304" pitchFamily="18" charset="0"/>
                          <a:ea typeface="Times New Roman" panose="02020603050405020304" pitchFamily="18" charset="0"/>
                        </a:rPr>
                        <a:t>châu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Mĩ</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Người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đã</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sống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dài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ngày</a:t>
                      </a:r>
                      <a:r>
                        <a:rPr lang="en-US" sz="2000" b="1" i="1" dirty="0">
                          <a:effectLst/>
                          <a:latin typeface="Times New Roman" panose="02020603050405020304" pitchFamily="18" charset="0"/>
                          <a:ea typeface="Times New Roman" panose="02020603050405020304" pitchFamily="18" charset="0"/>
                        </a:rPr>
                        <a:t> ở </a:t>
                      </a:r>
                      <a:r>
                        <a:rPr lang="en-US" sz="2000" b="1" i="1" dirty="0" err="1">
                          <a:effectLst/>
                          <a:latin typeface="Times New Roman" panose="02020603050405020304" pitchFamily="18" charset="0"/>
                          <a:ea typeface="Times New Roman" panose="02020603050405020304" pitchFamily="18" charset="0"/>
                        </a:rPr>
                        <a:t>Pháp</a:t>
                      </a:r>
                      <a:r>
                        <a:rPr lang="en-US" sz="2000" b="1" i="1" dirty="0">
                          <a:effectLst/>
                          <a:latin typeface="Times New Roman" panose="02020603050405020304" pitchFamily="18" charset="0"/>
                          <a:ea typeface="Times New Roman" panose="02020603050405020304" pitchFamily="18" charset="0"/>
                        </a:rPr>
                        <a:t>, ở Anh. </a:t>
                      </a:r>
                      <a:r>
                        <a:rPr lang="en-US" sz="2000" b="1" i="1" dirty="0" err="1">
                          <a:effectLst/>
                          <a:latin typeface="Times New Roman" panose="02020603050405020304" pitchFamily="18" charset="0"/>
                          <a:ea typeface="Times New Roman" panose="02020603050405020304" pitchFamily="18" charset="0"/>
                        </a:rPr>
                        <a:t>Người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nói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và</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viết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thạo</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nhiều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thứ</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tiếng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ngoại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quốc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Pháp</a:t>
                      </a:r>
                      <a:r>
                        <a:rPr lang="en-US" sz="2000" b="1" i="1" dirty="0">
                          <a:effectLst/>
                          <a:latin typeface="Times New Roman" panose="02020603050405020304" pitchFamily="18" charset="0"/>
                          <a:ea typeface="Times New Roman" panose="02020603050405020304" pitchFamily="18" charset="0"/>
                        </a:rPr>
                        <a:t>, Anh, </a:t>
                      </a:r>
                      <a:r>
                        <a:rPr lang="en-US" sz="2000" b="1" i="1" dirty="0" err="1">
                          <a:effectLst/>
                          <a:latin typeface="Times New Roman" panose="02020603050405020304" pitchFamily="18" charset="0"/>
                          <a:ea typeface="Times New Roman" panose="02020603050405020304" pitchFamily="18" charset="0"/>
                        </a:rPr>
                        <a:t>Hoa</a:t>
                      </a:r>
                      <a:r>
                        <a:rPr lang="en-US" sz="2000" b="1" i="1" dirty="0">
                          <a:effectLst/>
                          <a:latin typeface="Times New Roman" panose="02020603050405020304" pitchFamily="18" charset="0"/>
                          <a:ea typeface="Times New Roman" panose="02020603050405020304" pitchFamily="18" charset="0"/>
                        </a:rPr>
                        <a:t>, Nga… </a:t>
                      </a:r>
                      <a:r>
                        <a:rPr lang="en-US" sz="2000" b="1" i="1" dirty="0" err="1">
                          <a:effectLst/>
                          <a:latin typeface="Times New Roman" panose="02020603050405020304" pitchFamily="18" charset="0"/>
                          <a:ea typeface="Times New Roman" panose="02020603050405020304" pitchFamily="18" charset="0"/>
                        </a:rPr>
                        <a:t>Và</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người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đã</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làm</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nhiều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nghề</a:t>
                      </a:r>
                      <a:r>
                        <a:rPr lang="en-US" sz="2000" b="1" i="1" dirty="0">
                          <a:effectLst/>
                          <a:latin typeface="Times New Roman" panose="02020603050405020304" pitchFamily="18" charset="0"/>
                          <a:ea typeface="Times New Roman" panose="02020603050405020304" pitchFamily="18" charset="0"/>
                        </a:rPr>
                        <a:t>”.</a:t>
                      </a:r>
                      <a:br>
                        <a:rPr lang="en-US" sz="2000" b="1" i="1" dirty="0">
                          <a:effectLst/>
                          <a:latin typeface="Times New Roman" panose="02020603050405020304" pitchFamily="18" charset="0"/>
                          <a:ea typeface="Times New Roman" panose="02020603050405020304" pitchFamily="18" charset="0"/>
                        </a:rPr>
                      </a:br>
                      <a:r>
                        <a:rPr lang="en-US" sz="2000" b="1" i="1" dirty="0">
                          <a:effectLst/>
                          <a:latin typeface="Times New Roman" panose="02020603050405020304" pitchFamily="18" charset="0"/>
                          <a:ea typeface="Times New Roman" panose="02020603050405020304" pitchFamily="18" charset="0"/>
                        </a:rPr>
                        <a:t>3. </a:t>
                      </a:r>
                      <a:r>
                        <a:rPr lang="en-US" sz="2000" b="1" i="1" dirty="0" err="1">
                          <a:effectLst/>
                          <a:latin typeface="Times New Roman" panose="02020603050405020304" pitchFamily="18" charset="0"/>
                          <a:ea typeface="Times New Roman" panose="02020603050405020304" pitchFamily="18" charset="0"/>
                        </a:rPr>
                        <a:t>Tìm</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hai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danh</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từ</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được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sử</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dụng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như</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tính</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từ</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trong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câu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văn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cuối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của</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đoạn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và</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nêu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hiệu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quả</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của</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việc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sử</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dụng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các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từ</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đó</a:t>
                      </a:r>
                      <a:r>
                        <a:rPr lang="en-US" sz="2000" b="1" i="1" dirty="0">
                          <a:effectLst/>
                          <a:latin typeface="Times New Roman" panose="02020603050405020304" pitchFamily="18" charset="0"/>
                          <a:ea typeface="Times New Roman" panose="02020603050405020304" pitchFamily="18" charset="0"/>
                        </a:rPr>
                        <a:t>?</a:t>
                      </a:r>
                    </a:p>
                    <a:p>
                      <a:pPr algn="l">
                        <a:lnSpc>
                          <a:spcPct val="115000"/>
                        </a:lnSpc>
                      </a:pPr>
                      <a:r>
                        <a:rPr lang="en-US" sz="2000" b="1" i="1" dirty="0">
                          <a:effectLst/>
                          <a:latin typeface="Times New Roman" panose="02020603050405020304" pitchFamily="18" charset="0"/>
                          <a:ea typeface="Times New Roman" panose="02020603050405020304" pitchFamily="18" charset="0"/>
                        </a:rPr>
                        <a:t>4. Theo </a:t>
                      </a:r>
                      <a:r>
                        <a:rPr lang="en-US" sz="2000" b="1" i="1" dirty="0" err="1">
                          <a:effectLst/>
                          <a:latin typeface="Times New Roman" panose="02020603050405020304" pitchFamily="18" charset="0"/>
                          <a:ea typeface="Times New Roman" panose="02020603050405020304" pitchFamily="18" charset="0"/>
                        </a:rPr>
                        <a:t>quan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điểm</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của</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tác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giả</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đoạn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trích</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nét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phong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cách</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nổi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bật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của</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Hồ</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Chí</a:t>
                      </a:r>
                      <a:r>
                        <a:rPr lang="en-US" sz="2000" b="1" i="1" dirty="0">
                          <a:effectLst/>
                          <a:latin typeface="Times New Roman" panose="02020603050405020304" pitchFamily="18" charset="0"/>
                          <a:ea typeface="Times New Roman" panose="02020603050405020304" pitchFamily="18" charset="0"/>
                        </a:rPr>
                        <a:t> Minh </a:t>
                      </a:r>
                      <a:r>
                        <a:rPr lang="en-US" sz="2000" b="1" i="1" dirty="0" err="1">
                          <a:effectLst/>
                          <a:latin typeface="Times New Roman" panose="02020603050405020304" pitchFamily="18" charset="0"/>
                          <a:ea typeface="Times New Roman" panose="02020603050405020304" pitchFamily="18" charset="0"/>
                        </a:rPr>
                        <a:t>là</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gì</a:t>
                      </a:r>
                      <a:r>
                        <a:rPr lang="en-US" sz="2000" b="1" i="1" dirty="0">
                          <a:effectLst/>
                          <a:latin typeface="Times New Roman" panose="02020603050405020304" pitchFamily="18" charset="0"/>
                          <a:ea typeface="Times New Roman" panose="02020603050405020304" pitchFamily="18" charset="0"/>
                        </a:rPr>
                        <a:t>?</a:t>
                      </a:r>
                    </a:p>
                    <a:p>
                      <a:pPr algn="l">
                        <a:lnSpc>
                          <a:spcPct val="115000"/>
                        </a:lnSpc>
                      </a:pPr>
                      <a:r>
                        <a:rPr lang="en-US" sz="2000" b="1" i="1" dirty="0">
                          <a:effectLst/>
                          <a:latin typeface="Times New Roman" panose="02020603050405020304" pitchFamily="18" charset="0"/>
                          <a:ea typeface="Times New Roman" panose="02020603050405020304" pitchFamily="18" charset="0"/>
                        </a:rPr>
                        <a:t>5. Qua </a:t>
                      </a:r>
                      <a:r>
                        <a:rPr lang="en-US" sz="2000" b="1" i="1" dirty="0" err="1">
                          <a:effectLst/>
                          <a:latin typeface="Times New Roman" panose="02020603050405020304" pitchFamily="18" charset="0"/>
                          <a:ea typeface="Times New Roman" panose="02020603050405020304" pitchFamily="18" charset="0"/>
                        </a:rPr>
                        <a:t>đoạn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trích</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trên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em</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học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tập</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được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những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gì</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từ</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cách</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tiếp</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văn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hóa</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các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nước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của</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Bác</a:t>
                      </a:r>
                      <a:r>
                        <a:rPr lang="en-US" sz="2000" b="1" i="1" dirty="0">
                          <a:effectLst/>
                          <a:latin typeface="Times New Roman" panose="02020603050405020304" pitchFamily="18" charset="0"/>
                          <a:ea typeface="Times New Roman" panose="02020603050405020304" pitchFamily="18" charset="0"/>
                        </a:rPr>
                        <a:t>?</a:t>
                      </a:r>
                    </a:p>
                  </a:txBody>
                  <a:tcPr marL="43561" marR="43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58535"/>
                  </a:ext>
                </a:extLst>
              </a:tr>
            </a:tbl>
          </a:graphicData>
        </a:graphic>
      </p:graphicFrame>
      <p:sp>
        <p:nvSpPr>
          <p:cNvPr id="5" name="Rectangle 1">
            <a:extLst>
              <a:ext uri="{FF2B5EF4-FFF2-40B4-BE49-F238E27FC236}">
                <a16:creationId xmlns:a16="http://schemas.microsoft.com/office/drawing/2014/main" xmlns="" id="{D07CC9F2-72F3-4D80-84EC-A837298420AB}"/>
              </a:ext>
            </a:extLst>
          </p:cNvPr>
          <p:cNvSpPr>
            <a:spLocks noChangeArrowheads="1"/>
          </p:cNvSpPr>
          <p:nvPr/>
        </p:nvSpPr>
        <p:spPr bwMode="auto">
          <a:xfrm>
            <a:off x="3968399" y="170575"/>
            <a:ext cx="3340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en-US" sz="28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a:t>
            </a:r>
            <a:endParaRPr kumimoji="0" lang="fi-FI"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78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47308BFB-E185-4F3B-A358-2765AE1022F8}"/>
              </a:ext>
            </a:extLst>
          </p:cNvPr>
          <p:cNvGraphicFramePr>
            <a:graphicFrameLocks noGrp="1"/>
          </p:cNvGraphicFramePr>
          <p:nvPr>
            <p:extLst>
              <p:ext uri="{D42A27DB-BD31-4B8C-83A1-F6EECF244321}">
                <p14:modId xmlns:p14="http://schemas.microsoft.com/office/powerpoint/2010/main" val="2988987731"/>
              </p:ext>
            </p:extLst>
          </p:nvPr>
        </p:nvGraphicFramePr>
        <p:xfrm>
          <a:off x="159434" y="329184"/>
          <a:ext cx="11873132" cy="6199632"/>
        </p:xfrm>
        <a:graphic>
          <a:graphicData uri="http://schemas.openxmlformats.org/drawingml/2006/table">
            <a:tbl>
              <a:tblPr firstRow="1" bandRow="1">
                <a:tableStyleId>{00A15C55-8517-42AA-B614-E9B94910E393}</a:tableStyleId>
              </a:tblPr>
              <a:tblGrid>
                <a:gridCol w="1336431">
                  <a:extLst>
                    <a:ext uri="{9D8B030D-6E8A-4147-A177-3AD203B41FA5}">
                      <a16:colId xmlns:a16="http://schemas.microsoft.com/office/drawing/2014/main" xmlns="" val="1291247549"/>
                    </a:ext>
                  </a:extLst>
                </a:gridCol>
                <a:gridCol w="10536701">
                  <a:extLst>
                    <a:ext uri="{9D8B030D-6E8A-4147-A177-3AD203B41FA5}">
                      <a16:colId xmlns:a16="http://schemas.microsoft.com/office/drawing/2014/main" xmlns="" val="783313229"/>
                    </a:ext>
                  </a:extLst>
                </a:gridCol>
              </a:tblGrid>
              <a:tr h="415257">
                <a:tc>
                  <a:txBody>
                    <a:bodyPr/>
                    <a:lstStyle/>
                    <a:p>
                      <a:pPr algn="ctr"/>
                      <a:r>
                        <a:rPr lang="en-US" sz="2400" dirty="0">
                          <a:solidFill>
                            <a:srgbClr val="0000CC"/>
                          </a:solidFill>
                          <a:latin typeface="Times New Roman" panose="02020603050405020304" pitchFamily="18" charset="0"/>
                          <a:cs typeface="Times New Roman" panose="02020603050405020304" pitchFamily="18" charset="0"/>
                        </a:rPr>
                        <a:t>CÂU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CC"/>
                          </a:solidFill>
                          <a:latin typeface="Times New Roman" panose="02020603050405020304" pitchFamily="18" charset="0"/>
                          <a:cs typeface="Times New Roman" panose="02020603050405020304" pitchFamily="18" charset="0"/>
                        </a:rPr>
                        <a:t>ĐÁP 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64079735"/>
                  </a:ext>
                </a:extLst>
              </a:tr>
              <a:tr h="370840">
                <a:tc>
                  <a:txBody>
                    <a:bodyPr/>
                    <a:lstStyle/>
                    <a:p>
                      <a:pPr algn="ctr"/>
                      <a:r>
                        <a:rPr lang="en-US" sz="2400" b="1" dirty="0">
                          <a:effectLst/>
                          <a:latin typeface="Times New Roman" panose="02020603050405020304" pitchFamily="18" charset="0"/>
                          <a:ea typeface="Times New Roman" panose="02020603050405020304" pitchFamily="18" charset="0"/>
                        </a:rPr>
                        <a:t>Câu1</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effectLst/>
                          <a:latin typeface="Times New Roman" panose="02020603050405020304" pitchFamily="18" charset="0"/>
                          <a:ea typeface="Times New Roman" panose="02020603050405020304" pitchFamily="18" charset="0"/>
                        </a:rPr>
                        <a:t>PTBĐ</a:t>
                      </a:r>
                      <a:r>
                        <a:rPr lang="en-US" sz="2400">
                          <a:effectLst/>
                          <a:latin typeface="Times New Roman" panose="02020603050405020304" pitchFamily="18" charset="0"/>
                          <a:ea typeface="Times New Roman" panose="02020603050405020304" pitchFamily="18" charset="0"/>
                        </a:rPr>
                        <a:t>: </a:t>
                      </a:r>
                      <a:r>
                        <a:rPr lang="en-US" sz="2400" smtClean="0">
                          <a:effectLst/>
                          <a:latin typeface="Times New Roman" panose="02020603050405020304" pitchFamily="18" charset="0"/>
                          <a:ea typeface="Times New Roman" panose="02020603050405020304" pitchFamily="18" charset="0"/>
                        </a:rPr>
                        <a:t>Nghị</a:t>
                      </a:r>
                      <a:r>
                        <a:rPr lang="en-US" sz="2400" baseline="0" smtClean="0">
                          <a:effectLst/>
                          <a:latin typeface="Times New Roman" panose="02020603050405020304" pitchFamily="18" charset="0"/>
                          <a:ea typeface="Times New Roman" panose="02020603050405020304" pitchFamily="18" charset="0"/>
                        </a:rPr>
                        <a:t> luận</a:t>
                      </a:r>
                      <a:r>
                        <a:rPr lang="en-US" sz="2400" smtClean="0">
                          <a:effectLst/>
                          <a:latin typeface="Times New Roman" panose="02020603050405020304" pitchFamily="18" charset="0"/>
                          <a:ea typeface="Times New Roman" panose="02020603050405020304" pitchFamily="18" charset="0"/>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41912059"/>
                  </a:ext>
                </a:extLst>
              </a:tr>
              <a:tr h="370840">
                <a:tc>
                  <a:txBody>
                    <a:bodyPr/>
                    <a:lstStyle/>
                    <a:p>
                      <a:pPr algn="ct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kê</a:t>
                      </a:r>
                      <a:r>
                        <a:rPr lang="en-US" sz="2400" dirty="0">
                          <a:effectLst/>
                          <a:latin typeface="Times New Roman" panose="02020603050405020304" pitchFamily="18" charset="0"/>
                          <a:ea typeface="Times New Roman" panose="02020603050405020304" pitchFamily="18" charset="0"/>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04029380"/>
                  </a:ext>
                </a:extLst>
              </a:tr>
              <a:tr h="370840">
                <a:tc>
                  <a:txBody>
                    <a:bodyPr/>
                    <a:lstStyle/>
                    <a:p>
                      <a:pPr algn="ct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Times New Roman" panose="02020603050405020304" pitchFamily="18" charset="0"/>
                          <a:ea typeface="Times New Roman" panose="02020603050405020304" pitchFamily="18" charset="0"/>
                        </a:rPr>
                        <a:t>Hai </a:t>
                      </a:r>
                      <a:r>
                        <a:rPr lang="en-US" sz="2400" dirty="0" err="1">
                          <a:effectLst/>
                          <a:latin typeface="Times New Roman" panose="02020603050405020304" pitchFamily="18" charset="0"/>
                          <a:ea typeface="Times New Roman" panose="02020603050405020304" pitchFamily="18" charset="0"/>
                        </a:rPr>
                        <a:t>danh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rPr>
                        <a:t>Việt</a:t>
                      </a:r>
                      <a:r>
                        <a:rPr lang="en-US" sz="2400" dirty="0">
                          <a:effectLst/>
                          <a:latin typeface="Times New Roman" panose="02020603050405020304" pitchFamily="18" charset="0"/>
                          <a:ea typeface="Times New Roman" panose="02020603050405020304" pitchFamily="18" charset="0"/>
                        </a:rPr>
                        <a:t> Nam”, “ </a:t>
                      </a:r>
                      <a:r>
                        <a:rPr lang="en-US" sz="2400" dirty="0" err="1">
                          <a:effectLst/>
                          <a:latin typeface="Times New Roman" panose="02020603050405020304" pitchFamily="18" charset="0"/>
                          <a:ea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a:t>
                      </a:r>
                      <a:r>
                        <a:rPr lang="en-US" sz="2400" dirty="0">
                          <a:effectLst/>
                          <a:latin typeface="Times New Roman" panose="02020603050405020304" pitchFamily="18" charset="0"/>
                          <a:ea typeface="Times New Roman" panose="02020603050405020304" pitchFamily="18" charset="0"/>
                        </a:rPr>
                        <a:t> Minh.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97773840"/>
                  </a:ext>
                </a:extLst>
              </a:tr>
              <a:tr h="370840">
                <a:tc>
                  <a:txBody>
                    <a:bodyPr/>
                    <a:lstStyle/>
                    <a:p>
                      <a:pPr algn="ct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effectLst/>
                          <a:latin typeface="Times New Roman" panose="02020603050405020304" pitchFamily="18" charset="0"/>
                          <a:ea typeface="Times New Roman" panose="02020603050405020304" pitchFamily="18" charset="0"/>
                        </a:rPr>
                        <a:t>Theo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nét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a:t>
                      </a:r>
                      <a:r>
                        <a:rPr lang="en-US" sz="2400" dirty="0">
                          <a:effectLst/>
                          <a:latin typeface="Times New Roman" panose="02020603050405020304" pitchFamily="18" charset="0"/>
                          <a:ea typeface="Times New Roman" panose="02020603050405020304" pitchFamily="18" charset="0"/>
                        </a:rPr>
                        <a:t> Minh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Việt</a:t>
                      </a:r>
                      <a:r>
                        <a:rPr lang="en-US" sz="2400" dirty="0">
                          <a:effectLst/>
                          <a:latin typeface="Times New Roman" panose="02020603050405020304" pitchFamily="18" charset="0"/>
                          <a:ea typeface="Times New Roman" panose="02020603050405020304" pitchFamily="18" charset="0"/>
                        </a:rPr>
                        <a:t> Nam,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Việt</a:t>
                      </a:r>
                      <a:r>
                        <a:rPr lang="en-US" sz="2400" dirty="0">
                          <a:effectLst/>
                          <a:latin typeface="Times New Roman" panose="02020603050405020304" pitchFamily="18" charset="0"/>
                          <a:ea typeface="Times New Roman" panose="02020603050405020304" pitchFamily="18" charset="0"/>
                        </a:rPr>
                        <a:t> Nam, </a:t>
                      </a:r>
                      <a:r>
                        <a:rPr lang="en-US" sz="2400" dirty="0" err="1">
                          <a:effectLst/>
                          <a:latin typeface="Times New Roman" panose="02020603050405020304" pitchFamily="18" charset="0"/>
                          <a:ea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83229419"/>
                  </a:ext>
                </a:extLst>
              </a:tr>
              <a:tr h="370840">
                <a:tc>
                  <a:txBody>
                    <a:bodyPr/>
                    <a:lstStyle/>
                    <a:p>
                      <a:pPr algn="ct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5</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rPr>
                        <a:t>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rPr>
                        <a:t>.</a:t>
                      </a:r>
                    </a:p>
                    <a:p>
                      <a:pPr algn="l"/>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đẹp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cực</a:t>
                      </a:r>
                      <a:r>
                        <a:rPr lang="en-US" sz="2400" dirty="0">
                          <a:effectLst/>
                          <a:latin typeface="Times New Roman" panose="02020603050405020304" pitchFamily="18" charset="0"/>
                          <a:ea typeface="Times New Roman" panose="02020603050405020304" pitchFamily="18" charset="0"/>
                        </a:rPr>
                        <a:t>…</a:t>
                      </a:r>
                      <a:br>
                        <a:rPr lang="en-US" sz="2400" dirty="0">
                          <a:effectLst/>
                          <a:latin typeface="Times New Roman" panose="02020603050405020304" pitchFamily="18" charset="0"/>
                          <a:ea typeface="Times New Roman" panose="02020603050405020304" pitchFamily="18" charset="0"/>
                        </a:rPr>
                      </a:br>
                      <a:endParaRPr lang="en-US" sz="2400" dirty="0"/>
                    </a:p>
                    <a:p>
                      <a:pPr algn="l"/>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53837155"/>
                  </a:ext>
                </a:extLst>
              </a:tr>
            </a:tbl>
          </a:graphicData>
        </a:graphic>
      </p:graphicFrame>
    </p:spTree>
    <p:extLst>
      <p:ext uri="{BB962C8B-B14F-4D97-AF65-F5344CB8AC3E}">
        <p14:creationId xmlns:p14="http://schemas.microsoft.com/office/powerpoint/2010/main" val="27154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ACC815-01DC-4542-8849-7D3CD9F4110D}"/>
              </a:ext>
            </a:extLst>
          </p:cNvPr>
          <p:cNvSpPr txBox="1"/>
          <p:nvPr/>
        </p:nvSpPr>
        <p:spPr>
          <a:xfrm>
            <a:off x="488266" y="1706558"/>
            <a:ext cx="11215468" cy="1043619"/>
          </a:xfrm>
          <a:prstGeom prst="rect">
            <a:avLst/>
          </a:prstGeom>
          <a:noFill/>
        </p:spPr>
        <p:txBody>
          <a:bodyPr wrap="square">
            <a:spAutoFit/>
          </a:bodyPr>
          <a:lstStyle/>
          <a:p>
            <a:pPr algn="just">
              <a:lnSpc>
                <a:spcPct val="115000"/>
              </a:lnSpc>
            </a:pPr>
            <a:r>
              <a:rPr lang="nl-NL" sz="2800" b="1" dirty="0">
                <a:solidFill>
                  <a:srgbClr val="0000CC"/>
                </a:solidFill>
                <a:effectLst/>
                <a:latin typeface="Times New Roman" panose="02020603050405020304" pitchFamily="18" charset="0"/>
                <a:ea typeface="Times New Roman" panose="02020603050405020304" pitchFamily="18" charset="0"/>
              </a:rPr>
              <a:t>ĐỀ BÀI: </a:t>
            </a:r>
            <a:r>
              <a:rPr lang="nl-NL" sz="2800" b="1" i="1" dirty="0">
                <a:solidFill>
                  <a:srgbClr val="0000CC"/>
                </a:solidFill>
                <a:effectLst/>
                <a:latin typeface="Times New Roman" panose="02020603050405020304" pitchFamily="18" charset="0"/>
                <a:ea typeface="Times New Roman" panose="02020603050405020304" pitchFamily="18" charset="0"/>
              </a:rPr>
              <a:t>Viết đoạn văn nghị luận ngắn (10 -12 câu) theo lối diễn dịch  nêu cảm nhận của em về vẻ đẹp trong phong cách văn hóa của HCM.</a:t>
            </a:r>
            <a:endParaRPr lang="en-US" sz="2800" dirty="0">
              <a:solidFill>
                <a:srgbClr val="0000CC"/>
              </a:solidFill>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xmlns="" id="{929C1467-D141-46D6-8022-D0AAEE8E4950}"/>
              </a:ext>
            </a:extLst>
          </p:cNvPr>
          <p:cNvPicPr>
            <a:picLocks noChangeAspect="1"/>
          </p:cNvPicPr>
          <p:nvPr/>
        </p:nvPicPr>
        <p:blipFill>
          <a:blip r:embed="rId2"/>
          <a:stretch>
            <a:fillRect/>
          </a:stretch>
        </p:blipFill>
        <p:spPr>
          <a:xfrm>
            <a:off x="4184297" y="0"/>
            <a:ext cx="3176291" cy="1938696"/>
          </a:xfrm>
          <a:prstGeom prst="rect">
            <a:avLst/>
          </a:prstGeom>
        </p:spPr>
      </p:pic>
      <p:sp>
        <p:nvSpPr>
          <p:cNvPr id="9" name="TextBox 8">
            <a:extLst>
              <a:ext uri="{FF2B5EF4-FFF2-40B4-BE49-F238E27FC236}">
                <a16:creationId xmlns:a16="http://schemas.microsoft.com/office/drawing/2014/main" xmlns="" id="{75F4689F-F820-4FBB-948C-C60859A67912}"/>
              </a:ext>
            </a:extLst>
          </p:cNvPr>
          <p:cNvSpPr txBox="1"/>
          <p:nvPr/>
        </p:nvSpPr>
        <p:spPr>
          <a:xfrm>
            <a:off x="622202" y="1739061"/>
            <a:ext cx="10947596" cy="4730334"/>
          </a:xfrm>
          <a:prstGeom prst="rect">
            <a:avLst/>
          </a:prstGeom>
          <a:noFill/>
        </p:spPr>
        <p:txBody>
          <a:bodyPr wrap="square">
            <a:spAutoFit/>
          </a:bodyPr>
          <a:lstStyle/>
          <a:p>
            <a:pPr algn="just">
              <a:lnSpc>
                <a:spcPct val="115000"/>
              </a:lnSpc>
            </a:pPr>
            <a:r>
              <a:rPr lang="nl-NL" sz="2400" dirty="0">
                <a:effectLst/>
                <a:latin typeface="Times New Roman" panose="02020603050405020304" pitchFamily="18" charset="0"/>
                <a:ea typeface="Times New Roman" panose="02020603050405020304" pitchFamily="18" charset="0"/>
              </a:rPr>
              <a:t>      Học văn bản Phong cách HCM của LAT em vô cùng ngưỡng mộ vẻ đẹp trong phong cách văn hóa của Người. Quả thật để có được vốn tri thức văn hóa sâu rộng và uyên thâm, Bác đã không ngừng học tập và rèn luyện. Người đã bôn ba khắc các quốc gia trên thế giới nên có điều kiện tiếp xúc với văn hóa nhiều nước. Điều quan trong hơn cả Người nói và viết thành thạo nhiều thứ tiếng bởi đó là công cụ để giao tiếp. Ngoài ra, Bác còn trực tiếp lao động cùng người dân để có kiến thức thực tiễn...Đúng như tác giả LAT đã viết: Có thể nói ít có vị lãnh tụ nào lại am hiểu nhiều về các dt và nhân dân thế giới, văn hóa thế giới sâu sắc như CTHCM. Đáng học tập ở Người là mọi sự tiếp thu đều có sự chọn lọc tinh hoa văn hóa nhân loại, giữ vững bản sắc văn hóa dân tộc và đồng thời phê phán những hạn chế, tiêu cực. Tất cả những điều đó tạo nên một nhân cách rất VN, rất phương đông nhưng cũng rất mới, rất hiện đại.</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481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xit" presetSubtype="0" fill="hold" grpId="1" nodeType="clickEffect">
                                  <p:stCondLst>
                                    <p:cond delay="0"/>
                                  </p:stCondLst>
                                  <p:childTnLst>
                                    <p:animEffect transition="out" filter="wedge">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977816D-880F-4F8E-A6CE-FFC419B197FB}"/>
              </a:ext>
            </a:extLst>
          </p:cNvPr>
          <p:cNvSpPr txBox="1"/>
          <p:nvPr/>
        </p:nvSpPr>
        <p:spPr>
          <a:xfrm>
            <a:off x="488852" y="1171565"/>
            <a:ext cx="11328010" cy="3025700"/>
          </a:xfrm>
          <a:prstGeom prst="rect">
            <a:avLst/>
          </a:prstGeom>
          <a:noFill/>
        </p:spPr>
        <p:txBody>
          <a:bodyPr wrap="square">
            <a:spAutoFit/>
          </a:bodyPr>
          <a:lstStyle/>
          <a:p>
            <a:pPr algn="just">
              <a:lnSpc>
                <a:spcPct val="115000"/>
              </a:lnSpc>
            </a:pPr>
            <a:r>
              <a:rPr lang="nl-NL" sz="2800" b="1" i="1" dirty="0">
                <a:effectLst/>
                <a:latin typeface="Times New Roman" panose="02020603050405020304" pitchFamily="18" charset="0"/>
                <a:ea typeface="Times New Roman" panose="02020603050405020304" pitchFamily="18" charset="0"/>
              </a:rPr>
              <a:t>-  Đọc bài thơ "Sáng tháng năm" của Tố Hữu.</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Sưu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nl-NL" sz="2800" dirty="0">
                <a:effectLst/>
                <a:latin typeface="Times New Roman" panose="02020603050405020304" pitchFamily="18" charset="0"/>
                <a:ea typeface="Times New Roman" panose="02020603050405020304" pitchFamily="18" charset="0"/>
              </a:rPr>
              <a:t>- Tìm và sưu tầm một số câu nói vô cùng giản dị của Bác nhưng đã trở thành châm ngôn, là chân lý của cả dân tộc và thời đại.</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nl-NL" sz="2800" dirty="0">
                <a:effectLst/>
                <a:latin typeface="Times New Roman" panose="02020603050405020304" pitchFamily="18" charset="0"/>
                <a:ea typeface="Times New Roman" panose="02020603050405020304" pitchFamily="18" charset="0"/>
              </a:rPr>
              <a:t>- Chuẩn bị bài cho tiết sau: </a:t>
            </a:r>
            <a:r>
              <a:rPr lang="nl-NL" sz="2800" i="1" dirty="0">
                <a:effectLst/>
                <a:latin typeface="Times New Roman" panose="02020603050405020304" pitchFamily="18" charset="0"/>
                <a:ea typeface="Times New Roman" panose="02020603050405020304" pitchFamily="18" charset="0"/>
              </a:rPr>
              <a:t>Phương châm hội thoại</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nl-NL" sz="2800" dirty="0">
                <a:effectLst/>
                <a:latin typeface="Times New Roman" panose="02020603050405020304" pitchFamily="18" charset="0"/>
                <a:ea typeface="Times New Roman" panose="02020603050405020304" pitchFamily="18" charset="0"/>
              </a:rPr>
              <a:t>+ Ôn các kiến thức đã học ở lớp 8: Hội thoại, hành động nói, vai xã hội</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5C305966-07BB-478D-8B7A-CDC5149AA6EE}"/>
              </a:ext>
            </a:extLst>
          </p:cNvPr>
          <p:cNvSpPr txBox="1"/>
          <p:nvPr/>
        </p:nvSpPr>
        <p:spPr>
          <a:xfrm>
            <a:off x="3046828" y="267557"/>
            <a:ext cx="3607190" cy="5480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Hướng dẫn về nhà:</a:t>
            </a:r>
            <a:endPar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283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775" y="771524"/>
            <a:ext cx="7296150" cy="1107996"/>
          </a:xfrm>
          <a:prstGeom prst="rect">
            <a:avLst/>
          </a:prstGeom>
          <a:noFill/>
        </p:spPr>
        <p:txBody>
          <a:bodyPr wrap="square" rtlCol="0">
            <a:spAutoFit/>
          </a:bodyPr>
          <a:lstStyle/>
          <a:p>
            <a:r>
              <a:rPr lang="en-US" sz="6600" b="1" smtClean="0"/>
              <a:t>VĂN BẢN</a:t>
            </a:r>
          </a:p>
        </p:txBody>
      </p:sp>
      <p:sp>
        <p:nvSpPr>
          <p:cNvPr id="3" name="TextBox 2"/>
          <p:cNvSpPr txBox="1"/>
          <p:nvPr/>
        </p:nvSpPr>
        <p:spPr>
          <a:xfrm>
            <a:off x="1078450" y="2608302"/>
            <a:ext cx="9901750" cy="1107996"/>
          </a:xfrm>
          <a:prstGeom prst="rect">
            <a:avLst/>
          </a:prstGeom>
          <a:noFill/>
        </p:spPr>
        <p:txBody>
          <a:bodyPr wrap="none" rtlCol="0">
            <a:spAutoFit/>
          </a:bodyPr>
          <a:lstStyle/>
          <a:p>
            <a:pPr algn="ctr"/>
            <a:r>
              <a:rPr lang="en-US" sz="6600" b="1" smtClean="0">
                <a:solidFill>
                  <a:srgbClr val="FF0000"/>
                </a:solidFill>
              </a:rPr>
              <a:t>PHONG CÁCH HỒ CHÍ MINH</a:t>
            </a:r>
            <a:endParaRPr lang="en-US" sz="6600" b="1">
              <a:solidFill>
                <a:srgbClr val="FF0000"/>
              </a:solidFill>
            </a:endParaRPr>
          </a:p>
        </p:txBody>
      </p:sp>
      <p:sp>
        <p:nvSpPr>
          <p:cNvPr id="4" name="TextBox 3"/>
          <p:cNvSpPr txBox="1"/>
          <p:nvPr/>
        </p:nvSpPr>
        <p:spPr>
          <a:xfrm>
            <a:off x="7953375" y="4705350"/>
            <a:ext cx="2850267" cy="830997"/>
          </a:xfrm>
          <a:prstGeom prst="rect">
            <a:avLst/>
          </a:prstGeom>
          <a:noFill/>
        </p:spPr>
        <p:txBody>
          <a:bodyPr wrap="none" rtlCol="0">
            <a:spAutoFit/>
          </a:bodyPr>
          <a:lstStyle/>
          <a:p>
            <a:r>
              <a:rPr lang="en-US" sz="4800" b="1" smtClean="0"/>
              <a:t>Lê Anh Trà</a:t>
            </a:r>
            <a:endParaRPr lang="en-US" sz="4800" b="1"/>
          </a:p>
        </p:txBody>
      </p:sp>
    </p:spTree>
    <p:extLst>
      <p:ext uri="{BB962C8B-B14F-4D97-AF65-F5344CB8AC3E}">
        <p14:creationId xmlns:p14="http://schemas.microsoft.com/office/powerpoint/2010/main" val="287317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http://hinhnenppt.com/uploads/images/tuyen-tap-30-hinh-nen-powerpoint-cam-on-cuoi-slide-tuyet-dep-148993769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28"/>
            <a:ext cx="1230015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http://imagefiles.findimage.net/images/comments_graphics/thank_you_graphics/hoyzb21wybx_thank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81201"/>
            <a:ext cx="7620000" cy="171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8730"/>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xmlns="" id="{C76159C9-2536-4305-BA34-76895079BF9F}"/>
              </a:ext>
            </a:extLst>
          </p:cNvPr>
          <p:cNvGraphicFramePr/>
          <p:nvPr>
            <p:extLst>
              <p:ext uri="{D42A27DB-BD31-4B8C-83A1-F6EECF244321}">
                <p14:modId xmlns:p14="http://schemas.microsoft.com/office/powerpoint/2010/main" val="1217036280"/>
              </p:ext>
            </p:extLst>
          </p:nvPr>
        </p:nvGraphicFramePr>
        <p:xfrm>
          <a:off x="35116" y="1666010"/>
          <a:ext cx="6536959" cy="4492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Box 10">
            <a:extLst>
              <a:ext uri="{FF2B5EF4-FFF2-40B4-BE49-F238E27FC236}">
                <a16:creationId xmlns:a16="http://schemas.microsoft.com/office/drawing/2014/main" xmlns="" id="{DC537FB0-1B9D-4DAC-979C-1932F49B7D8C}"/>
              </a:ext>
            </a:extLst>
          </p:cNvPr>
          <p:cNvSpPr txBox="1">
            <a:spLocks noChangeArrowheads="1"/>
          </p:cNvSpPr>
          <p:nvPr/>
        </p:nvSpPr>
        <p:spPr bwMode="auto">
          <a:xfrm>
            <a:off x="2937745" y="391516"/>
            <a:ext cx="4149385" cy="830997"/>
          </a:xfrm>
          <a:prstGeom prst="rect">
            <a:avLst/>
          </a:prstGeom>
          <a:noFill/>
          <a:ln>
            <a:solidFill>
              <a:schemeClr val="accent3">
                <a:lumMod val="50000"/>
              </a:schemeClr>
            </a:solid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4800" b="1" dirty="0">
                <a:solidFill>
                  <a:srgbClr val="FF0000"/>
                </a:solidFill>
                <a:latin typeface="#9Slide03 AllRoundGothic" panose="020B0703020202020104" pitchFamily="34" charset="0"/>
              </a:rPr>
              <a:t>LÊ ANH TRÀ</a:t>
            </a:r>
            <a:endParaRPr kumimoji="0" lang="en-US" sz="4800" b="1" i="1" u="none" strike="noStrike" kern="1200" cap="none" spc="0" normalizeH="0" baseline="0" noProof="0" dirty="0">
              <a:ln>
                <a:noFill/>
              </a:ln>
              <a:solidFill>
                <a:srgbClr val="FF0000"/>
              </a:solidFill>
              <a:effectLst/>
              <a:uLnTx/>
              <a:uFillTx/>
              <a:latin typeface="#9Slide03 AllRoundGothic" panose="020B0703020202020104" pitchFamily="34" charset="0"/>
            </a:endParaRPr>
          </a:p>
        </p:txBody>
      </p:sp>
      <p:sp>
        <p:nvSpPr>
          <p:cNvPr id="14" name="Text Box 35">
            <a:extLst>
              <a:ext uri="{FF2B5EF4-FFF2-40B4-BE49-F238E27FC236}">
                <a16:creationId xmlns:a16="http://schemas.microsoft.com/office/drawing/2014/main" xmlns="" id="{44B675D1-9A28-403E-9DE6-613FA5EA34F4}"/>
              </a:ext>
            </a:extLst>
          </p:cNvPr>
          <p:cNvSpPr txBox="1">
            <a:spLocks noChangeArrowheads="1"/>
          </p:cNvSpPr>
          <p:nvPr/>
        </p:nvSpPr>
        <p:spPr bwMode="auto">
          <a:xfrm>
            <a:off x="8254226" y="5865986"/>
            <a:ext cx="254629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ctr">
              <a:spcBef>
                <a:spcPct val="50000"/>
              </a:spcBef>
            </a:pPr>
            <a:r>
              <a:rPr kumimoji="0" lang="en-US" altLang="en-US" sz="3200" b="1" i="0" u="none" strike="noStrike" kern="1200" cap="none" spc="0" normalizeH="0" baseline="0" noProof="0" dirty="0">
                <a:ln>
                  <a:noFill/>
                </a:ln>
                <a:solidFill>
                  <a:srgbClr val="FF0000"/>
                </a:solidFill>
                <a:effectLst/>
                <a:uLnTx/>
                <a:uFillTx/>
                <a:latin typeface=".VnTime" panose="020B7200000000000000" pitchFamily="34" charset="0"/>
                <a:ea typeface="+mn-ea"/>
                <a:cs typeface="Arial" panose="020B0604020202020204" pitchFamily="34" charset="0"/>
              </a:rPr>
              <a:t> </a:t>
            </a:r>
            <a:r>
              <a:rPr lang="en-US" altLang="en-US" sz="3200" b="1" dirty="0">
                <a:solidFill>
                  <a:srgbClr val="FF0000"/>
                </a:solidFill>
                <a:latin typeface="Times New Roman" panose="02020603050405020304" pitchFamily="18" charset="0"/>
              </a:rPr>
              <a:t>1927- 1999</a:t>
            </a:r>
            <a:endParaRPr kumimoji="0" lang="en-US" altLang="en-US" sz="3200" b="1" i="0" u="none" strike="noStrike" kern="1200" cap="none" spc="0" normalizeH="0" baseline="0" noProof="0" dirty="0">
              <a:ln>
                <a:noFill/>
              </a:ln>
              <a:solidFill>
                <a:srgbClr val="FF0000"/>
              </a:solidFill>
              <a:effectLst/>
              <a:uLnTx/>
              <a:uFillTx/>
              <a:latin typeface=".VnTime" panose="020B7200000000000000"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FD5D4E3D-3503-4096-B5F5-480938B48037}"/>
              </a:ext>
            </a:extLst>
          </p:cNvPr>
          <p:cNvPicPr>
            <a:picLocks noChangeAspect="1"/>
          </p:cNvPicPr>
          <p:nvPr/>
        </p:nvPicPr>
        <p:blipFill>
          <a:blip r:embed="rId7"/>
          <a:stretch>
            <a:fillRect/>
          </a:stretch>
        </p:blipFill>
        <p:spPr>
          <a:xfrm>
            <a:off x="6930887" y="284820"/>
            <a:ext cx="4876800" cy="541371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F65A4CD-A915-497B-B40C-A86AF08866ED}"/>
              </a:ext>
            </a:extLst>
          </p:cNvPr>
          <p:cNvPicPr>
            <a:picLocks noChangeAspect="1"/>
          </p:cNvPicPr>
          <p:nvPr/>
        </p:nvPicPr>
        <p:blipFill>
          <a:blip r:embed="rId2"/>
          <a:stretch>
            <a:fillRect/>
          </a:stretch>
        </p:blipFill>
        <p:spPr>
          <a:xfrm>
            <a:off x="3883965" y="0"/>
            <a:ext cx="3450635" cy="1255885"/>
          </a:xfrm>
          <a:prstGeom prst="rect">
            <a:avLst/>
          </a:prstGeom>
        </p:spPr>
      </p:pic>
      <p:pic>
        <p:nvPicPr>
          <p:cNvPr id="4" name="Picture 3">
            <a:extLst>
              <a:ext uri="{FF2B5EF4-FFF2-40B4-BE49-F238E27FC236}">
                <a16:creationId xmlns:a16="http://schemas.microsoft.com/office/drawing/2014/main" xmlns="" id="{5D081DD2-182F-4D53-B493-D6471A810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507" y="1099930"/>
            <a:ext cx="5372928" cy="5062331"/>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6" name="TextBox 5">
            <a:extLst>
              <a:ext uri="{FF2B5EF4-FFF2-40B4-BE49-F238E27FC236}">
                <a16:creationId xmlns:a16="http://schemas.microsoft.com/office/drawing/2014/main" xmlns="" id="{694B0618-11F8-456E-9CD0-34DD3AF4800D}"/>
              </a:ext>
            </a:extLst>
          </p:cNvPr>
          <p:cNvSpPr txBox="1"/>
          <p:nvPr/>
        </p:nvSpPr>
        <p:spPr>
          <a:xfrm>
            <a:off x="649357" y="1940316"/>
            <a:ext cx="5772150" cy="1200329"/>
          </a:xfrm>
          <a:prstGeom prst="rect">
            <a:avLst/>
          </a:prstGeom>
          <a:noFill/>
        </p:spPr>
        <p:txBody>
          <a:bodyPr wrap="square">
            <a:spAutoFit/>
          </a:bodyPr>
          <a:lstStyle/>
          <a:p>
            <a:pPr algn="just"/>
            <a:r>
              <a:rPr kumimoji="0" lang="pt-BR" altLang="en-US" sz="2400" b="1" i="0" u="none" strike="noStrike" kern="1200" cap="none" spc="0" normalizeH="0" baseline="0" noProof="0" smtClean="0">
                <a:ln>
                  <a:noFill/>
                </a:ln>
                <a:solidFill>
                  <a:prstClr val="black"/>
                </a:solidFill>
                <a:effectLst/>
                <a:uLnTx/>
                <a:uFillTx/>
                <a:cs typeface="Arial" panose="020B0604020202020204" pitchFamily="34" charset="0"/>
              </a:rPr>
              <a:t>Văn</a:t>
            </a:r>
            <a:r>
              <a:rPr kumimoji="0" lang="pt-BR" altLang="en-US" sz="2400" b="1" i="0" u="none" strike="noStrike" kern="1200" cap="none" spc="0" normalizeH="0" noProof="0" smtClean="0">
                <a:ln>
                  <a:noFill/>
                </a:ln>
                <a:solidFill>
                  <a:prstClr val="black"/>
                </a:solidFill>
                <a:effectLst/>
                <a:uLnTx/>
                <a:uFillTx/>
                <a:cs typeface="Arial" panose="020B0604020202020204" pitchFamily="34" charset="0"/>
              </a:rPr>
              <a:t> bản trích trong “Phong cách Hồ Chí Minh, cái vĩ đại gắn với cái giản dị, trong Hồ Chí Minh và văn hóa Việt Nam</a:t>
            </a:r>
            <a:endParaRPr lang="en-US" dirty="0"/>
          </a:p>
        </p:txBody>
      </p:sp>
    </p:spTree>
    <p:extLst>
      <p:ext uri="{BB962C8B-B14F-4D97-AF65-F5344CB8AC3E}">
        <p14:creationId xmlns:p14="http://schemas.microsoft.com/office/powerpoint/2010/main" val="40490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xmlns="" id="{FC45DFF1-D220-4E92-8D49-0B5CD8593F24}"/>
              </a:ext>
            </a:extLst>
          </p:cNvPr>
          <p:cNvGraphicFramePr/>
          <p:nvPr>
            <p:extLst>
              <p:ext uri="{D42A27DB-BD31-4B8C-83A1-F6EECF244321}">
                <p14:modId xmlns:p14="http://schemas.microsoft.com/office/powerpoint/2010/main" val="1517594385"/>
              </p:ext>
            </p:extLst>
          </p:nvPr>
        </p:nvGraphicFramePr>
        <p:xfrm>
          <a:off x="2133600" y="381000"/>
          <a:ext cx="9117496"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xmlns="" id="{9651781C-6AE1-4A98-BED7-C729F1F2A616}"/>
              </a:ext>
            </a:extLst>
          </p:cNvPr>
          <p:cNvSpPr/>
          <p:nvPr/>
        </p:nvSpPr>
        <p:spPr>
          <a:xfrm>
            <a:off x="2304286" y="865909"/>
            <a:ext cx="1536194" cy="147966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Kiểu</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loại</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Oval 3">
            <a:extLst>
              <a:ext uri="{FF2B5EF4-FFF2-40B4-BE49-F238E27FC236}">
                <a16:creationId xmlns:a16="http://schemas.microsoft.com/office/drawing/2014/main" xmlns="" id="{0EA321B6-4BD1-4961-A8E6-DC05733581AB}"/>
              </a:ext>
            </a:extLst>
          </p:cNvPr>
          <p:cNvSpPr/>
          <p:nvPr/>
        </p:nvSpPr>
        <p:spPr>
          <a:xfrm>
            <a:off x="2620168" y="2493818"/>
            <a:ext cx="1536195" cy="147966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BĐ</a:t>
            </a:r>
          </a:p>
        </p:txBody>
      </p:sp>
      <p:sp>
        <p:nvSpPr>
          <p:cNvPr id="6" name="Oval 5">
            <a:extLst>
              <a:ext uri="{FF2B5EF4-FFF2-40B4-BE49-F238E27FC236}">
                <a16:creationId xmlns:a16="http://schemas.microsoft.com/office/drawing/2014/main" xmlns="" id="{DBAD6D4E-AFB9-49D9-ABF0-5D08A9F638C3}"/>
              </a:ext>
            </a:extLst>
          </p:cNvPr>
          <p:cNvSpPr/>
          <p:nvPr/>
        </p:nvSpPr>
        <p:spPr>
          <a:xfrm>
            <a:off x="2133600" y="4121728"/>
            <a:ext cx="1706880" cy="166392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Bố cục</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20">
                                            <p:graphicEl>
                                              <a:dgm id="{5A19E4EC-42BD-443C-B0A0-D4F946108BDE}"/>
                                            </p:graphicEl>
                                          </p:spTgt>
                                        </p:tgtEl>
                                        <p:attrNameLst>
                                          <p:attrName>style.visibility</p:attrName>
                                        </p:attrNameLst>
                                      </p:cBhvr>
                                      <p:to>
                                        <p:strVal val="visible"/>
                                      </p:to>
                                    </p:set>
                                    <p:anim calcmode="lin" valueType="num">
                                      <p:cBhvr>
                                        <p:cTn id="7" dur="1000" fill="hold"/>
                                        <p:tgtEl>
                                          <p:spTgt spid="20">
                                            <p:graphicEl>
                                              <a:dgm id="{5A19E4EC-42BD-443C-B0A0-D4F946108BDE}"/>
                                            </p:graphicEl>
                                          </p:spTgt>
                                        </p:tgtEl>
                                        <p:attrNameLst>
                                          <p:attrName>ppt_x</p:attrName>
                                        </p:attrNameLst>
                                      </p:cBhvr>
                                      <p:tavLst>
                                        <p:tav tm="0">
                                          <p:val>
                                            <p:strVal val="#ppt_x+#ppt_w/2"/>
                                          </p:val>
                                        </p:tav>
                                        <p:tav tm="100000">
                                          <p:val>
                                            <p:strVal val="#ppt_x"/>
                                          </p:val>
                                        </p:tav>
                                      </p:tavLst>
                                    </p:anim>
                                    <p:anim calcmode="lin" valueType="num">
                                      <p:cBhvr>
                                        <p:cTn id="8" dur="1000" fill="hold"/>
                                        <p:tgtEl>
                                          <p:spTgt spid="20">
                                            <p:graphicEl>
                                              <a:dgm id="{5A19E4EC-42BD-443C-B0A0-D4F946108BDE}"/>
                                            </p:graphicEl>
                                          </p:spTgt>
                                        </p:tgtEl>
                                        <p:attrNameLst>
                                          <p:attrName>ppt_y</p:attrName>
                                        </p:attrNameLst>
                                      </p:cBhvr>
                                      <p:tavLst>
                                        <p:tav tm="0">
                                          <p:val>
                                            <p:strVal val="#ppt_y"/>
                                          </p:val>
                                        </p:tav>
                                        <p:tav tm="100000">
                                          <p:val>
                                            <p:strVal val="#ppt_y"/>
                                          </p:val>
                                        </p:tav>
                                      </p:tavLst>
                                    </p:anim>
                                    <p:anim calcmode="lin" valueType="num">
                                      <p:cBhvr>
                                        <p:cTn id="9" dur="1000" fill="hold"/>
                                        <p:tgtEl>
                                          <p:spTgt spid="20">
                                            <p:graphicEl>
                                              <a:dgm id="{5A19E4EC-42BD-443C-B0A0-D4F946108BDE}"/>
                                            </p:graphicEl>
                                          </p:spTgt>
                                        </p:tgtEl>
                                        <p:attrNameLst>
                                          <p:attrName>ppt_w</p:attrName>
                                        </p:attrNameLst>
                                      </p:cBhvr>
                                      <p:tavLst>
                                        <p:tav tm="0">
                                          <p:val>
                                            <p:fltVal val="0"/>
                                          </p:val>
                                        </p:tav>
                                        <p:tav tm="100000">
                                          <p:val>
                                            <p:strVal val="#ppt_w"/>
                                          </p:val>
                                        </p:tav>
                                      </p:tavLst>
                                    </p:anim>
                                    <p:anim calcmode="lin" valueType="num">
                                      <p:cBhvr>
                                        <p:cTn id="10" dur="1000" fill="hold"/>
                                        <p:tgtEl>
                                          <p:spTgt spid="20">
                                            <p:graphicEl>
                                              <a:dgm id="{5A19E4EC-42BD-443C-B0A0-D4F946108BDE}"/>
                                            </p:graphicEl>
                                          </p:spTgt>
                                        </p:tgtEl>
                                        <p:attrNameLst>
                                          <p:attrName>ppt_h</p:attrName>
                                        </p:attrNameLst>
                                      </p:cBhvr>
                                      <p:tavLst>
                                        <p:tav tm="0">
                                          <p:val>
                                            <p:strVal val="#ppt_h"/>
                                          </p:val>
                                        </p:tav>
                                        <p:tav tm="100000">
                                          <p:val>
                                            <p:strVal val="#ppt_h"/>
                                          </p:val>
                                        </p:tav>
                                      </p:tavLst>
                                    </p:anim>
                                  </p:childTnLst>
                                </p:cTn>
                              </p:par>
                              <p:par>
                                <p:cTn id="11" presetID="17" presetClass="entr" presetSubtype="2" fill="hold" grpId="0" nodeType="withEffect">
                                  <p:stCondLst>
                                    <p:cond delay="0"/>
                                  </p:stCondLst>
                                  <p:childTnLst>
                                    <p:set>
                                      <p:cBhvr>
                                        <p:cTn id="12" dur="1" fill="hold">
                                          <p:stCondLst>
                                            <p:cond delay="0"/>
                                          </p:stCondLst>
                                        </p:cTn>
                                        <p:tgtEl>
                                          <p:spTgt spid="20">
                                            <p:graphicEl>
                                              <a:dgm id="{EC26A1E0-A77D-471A-8324-174336C8A136}"/>
                                            </p:graphicEl>
                                          </p:spTgt>
                                        </p:tgtEl>
                                        <p:attrNameLst>
                                          <p:attrName>style.visibility</p:attrName>
                                        </p:attrNameLst>
                                      </p:cBhvr>
                                      <p:to>
                                        <p:strVal val="visible"/>
                                      </p:to>
                                    </p:set>
                                    <p:anim calcmode="lin" valueType="num">
                                      <p:cBhvr>
                                        <p:cTn id="13" dur="1000" fill="hold"/>
                                        <p:tgtEl>
                                          <p:spTgt spid="20">
                                            <p:graphicEl>
                                              <a:dgm id="{EC26A1E0-A77D-471A-8324-174336C8A136}"/>
                                            </p:graphicEl>
                                          </p:spTgt>
                                        </p:tgtEl>
                                        <p:attrNameLst>
                                          <p:attrName>ppt_x</p:attrName>
                                        </p:attrNameLst>
                                      </p:cBhvr>
                                      <p:tavLst>
                                        <p:tav tm="0">
                                          <p:val>
                                            <p:strVal val="#ppt_x+#ppt_w/2"/>
                                          </p:val>
                                        </p:tav>
                                        <p:tav tm="100000">
                                          <p:val>
                                            <p:strVal val="#ppt_x"/>
                                          </p:val>
                                        </p:tav>
                                      </p:tavLst>
                                    </p:anim>
                                    <p:anim calcmode="lin" valueType="num">
                                      <p:cBhvr>
                                        <p:cTn id="14" dur="1000" fill="hold"/>
                                        <p:tgtEl>
                                          <p:spTgt spid="20">
                                            <p:graphicEl>
                                              <a:dgm id="{EC26A1E0-A77D-471A-8324-174336C8A136}"/>
                                            </p:graphicEl>
                                          </p:spTgt>
                                        </p:tgtEl>
                                        <p:attrNameLst>
                                          <p:attrName>ppt_y</p:attrName>
                                        </p:attrNameLst>
                                      </p:cBhvr>
                                      <p:tavLst>
                                        <p:tav tm="0">
                                          <p:val>
                                            <p:strVal val="#ppt_y"/>
                                          </p:val>
                                        </p:tav>
                                        <p:tav tm="100000">
                                          <p:val>
                                            <p:strVal val="#ppt_y"/>
                                          </p:val>
                                        </p:tav>
                                      </p:tavLst>
                                    </p:anim>
                                    <p:anim calcmode="lin" valueType="num">
                                      <p:cBhvr>
                                        <p:cTn id="15" dur="1000" fill="hold"/>
                                        <p:tgtEl>
                                          <p:spTgt spid="20">
                                            <p:graphicEl>
                                              <a:dgm id="{EC26A1E0-A77D-471A-8324-174336C8A136}"/>
                                            </p:graphicEl>
                                          </p:spTgt>
                                        </p:tgtEl>
                                        <p:attrNameLst>
                                          <p:attrName>ppt_w</p:attrName>
                                        </p:attrNameLst>
                                      </p:cBhvr>
                                      <p:tavLst>
                                        <p:tav tm="0">
                                          <p:val>
                                            <p:fltVal val="0"/>
                                          </p:val>
                                        </p:tav>
                                        <p:tav tm="100000">
                                          <p:val>
                                            <p:strVal val="#ppt_w"/>
                                          </p:val>
                                        </p:tav>
                                      </p:tavLst>
                                    </p:anim>
                                    <p:anim calcmode="lin" valueType="num">
                                      <p:cBhvr>
                                        <p:cTn id="16" dur="1000" fill="hold"/>
                                        <p:tgtEl>
                                          <p:spTgt spid="20">
                                            <p:graphicEl>
                                              <a:dgm id="{EC26A1E0-A77D-471A-8324-174336C8A136}"/>
                                            </p:graphicEl>
                                          </p:spTgt>
                                        </p:tgtEl>
                                        <p:attrNameLst>
                                          <p:attrName>ppt_h</p:attrName>
                                        </p:attrNameLst>
                                      </p:cBhvr>
                                      <p:tavLst>
                                        <p:tav tm="0">
                                          <p:val>
                                            <p:strVal val="#ppt_h"/>
                                          </p:val>
                                        </p:tav>
                                        <p:tav tm="100000">
                                          <p:val>
                                            <p:strVal val="#ppt_h"/>
                                          </p:val>
                                        </p:tav>
                                      </p:tavLst>
                                    </p:anim>
                                  </p:childTnLst>
                                </p:cTn>
                              </p:par>
                              <p:par>
                                <p:cTn id="17" presetID="17" presetClass="entr" presetSubtype="2" fill="hold" grpId="0" nodeType="withEffect">
                                  <p:stCondLst>
                                    <p:cond delay="0"/>
                                  </p:stCondLst>
                                  <p:childTnLst>
                                    <p:set>
                                      <p:cBhvr>
                                        <p:cTn id="18" dur="1" fill="hold">
                                          <p:stCondLst>
                                            <p:cond delay="0"/>
                                          </p:stCondLst>
                                        </p:cTn>
                                        <p:tgtEl>
                                          <p:spTgt spid="20">
                                            <p:graphicEl>
                                              <a:dgm id="{0AD7E2B5-A57B-4814-8AD9-622D0AF2407C}"/>
                                            </p:graphicEl>
                                          </p:spTgt>
                                        </p:tgtEl>
                                        <p:attrNameLst>
                                          <p:attrName>style.visibility</p:attrName>
                                        </p:attrNameLst>
                                      </p:cBhvr>
                                      <p:to>
                                        <p:strVal val="visible"/>
                                      </p:to>
                                    </p:set>
                                    <p:anim calcmode="lin" valueType="num">
                                      <p:cBhvr>
                                        <p:cTn id="19" dur="1000" fill="hold"/>
                                        <p:tgtEl>
                                          <p:spTgt spid="20">
                                            <p:graphicEl>
                                              <a:dgm id="{0AD7E2B5-A57B-4814-8AD9-622D0AF2407C}"/>
                                            </p:graphicEl>
                                          </p:spTgt>
                                        </p:tgtEl>
                                        <p:attrNameLst>
                                          <p:attrName>ppt_x</p:attrName>
                                        </p:attrNameLst>
                                      </p:cBhvr>
                                      <p:tavLst>
                                        <p:tav tm="0">
                                          <p:val>
                                            <p:strVal val="#ppt_x+#ppt_w/2"/>
                                          </p:val>
                                        </p:tav>
                                        <p:tav tm="100000">
                                          <p:val>
                                            <p:strVal val="#ppt_x"/>
                                          </p:val>
                                        </p:tav>
                                      </p:tavLst>
                                    </p:anim>
                                    <p:anim calcmode="lin" valueType="num">
                                      <p:cBhvr>
                                        <p:cTn id="20" dur="1000" fill="hold"/>
                                        <p:tgtEl>
                                          <p:spTgt spid="20">
                                            <p:graphicEl>
                                              <a:dgm id="{0AD7E2B5-A57B-4814-8AD9-622D0AF2407C}"/>
                                            </p:graphicEl>
                                          </p:spTgt>
                                        </p:tgtEl>
                                        <p:attrNameLst>
                                          <p:attrName>ppt_y</p:attrName>
                                        </p:attrNameLst>
                                      </p:cBhvr>
                                      <p:tavLst>
                                        <p:tav tm="0">
                                          <p:val>
                                            <p:strVal val="#ppt_y"/>
                                          </p:val>
                                        </p:tav>
                                        <p:tav tm="100000">
                                          <p:val>
                                            <p:strVal val="#ppt_y"/>
                                          </p:val>
                                        </p:tav>
                                      </p:tavLst>
                                    </p:anim>
                                    <p:anim calcmode="lin" valueType="num">
                                      <p:cBhvr>
                                        <p:cTn id="21" dur="1000" fill="hold"/>
                                        <p:tgtEl>
                                          <p:spTgt spid="20">
                                            <p:graphicEl>
                                              <a:dgm id="{0AD7E2B5-A57B-4814-8AD9-622D0AF2407C}"/>
                                            </p:graphicEl>
                                          </p:spTgt>
                                        </p:tgtEl>
                                        <p:attrNameLst>
                                          <p:attrName>ppt_w</p:attrName>
                                        </p:attrNameLst>
                                      </p:cBhvr>
                                      <p:tavLst>
                                        <p:tav tm="0">
                                          <p:val>
                                            <p:fltVal val="0"/>
                                          </p:val>
                                        </p:tav>
                                        <p:tav tm="100000">
                                          <p:val>
                                            <p:strVal val="#ppt_w"/>
                                          </p:val>
                                        </p:tav>
                                      </p:tavLst>
                                    </p:anim>
                                    <p:anim calcmode="lin" valueType="num">
                                      <p:cBhvr>
                                        <p:cTn id="22" dur="1000" fill="hold"/>
                                        <p:tgtEl>
                                          <p:spTgt spid="20">
                                            <p:graphicEl>
                                              <a:dgm id="{0AD7E2B5-A57B-4814-8AD9-622D0AF2407C}"/>
                                            </p:graphic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2" fill="hold" grpId="0" nodeType="clickEffect">
                                  <p:stCondLst>
                                    <p:cond delay="0"/>
                                  </p:stCondLst>
                                  <p:childTnLst>
                                    <p:set>
                                      <p:cBhvr>
                                        <p:cTn id="26" dur="1" fill="hold">
                                          <p:stCondLst>
                                            <p:cond delay="0"/>
                                          </p:stCondLst>
                                        </p:cTn>
                                        <p:tgtEl>
                                          <p:spTgt spid="20">
                                            <p:graphicEl>
                                              <a:dgm id="{5A84E785-7D6D-4403-ADE6-197FEC5F03AE}"/>
                                            </p:graphicEl>
                                          </p:spTgt>
                                        </p:tgtEl>
                                        <p:attrNameLst>
                                          <p:attrName>style.visibility</p:attrName>
                                        </p:attrNameLst>
                                      </p:cBhvr>
                                      <p:to>
                                        <p:strVal val="visible"/>
                                      </p:to>
                                    </p:set>
                                    <p:anim calcmode="lin" valueType="num">
                                      <p:cBhvr>
                                        <p:cTn id="27" dur="1000" fill="hold"/>
                                        <p:tgtEl>
                                          <p:spTgt spid="20">
                                            <p:graphicEl>
                                              <a:dgm id="{5A84E785-7D6D-4403-ADE6-197FEC5F03AE}"/>
                                            </p:graphicEl>
                                          </p:spTgt>
                                        </p:tgtEl>
                                        <p:attrNameLst>
                                          <p:attrName>ppt_x</p:attrName>
                                        </p:attrNameLst>
                                      </p:cBhvr>
                                      <p:tavLst>
                                        <p:tav tm="0">
                                          <p:val>
                                            <p:strVal val="#ppt_x+#ppt_w/2"/>
                                          </p:val>
                                        </p:tav>
                                        <p:tav tm="100000">
                                          <p:val>
                                            <p:strVal val="#ppt_x"/>
                                          </p:val>
                                        </p:tav>
                                      </p:tavLst>
                                    </p:anim>
                                    <p:anim calcmode="lin" valueType="num">
                                      <p:cBhvr>
                                        <p:cTn id="28" dur="1000" fill="hold"/>
                                        <p:tgtEl>
                                          <p:spTgt spid="20">
                                            <p:graphicEl>
                                              <a:dgm id="{5A84E785-7D6D-4403-ADE6-197FEC5F03AE}"/>
                                            </p:graphicEl>
                                          </p:spTgt>
                                        </p:tgtEl>
                                        <p:attrNameLst>
                                          <p:attrName>ppt_y</p:attrName>
                                        </p:attrNameLst>
                                      </p:cBhvr>
                                      <p:tavLst>
                                        <p:tav tm="0">
                                          <p:val>
                                            <p:strVal val="#ppt_y"/>
                                          </p:val>
                                        </p:tav>
                                        <p:tav tm="100000">
                                          <p:val>
                                            <p:strVal val="#ppt_y"/>
                                          </p:val>
                                        </p:tav>
                                      </p:tavLst>
                                    </p:anim>
                                    <p:anim calcmode="lin" valueType="num">
                                      <p:cBhvr>
                                        <p:cTn id="29" dur="1000" fill="hold"/>
                                        <p:tgtEl>
                                          <p:spTgt spid="20">
                                            <p:graphicEl>
                                              <a:dgm id="{5A84E785-7D6D-4403-ADE6-197FEC5F03AE}"/>
                                            </p:graphicEl>
                                          </p:spTgt>
                                        </p:tgtEl>
                                        <p:attrNameLst>
                                          <p:attrName>ppt_w</p:attrName>
                                        </p:attrNameLst>
                                      </p:cBhvr>
                                      <p:tavLst>
                                        <p:tav tm="0">
                                          <p:val>
                                            <p:fltVal val="0"/>
                                          </p:val>
                                        </p:tav>
                                        <p:tav tm="100000">
                                          <p:val>
                                            <p:strVal val="#ppt_w"/>
                                          </p:val>
                                        </p:tav>
                                      </p:tavLst>
                                    </p:anim>
                                    <p:anim calcmode="lin" valueType="num">
                                      <p:cBhvr>
                                        <p:cTn id="30" dur="1000" fill="hold"/>
                                        <p:tgtEl>
                                          <p:spTgt spid="20">
                                            <p:graphicEl>
                                              <a:dgm id="{5A84E785-7D6D-4403-ADE6-197FEC5F03AE}"/>
                                            </p:graphicEl>
                                          </p:spTgt>
                                        </p:tgtEl>
                                        <p:attrNameLst>
                                          <p:attrName>ppt_h</p:attrName>
                                        </p:attrNameLst>
                                      </p:cBhvr>
                                      <p:tavLst>
                                        <p:tav tm="0">
                                          <p:val>
                                            <p:strVal val="#ppt_h"/>
                                          </p:val>
                                        </p:tav>
                                        <p:tav tm="100000">
                                          <p:val>
                                            <p:strVal val="#ppt_h"/>
                                          </p:val>
                                        </p:tav>
                                      </p:tavLst>
                                    </p:anim>
                                  </p:childTnLst>
                                </p:cTn>
                              </p:par>
                              <p:par>
                                <p:cTn id="31" presetID="17" presetClass="entr" presetSubtype="2" fill="hold" grpId="0" nodeType="withEffect">
                                  <p:stCondLst>
                                    <p:cond delay="0"/>
                                  </p:stCondLst>
                                  <p:childTnLst>
                                    <p:set>
                                      <p:cBhvr>
                                        <p:cTn id="32" dur="1" fill="hold">
                                          <p:stCondLst>
                                            <p:cond delay="0"/>
                                          </p:stCondLst>
                                        </p:cTn>
                                        <p:tgtEl>
                                          <p:spTgt spid="20">
                                            <p:graphicEl>
                                              <a:dgm id="{C54A4E05-F209-47F2-9FFE-329F89A9FA0B}"/>
                                            </p:graphicEl>
                                          </p:spTgt>
                                        </p:tgtEl>
                                        <p:attrNameLst>
                                          <p:attrName>style.visibility</p:attrName>
                                        </p:attrNameLst>
                                      </p:cBhvr>
                                      <p:to>
                                        <p:strVal val="visible"/>
                                      </p:to>
                                    </p:set>
                                    <p:anim calcmode="lin" valueType="num">
                                      <p:cBhvr>
                                        <p:cTn id="33" dur="1000" fill="hold"/>
                                        <p:tgtEl>
                                          <p:spTgt spid="20">
                                            <p:graphicEl>
                                              <a:dgm id="{C54A4E05-F209-47F2-9FFE-329F89A9FA0B}"/>
                                            </p:graphicEl>
                                          </p:spTgt>
                                        </p:tgtEl>
                                        <p:attrNameLst>
                                          <p:attrName>ppt_x</p:attrName>
                                        </p:attrNameLst>
                                      </p:cBhvr>
                                      <p:tavLst>
                                        <p:tav tm="0">
                                          <p:val>
                                            <p:strVal val="#ppt_x+#ppt_w/2"/>
                                          </p:val>
                                        </p:tav>
                                        <p:tav tm="100000">
                                          <p:val>
                                            <p:strVal val="#ppt_x"/>
                                          </p:val>
                                        </p:tav>
                                      </p:tavLst>
                                    </p:anim>
                                    <p:anim calcmode="lin" valueType="num">
                                      <p:cBhvr>
                                        <p:cTn id="34" dur="1000" fill="hold"/>
                                        <p:tgtEl>
                                          <p:spTgt spid="20">
                                            <p:graphicEl>
                                              <a:dgm id="{C54A4E05-F209-47F2-9FFE-329F89A9FA0B}"/>
                                            </p:graphicEl>
                                          </p:spTgt>
                                        </p:tgtEl>
                                        <p:attrNameLst>
                                          <p:attrName>ppt_y</p:attrName>
                                        </p:attrNameLst>
                                      </p:cBhvr>
                                      <p:tavLst>
                                        <p:tav tm="0">
                                          <p:val>
                                            <p:strVal val="#ppt_y"/>
                                          </p:val>
                                        </p:tav>
                                        <p:tav tm="100000">
                                          <p:val>
                                            <p:strVal val="#ppt_y"/>
                                          </p:val>
                                        </p:tav>
                                      </p:tavLst>
                                    </p:anim>
                                    <p:anim calcmode="lin" valueType="num">
                                      <p:cBhvr>
                                        <p:cTn id="35" dur="1000" fill="hold"/>
                                        <p:tgtEl>
                                          <p:spTgt spid="20">
                                            <p:graphicEl>
                                              <a:dgm id="{C54A4E05-F209-47F2-9FFE-329F89A9FA0B}"/>
                                            </p:graphicEl>
                                          </p:spTgt>
                                        </p:tgtEl>
                                        <p:attrNameLst>
                                          <p:attrName>ppt_w</p:attrName>
                                        </p:attrNameLst>
                                      </p:cBhvr>
                                      <p:tavLst>
                                        <p:tav tm="0">
                                          <p:val>
                                            <p:fltVal val="0"/>
                                          </p:val>
                                        </p:tav>
                                        <p:tav tm="100000">
                                          <p:val>
                                            <p:strVal val="#ppt_w"/>
                                          </p:val>
                                        </p:tav>
                                      </p:tavLst>
                                    </p:anim>
                                    <p:anim calcmode="lin" valueType="num">
                                      <p:cBhvr>
                                        <p:cTn id="36" dur="1000" fill="hold"/>
                                        <p:tgtEl>
                                          <p:spTgt spid="20">
                                            <p:graphicEl>
                                              <a:dgm id="{C54A4E05-F209-47F2-9FFE-329F89A9FA0B}"/>
                                            </p:graphic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2" fill="hold" grpId="0" nodeType="clickEffect">
                                  <p:stCondLst>
                                    <p:cond delay="0"/>
                                  </p:stCondLst>
                                  <p:childTnLst>
                                    <p:set>
                                      <p:cBhvr>
                                        <p:cTn id="40" dur="1" fill="hold">
                                          <p:stCondLst>
                                            <p:cond delay="0"/>
                                          </p:stCondLst>
                                        </p:cTn>
                                        <p:tgtEl>
                                          <p:spTgt spid="20">
                                            <p:graphicEl>
                                              <a:dgm id="{6216D4A8-2580-4C01-B139-F1EB5F1B36D5}"/>
                                            </p:graphicEl>
                                          </p:spTgt>
                                        </p:tgtEl>
                                        <p:attrNameLst>
                                          <p:attrName>style.visibility</p:attrName>
                                        </p:attrNameLst>
                                      </p:cBhvr>
                                      <p:to>
                                        <p:strVal val="visible"/>
                                      </p:to>
                                    </p:set>
                                    <p:anim calcmode="lin" valueType="num">
                                      <p:cBhvr>
                                        <p:cTn id="41" dur="1000" fill="hold"/>
                                        <p:tgtEl>
                                          <p:spTgt spid="20">
                                            <p:graphicEl>
                                              <a:dgm id="{6216D4A8-2580-4C01-B139-F1EB5F1B36D5}"/>
                                            </p:graphicEl>
                                          </p:spTgt>
                                        </p:tgtEl>
                                        <p:attrNameLst>
                                          <p:attrName>ppt_x</p:attrName>
                                        </p:attrNameLst>
                                      </p:cBhvr>
                                      <p:tavLst>
                                        <p:tav tm="0">
                                          <p:val>
                                            <p:strVal val="#ppt_x+#ppt_w/2"/>
                                          </p:val>
                                        </p:tav>
                                        <p:tav tm="100000">
                                          <p:val>
                                            <p:strVal val="#ppt_x"/>
                                          </p:val>
                                        </p:tav>
                                      </p:tavLst>
                                    </p:anim>
                                    <p:anim calcmode="lin" valueType="num">
                                      <p:cBhvr>
                                        <p:cTn id="42" dur="1000" fill="hold"/>
                                        <p:tgtEl>
                                          <p:spTgt spid="20">
                                            <p:graphicEl>
                                              <a:dgm id="{6216D4A8-2580-4C01-B139-F1EB5F1B36D5}"/>
                                            </p:graphicEl>
                                          </p:spTgt>
                                        </p:tgtEl>
                                        <p:attrNameLst>
                                          <p:attrName>ppt_y</p:attrName>
                                        </p:attrNameLst>
                                      </p:cBhvr>
                                      <p:tavLst>
                                        <p:tav tm="0">
                                          <p:val>
                                            <p:strVal val="#ppt_y"/>
                                          </p:val>
                                        </p:tav>
                                        <p:tav tm="100000">
                                          <p:val>
                                            <p:strVal val="#ppt_y"/>
                                          </p:val>
                                        </p:tav>
                                      </p:tavLst>
                                    </p:anim>
                                    <p:anim calcmode="lin" valueType="num">
                                      <p:cBhvr>
                                        <p:cTn id="43" dur="1000" fill="hold"/>
                                        <p:tgtEl>
                                          <p:spTgt spid="20">
                                            <p:graphicEl>
                                              <a:dgm id="{6216D4A8-2580-4C01-B139-F1EB5F1B36D5}"/>
                                            </p:graphicEl>
                                          </p:spTgt>
                                        </p:tgtEl>
                                        <p:attrNameLst>
                                          <p:attrName>ppt_w</p:attrName>
                                        </p:attrNameLst>
                                      </p:cBhvr>
                                      <p:tavLst>
                                        <p:tav tm="0">
                                          <p:val>
                                            <p:fltVal val="0"/>
                                          </p:val>
                                        </p:tav>
                                        <p:tav tm="100000">
                                          <p:val>
                                            <p:strVal val="#ppt_w"/>
                                          </p:val>
                                        </p:tav>
                                      </p:tavLst>
                                    </p:anim>
                                    <p:anim calcmode="lin" valueType="num">
                                      <p:cBhvr>
                                        <p:cTn id="44" dur="1000" fill="hold"/>
                                        <p:tgtEl>
                                          <p:spTgt spid="20">
                                            <p:graphicEl>
                                              <a:dgm id="{6216D4A8-2580-4C01-B139-F1EB5F1B36D5}"/>
                                            </p:graphicEl>
                                          </p:spTgt>
                                        </p:tgtEl>
                                        <p:attrNameLst>
                                          <p:attrName>ppt_h</p:attrName>
                                        </p:attrNameLst>
                                      </p:cBhvr>
                                      <p:tavLst>
                                        <p:tav tm="0">
                                          <p:val>
                                            <p:strVal val="#ppt_h"/>
                                          </p:val>
                                        </p:tav>
                                        <p:tav tm="100000">
                                          <p:val>
                                            <p:strVal val="#ppt_h"/>
                                          </p:val>
                                        </p:tav>
                                      </p:tavLst>
                                    </p:anim>
                                  </p:childTnLst>
                                </p:cTn>
                              </p:par>
                              <p:par>
                                <p:cTn id="45" presetID="17" presetClass="entr" presetSubtype="2" fill="hold" grpId="0" nodeType="withEffect">
                                  <p:stCondLst>
                                    <p:cond delay="0"/>
                                  </p:stCondLst>
                                  <p:childTnLst>
                                    <p:set>
                                      <p:cBhvr>
                                        <p:cTn id="46" dur="1" fill="hold">
                                          <p:stCondLst>
                                            <p:cond delay="0"/>
                                          </p:stCondLst>
                                        </p:cTn>
                                        <p:tgtEl>
                                          <p:spTgt spid="20">
                                            <p:graphicEl>
                                              <a:dgm id="{11FC0F25-E694-44D8-AEB3-881D90ED2845}"/>
                                            </p:graphicEl>
                                          </p:spTgt>
                                        </p:tgtEl>
                                        <p:attrNameLst>
                                          <p:attrName>style.visibility</p:attrName>
                                        </p:attrNameLst>
                                      </p:cBhvr>
                                      <p:to>
                                        <p:strVal val="visible"/>
                                      </p:to>
                                    </p:set>
                                    <p:anim calcmode="lin" valueType="num">
                                      <p:cBhvr>
                                        <p:cTn id="47" dur="1000" fill="hold"/>
                                        <p:tgtEl>
                                          <p:spTgt spid="20">
                                            <p:graphicEl>
                                              <a:dgm id="{11FC0F25-E694-44D8-AEB3-881D90ED2845}"/>
                                            </p:graphicEl>
                                          </p:spTgt>
                                        </p:tgtEl>
                                        <p:attrNameLst>
                                          <p:attrName>ppt_x</p:attrName>
                                        </p:attrNameLst>
                                      </p:cBhvr>
                                      <p:tavLst>
                                        <p:tav tm="0">
                                          <p:val>
                                            <p:strVal val="#ppt_x+#ppt_w/2"/>
                                          </p:val>
                                        </p:tav>
                                        <p:tav tm="100000">
                                          <p:val>
                                            <p:strVal val="#ppt_x"/>
                                          </p:val>
                                        </p:tav>
                                      </p:tavLst>
                                    </p:anim>
                                    <p:anim calcmode="lin" valueType="num">
                                      <p:cBhvr>
                                        <p:cTn id="48" dur="1000" fill="hold"/>
                                        <p:tgtEl>
                                          <p:spTgt spid="20">
                                            <p:graphicEl>
                                              <a:dgm id="{11FC0F25-E694-44D8-AEB3-881D90ED2845}"/>
                                            </p:graphicEl>
                                          </p:spTgt>
                                        </p:tgtEl>
                                        <p:attrNameLst>
                                          <p:attrName>ppt_y</p:attrName>
                                        </p:attrNameLst>
                                      </p:cBhvr>
                                      <p:tavLst>
                                        <p:tav tm="0">
                                          <p:val>
                                            <p:strVal val="#ppt_y"/>
                                          </p:val>
                                        </p:tav>
                                        <p:tav tm="100000">
                                          <p:val>
                                            <p:strVal val="#ppt_y"/>
                                          </p:val>
                                        </p:tav>
                                      </p:tavLst>
                                    </p:anim>
                                    <p:anim calcmode="lin" valueType="num">
                                      <p:cBhvr>
                                        <p:cTn id="49" dur="1000" fill="hold"/>
                                        <p:tgtEl>
                                          <p:spTgt spid="20">
                                            <p:graphicEl>
                                              <a:dgm id="{11FC0F25-E694-44D8-AEB3-881D90ED2845}"/>
                                            </p:graphicEl>
                                          </p:spTgt>
                                        </p:tgtEl>
                                        <p:attrNameLst>
                                          <p:attrName>ppt_w</p:attrName>
                                        </p:attrNameLst>
                                      </p:cBhvr>
                                      <p:tavLst>
                                        <p:tav tm="0">
                                          <p:val>
                                            <p:fltVal val="0"/>
                                          </p:val>
                                        </p:tav>
                                        <p:tav tm="100000">
                                          <p:val>
                                            <p:strVal val="#ppt_w"/>
                                          </p:val>
                                        </p:tav>
                                      </p:tavLst>
                                    </p:anim>
                                    <p:anim calcmode="lin" valueType="num">
                                      <p:cBhvr>
                                        <p:cTn id="50" dur="1000" fill="hold"/>
                                        <p:tgtEl>
                                          <p:spTgt spid="20">
                                            <p:graphicEl>
                                              <a:dgm id="{11FC0F25-E694-44D8-AEB3-881D90ED2845}"/>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029FCF-48D7-4AD0-8F5E-008BA8B303EE}"/>
              </a:ext>
            </a:extLst>
          </p:cNvPr>
          <p:cNvSpPr txBox="1"/>
          <p:nvPr/>
        </p:nvSpPr>
        <p:spPr>
          <a:xfrm>
            <a:off x="359643" y="976571"/>
            <a:ext cx="11078817" cy="1384995"/>
          </a:xfrm>
          <a:prstGeom prst="rect">
            <a:avLst/>
          </a:prstGeom>
          <a:noFill/>
          <a:ln>
            <a:solidFill>
              <a:srgbClr val="FF0000"/>
            </a:solidFill>
          </a:ln>
        </p:spPr>
        <p:txBody>
          <a:bodyPr wrap="square">
            <a:spAutoFit/>
          </a:bodyPr>
          <a:lstStyle/>
          <a:p>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tabLst>
                <a:tab pos="-3105785" algn="ctr"/>
              </a:tabLst>
            </a:pPr>
            <a:r>
              <a:rPr lang="en-US" sz="2800" b="1" dirty="0">
                <a:solidFill>
                  <a:srgbClr val="FF0000"/>
                </a:solidFill>
                <a:effectLst/>
                <a:latin typeface="Times New Roman" panose="02020603050405020304" pitchFamily="18" charset="0"/>
                <a:ea typeface="Times New Roman" panose="02020603050405020304" pitchFamily="18" charset="0"/>
              </a:rPr>
              <a:t> </a:t>
            </a:r>
            <a:r>
              <a:rPr lang="nl-NL" sz="2800" b="1" i="1" dirty="0">
                <a:solidFill>
                  <a:srgbClr val="FF0000"/>
                </a:solidFill>
                <a:effectLst/>
                <a:latin typeface="Times New Roman" panose="02020603050405020304" pitchFamily="18" charset="0"/>
                <a:ea typeface="Times New Roman" panose="02020603050405020304" pitchFamily="18" charset="0"/>
              </a:rPr>
              <a:t>? Tác giả đã khái quát vốn tri thức văn hoá của Bác như thế nào? Bằng những con đường nào Người có được vốn văn hoá ấy?</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6C28B58D-593B-4D11-8F16-E8F3D47D0085}"/>
              </a:ext>
            </a:extLst>
          </p:cNvPr>
          <p:cNvSpPr txBox="1"/>
          <p:nvPr/>
        </p:nvSpPr>
        <p:spPr>
          <a:xfrm>
            <a:off x="1603512" y="199647"/>
            <a:ext cx="9158267"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nl-NL" sz="2800" b="1">
                <a:solidFill>
                  <a:srgbClr val="FF0000"/>
                </a:solidFill>
                <a:latin typeface="#9Slide03 AllRoundGothic" panose="020B0703020202020104" pitchFamily="34" charset="0"/>
                <a:ea typeface="Times New Roman" panose="02020603050405020304" pitchFamily="18" charset="0"/>
              </a:rPr>
              <a:t>1</a:t>
            </a:r>
            <a:r>
              <a:rPr lang="nl-NL" sz="2800" b="1" smtClean="0">
                <a:solidFill>
                  <a:srgbClr val="FF0000"/>
                </a:solidFill>
                <a:effectLst/>
                <a:latin typeface="#9Slide03 AllRoundGothic" panose="020B0703020202020104" pitchFamily="34" charset="0"/>
                <a:ea typeface="Times New Roman" panose="02020603050405020304" pitchFamily="18" charset="0"/>
              </a:rPr>
              <a:t>:Vẻ </a:t>
            </a:r>
            <a:r>
              <a:rPr lang="nl-NL" sz="2800" b="1" dirty="0">
                <a:solidFill>
                  <a:srgbClr val="FF0000"/>
                </a:solidFill>
                <a:effectLst/>
                <a:latin typeface="#9Slide03 AllRoundGothic" panose="020B0703020202020104" pitchFamily="34" charset="0"/>
                <a:ea typeface="Times New Roman" panose="02020603050405020304" pitchFamily="18" charset="0"/>
              </a:rPr>
              <a:t>đẹp trong phong cách văn hoá của Hồ Chí Minh</a:t>
            </a:r>
            <a:endParaRPr lang="en-US" sz="2800" dirty="0">
              <a:solidFill>
                <a:srgbClr val="FF0000"/>
              </a:solidFill>
              <a:latin typeface="#9Slide03 AllRoundGothic" panose="020B0703020202020104" pitchFamily="34" charset="0"/>
            </a:endParaRPr>
          </a:p>
        </p:txBody>
      </p:sp>
      <p:sp>
        <p:nvSpPr>
          <p:cNvPr id="14" name="Rectangle: Rounded Corners 13">
            <a:extLst>
              <a:ext uri="{FF2B5EF4-FFF2-40B4-BE49-F238E27FC236}">
                <a16:creationId xmlns:a16="http://schemas.microsoft.com/office/drawing/2014/main" xmlns="" id="{0F628BAE-139E-44FA-A8E1-657F9939799D}"/>
              </a:ext>
            </a:extLst>
          </p:cNvPr>
          <p:cNvSpPr/>
          <p:nvPr/>
        </p:nvSpPr>
        <p:spPr>
          <a:xfrm>
            <a:off x="4849250" y="2437887"/>
            <a:ext cx="2774852" cy="1144857"/>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chemeClr val="tx1"/>
                </a:solidFill>
                <a:effectLst/>
                <a:latin typeface="Times New Roman" panose="02020603050405020304" pitchFamily="18" charset="0"/>
                <a:ea typeface="Times New Roman" panose="02020603050405020304" pitchFamily="18" charset="0"/>
              </a:rPr>
              <a:t>Vốn tri thức hết sức sâu rộng</a:t>
            </a:r>
            <a:endParaRPr lang="en-US" sz="2800" b="1" dirty="0">
              <a:solidFill>
                <a:schemeClr val="tx1"/>
              </a:solidFill>
            </a:endParaRPr>
          </a:p>
        </p:txBody>
      </p:sp>
      <p:sp>
        <p:nvSpPr>
          <p:cNvPr id="15" name="Rectangle: Rounded Corners 14">
            <a:extLst>
              <a:ext uri="{FF2B5EF4-FFF2-40B4-BE49-F238E27FC236}">
                <a16:creationId xmlns:a16="http://schemas.microsoft.com/office/drawing/2014/main" xmlns="" id="{2036EFF6-D84D-421A-B53F-B5651E531B80}"/>
              </a:ext>
            </a:extLst>
          </p:cNvPr>
          <p:cNvSpPr/>
          <p:nvPr/>
        </p:nvSpPr>
        <p:spPr>
          <a:xfrm>
            <a:off x="984739" y="4206241"/>
            <a:ext cx="2391508" cy="245211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tx1"/>
                </a:solidFill>
                <a:effectLst/>
                <a:latin typeface="Times New Roman" panose="02020603050405020304" pitchFamily="18" charset="0"/>
                <a:ea typeface="Times New Roman" panose="02020603050405020304" pitchFamily="18" charset="0"/>
              </a:rPr>
              <a:t>Đi nhiều, có điều kiện tiếp xúc trực tiếp với VH nhiều nước</a:t>
            </a:r>
            <a:r>
              <a:rPr lang="nl-NL" sz="2000" b="1">
                <a:solidFill>
                  <a:schemeClr val="tx1"/>
                </a:solidFill>
                <a:effectLst/>
                <a:latin typeface="Times New Roman" panose="02020603050405020304" pitchFamily="18" charset="0"/>
                <a:ea typeface="Times New Roman" panose="02020603050405020304" pitchFamily="18" charset="0"/>
              </a:rPr>
              <a:t>, </a:t>
            </a:r>
            <a:r>
              <a:rPr lang="nl-NL" sz="2000" b="1" smtClean="0">
                <a:solidFill>
                  <a:schemeClr val="tx1"/>
                </a:solidFill>
                <a:latin typeface="Times New Roman" panose="02020603050405020304" pitchFamily="18" charset="0"/>
                <a:ea typeface="Times New Roman" panose="02020603050405020304" pitchFamily="18" charset="0"/>
              </a:rPr>
              <a:t>nhiều dt</a:t>
            </a:r>
            <a:r>
              <a:rPr lang="nl-NL" sz="2000" b="1" smtClean="0">
                <a:solidFill>
                  <a:schemeClr val="tx1"/>
                </a:solidFill>
                <a:effectLst/>
                <a:latin typeface="Times New Roman" panose="02020603050405020304" pitchFamily="18" charset="0"/>
                <a:ea typeface="Times New Roman" panose="02020603050405020304" pitchFamily="18" charset="0"/>
              </a:rPr>
              <a:t>, </a:t>
            </a:r>
            <a:r>
              <a:rPr lang="nl-NL" sz="2000" b="1" dirty="0">
                <a:solidFill>
                  <a:schemeClr val="tx1"/>
                </a:solidFill>
                <a:effectLst/>
                <a:latin typeface="Times New Roman" panose="02020603050405020304" pitchFamily="18" charset="0"/>
                <a:ea typeface="Times New Roman" panose="02020603050405020304" pitchFamily="18" charset="0"/>
              </a:rPr>
              <a:t>từ Đông sang Tây, khắp các châu lục</a:t>
            </a:r>
            <a:r>
              <a:rPr lang="nl-NL" sz="2000" b="1" dirty="0">
                <a:solidFill>
                  <a:schemeClr val="tx1"/>
                </a:solidFill>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B7B9D999-BC7F-4AD2-9A0C-0EEFB7E13D42}"/>
              </a:ext>
            </a:extLst>
          </p:cNvPr>
          <p:cNvSpPr/>
          <p:nvPr/>
        </p:nvSpPr>
        <p:spPr>
          <a:xfrm>
            <a:off x="3845168" y="4206241"/>
            <a:ext cx="2391508" cy="245211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000" b="1" dirty="0">
                <a:solidFill>
                  <a:schemeClr val="tx1"/>
                </a:solidFill>
                <a:effectLst/>
                <a:latin typeface="Times New Roman" panose="02020603050405020304" pitchFamily="18" charset="0"/>
                <a:ea typeface="Times New Roman" panose="02020603050405020304" pitchFamily="18" charset="0"/>
              </a:rPr>
              <a:t>Nói, viết thạo nhiều thứ tiếng. </a:t>
            </a:r>
            <a:endParaRPr lang="en-US" sz="2000" b="1" dirty="0">
              <a:solidFill>
                <a:schemeClr val="tx1"/>
              </a:solidFill>
              <a:effectLst/>
              <a:latin typeface="Times New Roman" panose="02020603050405020304" pitchFamily="18" charset="0"/>
              <a:ea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CE4BCAB0-DA72-4114-8793-3D3504C7DFEE}"/>
              </a:ext>
            </a:extLst>
          </p:cNvPr>
          <p:cNvSpPr/>
          <p:nvPr/>
        </p:nvSpPr>
        <p:spPr>
          <a:xfrm>
            <a:off x="6705597" y="4262743"/>
            <a:ext cx="2391508" cy="245211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000" b="1" dirty="0">
                <a:solidFill>
                  <a:schemeClr val="tx1"/>
                </a:solidFill>
                <a:effectLst/>
                <a:latin typeface="Times New Roman" panose="02020603050405020304" pitchFamily="18" charset="0"/>
                <a:ea typeface="Times New Roman" panose="02020603050405020304" pitchFamily="18" charset="0"/>
              </a:rPr>
              <a:t>Có ý thức học hỏi toàn diện, sâu sắc đến mức uyên thâm.</a:t>
            </a:r>
            <a:endParaRPr lang="en-US" sz="2000" b="1" dirty="0">
              <a:solidFill>
                <a:schemeClr val="tx1"/>
              </a:solidFill>
              <a:effectLst/>
              <a:latin typeface="Times New Roman" panose="02020603050405020304" pitchFamily="18" charset="0"/>
              <a:ea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D3640A20-95DB-4124-9727-B9DCF26F4E00}"/>
              </a:ext>
            </a:extLst>
          </p:cNvPr>
          <p:cNvSpPr/>
          <p:nvPr/>
        </p:nvSpPr>
        <p:spPr>
          <a:xfrm>
            <a:off x="9566026" y="4206241"/>
            <a:ext cx="2391508" cy="245211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tx1"/>
                </a:solidFill>
                <a:effectLst/>
                <a:latin typeface="Times New Roman" panose="02020603050405020304" pitchFamily="18" charset="0"/>
                <a:ea typeface="Times New Roman" panose="02020603050405020304" pitchFamily="18" charset="0"/>
              </a:rPr>
              <a:t>Học trong  công việc, LĐ.</a:t>
            </a:r>
            <a:endParaRPr lang="en-US" sz="2000" b="1" dirty="0">
              <a:solidFill>
                <a:schemeClr val="tx1"/>
              </a:solidFill>
              <a:effectLst/>
              <a:latin typeface="Times New Roman" panose="02020603050405020304" pitchFamily="18" charset="0"/>
              <a:ea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xmlns="" id="{00F5E5F8-03BD-479B-9C03-AF1FB5033F6A}"/>
              </a:ext>
            </a:extLst>
          </p:cNvPr>
          <p:cNvCxnSpPr>
            <a:cxnSpLocks/>
            <a:stCxn id="14" idx="2"/>
          </p:cNvCxnSpPr>
          <p:nvPr/>
        </p:nvCxnSpPr>
        <p:spPr>
          <a:xfrm flipH="1">
            <a:off x="3249637" y="3582744"/>
            <a:ext cx="2987039" cy="62349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C626AA99-9124-4812-A097-350883E448C0}"/>
              </a:ext>
            </a:extLst>
          </p:cNvPr>
          <p:cNvCxnSpPr>
            <a:cxnSpLocks/>
          </p:cNvCxnSpPr>
          <p:nvPr/>
        </p:nvCxnSpPr>
        <p:spPr>
          <a:xfrm flipH="1">
            <a:off x="5479674" y="3613417"/>
            <a:ext cx="736500" cy="62349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21D93517-AA02-4489-A3CA-D7D3DE75BF2E}"/>
              </a:ext>
            </a:extLst>
          </p:cNvPr>
          <p:cNvCxnSpPr>
            <a:cxnSpLocks/>
          </p:cNvCxnSpPr>
          <p:nvPr/>
        </p:nvCxnSpPr>
        <p:spPr>
          <a:xfrm>
            <a:off x="6195671" y="3582745"/>
            <a:ext cx="623498" cy="7365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839CA980-1672-45CB-9202-4F15B1DF45D8}"/>
              </a:ext>
            </a:extLst>
          </p:cNvPr>
          <p:cNvCxnSpPr>
            <a:cxnSpLocks/>
            <a:stCxn id="14" idx="2"/>
          </p:cNvCxnSpPr>
          <p:nvPr/>
        </p:nvCxnSpPr>
        <p:spPr>
          <a:xfrm>
            <a:off x="6236676" y="3582744"/>
            <a:ext cx="3442921" cy="62349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26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par>
                                <p:cTn id="26" presetID="6" presetClass="entr" presetSubtype="16"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par>
                                <p:cTn id="29" presetID="6"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ircle(in)">
                                      <p:cBhvr>
                                        <p:cTn id="31" dur="2000"/>
                                        <p:tgtEl>
                                          <p:spTgt spid="24"/>
                                        </p:tgtEl>
                                      </p:cBhvr>
                                    </p:animEffect>
                                  </p:childTnLst>
                                </p:cTn>
                              </p:par>
                              <p:par>
                                <p:cTn id="32" presetID="6"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ircle(in)">
                                      <p:cBhvr>
                                        <p:cTn id="34" dur="2000"/>
                                        <p:tgtEl>
                                          <p:spTgt spid="2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3233A5-5539-4B7F-85A1-07469B1473EF}"/>
              </a:ext>
            </a:extLst>
          </p:cNvPr>
          <p:cNvSpPr txBox="1"/>
          <p:nvPr/>
        </p:nvSpPr>
        <p:spPr>
          <a:xfrm>
            <a:off x="304799" y="1284815"/>
            <a:ext cx="11582402" cy="3970318"/>
          </a:xfrm>
          <a:prstGeom prst="rect">
            <a:avLst/>
          </a:prstGeom>
          <a:noFill/>
        </p:spPr>
        <p:txBody>
          <a:bodyPr wrap="square">
            <a:spAutoFit/>
          </a:bodyPr>
          <a:lstStyle/>
          <a:p>
            <a:pPr algn="just">
              <a:tabLst>
                <a:tab pos="-3105785" algn="ctr"/>
              </a:tabLst>
            </a:pPr>
            <a:r>
              <a:rPr lang="nl-NL" sz="2800" b="1" u="sng" smtClean="0">
                <a:solidFill>
                  <a:srgbClr val="FF0000"/>
                </a:solidFill>
                <a:latin typeface="Times New Roman" panose="02020603050405020304" pitchFamily="18" charset="0"/>
                <a:ea typeface="Times New Roman" panose="02020603050405020304" pitchFamily="18" charset="0"/>
              </a:rPr>
              <a:t>Câu</a:t>
            </a:r>
            <a:r>
              <a:rPr lang="nl-NL" sz="2800" b="1" u="sng" smtClean="0">
                <a:solidFill>
                  <a:srgbClr val="FF0000"/>
                </a:solidFill>
                <a:effectLst/>
                <a:latin typeface="Times New Roman" panose="02020603050405020304" pitchFamily="18" charset="0"/>
                <a:ea typeface="Times New Roman" panose="02020603050405020304" pitchFamily="18" charset="0"/>
              </a:rPr>
              <a:t>1</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tabLst>
                <a:tab pos="-3105785" algn="ctr"/>
              </a:tabLst>
            </a:pPr>
            <a:r>
              <a:rPr lang="nl-NL" sz="2800" b="1" i="1" dirty="0">
                <a:effectLst/>
                <a:latin typeface="Times New Roman" panose="02020603050405020304" pitchFamily="18" charset="0"/>
                <a:ea typeface="Times New Roman" panose="02020603050405020304" pitchFamily="18" charset="0"/>
              </a:rPr>
              <a:t> Bằng sự hiểu biết của mình em hãy chứng minh: Bác đã đi nhiều nước, làm nhiều nghề và tiếp xúc với nhiều nền văn hoá? Nhận xét cách tiếp thu VH của Bác?</a:t>
            </a:r>
            <a:endParaRPr lang="en-US" sz="2800" dirty="0">
              <a:effectLst/>
              <a:latin typeface="Times New Roman" panose="02020603050405020304" pitchFamily="18" charset="0"/>
              <a:ea typeface="Times New Roman" panose="02020603050405020304" pitchFamily="18" charset="0"/>
            </a:endParaRPr>
          </a:p>
          <a:p>
            <a:pPr algn="just">
              <a:tabLst>
                <a:tab pos="-3105785" algn="ctr"/>
              </a:tabLst>
            </a:pPr>
            <a:r>
              <a:rPr lang="nl-NL" sz="2800" b="1" u="sng" smtClean="0">
                <a:solidFill>
                  <a:srgbClr val="FF0000"/>
                </a:solidFill>
                <a:latin typeface="Times New Roman" panose="02020603050405020304" pitchFamily="18" charset="0"/>
                <a:ea typeface="Times New Roman" panose="02020603050405020304" pitchFamily="18" charset="0"/>
              </a:rPr>
              <a:t>Câu</a:t>
            </a:r>
            <a:r>
              <a:rPr lang="nl-NL" sz="2800" b="1" u="sng" smtClean="0">
                <a:solidFill>
                  <a:srgbClr val="FF0000"/>
                </a:solidFill>
                <a:effectLst/>
                <a:latin typeface="Times New Roman" panose="02020603050405020304" pitchFamily="18" charset="0"/>
                <a:ea typeface="Times New Roman" panose="02020603050405020304" pitchFamily="18" charset="0"/>
              </a:rPr>
              <a:t> </a:t>
            </a:r>
            <a:r>
              <a:rPr lang="nl-NL" sz="2800" b="1" u="sng" dirty="0">
                <a:solidFill>
                  <a:srgbClr val="FF0000"/>
                </a:solidFill>
                <a:effectLst/>
                <a:latin typeface="Times New Roman" panose="02020603050405020304" pitchFamily="18" charset="0"/>
                <a:ea typeface="Times New Roman" panose="02020603050405020304" pitchFamily="18" charset="0"/>
              </a:rPr>
              <a:t>2:</a:t>
            </a:r>
            <a:endParaRPr lang="en-US" sz="2800" dirty="0">
              <a:solidFill>
                <a:srgbClr val="FF0000"/>
              </a:solidFill>
              <a:effectLst/>
              <a:latin typeface="Times New Roman" panose="02020603050405020304" pitchFamily="18" charset="0"/>
              <a:ea typeface="Times New Roman" panose="02020603050405020304" pitchFamily="18" charset="0"/>
            </a:endParaRPr>
          </a:p>
          <a:p>
            <a:r>
              <a:rPr lang="nl-NL" sz="2800" b="1" i="1" dirty="0">
                <a:effectLst/>
                <a:latin typeface="Times New Roman" panose="02020603050405020304" pitchFamily="18" charset="0"/>
                <a:ea typeface="Times New Roman" panose="02020603050405020304" pitchFamily="18" charset="0"/>
              </a:rPr>
              <a:t>Để làm rõ đạo đức phong cách văn hoá của HCM, tác giả đã sử dụng các phương pháp thuyết minh nào và nghệ thuật gì để làm sáng tỏ điều mình muốn nói ? Tìm những lời bình luận của t/g ? Nêu tác dụng việc kết hợp các phương thức biểu đạt đó?</a:t>
            </a:r>
            <a:endParaRPr lang="en-US" sz="2800" dirty="0"/>
          </a:p>
        </p:txBody>
      </p:sp>
    </p:spTree>
    <p:extLst>
      <p:ext uri="{BB962C8B-B14F-4D97-AF65-F5344CB8AC3E}">
        <p14:creationId xmlns:p14="http://schemas.microsoft.com/office/powerpoint/2010/main" val="389727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E8A5CA8-3288-405A-B112-71EE35A94671}"/>
              </a:ext>
            </a:extLst>
          </p:cNvPr>
          <p:cNvSpPr txBox="1"/>
          <p:nvPr/>
        </p:nvSpPr>
        <p:spPr>
          <a:xfrm>
            <a:off x="159026" y="120134"/>
            <a:ext cx="6096000" cy="523220"/>
          </a:xfrm>
          <a:prstGeom prst="rect">
            <a:avLst/>
          </a:prstGeom>
          <a:noFill/>
        </p:spPr>
        <p:txBody>
          <a:bodyPr wrap="square">
            <a:spAutoFit/>
          </a:bodyPr>
          <a:lstStyle/>
          <a:p>
            <a:pPr algn="just">
              <a:tabLst>
                <a:tab pos="-3105785" algn="ctr"/>
              </a:tabLst>
            </a:pPr>
            <a:r>
              <a:rPr lang="nl-NL" sz="2800" b="1" u="sng" smtClean="0">
                <a:solidFill>
                  <a:srgbClr val="FF0000"/>
                </a:solidFill>
                <a:latin typeface="Times New Roman" panose="02020603050405020304" pitchFamily="18" charset="0"/>
                <a:ea typeface="Times New Roman" panose="02020603050405020304" pitchFamily="18" charset="0"/>
              </a:rPr>
              <a:t>Câu</a:t>
            </a:r>
            <a:r>
              <a:rPr lang="nl-NL" sz="2800" b="1" u="sng" smtClean="0">
                <a:solidFill>
                  <a:srgbClr val="FF0000"/>
                </a:solidFill>
                <a:effectLst/>
                <a:latin typeface="Times New Roman" panose="02020603050405020304" pitchFamily="18" charset="0"/>
                <a:ea typeface="Times New Roman" panose="02020603050405020304" pitchFamily="18" charset="0"/>
              </a:rPr>
              <a:t>1</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3C9A59A2-1A32-4360-8A65-B1D5F833D832}"/>
              </a:ext>
            </a:extLst>
          </p:cNvPr>
          <p:cNvSpPr txBox="1"/>
          <p:nvPr/>
        </p:nvSpPr>
        <p:spPr>
          <a:xfrm>
            <a:off x="159026" y="914474"/>
            <a:ext cx="6308036" cy="2308324"/>
          </a:xfrm>
          <a:prstGeom prst="rect">
            <a:avLst/>
          </a:prstGeom>
          <a:noFill/>
        </p:spPr>
        <p:txBody>
          <a:bodyPr wrap="square">
            <a:spAutoFit/>
          </a:bodyPr>
          <a:lstStyle/>
          <a:p>
            <a:pPr algn="just">
              <a:tabLst>
                <a:tab pos="-3105785" algn="ctr"/>
              </a:tabLst>
            </a:pPr>
            <a:r>
              <a:rPr lang="nl-NL" sz="2400" b="1" dirty="0">
                <a:effectLst/>
                <a:latin typeface="Times New Roman" panose="02020603050405020304" pitchFamily="18" charset="0"/>
                <a:ea typeface="Times New Roman" panose="02020603050405020304" pitchFamily="18" charset="0"/>
              </a:rPr>
              <a:t>+ Năm 1911 Bác làm phụ bếp trên một chiếc tàu buôn Pháp -&gt; viết báo ở Pháp.</a:t>
            </a:r>
            <a:endParaRPr lang="en-US" sz="2400" b="1" dirty="0">
              <a:effectLst/>
              <a:latin typeface="Times New Roman" panose="02020603050405020304" pitchFamily="18" charset="0"/>
              <a:ea typeface="Times New Roman" panose="02020603050405020304" pitchFamily="18" charset="0"/>
            </a:endParaRPr>
          </a:p>
          <a:p>
            <a:pPr algn="just">
              <a:tabLst>
                <a:tab pos="-3105785" algn="ctr"/>
              </a:tabLst>
            </a:pPr>
            <a:r>
              <a:rPr lang="nl-NL" sz="2400" b="1" dirty="0">
                <a:effectLst/>
                <a:latin typeface="Times New Roman" panose="02020603050405020304" pitchFamily="18" charset="0"/>
                <a:ea typeface="Times New Roman" panose="02020603050405020304" pitchFamily="18" charset="0"/>
              </a:rPr>
              <a:t>+ Sang Anh </a:t>
            </a:r>
            <a:r>
              <a:rPr lang="nl-NL" sz="2400" b="1" dirty="0">
                <a:latin typeface="Times New Roman" panose="02020603050405020304" pitchFamily="18" charset="0"/>
                <a:ea typeface="Times New Roman" panose="02020603050405020304" pitchFamily="18" charset="0"/>
              </a:rPr>
              <a:t>với nghề </a:t>
            </a:r>
            <a:r>
              <a:rPr lang="nl-NL" sz="2400" b="1" dirty="0">
                <a:effectLst/>
                <a:latin typeface="Times New Roman" panose="02020603050405020304" pitchFamily="18" charset="0"/>
                <a:ea typeface="Times New Roman" panose="02020603050405020304" pitchFamily="18" charset="0"/>
              </a:rPr>
              <a:t>quét tuyết </a:t>
            </a:r>
            <a:endParaRPr lang="en-US" sz="2400" b="1" dirty="0">
              <a:effectLst/>
              <a:latin typeface="Times New Roman" panose="02020603050405020304" pitchFamily="18" charset="0"/>
              <a:ea typeface="Times New Roman" panose="02020603050405020304" pitchFamily="18" charset="0"/>
            </a:endParaRPr>
          </a:p>
          <a:p>
            <a:pPr algn="just">
              <a:tabLst>
                <a:tab pos="-3105785" algn="ctr"/>
              </a:tabLst>
            </a:pPr>
            <a:r>
              <a:rPr lang="nl-NL" sz="2400" b="1" dirty="0">
                <a:effectLst/>
                <a:latin typeface="Times New Roman" panose="02020603050405020304" pitchFamily="18" charset="0"/>
                <a:ea typeface="Times New Roman" panose="02020603050405020304" pitchFamily="18" charset="0"/>
              </a:rPr>
              <a:t>+ Sang Nga tìm CN Mac-Lênin</a:t>
            </a:r>
            <a:endParaRPr lang="en-US" sz="2400" b="1" dirty="0">
              <a:effectLst/>
              <a:latin typeface="Times New Roman" panose="02020603050405020304" pitchFamily="18" charset="0"/>
              <a:ea typeface="Times New Roman" panose="02020603050405020304" pitchFamily="18" charset="0"/>
            </a:endParaRPr>
          </a:p>
          <a:p>
            <a:pPr algn="just">
              <a:tabLst>
                <a:tab pos="-3105785" algn="ctr"/>
              </a:tabLst>
            </a:pPr>
            <a:r>
              <a:rPr lang="nl-NL" sz="2400" b="1" dirty="0">
                <a:effectLst/>
                <a:latin typeface="Times New Roman" panose="02020603050405020304" pitchFamily="18" charset="0"/>
                <a:ea typeface="Times New Roman" panose="02020603050405020304" pitchFamily="18" charset="0"/>
              </a:rPr>
              <a:t>+ Sang Trung Quốc: tranh thủ sự ủng hộ của đồng minh -&gt; bị Tưởng Giới Thạch bắt</a:t>
            </a:r>
            <a:r>
              <a:rPr lang="nl-NL" sz="2400" b="1" dirty="0">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xmlns="" id="{DD784E5E-1746-4ACF-9592-E0D4DD8AFC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3737" y="381305"/>
            <a:ext cx="3869635" cy="19472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xmlns="" id="{9F22964F-2135-4557-AB93-B41B0AC7C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452" y="3272088"/>
            <a:ext cx="4094920" cy="25148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xmlns="" id="{EC0C2E28-CCE0-4092-A48E-B321ACE1E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322" y="504377"/>
            <a:ext cx="5088834" cy="2924623"/>
          </a:xfrm>
          <a:prstGeom prst="rect">
            <a:avLst/>
          </a:prstGeom>
        </p:spPr>
      </p:pic>
      <p:sp>
        <p:nvSpPr>
          <p:cNvPr id="12" name="TextBox 11">
            <a:extLst>
              <a:ext uri="{FF2B5EF4-FFF2-40B4-BE49-F238E27FC236}">
                <a16:creationId xmlns:a16="http://schemas.microsoft.com/office/drawing/2014/main" xmlns="" id="{0B58C347-548C-4A5D-A710-E4E10FAA6FB1}"/>
              </a:ext>
            </a:extLst>
          </p:cNvPr>
          <p:cNvSpPr txBox="1"/>
          <p:nvPr/>
        </p:nvSpPr>
        <p:spPr>
          <a:xfrm>
            <a:off x="9488554" y="1883970"/>
            <a:ext cx="2133602" cy="369332"/>
          </a:xfrm>
          <a:prstGeom prst="rect">
            <a:avLst/>
          </a:prstGeom>
          <a:noFill/>
        </p:spPr>
        <p:txBody>
          <a:bodyPr wrap="square" rtlCol="0">
            <a:spAutoFit/>
          </a:bodyPr>
          <a:lstStyle/>
          <a:p>
            <a:r>
              <a:rPr lang="en-US" dirty="0" err="1">
                <a:solidFill>
                  <a:srgbClr val="FF0000"/>
                </a:solidFill>
              </a:rPr>
              <a:t>Bến</a:t>
            </a:r>
            <a:r>
              <a:rPr lang="en-US" dirty="0">
                <a:solidFill>
                  <a:srgbClr val="FF0000"/>
                </a:solidFill>
              </a:rPr>
              <a:t> </a:t>
            </a:r>
            <a:r>
              <a:rPr lang="en-US" dirty="0" err="1">
                <a:solidFill>
                  <a:srgbClr val="FF0000"/>
                </a:solidFill>
              </a:rPr>
              <a:t>càng</a:t>
            </a:r>
            <a:r>
              <a:rPr lang="en-US"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Rồng</a:t>
            </a:r>
            <a:endParaRPr lang="en-US" dirty="0">
              <a:solidFill>
                <a:srgbClr val="FF0000"/>
              </a:solidFill>
            </a:endParaRPr>
          </a:p>
        </p:txBody>
      </p:sp>
      <p:sp>
        <p:nvSpPr>
          <p:cNvPr id="13" name="TextBox 12">
            <a:extLst>
              <a:ext uri="{FF2B5EF4-FFF2-40B4-BE49-F238E27FC236}">
                <a16:creationId xmlns:a16="http://schemas.microsoft.com/office/drawing/2014/main" xmlns="" id="{BCF6A24E-808B-407F-B07E-80DAFF8396D4}"/>
              </a:ext>
            </a:extLst>
          </p:cNvPr>
          <p:cNvSpPr txBox="1"/>
          <p:nvPr/>
        </p:nvSpPr>
        <p:spPr>
          <a:xfrm>
            <a:off x="8401878" y="6015030"/>
            <a:ext cx="2663687"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cs typeface="Times New Roman" panose="02020603050405020304" pitchFamily="18" charset="0"/>
              </a:rPr>
              <a:t> 1920 </a:t>
            </a:r>
            <a:r>
              <a:rPr lang="en-US" sz="2400" dirty="0" err="1">
                <a:solidFill>
                  <a:srgbClr val="FF0000"/>
                </a:solidFill>
                <a:latin typeface="Times New Roman" panose="02020603050405020304" pitchFamily="18" charset="0"/>
                <a:cs typeface="Times New Roman" panose="02020603050405020304" pitchFamily="18" charset="0"/>
              </a:rPr>
              <a:t>tại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056BAD89-DD1B-43BE-9A4F-31BEBF12E69B}"/>
              </a:ext>
            </a:extLst>
          </p:cNvPr>
          <p:cNvSpPr txBox="1"/>
          <p:nvPr/>
        </p:nvSpPr>
        <p:spPr>
          <a:xfrm>
            <a:off x="6467064" y="3585061"/>
            <a:ext cx="5314120" cy="1200329"/>
          </a:xfrm>
          <a:prstGeom prst="rect">
            <a:avLst/>
          </a:prstGeom>
          <a:noFill/>
        </p:spPr>
        <p:txBody>
          <a:bodyPr wrap="square" rtlCol="0">
            <a:spAutoFit/>
          </a:bodyPr>
          <a:lstStyle/>
          <a:p>
            <a:r>
              <a:rPr lang="vi-VN" b="1" i="1" dirty="0">
                <a:solidFill>
                  <a:srgbClr val="0000FF"/>
                </a:solidFill>
                <a:effectLst/>
                <a:latin typeface="+mj-lt"/>
              </a:rPr>
              <a:t>Ngục Victoria ở Hongkong, nơi giam giữ Nguyễn Ái Quốc (khi đó lấy tên là Tống Văn Sơ, ảnh phải) gần 20 tháng (từ ngày 6-6-1931 đến ngày 22-1-1933), trong thời gian Người hoạt động tại đây</a:t>
            </a:r>
            <a:endParaRPr lang="en-US" dirty="0">
              <a:latin typeface="+mj-lt"/>
            </a:endParaRPr>
          </a:p>
        </p:txBody>
      </p:sp>
    </p:spTree>
    <p:extLst>
      <p:ext uri="{BB962C8B-B14F-4D97-AF65-F5344CB8AC3E}">
        <p14:creationId xmlns:p14="http://schemas.microsoft.com/office/powerpoint/2010/main" val="16388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9"/>
                                        </p:tgtEl>
                                        <p:attrNameLst>
                                          <p:attrName>ppt_x</p:attrName>
                                        </p:attrNameLst>
                                      </p:cBhvr>
                                      <p:tavLst>
                                        <p:tav tm="0">
                                          <p:val>
                                            <p:strVal val="ppt_x"/>
                                          </p:val>
                                        </p:tav>
                                        <p:tav tm="100000">
                                          <p:val>
                                            <p:strVal val="ppt_x"/>
                                          </p:val>
                                        </p:tav>
                                      </p:tavLst>
                                    </p:anim>
                                    <p:anim calcmode="lin" valueType="num">
                                      <p:cBhvr additive="base">
                                        <p:cTn id="41" dur="500"/>
                                        <p:tgtEl>
                                          <p:spTgt spid="9"/>
                                        </p:tgtEl>
                                        <p:attrNameLst>
                                          <p:attrName>ppt_y</p:attrName>
                                        </p:attrNameLst>
                                      </p:cBhvr>
                                      <p:tavLst>
                                        <p:tav tm="0">
                                          <p:val>
                                            <p:strVal val="ppt_y"/>
                                          </p:val>
                                        </p:tav>
                                        <p:tav tm="100000">
                                          <p:val>
                                            <p:strVal val="1+ppt_h/2"/>
                                          </p:val>
                                        </p:tav>
                                      </p:tavLst>
                                    </p:anim>
                                    <p:set>
                                      <p:cBhvr>
                                        <p:cTn id="42" dur="1" fill="hold">
                                          <p:stCondLst>
                                            <p:cond delay="499"/>
                                          </p:stCondLst>
                                        </p:cTn>
                                        <p:tgtEl>
                                          <p:spTgt spid="9"/>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2"/>
                                        </p:tgtEl>
                                        <p:attrNameLst>
                                          <p:attrName>ppt_x</p:attrName>
                                        </p:attrNameLst>
                                      </p:cBhvr>
                                      <p:tavLst>
                                        <p:tav tm="0">
                                          <p:val>
                                            <p:strVal val="ppt_x"/>
                                          </p:val>
                                        </p:tav>
                                        <p:tav tm="100000">
                                          <p:val>
                                            <p:strVal val="ppt_x"/>
                                          </p:val>
                                        </p:tav>
                                      </p:tavLst>
                                    </p:anim>
                                    <p:anim calcmode="lin" valueType="num">
                                      <p:cBhvr additive="base">
                                        <p:cTn id="45" dur="500"/>
                                        <p:tgtEl>
                                          <p:spTgt spid="12"/>
                                        </p:tgtEl>
                                        <p:attrNameLst>
                                          <p:attrName>ppt_y</p:attrName>
                                        </p:attrNameLst>
                                      </p:cBhvr>
                                      <p:tavLst>
                                        <p:tav tm="0">
                                          <p:val>
                                            <p:strVal val="ppt_y"/>
                                          </p:val>
                                        </p:tav>
                                        <p:tav tm="100000">
                                          <p:val>
                                            <p:strVal val="1+ppt_h/2"/>
                                          </p:val>
                                        </p:tav>
                                      </p:tavLst>
                                    </p:anim>
                                    <p:set>
                                      <p:cBhvr>
                                        <p:cTn id="46" dur="1" fill="hold">
                                          <p:stCondLst>
                                            <p:cond delay="499"/>
                                          </p:stCondLst>
                                        </p:cTn>
                                        <p:tgtEl>
                                          <p:spTgt spid="12"/>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2" grpId="1"/>
      <p:bldP spid="13" grpId="0"/>
      <p:bldP spid="13" grpId="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88BB960-AF49-450A-A581-E83520F2393D}"/>
              </a:ext>
            </a:extLst>
          </p:cNvPr>
          <p:cNvSpPr txBox="1"/>
          <p:nvPr/>
        </p:nvSpPr>
        <p:spPr>
          <a:xfrm>
            <a:off x="9289799" y="836375"/>
            <a:ext cx="2595449" cy="2246769"/>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tabLst>
                <a:tab pos="-3105785" algn="ctr"/>
              </a:tabLst>
            </a:pPr>
            <a:r>
              <a:rPr lang="nl-NL" sz="2800" dirty="0">
                <a:effectLst/>
                <a:latin typeface="Times New Roman" panose="02020603050405020304" pitchFamily="18" charset="0"/>
                <a:ea typeface="Times New Roman" panose="02020603050405020304" pitchFamily="18" charset="0"/>
              </a:rPr>
              <a:t> Cách sống, học tập của BH thật đúng đắn, mang tính khoa học cao...</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C6D264B9-7C6E-4CAE-8F3A-A3A686CDFE36}"/>
              </a:ext>
            </a:extLst>
          </p:cNvPr>
          <p:cNvSpPr txBox="1"/>
          <p:nvPr/>
        </p:nvSpPr>
        <p:spPr>
          <a:xfrm>
            <a:off x="306752" y="1031962"/>
            <a:ext cx="2464905" cy="1384995"/>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3105785" algn="ctr"/>
              </a:tabLst>
              <a:defRPr/>
            </a:pP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Cách tiếp thu văn hoá nước ngoài của Bác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Connector 8">
            <a:extLst>
              <a:ext uri="{FF2B5EF4-FFF2-40B4-BE49-F238E27FC236}">
                <a16:creationId xmlns:a16="http://schemas.microsoft.com/office/drawing/2014/main" xmlns="" id="{6D54E546-9413-41F1-B03F-B766FFA93D69}"/>
              </a:ext>
            </a:extLst>
          </p:cNvPr>
          <p:cNvCxnSpPr>
            <a:stCxn id="7" idx="3"/>
          </p:cNvCxnSpPr>
          <p:nvPr/>
        </p:nvCxnSpPr>
        <p:spPr>
          <a:xfrm flipV="1">
            <a:off x="2771657" y="1044351"/>
            <a:ext cx="808382" cy="680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D0E9132-4C41-4D68-B7E4-28C6F86319B1}"/>
              </a:ext>
            </a:extLst>
          </p:cNvPr>
          <p:cNvSpPr txBox="1"/>
          <p:nvPr/>
        </p:nvSpPr>
        <p:spPr>
          <a:xfrm>
            <a:off x="3630106" y="331040"/>
            <a:ext cx="4931787" cy="1200329"/>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3105785" algn="ctr"/>
              </a:tabLst>
              <a:defRPr/>
            </a:pP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Tiếp thu một cách có chọn lọc (học tập cái tốt và phê phán cái xấu, giữ vững nền tảng văn hoá dân tộc)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TextBox 12">
            <a:extLst>
              <a:ext uri="{FF2B5EF4-FFF2-40B4-BE49-F238E27FC236}">
                <a16:creationId xmlns:a16="http://schemas.microsoft.com/office/drawing/2014/main" xmlns="" id="{646D8E21-B188-4B83-83A7-83B75AB48481}"/>
              </a:ext>
            </a:extLst>
          </p:cNvPr>
          <p:cNvSpPr txBox="1"/>
          <p:nvPr/>
        </p:nvSpPr>
        <p:spPr>
          <a:xfrm>
            <a:off x="3580039" y="1959760"/>
            <a:ext cx="4931787" cy="1938992"/>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tabLst>
                <a:tab pos="-3105785" algn="ctr"/>
              </a:tabLst>
            </a:pPr>
            <a:r>
              <a:rPr lang="nl-NL" sz="2400" dirty="0">
                <a:effectLst/>
                <a:latin typeface="Times New Roman" panose="02020603050405020304" pitchFamily="18" charset="0"/>
                <a:ea typeface="Times New Roman" panose="02020603050405020304" pitchFamily="18" charset="0"/>
              </a:rPr>
              <a:t>Bác không ngừng học hỏi, tìm hiểu đến mức uyên thâm luôn học hỏi có chọn lọc, luôn lấy văn hoá dân tộc làm nền tảng để tiếp thu văn hoá thế giới =&gt;nhân cách Việt Nam</a:t>
            </a:r>
            <a:endParaRPr lang="en-US" sz="2400" dirty="0">
              <a:effectLst/>
              <a:latin typeface="Times New Roman" panose="02020603050405020304" pitchFamily="18" charset="0"/>
              <a:ea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2A9BEF64-3541-42DA-9726-BBE90D17DC83}"/>
              </a:ext>
            </a:extLst>
          </p:cNvPr>
          <p:cNvCxnSpPr>
            <a:cxnSpLocks/>
            <a:stCxn id="7" idx="3"/>
            <a:endCxn id="13" idx="1"/>
          </p:cNvCxnSpPr>
          <p:nvPr/>
        </p:nvCxnSpPr>
        <p:spPr>
          <a:xfrm>
            <a:off x="2771657" y="1724460"/>
            <a:ext cx="808382" cy="12047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xmlns="" id="{C5C83C93-120A-4E54-9A2B-10C87C5985DF}"/>
              </a:ext>
            </a:extLst>
          </p:cNvPr>
          <p:cNvSpPr/>
          <p:nvPr/>
        </p:nvSpPr>
        <p:spPr>
          <a:xfrm flipH="1">
            <a:off x="8611961" y="1044350"/>
            <a:ext cx="364435" cy="183873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1575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P spid="16"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1651</Words>
  <Application>Microsoft Office PowerPoint</Application>
  <PresentationFormat>Custom</PresentationFormat>
  <Paragraphs>131</Paragraphs>
  <Slides>20</Slides>
  <Notes>1</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1_Office Theme</vt:lpstr>
      <vt:lpstr>2_Office Theme</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45</cp:revision>
  <dcterms:created xsi:type="dcterms:W3CDTF">2021-06-22T07:40:03Z</dcterms:created>
  <dcterms:modified xsi:type="dcterms:W3CDTF">2021-09-06T09:40:56Z</dcterms:modified>
</cp:coreProperties>
</file>