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7" r:id="rId2"/>
    <p:sldMasterId id="2147483749" r:id="rId3"/>
    <p:sldMasterId id="2147483752" r:id="rId4"/>
  </p:sldMasterIdLst>
  <p:sldIdLst>
    <p:sldId id="256" r:id="rId5"/>
    <p:sldId id="263" r:id="rId6"/>
    <p:sldId id="264" r:id="rId7"/>
    <p:sldId id="265" r:id="rId8"/>
    <p:sldId id="266" r:id="rId9"/>
    <p:sldId id="280" r:id="rId10"/>
    <p:sldId id="281" r:id="rId11"/>
    <p:sldId id="269" r:id="rId12"/>
    <p:sldId id="270" r:id="rId13"/>
    <p:sldId id="282" r:id="rId14"/>
    <p:sldId id="271" r:id="rId15"/>
    <p:sldId id="276" r:id="rId16"/>
    <p:sldId id="28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6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00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33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0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44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2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77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557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034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973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606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2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76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263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18C-1AA8-43AD-9FAC-13DAD5493F11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7CE6-60DD-4CF1-900B-2C026D06B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356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422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558423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17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551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702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16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9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19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47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8080C4-69A3-4123-AC67-2FA21561EE19}" type="datetimeFigureOut">
              <a:rPr lang="vi-VN" smtClean="0"/>
              <a:t>10/04/2023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BE9A93-3BA7-4767-A91B-EBF25D128B6A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3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</a:t>
            </a:r>
            <a:r>
              <a:rPr lang="en-US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</a:t>
            </a:r>
            <a:r>
              <a:rPr lang="en-US" sz="1400" dirty="0">
                <a:solidFill>
                  <a:prstClr val="white"/>
                </a:solidFill>
              </a:rPr>
              <a:t>6</a:t>
            </a:r>
            <a:r>
              <a:rPr lang="en-US" sz="140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1.1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</a:t>
            </a:r>
            <a:r>
              <a:rPr lang="en-US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2.1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nds painted with different colours raised up">
            <a:extLst>
              <a:ext uri="{FF2B5EF4-FFF2-40B4-BE49-F238E27FC236}">
                <a16:creationId xmlns:a16="http://schemas.microsoft.com/office/drawing/2014/main" id="{C1C6128F-4491-7ACD-2CF7-4D803BB47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61F43-9B0A-5DF4-31FA-2D0074B2E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vi-VN" sz="5600" b="1" dirty="0">
                <a:solidFill>
                  <a:srgbClr val="FFFFFF"/>
                </a:solidFill>
              </a:rPr>
              <a:t>UNIT 4 </a:t>
            </a:r>
            <a:r>
              <a:rPr lang="vi-VN" sz="5600" dirty="0">
                <a:solidFill>
                  <a:srgbClr val="FFFFFF"/>
                </a:solidFill>
              </a:rPr>
              <a:t/>
            </a:r>
            <a:br>
              <a:rPr lang="vi-VN" sz="5600" dirty="0">
                <a:solidFill>
                  <a:srgbClr val="FFFFFF"/>
                </a:solidFill>
              </a:rPr>
            </a:br>
            <a:r>
              <a:rPr lang="vi-VN" sz="5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FESTIVALS AND FREETIME               LESSON 2</a:t>
            </a:r>
            <a:r>
              <a:rPr lang="vi-VN" sz="5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5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vi-VN" sz="5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2AEE1-3751-A657-D848-E26644F9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81" y="4455620"/>
            <a:ext cx="11674136" cy="1143000"/>
          </a:xfrm>
        </p:spPr>
        <p:txBody>
          <a:bodyPr>
            <a:normAutofit/>
          </a:bodyPr>
          <a:lstStyle/>
          <a:p>
            <a:r>
              <a:rPr lang="vi-VN" dirty="0" err="1">
                <a:solidFill>
                  <a:srgbClr val="FFFFFF"/>
                </a:solidFill>
              </a:rPr>
              <a:t>Giáo</a:t>
            </a:r>
            <a:r>
              <a:rPr lang="vi-VN" dirty="0">
                <a:solidFill>
                  <a:srgbClr val="FFFFFF"/>
                </a:solidFill>
              </a:rPr>
              <a:t> viên </a:t>
            </a:r>
            <a:r>
              <a:rPr lang="vi-VN" dirty="0" err="1">
                <a:solidFill>
                  <a:srgbClr val="FFFFFF"/>
                </a:solidFill>
              </a:rPr>
              <a:t>thực</a:t>
            </a:r>
            <a:r>
              <a:rPr lang="vi-VN" dirty="0">
                <a:solidFill>
                  <a:srgbClr val="FFFFFF"/>
                </a:solidFill>
              </a:rPr>
              <a:t> </a:t>
            </a:r>
            <a:r>
              <a:rPr lang="vi-VN" dirty="0" err="1">
                <a:solidFill>
                  <a:srgbClr val="FFFFFF"/>
                </a:solidFill>
              </a:rPr>
              <a:t>hiện</a:t>
            </a:r>
            <a:r>
              <a:rPr lang="vi-VN" dirty="0">
                <a:solidFill>
                  <a:srgbClr val="FFFFFF"/>
                </a:solidFill>
              </a:rPr>
              <a:t>: Lê </a:t>
            </a:r>
            <a:r>
              <a:rPr lang="vi-VN" dirty="0" err="1">
                <a:solidFill>
                  <a:srgbClr val="FFFFFF"/>
                </a:solidFill>
              </a:rPr>
              <a:t>hiếu</a:t>
            </a:r>
            <a:r>
              <a:rPr lang="vi-VN" dirty="0">
                <a:solidFill>
                  <a:srgbClr val="FFFFFF"/>
                </a:solidFill>
              </a:rPr>
              <a:t> </a:t>
            </a:r>
            <a:r>
              <a:rPr lang="vi-VN" dirty="0" err="1">
                <a:solidFill>
                  <a:srgbClr val="FFFFFF"/>
                </a:solidFill>
              </a:rPr>
              <a:t>thảo</a:t>
            </a:r>
            <a:r>
              <a:rPr lang="vi-VN" dirty="0">
                <a:solidFill>
                  <a:srgbClr val="FFFFFF"/>
                </a:solidFill>
              </a:rPr>
              <a:t>&amp; Nguyễn </a:t>
            </a:r>
            <a:r>
              <a:rPr lang="vi-VN" dirty="0" err="1">
                <a:solidFill>
                  <a:srgbClr val="FFFFFF"/>
                </a:solidFill>
              </a:rPr>
              <a:t>thị</a:t>
            </a:r>
            <a:r>
              <a:rPr lang="vi-VN" dirty="0">
                <a:solidFill>
                  <a:srgbClr val="FFFFFF"/>
                </a:solidFill>
              </a:rPr>
              <a:t> </a:t>
            </a:r>
            <a:r>
              <a:rPr lang="vi-VN" dirty="0" err="1">
                <a:solidFill>
                  <a:srgbClr val="FFFFFF"/>
                </a:solidFill>
              </a:rPr>
              <a:t>ngọc</a:t>
            </a:r>
            <a:r>
              <a:rPr lang="vi-VN" dirty="0">
                <a:solidFill>
                  <a:srgbClr val="FFFFFF"/>
                </a:solidFill>
              </a:rPr>
              <a:t> ân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209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ED3257-D699-2011-4EF7-5FE56E9B8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9378" b="1"/>
          <a:stretch/>
        </p:blipFill>
        <p:spPr bwMode="auto">
          <a:xfrm>
            <a:off x="2460244" y="228600"/>
            <a:ext cx="79982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1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17513" y="403360"/>
            <a:ext cx="3557355" cy="22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42541"/>
            <a:ext cx="325468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Work in pairs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498E3-88FC-3FBB-65BC-935CE5FE8946}"/>
              </a:ext>
            </a:extLst>
          </p:cNvPr>
          <p:cNvSpPr/>
          <p:nvPr/>
        </p:nvSpPr>
        <p:spPr>
          <a:xfrm>
            <a:off x="-759872" y="1261255"/>
            <a:ext cx="88395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Talk about an oncoming festival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D5400-3283-7CD7-485F-65C1EA52FEE3}"/>
              </a:ext>
            </a:extLst>
          </p:cNvPr>
          <p:cNvSpPr txBox="1"/>
          <p:nvPr/>
        </p:nvSpPr>
        <p:spPr>
          <a:xfrm>
            <a:off x="168675" y="2141524"/>
            <a:ext cx="8211845" cy="454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Hi! Are you free this weekend?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Sure, why?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There’s a festival in the city center. Do you want to go?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Sounds interesting! When does it start?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It starts at 7p.m on Saturday.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Cool! What activities can they do there?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There’s a music show, a fashion show and a lot of food stands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Great! How can we come to the city center?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We can take a taxi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ok! I can’t wait. See you on Saturday!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vi-VN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64CCE2-8611-F818-6E75-CF302599E351}"/>
              </a:ext>
            </a:extLst>
          </p:cNvPr>
          <p:cNvCxnSpPr/>
          <p:nvPr/>
        </p:nvCxnSpPr>
        <p:spPr>
          <a:xfrm>
            <a:off x="1970843" y="4208016"/>
            <a:ext cx="20773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443E74-864D-9755-DDFE-8F251145C96E}"/>
              </a:ext>
            </a:extLst>
          </p:cNvPr>
          <p:cNvCxnSpPr/>
          <p:nvPr/>
        </p:nvCxnSpPr>
        <p:spPr>
          <a:xfrm>
            <a:off x="1526959" y="5015883"/>
            <a:ext cx="64905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BC09DD-A59C-51F6-585C-D17500DF2EC9}"/>
              </a:ext>
            </a:extLst>
          </p:cNvPr>
          <p:cNvCxnSpPr/>
          <p:nvPr/>
        </p:nvCxnSpPr>
        <p:spPr>
          <a:xfrm>
            <a:off x="1606858" y="5841507"/>
            <a:ext cx="11896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785A73-1C7D-EFA8-C02B-F70F0E977676}"/>
              </a:ext>
            </a:extLst>
          </p:cNvPr>
          <p:cNvCxnSpPr>
            <a:cxnSpLocks/>
          </p:cNvCxnSpPr>
          <p:nvPr/>
        </p:nvCxnSpPr>
        <p:spPr>
          <a:xfrm>
            <a:off x="4048217" y="6258757"/>
            <a:ext cx="11274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by hearts vocabularies and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on page 22 WB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6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World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page 22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34 SB)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10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08" name="Group 310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310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Isosceles Triangle 310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125C127-76E6-C069-B6A1-405C9E4B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72" y="196769"/>
            <a:ext cx="9372600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6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1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63" name="Freeform: Shape 53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55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/>
          <a:srcRect t="34495" r="2" b="8083"/>
          <a:stretch/>
        </p:blipFill>
        <p:spPr>
          <a:xfrm>
            <a:off x="2665452" y="257174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65" name="Freeform: Shape 57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/>
          <a:srcRect l="24691" r="22826" b="-1"/>
          <a:stretch/>
        </p:blipFill>
        <p:spPr>
          <a:xfrm>
            <a:off x="2684411" y="3709987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66" name="Freeform: Shape 59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99727" y="-95067"/>
            <a:ext cx="5706488" cy="1081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43419"/>
            <a:ext cx="12191999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performance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/ˈmjuːzɪk/ /pərˈfɔːrməns/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 trình diễn âm nhạc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765024"/>
            <a:ext cx="121920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fashion show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/ˈfæʃn/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/ʃoʊ/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buổi trình diễ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thời trang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5555094"/>
            <a:ext cx="121920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talent </a:t>
            </a: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show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/ˈtælənt/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/ʃoʊ/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chương trình tìm kiếm tài năng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031717"/>
            <a:ext cx="121920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</a:t>
            </a:r>
            <a:r>
              <a:rPr kumimoji="0" lang="da-DK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  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/fuːd/ </a:t>
            </a:r>
            <a:r>
              <a:rPr kumimoji="0" lang="da-DK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/stænd/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kumimoji="0" lang="da-DK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quầy bán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 ăn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958404"/>
            <a:ext cx="121920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tug of war 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/tʌɡ əv ˈwɔːr/          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kéo co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003" y="1331162"/>
            <a:ext cx="262037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it?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361714"/>
            <a:ext cx="121920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puppet show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ˈpʌpɪt/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/ʃoʊ/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 biểu diễn múa rối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066757" y="1391621"/>
            <a:ext cx="2801421" cy="274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321346" y="422031"/>
            <a:ext cx="2850789" cy="1963555"/>
            <a:chOff x="6321346" y="422031"/>
            <a:chExt cx="2850789" cy="196355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321346" y="423932"/>
              <a:ext cx="2850789" cy="196165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330462" y="422031"/>
              <a:ext cx="492369" cy="5641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07902" y="422031"/>
              <a:ext cx="464233" cy="5641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30462" y="317532"/>
            <a:ext cx="3055410" cy="2027259"/>
            <a:chOff x="6330462" y="317532"/>
            <a:chExt cx="3055410" cy="202725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330462" y="317532"/>
              <a:ext cx="3055410" cy="202725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330462" y="336956"/>
              <a:ext cx="561370" cy="6491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40018" y="348561"/>
              <a:ext cx="241233" cy="4368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09113" y="139284"/>
            <a:ext cx="1897294" cy="2304135"/>
            <a:chOff x="6243232" y="166661"/>
            <a:chExt cx="1897294" cy="230413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6243232" y="166661"/>
              <a:ext cx="1897294" cy="230413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261461" y="218904"/>
              <a:ext cx="473701" cy="3438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69011" y="237365"/>
              <a:ext cx="315884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56567" y="103709"/>
            <a:ext cx="3403200" cy="2274632"/>
            <a:chOff x="7407318" y="154035"/>
            <a:chExt cx="3403200" cy="227463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407318" y="154035"/>
              <a:ext cx="3403200" cy="2274632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475093" y="191527"/>
              <a:ext cx="652730" cy="59384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41775" y="252454"/>
              <a:ext cx="768743" cy="5329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95999" y="139284"/>
            <a:ext cx="3746270" cy="2289774"/>
            <a:chOff x="4229100" y="2166937"/>
            <a:chExt cx="3733800" cy="252412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229100" y="2166937"/>
              <a:ext cx="3733800" cy="252412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268282" y="2249546"/>
              <a:ext cx="657734" cy="621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57760" y="2249547"/>
              <a:ext cx="570089" cy="531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81599" y="72382"/>
            <a:ext cx="3757439" cy="2378955"/>
            <a:chOff x="3624262" y="1728787"/>
            <a:chExt cx="4943475" cy="34004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624262" y="1728787"/>
              <a:ext cx="4943475" cy="340042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7746740" y="1846170"/>
              <a:ext cx="615864" cy="8069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24262" y="1763289"/>
              <a:ext cx="898144" cy="91601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8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339734"/>
            <a:ext cx="12192000" cy="4725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9143" y="3990109"/>
            <a:ext cx="7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3870" y="2197330"/>
            <a:ext cx="7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7935" y="2341756"/>
            <a:ext cx="7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7529" y="3990108"/>
            <a:ext cx="7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672" y="3990107"/>
            <a:ext cx="7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689349"/>
            <a:ext cx="12191999" cy="3015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12980" y="2561614"/>
            <a:ext cx="1711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tug of war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402141" y="3273754"/>
            <a:ext cx="220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fashion show</a:t>
            </a:r>
          </a:p>
        </p:txBody>
      </p:sp>
      <p:sp>
        <p:nvSpPr>
          <p:cNvPr id="5" name="Rectangle 4"/>
          <p:cNvSpPr/>
          <p:nvPr/>
        </p:nvSpPr>
        <p:spPr>
          <a:xfrm>
            <a:off x="9912980" y="3197177"/>
            <a:ext cx="1943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talent show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501" y="3823727"/>
            <a:ext cx="2109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2980" y="3807832"/>
            <a:ext cx="210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puppet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Isosceles Triangle 103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D913CE-8F94-F597-150E-7D1A1739B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8"/>
          <a:stretch/>
        </p:blipFill>
        <p:spPr bwMode="auto">
          <a:xfrm>
            <a:off x="397113" y="22652"/>
            <a:ext cx="8736049" cy="567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0E85C1-06D8-2F36-D604-0A4BEC2E64AB}"/>
              </a:ext>
            </a:extLst>
          </p:cNvPr>
          <p:cNvSpPr/>
          <p:nvPr/>
        </p:nvSpPr>
        <p:spPr>
          <a:xfrm>
            <a:off x="1233996" y="2967335"/>
            <a:ext cx="73507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vi-V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READING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72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A14670-9DF3-1419-D920-B1F5BDF6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tretch>
            <a:fillRect/>
          </a:stretch>
        </p:blipFill>
        <p:spPr>
          <a:xfrm>
            <a:off x="1950936" y="781085"/>
            <a:ext cx="7812189" cy="607691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FBA27-E5E9-FDB4-2BF4-1F9C8B88C78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08646" y="141087"/>
            <a:ext cx="7921005" cy="5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3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644" y="388661"/>
            <a:ext cx="10331356" cy="58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79" y="1252464"/>
            <a:ext cx="6241002" cy="511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>
            <a:off x="9676263" y="846161"/>
            <a:ext cx="2224585" cy="136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581808" y="1774209"/>
            <a:ext cx="928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6149" y="1760561"/>
            <a:ext cx="1160060" cy="136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581808" y="2786263"/>
            <a:ext cx="14074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656394" y="2786263"/>
            <a:ext cx="464024" cy="136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37037" y="2786263"/>
            <a:ext cx="11100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5013" y="3808876"/>
            <a:ext cx="15421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540689" y="3800353"/>
            <a:ext cx="321750" cy="85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74896" y="3808876"/>
            <a:ext cx="5732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85955" y="4808384"/>
            <a:ext cx="5527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09856" y="4787846"/>
            <a:ext cx="5732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2734" y="4849990"/>
            <a:ext cx="12487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626196" y="5788224"/>
            <a:ext cx="1091821" cy="136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32734" y="5788224"/>
            <a:ext cx="7005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01054" y="5788224"/>
            <a:ext cx="5208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3003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644" y="388661"/>
            <a:ext cx="10331356" cy="58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130"/>
            <a:ext cx="5546166" cy="527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368172" y="1016133"/>
            <a:ext cx="5409845" cy="5398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06272" y="1652382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in the park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6272" y="2693925"/>
            <a:ext cx="25526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starts at 10 a.m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02" y="3715167"/>
            <a:ext cx="5671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There's a tug of war and a fashion show.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858" y="4742906"/>
            <a:ext cx="49534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food stands open at 10:30 a.m.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199" y="5747175"/>
            <a:ext cx="38420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bus leaves at 9:30 a.m.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0042" y="2175602"/>
            <a:ext cx="230647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85146" y="1913992"/>
            <a:ext cx="3589361" cy="1195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70042" y="3300842"/>
            <a:ext cx="140305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76215" y="2552131"/>
            <a:ext cx="3289110" cy="6342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70042" y="4289265"/>
            <a:ext cx="3330054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17910" y="3550747"/>
            <a:ext cx="2811439" cy="5778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71568" y="4484336"/>
            <a:ext cx="284689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2693" y="4523162"/>
            <a:ext cx="4058875" cy="6248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02304" y="5725158"/>
            <a:ext cx="17742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43276" y="5747175"/>
            <a:ext cx="3076640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328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Meiryo</vt:lpstr>
      <vt:lpstr>Times New Roman</vt:lpstr>
      <vt:lpstr>1_Office Theme</vt:lpstr>
      <vt:lpstr>Retrospect</vt:lpstr>
      <vt:lpstr>2_Office Theme</vt:lpstr>
      <vt:lpstr>3_Office Theme</vt:lpstr>
      <vt:lpstr>UNIT 4  FESTIVALS AND FREETIME               LESSON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Ân Nguyễn Ngọc</dc:creator>
  <cp:lastModifiedBy>Thao</cp:lastModifiedBy>
  <cp:revision>3</cp:revision>
  <dcterms:created xsi:type="dcterms:W3CDTF">2022-11-25T02:38:37Z</dcterms:created>
  <dcterms:modified xsi:type="dcterms:W3CDTF">2023-04-10T13:17:41Z</dcterms:modified>
</cp:coreProperties>
</file>