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bin Regular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DejaVu Serif" panose="020B0604020202020204" charset="0"/>
      <p:regular r:id="rId18"/>
    </p:embeddedFont>
    <p:embeddedFont>
      <p:font typeface="Maven Pro Bold" panose="020B0604020202020204" charset="0"/>
      <p:regular r:id="rId19"/>
    </p:embeddedFont>
    <p:embeddedFont>
      <p:font typeface="Paytone One" panose="020B0604020202020204" charset="0"/>
      <p:regular r:id="rId20"/>
    </p:embeddedFont>
    <p:embeddedFont>
      <p:font typeface="Rokkitt Bold" panose="020B0604020202020204" charset="0"/>
      <p:regular r:id="rId21"/>
    </p:embeddedFont>
    <p:embeddedFont>
      <p:font typeface="Rokkitt Light Bold" panose="020B0604020202020204" charset="0"/>
      <p:regular r:id="rId22"/>
    </p:embeddedFont>
    <p:embeddedFont>
      <p:font typeface="Rokkitt Medium" panose="020B0604020202020204" charset="0"/>
      <p:regular r:id="rId23"/>
    </p:embeddedFont>
    <p:embeddedFont>
      <p:font typeface="Saira ExtraCondensed Medium" panose="020B0604020202020204" charset="0"/>
      <p:regular r:id="rId24"/>
    </p:embeddedFont>
    <p:embeddedFont>
      <p:font typeface="Sriracha" panose="020B0604020202020204" charset="-34"/>
      <p:regular r:id="rId25"/>
    </p:embeddedFont>
    <p:embeddedFont>
      <p:font typeface="ไอติม" panose="020B0604020202020204" charset="-34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.svg"/><Relationship Id="rId18" Type="http://schemas.openxmlformats.org/officeDocument/2006/relationships/image" Target="../media/image92.png"/><Relationship Id="rId26" Type="http://schemas.openxmlformats.org/officeDocument/2006/relationships/image" Target="../media/image100.png"/><Relationship Id="rId3" Type="http://schemas.openxmlformats.org/officeDocument/2006/relationships/image" Target="../media/image81.svg"/><Relationship Id="rId21" Type="http://schemas.openxmlformats.org/officeDocument/2006/relationships/image" Target="../media/image95.svg"/><Relationship Id="rId34" Type="http://schemas.openxmlformats.org/officeDocument/2006/relationships/image" Target="../media/image106.png"/><Relationship Id="rId7" Type="http://schemas.openxmlformats.org/officeDocument/2006/relationships/image" Target="../media/image41.svg"/><Relationship Id="rId12" Type="http://schemas.openxmlformats.org/officeDocument/2006/relationships/image" Target="../media/image88.png"/><Relationship Id="rId17" Type="http://schemas.openxmlformats.org/officeDocument/2006/relationships/image" Target="../media/image13.svg"/><Relationship Id="rId25" Type="http://schemas.openxmlformats.org/officeDocument/2006/relationships/image" Target="../media/image99.svg"/><Relationship Id="rId33" Type="http://schemas.openxmlformats.org/officeDocument/2006/relationships/image" Target="../media/image105.svg"/><Relationship Id="rId2" Type="http://schemas.openxmlformats.org/officeDocument/2006/relationships/image" Target="../media/image80.png"/><Relationship Id="rId16" Type="http://schemas.openxmlformats.org/officeDocument/2006/relationships/image" Target="../media/image12.png"/><Relationship Id="rId20" Type="http://schemas.openxmlformats.org/officeDocument/2006/relationships/image" Target="../media/image94.png"/><Relationship Id="rId29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87.svg"/><Relationship Id="rId24" Type="http://schemas.openxmlformats.org/officeDocument/2006/relationships/image" Target="../media/image98.png"/><Relationship Id="rId32" Type="http://schemas.openxmlformats.org/officeDocument/2006/relationships/image" Target="../media/image104.png"/><Relationship Id="rId5" Type="http://schemas.openxmlformats.org/officeDocument/2006/relationships/image" Target="../media/image83.svg"/><Relationship Id="rId15" Type="http://schemas.openxmlformats.org/officeDocument/2006/relationships/image" Target="../media/image91.svg"/><Relationship Id="rId23" Type="http://schemas.openxmlformats.org/officeDocument/2006/relationships/image" Target="../media/image97.svg"/><Relationship Id="rId28" Type="http://schemas.openxmlformats.org/officeDocument/2006/relationships/image" Target="../media/image14.png"/><Relationship Id="rId10" Type="http://schemas.openxmlformats.org/officeDocument/2006/relationships/image" Target="../media/image86.png"/><Relationship Id="rId19" Type="http://schemas.openxmlformats.org/officeDocument/2006/relationships/image" Target="../media/image93.svg"/><Relationship Id="rId31" Type="http://schemas.openxmlformats.org/officeDocument/2006/relationships/image" Target="../media/image103.svg"/><Relationship Id="rId4" Type="http://schemas.openxmlformats.org/officeDocument/2006/relationships/image" Target="../media/image82.png"/><Relationship Id="rId9" Type="http://schemas.openxmlformats.org/officeDocument/2006/relationships/image" Target="../media/image85.svg"/><Relationship Id="rId14" Type="http://schemas.openxmlformats.org/officeDocument/2006/relationships/image" Target="../media/image90.png"/><Relationship Id="rId22" Type="http://schemas.openxmlformats.org/officeDocument/2006/relationships/image" Target="../media/image96.png"/><Relationship Id="rId27" Type="http://schemas.openxmlformats.org/officeDocument/2006/relationships/image" Target="../media/image101.svg"/><Relationship Id="rId30" Type="http://schemas.openxmlformats.org/officeDocument/2006/relationships/image" Target="../media/image102.png"/><Relationship Id="rId35" Type="http://schemas.openxmlformats.org/officeDocument/2006/relationships/image" Target="../media/image107.svg"/><Relationship Id="rId8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5" Type="http://schemas.openxmlformats.org/officeDocument/2006/relationships/image" Target="../media/image4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Relationship Id="rId1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svg"/><Relationship Id="rId7" Type="http://schemas.openxmlformats.org/officeDocument/2006/relationships/image" Target="../media/image55.png"/><Relationship Id="rId12" Type="http://schemas.openxmlformats.org/officeDocument/2006/relationships/image" Target="../media/image60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jpeg"/><Relationship Id="rId9" Type="http://schemas.openxmlformats.org/officeDocument/2006/relationships/image" Target="../media/image5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7" Type="http://schemas.openxmlformats.org/officeDocument/2006/relationships/image" Target="../media/image70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sv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99" b="30850"/>
          <a:stretch>
            <a:fillRect/>
          </a:stretch>
        </p:blipFill>
        <p:spPr>
          <a:xfrm rot="-1382617">
            <a:off x="1615147" y="3222468"/>
            <a:ext cx="4398805" cy="67666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2364">
            <a:off x="12364205" y="933258"/>
            <a:ext cx="4622817" cy="47524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4640231" y="-524471"/>
            <a:ext cx="8725546" cy="1052423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672849" y="2815750"/>
            <a:ext cx="9070541" cy="5009621"/>
            <a:chOff x="0" y="0"/>
            <a:chExt cx="3403061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1006921">
            <a:off x="13235319" y="5622830"/>
            <a:ext cx="3894754" cy="389475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7460"/>
            </a:xfrm>
            <a:custGeom>
              <a:avLst/>
              <a:gdLst/>
              <a:ahLst/>
              <a:cxnLst/>
              <a:rect l="l" t="t" r="r" b="b"/>
              <a:pathLst>
                <a:path w="6350000" h="6347460">
                  <a:moveTo>
                    <a:pt x="6350000" y="532130"/>
                  </a:moveTo>
                  <a:cubicBezTo>
                    <a:pt x="6350000" y="463550"/>
                    <a:pt x="6315710" y="402590"/>
                    <a:pt x="6263640" y="367030"/>
                  </a:cubicBezTo>
                  <a:cubicBezTo>
                    <a:pt x="6273800" y="360680"/>
                    <a:pt x="6282690" y="353060"/>
                    <a:pt x="6290310" y="344170"/>
                  </a:cubicBezTo>
                  <a:cubicBezTo>
                    <a:pt x="6328410" y="306070"/>
                    <a:pt x="6350000" y="255270"/>
                    <a:pt x="6350000" y="201930"/>
                  </a:cubicBezTo>
                  <a:cubicBezTo>
                    <a:pt x="6350000" y="148590"/>
                    <a:pt x="6328410" y="96520"/>
                    <a:pt x="6290310" y="59690"/>
                  </a:cubicBezTo>
                  <a:cubicBezTo>
                    <a:pt x="6252210" y="21590"/>
                    <a:pt x="6200140" y="0"/>
                    <a:pt x="6148070" y="0"/>
                  </a:cubicBezTo>
                  <a:cubicBezTo>
                    <a:pt x="6094730" y="0"/>
                    <a:pt x="6042660" y="21590"/>
                    <a:pt x="6005830" y="59690"/>
                  </a:cubicBezTo>
                  <a:cubicBezTo>
                    <a:pt x="5996940" y="68580"/>
                    <a:pt x="5990590" y="77470"/>
                    <a:pt x="5982970" y="86360"/>
                  </a:cubicBezTo>
                  <a:cubicBezTo>
                    <a:pt x="5946140" y="34290"/>
                    <a:pt x="5886450" y="0"/>
                    <a:pt x="5817870" y="0"/>
                  </a:cubicBezTo>
                  <a:cubicBezTo>
                    <a:pt x="5749290" y="0"/>
                    <a:pt x="5689600" y="34290"/>
                    <a:pt x="5652770" y="86360"/>
                  </a:cubicBezTo>
                  <a:cubicBezTo>
                    <a:pt x="5615940" y="34290"/>
                    <a:pt x="5556250" y="0"/>
                    <a:pt x="5487670" y="0"/>
                  </a:cubicBezTo>
                  <a:cubicBezTo>
                    <a:pt x="5419090" y="0"/>
                    <a:pt x="5359400" y="34290"/>
                    <a:pt x="5322570" y="86360"/>
                  </a:cubicBezTo>
                  <a:cubicBezTo>
                    <a:pt x="5285740" y="34290"/>
                    <a:pt x="5226050" y="0"/>
                    <a:pt x="5157470" y="0"/>
                  </a:cubicBezTo>
                  <a:cubicBezTo>
                    <a:pt x="5088890" y="0"/>
                    <a:pt x="5027930" y="34290"/>
                    <a:pt x="4992370" y="86360"/>
                  </a:cubicBezTo>
                  <a:cubicBezTo>
                    <a:pt x="4955540" y="34290"/>
                    <a:pt x="4894580" y="0"/>
                    <a:pt x="4827270" y="0"/>
                  </a:cubicBezTo>
                  <a:cubicBezTo>
                    <a:pt x="4758690" y="0"/>
                    <a:pt x="4699000" y="34290"/>
                    <a:pt x="4662170" y="86360"/>
                  </a:cubicBezTo>
                  <a:cubicBezTo>
                    <a:pt x="4625340" y="34290"/>
                    <a:pt x="4565650" y="0"/>
                    <a:pt x="4497070" y="0"/>
                  </a:cubicBezTo>
                  <a:cubicBezTo>
                    <a:pt x="4428490" y="0"/>
                    <a:pt x="4368800" y="34290"/>
                    <a:pt x="4331970" y="86360"/>
                  </a:cubicBezTo>
                  <a:cubicBezTo>
                    <a:pt x="4295140" y="34290"/>
                    <a:pt x="4235450" y="0"/>
                    <a:pt x="4166870" y="0"/>
                  </a:cubicBezTo>
                  <a:cubicBezTo>
                    <a:pt x="4098290" y="0"/>
                    <a:pt x="4038600" y="34290"/>
                    <a:pt x="4001770" y="86360"/>
                  </a:cubicBezTo>
                  <a:cubicBezTo>
                    <a:pt x="3964940" y="34290"/>
                    <a:pt x="3903980" y="0"/>
                    <a:pt x="3836670" y="0"/>
                  </a:cubicBezTo>
                  <a:cubicBezTo>
                    <a:pt x="3768090" y="0"/>
                    <a:pt x="3707130" y="34290"/>
                    <a:pt x="3671570" y="86360"/>
                  </a:cubicBezTo>
                  <a:cubicBezTo>
                    <a:pt x="3634740" y="34290"/>
                    <a:pt x="3575050" y="0"/>
                    <a:pt x="3506470" y="0"/>
                  </a:cubicBezTo>
                  <a:cubicBezTo>
                    <a:pt x="3437890" y="0"/>
                    <a:pt x="3378200" y="34290"/>
                    <a:pt x="3341370" y="86360"/>
                  </a:cubicBezTo>
                  <a:cubicBezTo>
                    <a:pt x="3304540" y="34290"/>
                    <a:pt x="3244850" y="0"/>
                    <a:pt x="3176270" y="0"/>
                  </a:cubicBezTo>
                  <a:cubicBezTo>
                    <a:pt x="3107690" y="0"/>
                    <a:pt x="3048000" y="34290"/>
                    <a:pt x="3011170" y="86360"/>
                  </a:cubicBezTo>
                  <a:cubicBezTo>
                    <a:pt x="2974340" y="34290"/>
                    <a:pt x="2914650" y="0"/>
                    <a:pt x="2846070" y="0"/>
                  </a:cubicBezTo>
                  <a:cubicBezTo>
                    <a:pt x="2777490" y="0"/>
                    <a:pt x="2716530" y="34290"/>
                    <a:pt x="2680970" y="86360"/>
                  </a:cubicBezTo>
                  <a:cubicBezTo>
                    <a:pt x="2644140" y="34290"/>
                    <a:pt x="2583180" y="0"/>
                    <a:pt x="2515870" y="0"/>
                  </a:cubicBezTo>
                  <a:cubicBezTo>
                    <a:pt x="2447290" y="0"/>
                    <a:pt x="2387600" y="34290"/>
                    <a:pt x="2350770" y="86360"/>
                  </a:cubicBezTo>
                  <a:cubicBezTo>
                    <a:pt x="2313940" y="34290"/>
                    <a:pt x="2254250" y="0"/>
                    <a:pt x="2185670" y="0"/>
                  </a:cubicBezTo>
                  <a:cubicBezTo>
                    <a:pt x="2117090" y="0"/>
                    <a:pt x="2057400" y="34290"/>
                    <a:pt x="2020570" y="86360"/>
                  </a:cubicBezTo>
                  <a:cubicBezTo>
                    <a:pt x="1983740" y="34290"/>
                    <a:pt x="1924050" y="0"/>
                    <a:pt x="1855470" y="0"/>
                  </a:cubicBezTo>
                  <a:cubicBezTo>
                    <a:pt x="1786890" y="0"/>
                    <a:pt x="1727200" y="34290"/>
                    <a:pt x="1690370" y="86360"/>
                  </a:cubicBezTo>
                  <a:cubicBezTo>
                    <a:pt x="1653540" y="34290"/>
                    <a:pt x="1593850" y="0"/>
                    <a:pt x="1525270" y="0"/>
                  </a:cubicBezTo>
                  <a:cubicBezTo>
                    <a:pt x="1456690" y="0"/>
                    <a:pt x="1395730" y="34290"/>
                    <a:pt x="1360170" y="86360"/>
                  </a:cubicBezTo>
                  <a:cubicBezTo>
                    <a:pt x="1324610" y="34290"/>
                    <a:pt x="1263650" y="0"/>
                    <a:pt x="1195070" y="0"/>
                  </a:cubicBezTo>
                  <a:cubicBezTo>
                    <a:pt x="1126490" y="0"/>
                    <a:pt x="1066800" y="34290"/>
                    <a:pt x="1029970" y="86360"/>
                  </a:cubicBezTo>
                  <a:cubicBezTo>
                    <a:pt x="990600" y="34290"/>
                    <a:pt x="930910" y="0"/>
                    <a:pt x="862330" y="0"/>
                  </a:cubicBezTo>
                  <a:cubicBezTo>
                    <a:pt x="793750" y="0"/>
                    <a:pt x="734060" y="34290"/>
                    <a:pt x="697230" y="86360"/>
                  </a:cubicBezTo>
                  <a:cubicBezTo>
                    <a:pt x="660400" y="34290"/>
                    <a:pt x="600710" y="0"/>
                    <a:pt x="532130" y="0"/>
                  </a:cubicBezTo>
                  <a:cubicBezTo>
                    <a:pt x="463550" y="0"/>
                    <a:pt x="402590" y="34290"/>
                    <a:pt x="367030" y="86360"/>
                  </a:cubicBezTo>
                  <a:cubicBezTo>
                    <a:pt x="360680" y="76200"/>
                    <a:pt x="353060" y="67310"/>
                    <a:pt x="344170" y="59690"/>
                  </a:cubicBezTo>
                  <a:cubicBezTo>
                    <a:pt x="306070" y="21590"/>
                    <a:pt x="254000" y="0"/>
                    <a:pt x="201930" y="0"/>
                  </a:cubicBezTo>
                  <a:cubicBezTo>
                    <a:pt x="148590" y="0"/>
                    <a:pt x="96520" y="21590"/>
                    <a:pt x="59690" y="59690"/>
                  </a:cubicBezTo>
                  <a:cubicBezTo>
                    <a:pt x="21590" y="96520"/>
                    <a:pt x="0" y="148590"/>
                    <a:pt x="0" y="201930"/>
                  </a:cubicBezTo>
                  <a:cubicBezTo>
                    <a:pt x="0" y="255270"/>
                    <a:pt x="21590" y="307340"/>
                    <a:pt x="59690" y="344170"/>
                  </a:cubicBezTo>
                  <a:cubicBezTo>
                    <a:pt x="68580" y="353060"/>
                    <a:pt x="77470" y="359410"/>
                    <a:pt x="86360" y="367030"/>
                  </a:cubicBezTo>
                  <a:cubicBezTo>
                    <a:pt x="34290" y="403860"/>
                    <a:pt x="0" y="463550"/>
                    <a:pt x="0" y="532130"/>
                  </a:cubicBezTo>
                  <a:cubicBezTo>
                    <a:pt x="0" y="600710"/>
                    <a:pt x="34290" y="660400"/>
                    <a:pt x="86360" y="697230"/>
                  </a:cubicBezTo>
                  <a:cubicBezTo>
                    <a:pt x="34290" y="734060"/>
                    <a:pt x="0" y="793750"/>
                    <a:pt x="0" y="862330"/>
                  </a:cubicBezTo>
                  <a:cubicBezTo>
                    <a:pt x="0" y="930910"/>
                    <a:pt x="34290" y="990600"/>
                    <a:pt x="86360" y="1027430"/>
                  </a:cubicBezTo>
                  <a:cubicBezTo>
                    <a:pt x="34290" y="1064260"/>
                    <a:pt x="0" y="1123950"/>
                    <a:pt x="0" y="1192530"/>
                  </a:cubicBezTo>
                  <a:cubicBezTo>
                    <a:pt x="0" y="1261110"/>
                    <a:pt x="34290" y="1322070"/>
                    <a:pt x="86360" y="1357630"/>
                  </a:cubicBezTo>
                  <a:cubicBezTo>
                    <a:pt x="34290" y="1393190"/>
                    <a:pt x="0" y="1454150"/>
                    <a:pt x="0" y="1522730"/>
                  </a:cubicBezTo>
                  <a:cubicBezTo>
                    <a:pt x="0" y="1591310"/>
                    <a:pt x="34290" y="1651000"/>
                    <a:pt x="86360" y="1687830"/>
                  </a:cubicBezTo>
                  <a:cubicBezTo>
                    <a:pt x="34290" y="1724660"/>
                    <a:pt x="0" y="1784350"/>
                    <a:pt x="0" y="1852930"/>
                  </a:cubicBezTo>
                  <a:cubicBezTo>
                    <a:pt x="0" y="1921510"/>
                    <a:pt x="34290" y="1981200"/>
                    <a:pt x="86360" y="2018030"/>
                  </a:cubicBezTo>
                  <a:cubicBezTo>
                    <a:pt x="34290" y="2054860"/>
                    <a:pt x="0" y="2114550"/>
                    <a:pt x="0" y="2183130"/>
                  </a:cubicBezTo>
                  <a:cubicBezTo>
                    <a:pt x="0" y="2251710"/>
                    <a:pt x="34290" y="2311400"/>
                    <a:pt x="86360" y="2348230"/>
                  </a:cubicBezTo>
                  <a:cubicBezTo>
                    <a:pt x="34290" y="2385060"/>
                    <a:pt x="0" y="2444750"/>
                    <a:pt x="0" y="2513330"/>
                  </a:cubicBezTo>
                  <a:cubicBezTo>
                    <a:pt x="0" y="2581910"/>
                    <a:pt x="34290" y="2642870"/>
                    <a:pt x="86360" y="2678430"/>
                  </a:cubicBezTo>
                  <a:cubicBezTo>
                    <a:pt x="34290" y="2713990"/>
                    <a:pt x="0" y="2774950"/>
                    <a:pt x="0" y="2843530"/>
                  </a:cubicBezTo>
                  <a:cubicBezTo>
                    <a:pt x="0" y="2912110"/>
                    <a:pt x="34290" y="2971800"/>
                    <a:pt x="86360" y="3008630"/>
                  </a:cubicBezTo>
                  <a:cubicBezTo>
                    <a:pt x="34290" y="3045460"/>
                    <a:pt x="0" y="3105150"/>
                    <a:pt x="0" y="3173730"/>
                  </a:cubicBezTo>
                  <a:cubicBezTo>
                    <a:pt x="0" y="3242310"/>
                    <a:pt x="34290" y="3302000"/>
                    <a:pt x="86360" y="3338830"/>
                  </a:cubicBezTo>
                  <a:cubicBezTo>
                    <a:pt x="34290" y="3375660"/>
                    <a:pt x="0" y="3435350"/>
                    <a:pt x="0" y="3503930"/>
                  </a:cubicBezTo>
                  <a:cubicBezTo>
                    <a:pt x="0" y="3572510"/>
                    <a:pt x="34290" y="3633470"/>
                    <a:pt x="86360" y="3669030"/>
                  </a:cubicBezTo>
                  <a:cubicBezTo>
                    <a:pt x="34290" y="3705860"/>
                    <a:pt x="0" y="3766820"/>
                    <a:pt x="0" y="3834130"/>
                  </a:cubicBezTo>
                  <a:cubicBezTo>
                    <a:pt x="0" y="3901440"/>
                    <a:pt x="34290" y="3962400"/>
                    <a:pt x="86360" y="3999230"/>
                  </a:cubicBezTo>
                  <a:cubicBezTo>
                    <a:pt x="34290" y="4036060"/>
                    <a:pt x="0" y="4095750"/>
                    <a:pt x="0" y="4164330"/>
                  </a:cubicBezTo>
                  <a:cubicBezTo>
                    <a:pt x="0" y="4232910"/>
                    <a:pt x="34290" y="4292600"/>
                    <a:pt x="86360" y="4329430"/>
                  </a:cubicBezTo>
                  <a:cubicBezTo>
                    <a:pt x="34290" y="4366260"/>
                    <a:pt x="0" y="4425950"/>
                    <a:pt x="0" y="4494530"/>
                  </a:cubicBezTo>
                  <a:cubicBezTo>
                    <a:pt x="0" y="4563110"/>
                    <a:pt x="34290" y="4622800"/>
                    <a:pt x="86360" y="4659630"/>
                  </a:cubicBezTo>
                  <a:cubicBezTo>
                    <a:pt x="34290" y="4696460"/>
                    <a:pt x="0" y="4756150"/>
                    <a:pt x="0" y="4824730"/>
                  </a:cubicBezTo>
                  <a:cubicBezTo>
                    <a:pt x="0" y="4893310"/>
                    <a:pt x="34290" y="4954270"/>
                    <a:pt x="86360" y="4989830"/>
                  </a:cubicBezTo>
                  <a:cubicBezTo>
                    <a:pt x="34290" y="5025390"/>
                    <a:pt x="0" y="5086350"/>
                    <a:pt x="0" y="5154930"/>
                  </a:cubicBezTo>
                  <a:cubicBezTo>
                    <a:pt x="0" y="5223510"/>
                    <a:pt x="34290" y="5283200"/>
                    <a:pt x="86360" y="5320030"/>
                  </a:cubicBezTo>
                  <a:cubicBezTo>
                    <a:pt x="34290" y="5356860"/>
                    <a:pt x="0" y="5416550"/>
                    <a:pt x="0" y="5485130"/>
                  </a:cubicBezTo>
                  <a:cubicBezTo>
                    <a:pt x="0" y="5553710"/>
                    <a:pt x="34290" y="5613400"/>
                    <a:pt x="86360" y="5650230"/>
                  </a:cubicBezTo>
                  <a:cubicBezTo>
                    <a:pt x="34290" y="5687060"/>
                    <a:pt x="0" y="5746750"/>
                    <a:pt x="0" y="5815330"/>
                  </a:cubicBezTo>
                  <a:cubicBezTo>
                    <a:pt x="0" y="5883910"/>
                    <a:pt x="34290" y="5944870"/>
                    <a:pt x="86360" y="5980430"/>
                  </a:cubicBezTo>
                  <a:cubicBezTo>
                    <a:pt x="76200" y="5986780"/>
                    <a:pt x="67310" y="5994400"/>
                    <a:pt x="59690" y="6003290"/>
                  </a:cubicBezTo>
                  <a:cubicBezTo>
                    <a:pt x="22860" y="6041390"/>
                    <a:pt x="0" y="6093460"/>
                    <a:pt x="0" y="6145530"/>
                  </a:cubicBezTo>
                  <a:cubicBezTo>
                    <a:pt x="0" y="6198870"/>
                    <a:pt x="20320" y="6249670"/>
                    <a:pt x="59690" y="6287770"/>
                  </a:cubicBezTo>
                  <a:cubicBezTo>
                    <a:pt x="97790" y="6325870"/>
                    <a:pt x="148590" y="6347460"/>
                    <a:pt x="201930" y="6347460"/>
                  </a:cubicBezTo>
                  <a:cubicBezTo>
                    <a:pt x="256540" y="6347460"/>
                    <a:pt x="307340" y="6325870"/>
                    <a:pt x="344170" y="6287770"/>
                  </a:cubicBezTo>
                  <a:cubicBezTo>
                    <a:pt x="353060" y="6278880"/>
                    <a:pt x="359410" y="6269990"/>
                    <a:pt x="367030" y="6261100"/>
                  </a:cubicBezTo>
                  <a:cubicBezTo>
                    <a:pt x="403860" y="6313170"/>
                    <a:pt x="463550" y="6347460"/>
                    <a:pt x="532130" y="6347460"/>
                  </a:cubicBezTo>
                  <a:cubicBezTo>
                    <a:pt x="600710" y="6347460"/>
                    <a:pt x="660400" y="6313170"/>
                    <a:pt x="697230" y="6261100"/>
                  </a:cubicBezTo>
                  <a:cubicBezTo>
                    <a:pt x="734060" y="6313170"/>
                    <a:pt x="793750" y="6347460"/>
                    <a:pt x="862330" y="6347460"/>
                  </a:cubicBezTo>
                  <a:cubicBezTo>
                    <a:pt x="930910" y="6347460"/>
                    <a:pt x="990600" y="6313170"/>
                    <a:pt x="1027430" y="6261100"/>
                  </a:cubicBezTo>
                  <a:cubicBezTo>
                    <a:pt x="1064260" y="6313170"/>
                    <a:pt x="1123950" y="6347460"/>
                    <a:pt x="1192530" y="6347460"/>
                  </a:cubicBezTo>
                  <a:cubicBezTo>
                    <a:pt x="1261110" y="6347460"/>
                    <a:pt x="1320800" y="6313170"/>
                    <a:pt x="1357630" y="6261100"/>
                  </a:cubicBezTo>
                  <a:cubicBezTo>
                    <a:pt x="1394460" y="6313170"/>
                    <a:pt x="1455420" y="6347460"/>
                    <a:pt x="1522730" y="6347460"/>
                  </a:cubicBezTo>
                  <a:cubicBezTo>
                    <a:pt x="1591310" y="6347460"/>
                    <a:pt x="1651000" y="6313170"/>
                    <a:pt x="1687830" y="6261100"/>
                  </a:cubicBezTo>
                  <a:cubicBezTo>
                    <a:pt x="1724660" y="6313170"/>
                    <a:pt x="1784350" y="6347460"/>
                    <a:pt x="1852930" y="6347460"/>
                  </a:cubicBezTo>
                  <a:cubicBezTo>
                    <a:pt x="1921510" y="6347460"/>
                    <a:pt x="1981200" y="6313170"/>
                    <a:pt x="2018030" y="6261100"/>
                  </a:cubicBezTo>
                  <a:cubicBezTo>
                    <a:pt x="2054860" y="6313170"/>
                    <a:pt x="2114550" y="6347460"/>
                    <a:pt x="2183130" y="6347460"/>
                  </a:cubicBezTo>
                  <a:cubicBezTo>
                    <a:pt x="2251710" y="6347460"/>
                    <a:pt x="2311400" y="6313170"/>
                    <a:pt x="2348230" y="6261100"/>
                  </a:cubicBezTo>
                  <a:cubicBezTo>
                    <a:pt x="2385060" y="6313170"/>
                    <a:pt x="2444750" y="6347460"/>
                    <a:pt x="2513330" y="6347460"/>
                  </a:cubicBezTo>
                  <a:cubicBezTo>
                    <a:pt x="2581910" y="6347460"/>
                    <a:pt x="2642870" y="6313170"/>
                    <a:pt x="2678430" y="6261100"/>
                  </a:cubicBezTo>
                  <a:cubicBezTo>
                    <a:pt x="2715260" y="6313170"/>
                    <a:pt x="2776220" y="6347460"/>
                    <a:pt x="2843530" y="6347460"/>
                  </a:cubicBezTo>
                  <a:cubicBezTo>
                    <a:pt x="2912110" y="6347460"/>
                    <a:pt x="2971800" y="6313170"/>
                    <a:pt x="3008630" y="6261100"/>
                  </a:cubicBezTo>
                  <a:cubicBezTo>
                    <a:pt x="3045460" y="6313170"/>
                    <a:pt x="3105150" y="6347460"/>
                    <a:pt x="3173730" y="6347460"/>
                  </a:cubicBezTo>
                  <a:cubicBezTo>
                    <a:pt x="3242310" y="6347460"/>
                    <a:pt x="3302000" y="6313170"/>
                    <a:pt x="3338830" y="6261100"/>
                  </a:cubicBezTo>
                  <a:cubicBezTo>
                    <a:pt x="3375660" y="6313170"/>
                    <a:pt x="3435350" y="6347460"/>
                    <a:pt x="3503930" y="6347460"/>
                  </a:cubicBezTo>
                  <a:cubicBezTo>
                    <a:pt x="3572510" y="6347460"/>
                    <a:pt x="3632200" y="6313170"/>
                    <a:pt x="3669030" y="6261100"/>
                  </a:cubicBezTo>
                  <a:cubicBezTo>
                    <a:pt x="3705860" y="6313170"/>
                    <a:pt x="3765550" y="6347460"/>
                    <a:pt x="3834130" y="6347460"/>
                  </a:cubicBezTo>
                  <a:cubicBezTo>
                    <a:pt x="3902710" y="6347460"/>
                    <a:pt x="3963670" y="6313170"/>
                    <a:pt x="3999230" y="6261100"/>
                  </a:cubicBezTo>
                  <a:cubicBezTo>
                    <a:pt x="4036060" y="6313170"/>
                    <a:pt x="4095750" y="6347460"/>
                    <a:pt x="4164330" y="6347460"/>
                  </a:cubicBezTo>
                  <a:cubicBezTo>
                    <a:pt x="4232910" y="6347460"/>
                    <a:pt x="4292600" y="6313170"/>
                    <a:pt x="4329430" y="6261100"/>
                  </a:cubicBezTo>
                  <a:cubicBezTo>
                    <a:pt x="4366260" y="6313170"/>
                    <a:pt x="4425950" y="6347460"/>
                    <a:pt x="4494530" y="6347460"/>
                  </a:cubicBezTo>
                  <a:cubicBezTo>
                    <a:pt x="4563110" y="6347460"/>
                    <a:pt x="4622800" y="6313170"/>
                    <a:pt x="4659630" y="6261100"/>
                  </a:cubicBezTo>
                  <a:cubicBezTo>
                    <a:pt x="4696460" y="6313170"/>
                    <a:pt x="4756150" y="6347460"/>
                    <a:pt x="4824730" y="6347460"/>
                  </a:cubicBezTo>
                  <a:cubicBezTo>
                    <a:pt x="4893310" y="6347460"/>
                    <a:pt x="4954270" y="6313170"/>
                    <a:pt x="4989830" y="6261100"/>
                  </a:cubicBezTo>
                  <a:cubicBezTo>
                    <a:pt x="5026660" y="6313170"/>
                    <a:pt x="5087620" y="6347460"/>
                    <a:pt x="5154930" y="6347460"/>
                  </a:cubicBezTo>
                  <a:cubicBezTo>
                    <a:pt x="5223510" y="6347460"/>
                    <a:pt x="5283200" y="6313170"/>
                    <a:pt x="5320030" y="6261100"/>
                  </a:cubicBezTo>
                  <a:cubicBezTo>
                    <a:pt x="5356860" y="6313170"/>
                    <a:pt x="5416550" y="6347460"/>
                    <a:pt x="5485130" y="6347460"/>
                  </a:cubicBezTo>
                  <a:cubicBezTo>
                    <a:pt x="5553710" y="6347460"/>
                    <a:pt x="5613400" y="6313170"/>
                    <a:pt x="5650230" y="6261100"/>
                  </a:cubicBezTo>
                  <a:cubicBezTo>
                    <a:pt x="5687060" y="6313170"/>
                    <a:pt x="5746750" y="6347460"/>
                    <a:pt x="5815330" y="6347460"/>
                  </a:cubicBezTo>
                  <a:cubicBezTo>
                    <a:pt x="5883910" y="6347460"/>
                    <a:pt x="5943600" y="6313170"/>
                    <a:pt x="5980430" y="6261100"/>
                  </a:cubicBezTo>
                  <a:cubicBezTo>
                    <a:pt x="5986780" y="6271260"/>
                    <a:pt x="5994400" y="6280150"/>
                    <a:pt x="6003290" y="6287770"/>
                  </a:cubicBezTo>
                  <a:cubicBezTo>
                    <a:pt x="6041390" y="6325870"/>
                    <a:pt x="6092190" y="6347460"/>
                    <a:pt x="6145530" y="6347460"/>
                  </a:cubicBezTo>
                  <a:cubicBezTo>
                    <a:pt x="6198870" y="6347460"/>
                    <a:pt x="6249670" y="6325870"/>
                    <a:pt x="6287770" y="6287770"/>
                  </a:cubicBezTo>
                  <a:cubicBezTo>
                    <a:pt x="6325870" y="6249670"/>
                    <a:pt x="6347460" y="6198870"/>
                    <a:pt x="6347460" y="6145530"/>
                  </a:cubicBezTo>
                  <a:cubicBezTo>
                    <a:pt x="6347460" y="6092190"/>
                    <a:pt x="6325870" y="6040120"/>
                    <a:pt x="6287770" y="6003290"/>
                  </a:cubicBezTo>
                  <a:cubicBezTo>
                    <a:pt x="6278880" y="5994400"/>
                    <a:pt x="6269990" y="5988050"/>
                    <a:pt x="6261100" y="5980430"/>
                  </a:cubicBezTo>
                  <a:cubicBezTo>
                    <a:pt x="6313170" y="5943600"/>
                    <a:pt x="6347460" y="5883910"/>
                    <a:pt x="6347460" y="5815330"/>
                  </a:cubicBezTo>
                  <a:cubicBezTo>
                    <a:pt x="6347460" y="5746750"/>
                    <a:pt x="6313170" y="5687060"/>
                    <a:pt x="6261100" y="5650230"/>
                  </a:cubicBezTo>
                  <a:cubicBezTo>
                    <a:pt x="6313170" y="5613400"/>
                    <a:pt x="6347460" y="5553710"/>
                    <a:pt x="6347460" y="5485130"/>
                  </a:cubicBezTo>
                  <a:cubicBezTo>
                    <a:pt x="6347460" y="5416550"/>
                    <a:pt x="6313170" y="5356860"/>
                    <a:pt x="6261100" y="5320030"/>
                  </a:cubicBezTo>
                  <a:cubicBezTo>
                    <a:pt x="6313170" y="5283200"/>
                    <a:pt x="6347460" y="5223510"/>
                    <a:pt x="6347460" y="5154930"/>
                  </a:cubicBezTo>
                  <a:cubicBezTo>
                    <a:pt x="6347460" y="5086350"/>
                    <a:pt x="6313170" y="5025390"/>
                    <a:pt x="6261100" y="4989830"/>
                  </a:cubicBezTo>
                  <a:cubicBezTo>
                    <a:pt x="6313170" y="4953000"/>
                    <a:pt x="6347460" y="4892040"/>
                    <a:pt x="6347460" y="4824730"/>
                  </a:cubicBezTo>
                  <a:cubicBezTo>
                    <a:pt x="6347460" y="4756150"/>
                    <a:pt x="6313170" y="4696460"/>
                    <a:pt x="6261100" y="4659630"/>
                  </a:cubicBezTo>
                  <a:cubicBezTo>
                    <a:pt x="6313170" y="4622800"/>
                    <a:pt x="6347460" y="4563110"/>
                    <a:pt x="6347460" y="4494530"/>
                  </a:cubicBezTo>
                  <a:cubicBezTo>
                    <a:pt x="6347460" y="4425950"/>
                    <a:pt x="6313170" y="4366260"/>
                    <a:pt x="6261100" y="4329430"/>
                  </a:cubicBezTo>
                  <a:cubicBezTo>
                    <a:pt x="6313170" y="4292600"/>
                    <a:pt x="6347460" y="4232910"/>
                    <a:pt x="6347460" y="4164330"/>
                  </a:cubicBezTo>
                  <a:cubicBezTo>
                    <a:pt x="6347460" y="4095750"/>
                    <a:pt x="6313170" y="4036060"/>
                    <a:pt x="6261100" y="3999230"/>
                  </a:cubicBezTo>
                  <a:cubicBezTo>
                    <a:pt x="6313170" y="3962400"/>
                    <a:pt x="6347460" y="3901440"/>
                    <a:pt x="6347460" y="3834130"/>
                  </a:cubicBezTo>
                  <a:cubicBezTo>
                    <a:pt x="6347460" y="3765550"/>
                    <a:pt x="6313170" y="3704590"/>
                    <a:pt x="6261100" y="3669030"/>
                  </a:cubicBezTo>
                  <a:cubicBezTo>
                    <a:pt x="6313170" y="3632200"/>
                    <a:pt x="6347460" y="3572510"/>
                    <a:pt x="6347460" y="3503930"/>
                  </a:cubicBezTo>
                  <a:cubicBezTo>
                    <a:pt x="6347460" y="3435350"/>
                    <a:pt x="6313170" y="3375660"/>
                    <a:pt x="6261100" y="3338830"/>
                  </a:cubicBezTo>
                  <a:cubicBezTo>
                    <a:pt x="6313170" y="3302000"/>
                    <a:pt x="6347460" y="3242310"/>
                    <a:pt x="6347460" y="3173730"/>
                  </a:cubicBezTo>
                  <a:cubicBezTo>
                    <a:pt x="6347460" y="3105150"/>
                    <a:pt x="6313170" y="3045460"/>
                    <a:pt x="6261100" y="3008630"/>
                  </a:cubicBezTo>
                  <a:cubicBezTo>
                    <a:pt x="6313170" y="2971800"/>
                    <a:pt x="6347460" y="2912110"/>
                    <a:pt x="6347460" y="2843530"/>
                  </a:cubicBezTo>
                  <a:cubicBezTo>
                    <a:pt x="6347460" y="2774950"/>
                    <a:pt x="6313170" y="2713990"/>
                    <a:pt x="6261100" y="2678430"/>
                  </a:cubicBezTo>
                  <a:cubicBezTo>
                    <a:pt x="6313170" y="2641600"/>
                    <a:pt x="6347460" y="2580640"/>
                    <a:pt x="6347460" y="2513330"/>
                  </a:cubicBezTo>
                  <a:cubicBezTo>
                    <a:pt x="6347460" y="2444750"/>
                    <a:pt x="6313170" y="2383790"/>
                    <a:pt x="6261100" y="2348230"/>
                  </a:cubicBezTo>
                  <a:cubicBezTo>
                    <a:pt x="6313170" y="2311400"/>
                    <a:pt x="6347460" y="2251710"/>
                    <a:pt x="6347460" y="2183130"/>
                  </a:cubicBezTo>
                  <a:cubicBezTo>
                    <a:pt x="6347460" y="2114550"/>
                    <a:pt x="6313170" y="2054860"/>
                    <a:pt x="6261100" y="2018030"/>
                  </a:cubicBezTo>
                  <a:cubicBezTo>
                    <a:pt x="6313170" y="1981200"/>
                    <a:pt x="6347460" y="1921510"/>
                    <a:pt x="6347460" y="1852930"/>
                  </a:cubicBezTo>
                  <a:cubicBezTo>
                    <a:pt x="6347460" y="1784350"/>
                    <a:pt x="6313170" y="1724660"/>
                    <a:pt x="6261100" y="1687830"/>
                  </a:cubicBezTo>
                  <a:cubicBezTo>
                    <a:pt x="6313170" y="1651000"/>
                    <a:pt x="6347460" y="1591310"/>
                    <a:pt x="6347460" y="1522730"/>
                  </a:cubicBezTo>
                  <a:cubicBezTo>
                    <a:pt x="6347460" y="1454150"/>
                    <a:pt x="6313170" y="1393190"/>
                    <a:pt x="6261100" y="1357630"/>
                  </a:cubicBezTo>
                  <a:cubicBezTo>
                    <a:pt x="6313170" y="1322070"/>
                    <a:pt x="6347460" y="1261110"/>
                    <a:pt x="6347460" y="1192530"/>
                  </a:cubicBezTo>
                  <a:cubicBezTo>
                    <a:pt x="6347460" y="1123950"/>
                    <a:pt x="6313170" y="1064260"/>
                    <a:pt x="6261100" y="1027430"/>
                  </a:cubicBezTo>
                  <a:cubicBezTo>
                    <a:pt x="6313170" y="990600"/>
                    <a:pt x="6347460" y="930910"/>
                    <a:pt x="6347460" y="862330"/>
                  </a:cubicBezTo>
                  <a:cubicBezTo>
                    <a:pt x="6347460" y="793750"/>
                    <a:pt x="6313170" y="734060"/>
                    <a:pt x="6261100" y="697230"/>
                  </a:cubicBezTo>
                  <a:cubicBezTo>
                    <a:pt x="6315710" y="660400"/>
                    <a:pt x="6350000" y="600710"/>
                    <a:pt x="6350000" y="532130"/>
                  </a:cubicBezTo>
                  <a:close/>
                </a:path>
              </a:pathLst>
            </a:custGeom>
            <a:solidFill>
              <a:srgbClr val="FD87B1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358140" y="358140"/>
              <a:ext cx="5632450" cy="5633720"/>
            </a:xfrm>
            <a:custGeom>
              <a:avLst/>
              <a:gdLst/>
              <a:ahLst/>
              <a:cxnLst/>
              <a:rect l="l" t="t" r="r" b="b"/>
              <a:pathLst>
                <a:path w="5632450" h="5633720">
                  <a:moveTo>
                    <a:pt x="0" y="0"/>
                  </a:moveTo>
                  <a:lnTo>
                    <a:pt x="5632450" y="0"/>
                  </a:lnTo>
                  <a:lnTo>
                    <a:pt x="5632450" y="5633720"/>
                  </a:lnTo>
                  <a:lnTo>
                    <a:pt x="0" y="5633720"/>
                  </a:lnTo>
                  <a:close/>
                </a:path>
              </a:pathLst>
            </a:custGeom>
            <a:blipFill>
              <a:blip r:embed="rId8"/>
              <a:stretch>
                <a:fillRect t="-24983" b="-24983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7749250" y="3523758"/>
            <a:ext cx="2802188" cy="618683"/>
            <a:chOff x="0" y="0"/>
            <a:chExt cx="3736250" cy="82491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61568"/>
              <a:ext cx="747584" cy="747584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6F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255209" y="175159"/>
              <a:ext cx="330859" cy="649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1"/>
                </a:lnSpc>
                <a:spcBef>
                  <a:spcPct val="0"/>
                </a:spcBef>
              </a:pPr>
              <a:endParaRPr lang="en-US" sz="3126">
                <a:solidFill>
                  <a:srgbClr val="FFFEFE"/>
                </a:solidFill>
                <a:latin typeface="Sriracha"/>
              </a:endParaRP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747584" y="61568"/>
              <a:ext cx="747584" cy="747584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09BFF"/>
              </a:solidFill>
            </p:spPr>
          </p:sp>
        </p:grpSp>
        <p:sp>
          <p:nvSpPr>
            <p:cNvPr id="17" name="Freeform 17"/>
            <p:cNvSpPr/>
            <p:nvPr/>
          </p:nvSpPr>
          <p:spPr>
            <a:xfrm>
              <a:off x="2992002" y="61568"/>
              <a:ext cx="744248" cy="747584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87B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41276" y="137660"/>
              <a:ext cx="560199" cy="649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1"/>
                </a:lnSpc>
                <a:spcBef>
                  <a:spcPct val="0"/>
                </a:spcBef>
              </a:pPr>
              <a:endParaRPr lang="en-US" sz="3126">
                <a:solidFill>
                  <a:srgbClr val="FFFEFE"/>
                </a:solidFill>
                <a:latin typeface="Sriracha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084027" y="137660"/>
              <a:ext cx="560199" cy="649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1"/>
                </a:lnSpc>
                <a:spcBef>
                  <a:spcPct val="0"/>
                </a:spcBef>
              </a:pPr>
              <a:endParaRPr lang="en-US" sz="3126">
                <a:solidFill>
                  <a:srgbClr val="FFFEFE"/>
                </a:solidFill>
                <a:latin typeface="Sriracha"/>
              </a:endParaRP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1495167" y="0"/>
              <a:ext cx="747584" cy="747584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AE6FF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1719925" y="76092"/>
              <a:ext cx="298067" cy="649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1"/>
                </a:lnSpc>
                <a:spcBef>
                  <a:spcPct val="0"/>
                </a:spcBef>
              </a:pPr>
              <a:endParaRPr lang="en-US" sz="3126">
                <a:solidFill>
                  <a:srgbClr val="FFFEFE"/>
                </a:solidFill>
                <a:latin typeface="Sriracha"/>
              </a:endParaRP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2242751" y="37227"/>
              <a:ext cx="747584" cy="747584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9EBA1"/>
              </a:solidFill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2336444" y="108593"/>
              <a:ext cx="560199" cy="649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1"/>
                </a:lnSpc>
                <a:spcBef>
                  <a:spcPct val="0"/>
                </a:spcBef>
              </a:pPr>
              <a:endParaRPr lang="en-US" sz="3126">
                <a:solidFill>
                  <a:srgbClr val="FFFEFE"/>
                </a:solidFill>
                <a:latin typeface="Sriracha"/>
              </a:endParaRPr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180231">
            <a:off x="2190417" y="2244404"/>
            <a:ext cx="831833" cy="83183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180231">
            <a:off x="3159205" y="1284245"/>
            <a:ext cx="1223634" cy="125092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682344">
            <a:off x="900474" y="1213133"/>
            <a:ext cx="2348424" cy="768575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4958080" y="3247533"/>
            <a:ext cx="1110597" cy="1239003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6016542" y="4553394"/>
            <a:ext cx="831833" cy="83183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0185448">
            <a:off x="1797196" y="6745508"/>
            <a:ext cx="2793450" cy="2793450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10552688" y="3569934"/>
            <a:ext cx="560688" cy="572507"/>
            <a:chOff x="0" y="0"/>
            <a:chExt cx="747584" cy="763342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747584" cy="747584"/>
              <a:chOff x="0" y="0"/>
              <a:chExt cx="6350000" cy="63500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6F"/>
              </a:solidFill>
            </p:spPr>
          </p:sp>
        </p:grpSp>
        <p:sp>
          <p:nvSpPr>
            <p:cNvPr id="35" name="TextBox 35"/>
            <p:cNvSpPr txBox="1"/>
            <p:nvPr/>
          </p:nvSpPr>
          <p:spPr>
            <a:xfrm>
              <a:off x="255209" y="113591"/>
              <a:ext cx="330859" cy="649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1"/>
                </a:lnSpc>
                <a:spcBef>
                  <a:spcPct val="0"/>
                </a:spcBef>
              </a:pPr>
              <a:endParaRPr lang="en-US" sz="3126">
                <a:solidFill>
                  <a:srgbClr val="FFFEFE"/>
                </a:solidFill>
                <a:latin typeface="Sriracha"/>
              </a:endParaRPr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5217659" y="4477011"/>
            <a:ext cx="7866620" cy="24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 spc="-200">
                <a:solidFill>
                  <a:srgbClr val="272626"/>
                </a:solidFill>
                <a:latin typeface="Sriracha"/>
              </a:rPr>
              <a:t>Thuyết minh về cây bút bi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BB4E8F-6484-07C6-7C0E-95B1A35D5A9E}"/>
              </a:ext>
            </a:extLst>
          </p:cNvPr>
          <p:cNvSpPr txBox="1"/>
          <p:nvPr/>
        </p:nvSpPr>
        <p:spPr>
          <a:xfrm>
            <a:off x="1692859" y="438126"/>
            <a:ext cx="1437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TÙNG THIỆN VƯƠNG  - QUẬN 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7101F5-6EC3-EA3B-0C86-B52725FD62F0}"/>
              </a:ext>
            </a:extLst>
          </p:cNvPr>
          <p:cNvSpPr txBox="1"/>
          <p:nvPr/>
        </p:nvSpPr>
        <p:spPr>
          <a:xfrm>
            <a:off x="5134721" y="9258626"/>
            <a:ext cx="7921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ĐỖ MINH TRÍ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562" y="535379"/>
            <a:ext cx="6086464" cy="9216241"/>
            <a:chOff x="0" y="0"/>
            <a:chExt cx="5863658" cy="8878865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5870049" cy="8885467"/>
            </a:xfrm>
            <a:custGeom>
              <a:avLst/>
              <a:gdLst/>
              <a:ahLst/>
              <a:cxnLst/>
              <a:rect l="l" t="t" r="r" b="b"/>
              <a:pathLst>
                <a:path w="5870049" h="8885467">
                  <a:moveTo>
                    <a:pt x="5242271" y="8830989"/>
                  </a:moveTo>
                  <a:cubicBezTo>
                    <a:pt x="5242271" y="8830989"/>
                    <a:pt x="4511397" y="8885467"/>
                    <a:pt x="3768204" y="8882846"/>
                  </a:cubicBezTo>
                  <a:cubicBezTo>
                    <a:pt x="2369313" y="8880683"/>
                    <a:pt x="1057074" y="8872859"/>
                    <a:pt x="1057074" y="8872859"/>
                  </a:cubicBezTo>
                  <a:cubicBezTo>
                    <a:pt x="812932" y="8864024"/>
                    <a:pt x="449110" y="8842794"/>
                    <a:pt x="282371" y="8784617"/>
                  </a:cubicBezTo>
                  <a:cubicBezTo>
                    <a:pt x="4469" y="8687654"/>
                    <a:pt x="0" y="8514374"/>
                    <a:pt x="0" y="6959562"/>
                  </a:cubicBezTo>
                  <a:lnTo>
                    <a:pt x="0" y="695948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51" y="15681"/>
                    <a:pt x="3252386" y="7673"/>
                  </a:cubicBezTo>
                  <a:cubicBezTo>
                    <a:pt x="4292469" y="0"/>
                    <a:pt x="5009202" y="6979"/>
                    <a:pt x="5009202" y="6979"/>
                  </a:cubicBezTo>
                  <a:cubicBezTo>
                    <a:pt x="5377510" y="14458"/>
                    <a:pt x="5515770" y="42638"/>
                    <a:pt x="5713510" y="165219"/>
                  </a:cubicBezTo>
                  <a:cubicBezTo>
                    <a:pt x="5864527" y="258836"/>
                    <a:pt x="5870049" y="476157"/>
                    <a:pt x="5860909" y="6959483"/>
                  </a:cubicBezTo>
                  <a:lnTo>
                    <a:pt x="5860909" y="6959562"/>
                  </a:lnTo>
                  <a:cubicBezTo>
                    <a:pt x="5860908" y="8632340"/>
                    <a:pt x="5818124" y="8780927"/>
                    <a:pt x="5242271" y="8830989"/>
                  </a:cubicBezTo>
                  <a:close/>
                </a:path>
              </a:pathLst>
            </a:custGeom>
            <a:solidFill>
              <a:srgbClr val="CED8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7801" y="540069"/>
            <a:ext cx="9211551" cy="921155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1102835"/>
            <a:ext cx="5059131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8399"/>
              </a:lnSpc>
              <a:spcBef>
                <a:spcPct val="0"/>
              </a:spcBef>
            </a:pPr>
            <a:r>
              <a:rPr lang="en-US" sz="6999" spc="-580" dirty="0" err="1">
                <a:solidFill>
                  <a:srgbClr val="272626"/>
                </a:solidFill>
                <a:latin typeface="Sriracha"/>
              </a:rPr>
              <a:t>Cách</a:t>
            </a:r>
            <a:r>
              <a:rPr lang="en-US" sz="6999" spc="-580" dirty="0">
                <a:solidFill>
                  <a:srgbClr val="272626"/>
                </a:solidFill>
                <a:latin typeface="Sriracha"/>
              </a:rPr>
              <a:t> </a:t>
            </a:r>
            <a:r>
              <a:rPr lang="en-US" sz="6999" spc="-580" dirty="0" err="1">
                <a:solidFill>
                  <a:srgbClr val="272626"/>
                </a:solidFill>
                <a:latin typeface="Sriracha"/>
              </a:rPr>
              <a:t>bảo</a:t>
            </a:r>
            <a:r>
              <a:rPr lang="en-US" sz="6999" spc="-580" dirty="0">
                <a:solidFill>
                  <a:srgbClr val="272626"/>
                </a:solidFill>
                <a:latin typeface="Sriracha"/>
              </a:rPr>
              <a:t> </a:t>
            </a:r>
            <a:r>
              <a:rPr lang="en-US" sz="6999" spc="-580" dirty="0" err="1">
                <a:solidFill>
                  <a:srgbClr val="272626"/>
                </a:solidFill>
                <a:latin typeface="Sriracha"/>
              </a:rPr>
              <a:t>quản</a:t>
            </a:r>
            <a:endParaRPr lang="en-US" sz="6999" spc="-580" dirty="0">
              <a:solidFill>
                <a:srgbClr val="272626"/>
              </a:solidFill>
              <a:latin typeface="Srirach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00560" y="2558937"/>
            <a:ext cx="5746188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9" lvl="1" indent="-561340" algn="ctr">
              <a:lnSpc>
                <a:spcPts val="7279"/>
              </a:lnSpc>
              <a:buFont typeface="Arial"/>
              <a:buChar char="•"/>
            </a:pPr>
            <a:r>
              <a:rPr lang="en-US" sz="5199" dirty="0" err="1">
                <a:solidFill>
                  <a:srgbClr val="000000"/>
                </a:solidFill>
                <a:latin typeface="Saira ExtraCondensed Medium"/>
              </a:rPr>
              <a:t>Dùng</a:t>
            </a:r>
            <a:r>
              <a:rPr lang="en-US" sz="5199" dirty="0">
                <a:solidFill>
                  <a:srgbClr val="000000"/>
                </a:solidFill>
                <a:latin typeface="Saira ExtraCondensed Medium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Saira ExtraCondensed Medium"/>
              </a:rPr>
              <a:t>xong</a:t>
            </a:r>
            <a:r>
              <a:rPr lang="en-US" sz="5199" dirty="0">
                <a:solidFill>
                  <a:srgbClr val="000000"/>
                </a:solidFill>
                <a:latin typeface="Saira ExtraCondensed Medium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Saira ExtraCondensed Medium"/>
              </a:rPr>
              <a:t>đậy</a:t>
            </a:r>
            <a:r>
              <a:rPr lang="en-US" sz="5199" dirty="0">
                <a:solidFill>
                  <a:srgbClr val="000000"/>
                </a:solidFill>
                <a:latin typeface="Saira ExtraCondensed Medium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Saira ExtraCondensed Medium"/>
              </a:rPr>
              <a:t>nắp</a:t>
            </a:r>
            <a:r>
              <a:rPr lang="en-US" sz="5199" dirty="0">
                <a:solidFill>
                  <a:srgbClr val="000000"/>
                </a:solidFill>
                <a:latin typeface="Saira ExtraCondensed Medium"/>
              </a:rPr>
              <a:t>  (</a:t>
            </a:r>
            <a:r>
              <a:rPr lang="en-US" sz="5199" dirty="0" err="1">
                <a:solidFill>
                  <a:srgbClr val="000000"/>
                </a:solidFill>
                <a:latin typeface="Saira ExtraCondensed Medium"/>
              </a:rPr>
              <a:t>ấn</a:t>
            </a:r>
            <a:r>
              <a:rPr lang="en-US" sz="5199" dirty="0">
                <a:solidFill>
                  <a:srgbClr val="000000"/>
                </a:solidFill>
                <a:latin typeface="Saira ExtraCondensed Medium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Saira ExtraCondensed Medium"/>
              </a:rPr>
              <a:t>đầu</a:t>
            </a:r>
            <a:r>
              <a:rPr lang="en-US" sz="5199" dirty="0">
                <a:solidFill>
                  <a:srgbClr val="000000"/>
                </a:solidFill>
                <a:latin typeface="Saira ExtraCondensed Medium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Saira ExtraCondensed Medium"/>
              </a:rPr>
              <a:t>bút</a:t>
            </a:r>
            <a:r>
              <a:rPr lang="en-US" sz="5199" dirty="0">
                <a:solidFill>
                  <a:srgbClr val="000000"/>
                </a:solidFill>
                <a:latin typeface="Saira ExtraCondensed Medium"/>
              </a:rPr>
              <a:t> bi </a:t>
            </a:r>
            <a:r>
              <a:rPr lang="en-US" sz="5199" dirty="0" err="1">
                <a:solidFill>
                  <a:srgbClr val="000000"/>
                </a:solidFill>
                <a:latin typeface="Saira ExtraCondensed Medium"/>
              </a:rPr>
              <a:t>xuống</a:t>
            </a:r>
            <a:r>
              <a:rPr lang="en-US" sz="5199" dirty="0">
                <a:solidFill>
                  <a:srgbClr val="000000"/>
                </a:solidFill>
                <a:latin typeface="Saira ExtraCondensed Medium"/>
              </a:rPr>
              <a:t>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0560" y="4779532"/>
            <a:ext cx="6102466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9" lvl="1" indent="-561340" algn="ctr">
              <a:lnSpc>
                <a:spcPts val="7279"/>
              </a:lnSpc>
              <a:buFont typeface="Arial"/>
              <a:buChar char="•"/>
            </a:pPr>
            <a:r>
              <a:rPr lang="en-US" sz="5199" dirty="0" err="1">
                <a:solidFill>
                  <a:srgbClr val="000000"/>
                </a:solidFill>
                <a:latin typeface="Saira ExtraCondensed Medium"/>
              </a:rPr>
              <a:t>Luôn</a:t>
            </a:r>
            <a:r>
              <a:rPr lang="en-US" sz="5199" dirty="0">
                <a:solidFill>
                  <a:srgbClr val="000000"/>
                </a:solidFill>
                <a:latin typeface="Saira ExtraCondensed Medium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Saira ExtraCondensed Medium"/>
              </a:rPr>
              <a:t>để</a:t>
            </a:r>
            <a:r>
              <a:rPr lang="en-US" sz="5199" dirty="0">
                <a:solidFill>
                  <a:srgbClr val="000000"/>
                </a:solidFill>
                <a:latin typeface="Saira ExtraCondensed Medium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Saira ExtraCondensed Medium"/>
              </a:rPr>
              <a:t>bút</a:t>
            </a:r>
            <a:r>
              <a:rPr lang="en-US" sz="5199" dirty="0">
                <a:solidFill>
                  <a:srgbClr val="000000"/>
                </a:solidFill>
                <a:latin typeface="Saira ExtraCondensed Medium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Saira ExtraCondensed Medium"/>
              </a:rPr>
              <a:t>nằm</a:t>
            </a:r>
            <a:r>
              <a:rPr lang="en-US" sz="5199" dirty="0">
                <a:solidFill>
                  <a:srgbClr val="000000"/>
                </a:solidFill>
                <a:latin typeface="Saira ExtraCondensed Medium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Saira ExtraCondensed Medium"/>
              </a:rPr>
              <a:t>ngang</a:t>
            </a:r>
            <a:r>
              <a:rPr lang="en-US" sz="5199" dirty="0">
                <a:solidFill>
                  <a:srgbClr val="000000"/>
                </a:solidFill>
                <a:latin typeface="Saira ExtraCondensed Medium"/>
              </a:rPr>
              <a:t> </a:t>
            </a: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Saira ExtraCondensed Medium"/>
              </a:rPr>
              <a:t>=&gt; </a:t>
            </a:r>
            <a:r>
              <a:rPr lang="en-US" sz="5199" dirty="0" err="1">
                <a:solidFill>
                  <a:srgbClr val="000000"/>
                </a:solidFill>
                <a:latin typeface="Saira ExtraCondensed Medium"/>
              </a:rPr>
              <a:t>Để</a:t>
            </a:r>
            <a:r>
              <a:rPr lang="en-US" sz="5199" dirty="0">
                <a:solidFill>
                  <a:srgbClr val="000000"/>
                </a:solidFill>
                <a:latin typeface="Saira ExtraCondensed Medium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Saira ExtraCondensed Medium"/>
              </a:rPr>
              <a:t>mực</a:t>
            </a:r>
            <a:r>
              <a:rPr lang="en-US" sz="5199" dirty="0">
                <a:solidFill>
                  <a:srgbClr val="000000"/>
                </a:solidFill>
                <a:latin typeface="Saira ExtraCondensed Medium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Saira ExtraCondensed Medium"/>
              </a:rPr>
              <a:t>thông</a:t>
            </a:r>
            <a:r>
              <a:rPr lang="en-US" sz="5199" dirty="0">
                <a:solidFill>
                  <a:srgbClr val="000000"/>
                </a:solidFill>
                <a:latin typeface="Saira ExtraCondensed Medium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Saira ExtraCondensed Medium"/>
              </a:rPr>
              <a:t>đều</a:t>
            </a:r>
            <a:endParaRPr lang="en-US" sz="5199" dirty="0">
              <a:solidFill>
                <a:srgbClr val="000000"/>
              </a:solidFill>
              <a:latin typeface="Saira ExtraCondensed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56560">
            <a:off x="17003228" y="1137670"/>
            <a:ext cx="760877" cy="10730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4847">
            <a:off x="517967" y="3803119"/>
            <a:ext cx="1122310" cy="11223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61588">
            <a:off x="15678788" y="5514100"/>
            <a:ext cx="1221388" cy="12968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46022">
            <a:off x="544691" y="476732"/>
            <a:ext cx="1303493" cy="12015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777506" y="3980342"/>
            <a:ext cx="1077413" cy="12882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138642" y="563362"/>
            <a:ext cx="1433059" cy="9306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003586">
            <a:off x="16298884" y="2278356"/>
            <a:ext cx="545634" cy="11303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20968">
            <a:off x="691536" y="2688533"/>
            <a:ext cx="1935172" cy="6333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129358">
            <a:off x="2016552" y="1617438"/>
            <a:ext cx="839734" cy="7985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53495">
            <a:off x="449009" y="6682804"/>
            <a:ext cx="1260226" cy="14261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0601344">
            <a:off x="1374128" y="4867178"/>
            <a:ext cx="1451981" cy="14519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9438273">
            <a:off x="17174152" y="6290540"/>
            <a:ext cx="399981" cy="18486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3659741">
            <a:off x="15516672" y="7933902"/>
            <a:ext cx="913813" cy="93419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1842453">
            <a:off x="16896164" y="8692004"/>
            <a:ext cx="876542" cy="97788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045001">
            <a:off x="2122556" y="7316621"/>
            <a:ext cx="862233" cy="16185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4492633">
            <a:off x="1172670" y="8480136"/>
            <a:ext cx="616301" cy="181265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15619574" y="3626338"/>
            <a:ext cx="708008" cy="7080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59662" y="864069"/>
            <a:ext cx="12848731" cy="8118486"/>
            <a:chOff x="0" y="0"/>
            <a:chExt cx="9825898" cy="6208505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9830111" cy="6208505"/>
            </a:xfrm>
            <a:custGeom>
              <a:avLst/>
              <a:gdLst/>
              <a:ahLst/>
              <a:cxnLst/>
              <a:rect l="l" t="t" r="r" b="b"/>
              <a:pathLst>
                <a:path w="9830111" h="6208505">
                  <a:moveTo>
                    <a:pt x="278431" y="16918"/>
                  </a:moveTo>
                  <a:cubicBezTo>
                    <a:pt x="278431" y="16918"/>
                    <a:pt x="604014" y="12258"/>
                    <a:pt x="1045114" y="12454"/>
                  </a:cubicBezTo>
                  <a:cubicBezTo>
                    <a:pt x="7948380" y="12671"/>
                    <a:pt x="9556042" y="0"/>
                    <a:pt x="9556042" y="0"/>
                  </a:cubicBezTo>
                  <a:cubicBezTo>
                    <a:pt x="9623506" y="0"/>
                    <a:pt x="9699443" y="0"/>
                    <a:pt x="9778216" y="85073"/>
                  </a:cubicBezTo>
                  <a:cubicBezTo>
                    <a:pt x="9821194" y="131488"/>
                    <a:pt x="9822262" y="240224"/>
                    <a:pt x="9822667" y="320281"/>
                  </a:cubicBezTo>
                  <a:cubicBezTo>
                    <a:pt x="9822667" y="320281"/>
                    <a:pt x="9820963" y="4514342"/>
                    <a:pt x="9820963" y="5445921"/>
                  </a:cubicBezTo>
                  <a:cubicBezTo>
                    <a:pt x="9820963" y="5660080"/>
                    <a:pt x="9830111" y="5959259"/>
                    <a:pt x="9830111" y="5959259"/>
                  </a:cubicBezTo>
                  <a:cubicBezTo>
                    <a:pt x="9830111" y="6087927"/>
                    <a:pt x="9825941" y="6208505"/>
                    <a:pt x="9573103" y="6200371"/>
                  </a:cubicBezTo>
                  <a:cubicBezTo>
                    <a:pt x="9573103" y="6200371"/>
                    <a:pt x="9196631" y="6180072"/>
                    <a:pt x="8195606" y="6187671"/>
                  </a:cubicBezTo>
                  <a:cubicBezTo>
                    <a:pt x="2367023" y="6195805"/>
                    <a:pt x="304023" y="6208505"/>
                    <a:pt x="304023" y="6208505"/>
                  </a:cubicBezTo>
                  <a:cubicBezTo>
                    <a:pt x="132548" y="6208505"/>
                    <a:pt x="4213" y="6107436"/>
                    <a:pt x="8532" y="5904889"/>
                  </a:cubicBezTo>
                  <a:cubicBezTo>
                    <a:pt x="8532" y="5904889"/>
                    <a:pt x="9630" y="5406348"/>
                    <a:pt x="4815" y="154252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624265" y="1076717"/>
            <a:ext cx="13682087" cy="9068387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706091" y="2336216"/>
            <a:ext cx="4812190" cy="6550353"/>
            <a:chOff x="0" y="0"/>
            <a:chExt cx="6350000" cy="86436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FBD6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t="-317" b="-317"/>
              </a:stretch>
            </a:blip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24001">
            <a:off x="2552927" y="1277432"/>
            <a:ext cx="777725" cy="211756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653185" y="1323975"/>
            <a:ext cx="848296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 dirty="0" err="1">
                <a:solidFill>
                  <a:srgbClr val="272626"/>
                </a:solidFill>
                <a:latin typeface="Sriracha"/>
              </a:rPr>
              <a:t>Gồm</a:t>
            </a:r>
            <a:r>
              <a:rPr lang="en-US" sz="6999" dirty="0">
                <a:solidFill>
                  <a:srgbClr val="272626"/>
                </a:solidFill>
                <a:latin typeface="Sriracha"/>
              </a:rPr>
              <a:t> </a:t>
            </a:r>
            <a:r>
              <a:rPr lang="en-US" sz="6999" dirty="0" err="1">
                <a:solidFill>
                  <a:srgbClr val="272626"/>
                </a:solidFill>
                <a:latin typeface="Sriracha"/>
              </a:rPr>
              <a:t>các</a:t>
            </a:r>
            <a:r>
              <a:rPr lang="en-US" sz="6999" dirty="0">
                <a:solidFill>
                  <a:srgbClr val="272626"/>
                </a:solidFill>
                <a:latin typeface="Sriracha"/>
              </a:rPr>
              <a:t> </a:t>
            </a:r>
            <a:r>
              <a:rPr lang="en-US" sz="6999" dirty="0" err="1">
                <a:solidFill>
                  <a:srgbClr val="272626"/>
                </a:solidFill>
                <a:latin typeface="Sriracha"/>
              </a:rPr>
              <a:t>phần</a:t>
            </a:r>
            <a:endParaRPr lang="en-US" sz="6999" dirty="0">
              <a:solidFill>
                <a:srgbClr val="272626"/>
              </a:solidFill>
              <a:latin typeface="Sriracha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533949" y="2662970"/>
            <a:ext cx="7679680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22679" lvl="1" indent="-561340" algn="ctr">
              <a:lnSpc>
                <a:spcPts val="7279"/>
              </a:lnSpc>
              <a:buFont typeface="Arial"/>
              <a:buChar char="•"/>
            </a:pPr>
            <a:r>
              <a:rPr lang="en-US" sz="5199" dirty="0" err="1">
                <a:solidFill>
                  <a:srgbClr val="272626"/>
                </a:solidFill>
                <a:latin typeface="Rokkitt Medium"/>
              </a:rPr>
              <a:t>Nguồn</a:t>
            </a:r>
            <a:r>
              <a:rPr lang="en-US" sz="5199" dirty="0">
                <a:solidFill>
                  <a:srgbClr val="272626"/>
                </a:solidFill>
                <a:latin typeface="Rokkitt Medium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Medium"/>
              </a:rPr>
              <a:t>gốc</a:t>
            </a:r>
            <a:r>
              <a:rPr lang="en-US" sz="5199" dirty="0">
                <a:solidFill>
                  <a:srgbClr val="272626"/>
                </a:solidFill>
                <a:latin typeface="Rokkitt Medium"/>
              </a:rPr>
              <a:t>, </a:t>
            </a:r>
            <a:r>
              <a:rPr lang="en-US" sz="5199" dirty="0" err="1">
                <a:solidFill>
                  <a:srgbClr val="272626"/>
                </a:solidFill>
                <a:latin typeface="Rokkitt Medium"/>
              </a:rPr>
              <a:t>xuất</a:t>
            </a:r>
            <a:r>
              <a:rPr lang="en-US" sz="5199" dirty="0">
                <a:solidFill>
                  <a:srgbClr val="272626"/>
                </a:solidFill>
                <a:latin typeface="Rokkitt Medium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Medium"/>
              </a:rPr>
              <a:t>xứ</a:t>
            </a:r>
            <a:endParaRPr lang="en-US" sz="5199" dirty="0">
              <a:solidFill>
                <a:srgbClr val="272626"/>
              </a:solidFill>
              <a:latin typeface="Rokkitt Medium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953000" y="3599124"/>
            <a:ext cx="767968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9" lvl="1" indent="-561340" algn="ctr">
              <a:lnSpc>
                <a:spcPts val="7279"/>
              </a:lnSpc>
              <a:buFont typeface="Arial"/>
              <a:buChar char="•"/>
            </a:pPr>
            <a:r>
              <a:rPr lang="en-US" sz="5199" dirty="0" err="1">
                <a:solidFill>
                  <a:srgbClr val="272626"/>
                </a:solidFill>
                <a:latin typeface="Rokkitt Medium"/>
              </a:rPr>
              <a:t>Cấu</a:t>
            </a:r>
            <a:r>
              <a:rPr lang="en-US" sz="5199" dirty="0">
                <a:solidFill>
                  <a:srgbClr val="272626"/>
                </a:solidFill>
                <a:latin typeface="Rokkitt Medium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Medium"/>
              </a:rPr>
              <a:t>tạo</a:t>
            </a:r>
            <a:endParaRPr lang="en-US" sz="5199" dirty="0">
              <a:solidFill>
                <a:srgbClr val="272626"/>
              </a:solidFill>
              <a:latin typeface="Rokkitt Medium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048880" y="4525838"/>
            <a:ext cx="767968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9" lvl="1" indent="-561340" algn="ctr">
              <a:lnSpc>
                <a:spcPts val="7279"/>
              </a:lnSpc>
              <a:buFont typeface="Arial"/>
              <a:buChar char="•"/>
            </a:pPr>
            <a:r>
              <a:rPr lang="en-US" sz="5199" dirty="0" err="1">
                <a:solidFill>
                  <a:srgbClr val="272626"/>
                </a:solidFill>
                <a:latin typeface="Rokkitt Medium"/>
              </a:rPr>
              <a:t>Phân</a:t>
            </a:r>
            <a:r>
              <a:rPr lang="en-US" sz="5199" dirty="0">
                <a:solidFill>
                  <a:srgbClr val="272626"/>
                </a:solidFill>
                <a:latin typeface="Rokkitt Medium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Medium"/>
              </a:rPr>
              <a:t>loại</a:t>
            </a:r>
            <a:endParaRPr lang="en-US" sz="5199" dirty="0">
              <a:solidFill>
                <a:srgbClr val="272626"/>
              </a:solidFill>
              <a:latin typeface="Rokkitt Medium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765391" y="6613699"/>
            <a:ext cx="767968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9" lvl="1" indent="-561340" algn="ctr">
              <a:lnSpc>
                <a:spcPts val="7279"/>
              </a:lnSpc>
              <a:buFont typeface="Arial"/>
              <a:buChar char="•"/>
            </a:pPr>
            <a:r>
              <a:rPr lang="en-US" sz="5199" dirty="0" err="1">
                <a:solidFill>
                  <a:srgbClr val="272626"/>
                </a:solidFill>
                <a:latin typeface="Rokkitt Medium"/>
              </a:rPr>
              <a:t>Cách</a:t>
            </a:r>
            <a:r>
              <a:rPr lang="en-US" sz="5199" dirty="0">
                <a:solidFill>
                  <a:srgbClr val="272626"/>
                </a:solidFill>
                <a:latin typeface="Rokkitt Medium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Medium"/>
              </a:rPr>
              <a:t>sử</a:t>
            </a:r>
            <a:r>
              <a:rPr lang="en-US" sz="5199" dirty="0">
                <a:solidFill>
                  <a:srgbClr val="272626"/>
                </a:solidFill>
                <a:latin typeface="Rokkitt Medium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Medium"/>
              </a:rPr>
              <a:t>dụng</a:t>
            </a:r>
            <a:endParaRPr lang="en-US" sz="5199" dirty="0">
              <a:solidFill>
                <a:srgbClr val="272626"/>
              </a:solidFill>
              <a:latin typeface="Rokkitt Medium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906182" y="7677084"/>
            <a:ext cx="767968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9" lvl="1" indent="-561340" algn="ctr">
              <a:lnSpc>
                <a:spcPts val="7279"/>
              </a:lnSpc>
              <a:buFont typeface="Arial"/>
              <a:buChar char="•"/>
            </a:pPr>
            <a:r>
              <a:rPr lang="en-US" sz="5199" dirty="0" err="1">
                <a:solidFill>
                  <a:srgbClr val="272626"/>
                </a:solidFill>
                <a:latin typeface="Rokkitt Medium"/>
              </a:rPr>
              <a:t>Cách</a:t>
            </a:r>
            <a:r>
              <a:rPr lang="en-US" sz="5199" dirty="0">
                <a:solidFill>
                  <a:srgbClr val="272626"/>
                </a:solidFill>
                <a:latin typeface="Rokkitt Medium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Medium"/>
              </a:rPr>
              <a:t>bảo</a:t>
            </a:r>
            <a:r>
              <a:rPr lang="en-US" sz="5199" dirty="0">
                <a:solidFill>
                  <a:srgbClr val="272626"/>
                </a:solidFill>
                <a:latin typeface="Rokkitt Medium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Medium"/>
              </a:rPr>
              <a:t>quản</a:t>
            </a:r>
            <a:endParaRPr lang="en-US" sz="5199" dirty="0">
              <a:solidFill>
                <a:srgbClr val="272626"/>
              </a:solidFill>
              <a:latin typeface="Rokkitt Medium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513423" y="5505850"/>
            <a:ext cx="767968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9" lvl="1" indent="-561340" algn="ctr">
              <a:lnSpc>
                <a:spcPts val="7279"/>
              </a:lnSpc>
              <a:buFont typeface="Arial"/>
              <a:buChar char="•"/>
            </a:pPr>
            <a:r>
              <a:rPr lang="en-US" sz="5199" dirty="0">
                <a:solidFill>
                  <a:srgbClr val="272626"/>
                </a:solidFill>
                <a:latin typeface="Rokkitt Medium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Medium"/>
              </a:rPr>
              <a:t>Công</a:t>
            </a:r>
            <a:r>
              <a:rPr lang="en-US" sz="5199" dirty="0">
                <a:solidFill>
                  <a:srgbClr val="272626"/>
                </a:solidFill>
                <a:latin typeface="Rokkitt Medium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Medium"/>
              </a:rPr>
              <a:t>dụng</a:t>
            </a:r>
            <a:endParaRPr lang="en-US" sz="5199" dirty="0">
              <a:solidFill>
                <a:srgbClr val="272626"/>
              </a:solidFill>
              <a:latin typeface="Rokkit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35503">
            <a:off x="-352745" y="-97672"/>
            <a:ext cx="3415912" cy="32606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1074">
            <a:off x="16230173" y="-686095"/>
            <a:ext cx="3772754" cy="82669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739">
            <a:off x="16188702" y="6886618"/>
            <a:ext cx="3484672" cy="35823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600926">
            <a:off x="16119247" y="6727492"/>
            <a:ext cx="649589" cy="13457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925695">
            <a:off x="-1076008" y="547938"/>
            <a:ext cx="2931449" cy="29314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787215">
            <a:off x="16414089" y="3230197"/>
            <a:ext cx="793059" cy="3665400"/>
          </a:xfrm>
          <a:prstGeom prst="rect">
            <a:avLst/>
          </a:prstGeom>
        </p:spPr>
      </p:pic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389717" y="2788839"/>
            <a:ext cx="4814133" cy="6469461"/>
            <a:chOff x="0" y="0"/>
            <a:chExt cx="3663950" cy="4923790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14"/>
              <a:stretch>
                <a:fillRect l="-5730" r="-5730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272626"/>
            </a:solidFill>
          </p:spPr>
        </p:sp>
      </p:grpSp>
      <p:sp>
        <p:nvSpPr>
          <p:cNvPr id="11" name="AutoShape 11"/>
          <p:cNvSpPr/>
          <p:nvPr/>
        </p:nvSpPr>
        <p:spPr>
          <a:xfrm rot="-5400000">
            <a:off x="3173010" y="5769370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6140694" y="3053368"/>
            <a:ext cx="501028" cy="501028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9EBA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152558" y="2109093"/>
            <a:ext cx="6922870" cy="3158426"/>
            <a:chOff x="0" y="-234163"/>
            <a:chExt cx="1823307" cy="8318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23307" cy="299000"/>
            </a:xfrm>
            <a:custGeom>
              <a:avLst/>
              <a:gdLst/>
              <a:ahLst/>
              <a:cxnLst/>
              <a:rect l="l" t="t" r="r" b="b"/>
              <a:pathLst>
                <a:path w="1823307" h="299000">
                  <a:moveTo>
                    <a:pt x="57034" y="0"/>
                  </a:moveTo>
                  <a:lnTo>
                    <a:pt x="1766273" y="0"/>
                  </a:lnTo>
                  <a:cubicBezTo>
                    <a:pt x="1797772" y="0"/>
                    <a:pt x="1823307" y="25535"/>
                    <a:pt x="1823307" y="57034"/>
                  </a:cubicBezTo>
                  <a:lnTo>
                    <a:pt x="1823307" y="241966"/>
                  </a:lnTo>
                  <a:cubicBezTo>
                    <a:pt x="1823307" y="257092"/>
                    <a:pt x="1817298" y="271599"/>
                    <a:pt x="1806603" y="282295"/>
                  </a:cubicBezTo>
                  <a:cubicBezTo>
                    <a:pt x="1795907" y="292991"/>
                    <a:pt x="1781400" y="299000"/>
                    <a:pt x="1766273" y="299000"/>
                  </a:cubicBezTo>
                  <a:lnTo>
                    <a:pt x="57034" y="299000"/>
                  </a:lnTo>
                  <a:cubicBezTo>
                    <a:pt x="41908" y="299000"/>
                    <a:pt x="27401" y="292991"/>
                    <a:pt x="16705" y="282295"/>
                  </a:cubicBezTo>
                  <a:cubicBezTo>
                    <a:pt x="6009" y="271599"/>
                    <a:pt x="0" y="257092"/>
                    <a:pt x="0" y="241966"/>
                  </a:cubicBezTo>
                  <a:lnTo>
                    <a:pt x="0" y="57034"/>
                  </a:lnTo>
                  <a:cubicBezTo>
                    <a:pt x="0" y="41908"/>
                    <a:pt x="6009" y="27401"/>
                    <a:pt x="16705" y="16705"/>
                  </a:cubicBezTo>
                  <a:cubicBezTo>
                    <a:pt x="27401" y="6009"/>
                    <a:pt x="41908" y="0"/>
                    <a:pt x="57034" y="0"/>
                  </a:cubicBezTo>
                  <a:close/>
                </a:path>
              </a:pathLst>
            </a:custGeom>
            <a:solidFill>
              <a:srgbClr val="A9EBA1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41564" y="-234163"/>
              <a:ext cx="1605659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4"/>
                </a:lnSpc>
              </a:pPr>
              <a:r>
                <a:rPr lang="en-US" sz="2549" dirty="0" err="1">
                  <a:solidFill>
                    <a:srgbClr val="000000"/>
                  </a:solidFill>
                  <a:latin typeface="Sriracha"/>
                </a:rPr>
                <a:t>Tên</a:t>
              </a:r>
              <a:r>
                <a:rPr lang="en-US" sz="2549" dirty="0">
                  <a:solidFill>
                    <a:srgbClr val="000000"/>
                  </a:solidFill>
                  <a:latin typeface="Sriracha"/>
                </a:rPr>
                <a:t> </a:t>
              </a:r>
              <a:r>
                <a:rPr lang="en-US" sz="2549" dirty="0" err="1">
                  <a:solidFill>
                    <a:srgbClr val="000000"/>
                  </a:solidFill>
                  <a:latin typeface="Sriracha"/>
                </a:rPr>
                <a:t>đầy</a:t>
              </a:r>
              <a:r>
                <a:rPr lang="en-US" sz="2549" dirty="0">
                  <a:solidFill>
                    <a:srgbClr val="000000"/>
                  </a:solidFill>
                  <a:latin typeface="Sriracha"/>
                </a:rPr>
                <a:t> </a:t>
              </a:r>
              <a:r>
                <a:rPr lang="en-US" sz="2549" dirty="0" err="1">
                  <a:solidFill>
                    <a:srgbClr val="000000"/>
                  </a:solidFill>
                  <a:latin typeface="Sriracha"/>
                </a:rPr>
                <a:t>đủ</a:t>
              </a:r>
              <a:r>
                <a:rPr lang="en-US" sz="2549" dirty="0">
                  <a:solidFill>
                    <a:srgbClr val="000000"/>
                  </a:solidFill>
                  <a:latin typeface="Sriracha"/>
                </a:rPr>
                <a:t>: </a:t>
              </a:r>
              <a:r>
                <a:rPr lang="en-US" sz="2549" dirty="0" err="1">
                  <a:solidFill>
                    <a:srgbClr val="000000"/>
                  </a:solidFill>
                  <a:latin typeface="Sriracha"/>
                </a:rPr>
                <a:t>László</a:t>
              </a:r>
              <a:r>
                <a:rPr lang="en-US" sz="2549" dirty="0">
                  <a:solidFill>
                    <a:srgbClr val="000000"/>
                  </a:solidFill>
                  <a:latin typeface="Sriracha"/>
                </a:rPr>
                <a:t> Biro (29/09/1899 - 24/10/1985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764180" y="1494550"/>
            <a:ext cx="10759640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6999" dirty="0" err="1">
                <a:solidFill>
                  <a:srgbClr val="272626"/>
                </a:solidFill>
                <a:latin typeface="Sriracha"/>
              </a:rPr>
              <a:t>Nguồn</a:t>
            </a:r>
            <a:r>
              <a:rPr lang="en-US" sz="6999" dirty="0">
                <a:solidFill>
                  <a:srgbClr val="272626"/>
                </a:solidFill>
                <a:latin typeface="Sriracha"/>
              </a:rPr>
              <a:t> </a:t>
            </a:r>
            <a:r>
              <a:rPr lang="en-US" sz="6999" dirty="0" err="1">
                <a:solidFill>
                  <a:srgbClr val="272626"/>
                </a:solidFill>
                <a:latin typeface="Sriracha"/>
              </a:rPr>
              <a:t>gốc</a:t>
            </a:r>
            <a:r>
              <a:rPr lang="en-US" sz="6999" dirty="0">
                <a:solidFill>
                  <a:srgbClr val="272626"/>
                </a:solidFill>
                <a:latin typeface="Sriracha"/>
              </a:rPr>
              <a:t>, </a:t>
            </a:r>
            <a:r>
              <a:rPr lang="en-US" sz="6999" dirty="0" err="1">
                <a:solidFill>
                  <a:srgbClr val="272626"/>
                </a:solidFill>
                <a:latin typeface="Sriracha"/>
              </a:rPr>
              <a:t>xuất</a:t>
            </a:r>
            <a:r>
              <a:rPr lang="en-US" sz="6999" dirty="0">
                <a:solidFill>
                  <a:srgbClr val="272626"/>
                </a:solidFill>
                <a:latin typeface="Sriracha"/>
              </a:rPr>
              <a:t> </a:t>
            </a:r>
            <a:r>
              <a:rPr lang="en-US" sz="6999" dirty="0" err="1">
                <a:solidFill>
                  <a:srgbClr val="272626"/>
                </a:solidFill>
                <a:latin typeface="Sriracha"/>
              </a:rPr>
              <a:t>xứ</a:t>
            </a:r>
            <a:endParaRPr lang="en-US" sz="6999" dirty="0">
              <a:solidFill>
                <a:srgbClr val="272626"/>
              </a:solidFill>
              <a:latin typeface="Sriracha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323284" y="3114662"/>
            <a:ext cx="153591" cy="332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272626"/>
                </a:solidFill>
                <a:latin typeface="DejaVu Serif"/>
              </a:rPr>
              <a:t>1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6187666" y="4423710"/>
            <a:ext cx="501028" cy="50102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4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012885" y="3316327"/>
            <a:ext cx="6922870" cy="3158436"/>
            <a:chOff x="0" y="-291656"/>
            <a:chExt cx="1823307" cy="83185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823307" cy="188619"/>
            </a:xfrm>
            <a:custGeom>
              <a:avLst/>
              <a:gdLst/>
              <a:ahLst/>
              <a:cxnLst/>
              <a:rect l="l" t="t" r="r" b="b"/>
              <a:pathLst>
                <a:path w="1823307" h="188619">
                  <a:moveTo>
                    <a:pt x="57034" y="0"/>
                  </a:moveTo>
                  <a:lnTo>
                    <a:pt x="1766273" y="0"/>
                  </a:lnTo>
                  <a:cubicBezTo>
                    <a:pt x="1797772" y="0"/>
                    <a:pt x="1823307" y="25535"/>
                    <a:pt x="1823307" y="57034"/>
                  </a:cubicBezTo>
                  <a:lnTo>
                    <a:pt x="1823307" y="131586"/>
                  </a:lnTo>
                  <a:cubicBezTo>
                    <a:pt x="1823307" y="146712"/>
                    <a:pt x="1817298" y="161219"/>
                    <a:pt x="1806603" y="171915"/>
                  </a:cubicBezTo>
                  <a:cubicBezTo>
                    <a:pt x="1795907" y="182611"/>
                    <a:pt x="1781400" y="188619"/>
                    <a:pt x="1766273" y="188619"/>
                  </a:cubicBezTo>
                  <a:lnTo>
                    <a:pt x="57034" y="188619"/>
                  </a:lnTo>
                  <a:cubicBezTo>
                    <a:pt x="41908" y="188619"/>
                    <a:pt x="27401" y="182611"/>
                    <a:pt x="16705" y="171915"/>
                  </a:cubicBezTo>
                  <a:cubicBezTo>
                    <a:pt x="6009" y="161219"/>
                    <a:pt x="0" y="146712"/>
                    <a:pt x="0" y="131586"/>
                  </a:cubicBezTo>
                  <a:lnTo>
                    <a:pt x="0" y="57034"/>
                  </a:lnTo>
                  <a:cubicBezTo>
                    <a:pt x="0" y="41908"/>
                    <a:pt x="6009" y="27401"/>
                    <a:pt x="16705" y="16705"/>
                  </a:cubicBezTo>
                  <a:cubicBezTo>
                    <a:pt x="27401" y="6009"/>
                    <a:pt x="41908" y="0"/>
                    <a:pt x="57034" y="0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93504" y="-291656"/>
              <a:ext cx="1253467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4"/>
                </a:lnSpc>
              </a:pPr>
              <a:r>
                <a:rPr lang="en-US" sz="2549" dirty="0" err="1">
                  <a:solidFill>
                    <a:srgbClr val="000000"/>
                  </a:solidFill>
                  <a:latin typeface="Sriracha"/>
                </a:rPr>
                <a:t>Nghề</a:t>
              </a:r>
              <a:r>
                <a:rPr lang="en-US" sz="2549" dirty="0">
                  <a:solidFill>
                    <a:srgbClr val="000000"/>
                  </a:solidFill>
                  <a:latin typeface="Sriracha"/>
                </a:rPr>
                <a:t> </a:t>
              </a:r>
              <a:r>
                <a:rPr lang="en-US" sz="2549" dirty="0" err="1">
                  <a:solidFill>
                    <a:srgbClr val="000000"/>
                  </a:solidFill>
                  <a:latin typeface="Sriracha"/>
                </a:rPr>
                <a:t>nghiệp</a:t>
              </a:r>
              <a:r>
                <a:rPr lang="en-US" sz="2549" dirty="0">
                  <a:solidFill>
                    <a:srgbClr val="000000"/>
                  </a:solidFill>
                  <a:latin typeface="Sriracha"/>
                </a:rPr>
                <a:t>: </a:t>
              </a:r>
              <a:r>
                <a:rPr lang="en-US" sz="2549" dirty="0" err="1">
                  <a:solidFill>
                    <a:srgbClr val="000000"/>
                  </a:solidFill>
                  <a:latin typeface="Sriracha"/>
                </a:rPr>
                <a:t>Nhà</a:t>
              </a:r>
              <a:r>
                <a:rPr lang="en-US" sz="2549" dirty="0">
                  <a:solidFill>
                    <a:srgbClr val="000000"/>
                  </a:solidFill>
                  <a:latin typeface="Sriracha"/>
                </a:rPr>
                <a:t> </a:t>
              </a:r>
              <a:r>
                <a:rPr lang="en-US" sz="2549" dirty="0" err="1">
                  <a:solidFill>
                    <a:srgbClr val="000000"/>
                  </a:solidFill>
                  <a:latin typeface="Sriracha"/>
                </a:rPr>
                <a:t>báo</a:t>
              </a:r>
              <a:endParaRPr lang="en-US" sz="2549" dirty="0">
                <a:solidFill>
                  <a:srgbClr val="000000"/>
                </a:solidFill>
                <a:latin typeface="Sriracha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6342334" y="4484043"/>
            <a:ext cx="153591" cy="332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dirty="0">
                <a:solidFill>
                  <a:srgbClr val="272626"/>
                </a:solidFill>
                <a:latin typeface="DejaVu Serif"/>
              </a:rPr>
              <a:t>2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6149566" y="5522541"/>
            <a:ext cx="501028" cy="501028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4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156350" y="4241926"/>
            <a:ext cx="6961386" cy="3158436"/>
            <a:chOff x="90545" y="-122899"/>
            <a:chExt cx="1833451" cy="831850"/>
          </a:xfrm>
        </p:grpSpPr>
        <p:sp>
          <p:nvSpPr>
            <p:cNvPr id="31" name="Freeform 31"/>
            <p:cNvSpPr/>
            <p:nvPr/>
          </p:nvSpPr>
          <p:spPr>
            <a:xfrm>
              <a:off x="100689" y="190670"/>
              <a:ext cx="1823307" cy="188619"/>
            </a:xfrm>
            <a:custGeom>
              <a:avLst/>
              <a:gdLst/>
              <a:ahLst/>
              <a:cxnLst/>
              <a:rect l="l" t="t" r="r" b="b"/>
              <a:pathLst>
                <a:path w="1823307" h="188619">
                  <a:moveTo>
                    <a:pt x="57034" y="0"/>
                  </a:moveTo>
                  <a:lnTo>
                    <a:pt x="1766273" y="0"/>
                  </a:lnTo>
                  <a:cubicBezTo>
                    <a:pt x="1797772" y="0"/>
                    <a:pt x="1823307" y="25535"/>
                    <a:pt x="1823307" y="57034"/>
                  </a:cubicBezTo>
                  <a:lnTo>
                    <a:pt x="1823307" y="131586"/>
                  </a:lnTo>
                  <a:cubicBezTo>
                    <a:pt x="1823307" y="146712"/>
                    <a:pt x="1817298" y="161219"/>
                    <a:pt x="1806603" y="171915"/>
                  </a:cubicBezTo>
                  <a:cubicBezTo>
                    <a:pt x="1795907" y="182611"/>
                    <a:pt x="1781400" y="188619"/>
                    <a:pt x="1766273" y="188619"/>
                  </a:cubicBezTo>
                  <a:lnTo>
                    <a:pt x="57034" y="188619"/>
                  </a:lnTo>
                  <a:cubicBezTo>
                    <a:pt x="41908" y="188619"/>
                    <a:pt x="27401" y="182611"/>
                    <a:pt x="16705" y="171915"/>
                  </a:cubicBezTo>
                  <a:cubicBezTo>
                    <a:pt x="6009" y="161219"/>
                    <a:pt x="0" y="146712"/>
                    <a:pt x="0" y="131586"/>
                  </a:cubicBezTo>
                  <a:lnTo>
                    <a:pt x="0" y="57034"/>
                  </a:lnTo>
                  <a:cubicBezTo>
                    <a:pt x="0" y="41908"/>
                    <a:pt x="6009" y="27401"/>
                    <a:pt x="16705" y="16705"/>
                  </a:cubicBezTo>
                  <a:cubicBezTo>
                    <a:pt x="27401" y="6009"/>
                    <a:pt x="41908" y="0"/>
                    <a:pt x="57034" y="0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90545" y="-122899"/>
              <a:ext cx="1290591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4"/>
                </a:lnSpc>
              </a:pPr>
              <a:r>
                <a:rPr lang="en-US" sz="2549" dirty="0" err="1">
                  <a:solidFill>
                    <a:srgbClr val="000000"/>
                  </a:solidFill>
                  <a:latin typeface="Sriracha"/>
                </a:rPr>
                <a:t>Lý</a:t>
              </a:r>
              <a:r>
                <a:rPr lang="en-US" sz="2549" dirty="0">
                  <a:solidFill>
                    <a:srgbClr val="000000"/>
                  </a:solidFill>
                  <a:latin typeface="Sriracha"/>
                </a:rPr>
                <a:t> do </a:t>
              </a:r>
              <a:r>
                <a:rPr lang="en-US" sz="2549" dirty="0" err="1">
                  <a:solidFill>
                    <a:srgbClr val="000000"/>
                  </a:solidFill>
                  <a:latin typeface="Sriracha"/>
                </a:rPr>
                <a:t>phát</a:t>
              </a:r>
              <a:r>
                <a:rPr lang="en-US" sz="2549" dirty="0">
                  <a:solidFill>
                    <a:srgbClr val="000000"/>
                  </a:solidFill>
                  <a:latin typeface="Sriracha"/>
                </a:rPr>
                <a:t> minh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6342334" y="5610945"/>
            <a:ext cx="153591" cy="332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272626"/>
                </a:solidFill>
                <a:latin typeface="DejaVu Serif"/>
              </a:rPr>
              <a:t>3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7296253" y="5530243"/>
            <a:ext cx="6922870" cy="3158426"/>
            <a:chOff x="0" y="-251846"/>
            <a:chExt cx="1823307" cy="83185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823307" cy="299000"/>
            </a:xfrm>
            <a:custGeom>
              <a:avLst/>
              <a:gdLst/>
              <a:ahLst/>
              <a:cxnLst/>
              <a:rect l="l" t="t" r="r" b="b"/>
              <a:pathLst>
                <a:path w="1823307" h="299000">
                  <a:moveTo>
                    <a:pt x="57034" y="0"/>
                  </a:moveTo>
                  <a:lnTo>
                    <a:pt x="1766273" y="0"/>
                  </a:lnTo>
                  <a:cubicBezTo>
                    <a:pt x="1797772" y="0"/>
                    <a:pt x="1823307" y="25535"/>
                    <a:pt x="1823307" y="57034"/>
                  </a:cubicBezTo>
                  <a:lnTo>
                    <a:pt x="1823307" y="241966"/>
                  </a:lnTo>
                  <a:cubicBezTo>
                    <a:pt x="1823307" y="257092"/>
                    <a:pt x="1817298" y="271599"/>
                    <a:pt x="1806603" y="282295"/>
                  </a:cubicBezTo>
                  <a:cubicBezTo>
                    <a:pt x="1795907" y="292991"/>
                    <a:pt x="1781400" y="299000"/>
                    <a:pt x="1766273" y="299000"/>
                  </a:cubicBezTo>
                  <a:lnTo>
                    <a:pt x="57034" y="299000"/>
                  </a:lnTo>
                  <a:cubicBezTo>
                    <a:pt x="41908" y="299000"/>
                    <a:pt x="27401" y="292991"/>
                    <a:pt x="16705" y="282295"/>
                  </a:cubicBezTo>
                  <a:cubicBezTo>
                    <a:pt x="6009" y="271599"/>
                    <a:pt x="0" y="257092"/>
                    <a:pt x="0" y="241966"/>
                  </a:cubicBezTo>
                  <a:lnTo>
                    <a:pt x="0" y="57034"/>
                  </a:lnTo>
                  <a:cubicBezTo>
                    <a:pt x="0" y="41908"/>
                    <a:pt x="6009" y="27401"/>
                    <a:pt x="16705" y="16705"/>
                  </a:cubicBezTo>
                  <a:cubicBezTo>
                    <a:pt x="27401" y="6009"/>
                    <a:pt x="41908" y="0"/>
                    <a:pt x="57034" y="0"/>
                  </a:cubicBezTo>
                  <a:close/>
                </a:path>
              </a:pathLst>
            </a:custGeom>
            <a:solidFill>
              <a:srgbClr val="FFBD6F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76843" y="-251846"/>
              <a:ext cx="148786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4"/>
                </a:lnSpc>
              </a:pPr>
              <a:r>
                <a:rPr lang="en-US" sz="2549" dirty="0" err="1">
                  <a:solidFill>
                    <a:srgbClr val="000000"/>
                  </a:solidFill>
                  <a:latin typeface="Sriracha"/>
                </a:rPr>
                <a:t>Cây</a:t>
              </a:r>
              <a:r>
                <a:rPr lang="en-US" sz="2549" dirty="0">
                  <a:solidFill>
                    <a:srgbClr val="000000"/>
                  </a:solidFill>
                  <a:latin typeface="Sriracha"/>
                </a:rPr>
                <a:t> </a:t>
              </a:r>
              <a:r>
                <a:rPr lang="en-US" sz="2549" dirty="0" err="1">
                  <a:solidFill>
                    <a:srgbClr val="000000"/>
                  </a:solidFill>
                  <a:latin typeface="Sriracha"/>
                </a:rPr>
                <a:t>bút</a:t>
              </a:r>
              <a:r>
                <a:rPr lang="en-US" sz="2549" dirty="0">
                  <a:solidFill>
                    <a:srgbClr val="000000"/>
                  </a:solidFill>
                  <a:latin typeface="Sriracha"/>
                </a:rPr>
                <a:t> </a:t>
              </a:r>
              <a:r>
                <a:rPr lang="en-US" sz="2549" dirty="0" err="1">
                  <a:solidFill>
                    <a:srgbClr val="000000"/>
                  </a:solidFill>
                  <a:latin typeface="Sriracha"/>
                </a:rPr>
                <a:t>máy</a:t>
              </a:r>
              <a:r>
                <a:rPr lang="en-US" sz="2549" dirty="0">
                  <a:solidFill>
                    <a:srgbClr val="000000"/>
                  </a:solidFill>
                  <a:latin typeface="Sriracha"/>
                </a:rPr>
                <a:t> </a:t>
              </a:r>
              <a:r>
                <a:rPr lang="en-US" sz="2549" dirty="0" err="1">
                  <a:solidFill>
                    <a:srgbClr val="000000"/>
                  </a:solidFill>
                  <a:latin typeface="Sriracha"/>
                </a:rPr>
                <a:t>làm</a:t>
              </a:r>
              <a:r>
                <a:rPr lang="en-US" sz="2549" dirty="0">
                  <a:solidFill>
                    <a:srgbClr val="000000"/>
                  </a:solidFill>
                  <a:latin typeface="Sriracha"/>
                </a:rPr>
                <a:t> </a:t>
              </a:r>
              <a:r>
                <a:rPr lang="en-US" sz="2549" dirty="0" err="1">
                  <a:solidFill>
                    <a:srgbClr val="000000"/>
                  </a:solidFill>
                  <a:latin typeface="Sriracha"/>
                </a:rPr>
                <a:t>ông</a:t>
              </a:r>
              <a:r>
                <a:rPr lang="en-US" sz="2549" dirty="0">
                  <a:solidFill>
                    <a:srgbClr val="000000"/>
                  </a:solidFill>
                  <a:latin typeface="Sriracha"/>
                </a:rPr>
                <a:t> </a:t>
              </a:r>
              <a:r>
                <a:rPr lang="en-US" sz="2549" dirty="0" err="1">
                  <a:solidFill>
                    <a:srgbClr val="000000"/>
                  </a:solidFill>
                  <a:latin typeface="Sriracha"/>
                </a:rPr>
                <a:t>thất</a:t>
              </a:r>
              <a:r>
                <a:rPr lang="en-US" sz="2549" dirty="0">
                  <a:solidFill>
                    <a:srgbClr val="000000"/>
                  </a:solidFill>
                  <a:latin typeface="Sriracha"/>
                </a:rPr>
                <a:t> </a:t>
              </a:r>
              <a:r>
                <a:rPr lang="en-US" sz="2549" dirty="0" err="1">
                  <a:solidFill>
                    <a:srgbClr val="000000"/>
                  </a:solidFill>
                  <a:latin typeface="Sriracha"/>
                </a:rPr>
                <a:t>vọng</a:t>
              </a:r>
              <a:r>
                <a:rPr lang="en-US" sz="2549" dirty="0">
                  <a:solidFill>
                    <a:srgbClr val="000000"/>
                  </a:solidFill>
                  <a:latin typeface="Sriracha"/>
                </a:rPr>
                <a:t>, </a:t>
              </a:r>
              <a:r>
                <a:rPr lang="en-US" sz="2549" dirty="0" err="1">
                  <a:solidFill>
                    <a:srgbClr val="000000"/>
                  </a:solidFill>
                  <a:latin typeface="Sriracha"/>
                </a:rPr>
                <a:t>chúng</a:t>
              </a:r>
              <a:r>
                <a:rPr lang="en-US" sz="2549" dirty="0">
                  <a:solidFill>
                    <a:srgbClr val="000000"/>
                  </a:solidFill>
                  <a:latin typeface="Sriracha"/>
                </a:rPr>
                <a:t> </a:t>
              </a:r>
              <a:r>
                <a:rPr lang="en-US" sz="2549" dirty="0" err="1">
                  <a:solidFill>
                    <a:srgbClr val="000000"/>
                  </a:solidFill>
                  <a:latin typeface="Sriracha"/>
                </a:rPr>
                <a:t>luôn</a:t>
              </a:r>
              <a:r>
                <a:rPr lang="en-US" sz="2549" dirty="0">
                  <a:solidFill>
                    <a:srgbClr val="000000"/>
                  </a:solidFill>
                  <a:latin typeface="Sriracha"/>
                </a:rPr>
                <a:t> </a:t>
              </a:r>
              <a:r>
                <a:rPr lang="en-US" sz="2549" dirty="0" err="1">
                  <a:solidFill>
                    <a:srgbClr val="000000"/>
                  </a:solidFill>
                  <a:latin typeface="Sriracha"/>
                </a:rPr>
                <a:t>làm</a:t>
              </a:r>
              <a:r>
                <a:rPr lang="en-US" sz="2549" dirty="0">
                  <a:solidFill>
                    <a:srgbClr val="000000"/>
                  </a:solidFill>
                  <a:latin typeface="Sriracha"/>
                </a:rPr>
                <a:t> </a:t>
              </a:r>
              <a:r>
                <a:rPr lang="en-US" sz="2549" dirty="0" err="1">
                  <a:solidFill>
                    <a:srgbClr val="000000"/>
                  </a:solidFill>
                  <a:latin typeface="Sriracha"/>
                </a:rPr>
                <a:t>bẩn</a:t>
              </a:r>
              <a:r>
                <a:rPr lang="en-US" sz="2549" dirty="0">
                  <a:solidFill>
                    <a:srgbClr val="000000"/>
                  </a:solidFill>
                  <a:latin typeface="Sriracha"/>
                </a:rPr>
                <a:t> </a:t>
              </a:r>
              <a:r>
                <a:rPr lang="en-US" sz="2549" dirty="0" err="1">
                  <a:solidFill>
                    <a:srgbClr val="000000"/>
                  </a:solidFill>
                  <a:latin typeface="Sriracha"/>
                </a:rPr>
                <a:t>giấy</a:t>
              </a:r>
              <a:r>
                <a:rPr lang="en-US" sz="2549" dirty="0">
                  <a:solidFill>
                    <a:srgbClr val="000000"/>
                  </a:solidFill>
                  <a:latin typeface="Sriracha"/>
                </a:rPr>
                <a:t> </a:t>
              </a:r>
              <a:r>
                <a:rPr lang="en-US" sz="2549" dirty="0" err="1">
                  <a:solidFill>
                    <a:srgbClr val="000000"/>
                  </a:solidFill>
                  <a:latin typeface="Sriracha"/>
                </a:rPr>
                <a:t>tờ</a:t>
              </a:r>
              <a:r>
                <a:rPr lang="en-US" sz="2549" dirty="0">
                  <a:solidFill>
                    <a:srgbClr val="000000"/>
                  </a:solidFill>
                  <a:latin typeface="Sriracha"/>
                </a:rPr>
                <a:t> </a:t>
              </a:r>
              <a:r>
                <a:rPr lang="en-US" sz="2549" dirty="0" err="1">
                  <a:solidFill>
                    <a:srgbClr val="000000"/>
                  </a:solidFill>
                  <a:latin typeface="Sriracha"/>
                </a:rPr>
                <a:t>và</a:t>
              </a:r>
              <a:r>
                <a:rPr lang="en-US" sz="2549" dirty="0">
                  <a:solidFill>
                    <a:srgbClr val="000000"/>
                  </a:solidFill>
                  <a:latin typeface="Sriracha"/>
                </a:rPr>
                <a:t> hay </a:t>
              </a:r>
              <a:r>
                <a:rPr lang="en-US" sz="2549" dirty="0" err="1">
                  <a:solidFill>
                    <a:srgbClr val="000000"/>
                  </a:solidFill>
                  <a:latin typeface="Sriracha"/>
                </a:rPr>
                <a:t>hư</a:t>
              </a:r>
              <a:r>
                <a:rPr lang="en-US" sz="2549" dirty="0">
                  <a:solidFill>
                    <a:srgbClr val="000000"/>
                  </a:solidFill>
                  <a:latin typeface="Sriracha"/>
                </a:rPr>
                <a:t> </a:t>
              </a:r>
              <a:r>
                <a:rPr lang="en-US" sz="2549" dirty="0" err="1">
                  <a:solidFill>
                    <a:srgbClr val="000000"/>
                  </a:solidFill>
                  <a:latin typeface="Sriracha"/>
                </a:rPr>
                <a:t>hỏng</a:t>
              </a:r>
              <a:r>
                <a:rPr lang="en-US" sz="2549" dirty="0">
                  <a:solidFill>
                    <a:srgbClr val="000000"/>
                  </a:solidFill>
                  <a:latin typeface="Sriracha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6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7473">
            <a:off x="17449311" y="2133930"/>
            <a:ext cx="1101434" cy="107940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0"/>
            <a:ext cx="1476150" cy="10287000"/>
          </a:xfrm>
          <a:prstGeom prst="rect">
            <a:avLst/>
          </a:prstGeom>
          <a:solidFill>
            <a:srgbClr val="FDF5B6"/>
          </a:solidFill>
        </p:spPr>
      </p:sp>
      <p:sp>
        <p:nvSpPr>
          <p:cNvPr id="5" name="TextBox 5"/>
          <p:cNvSpPr txBox="1"/>
          <p:nvPr/>
        </p:nvSpPr>
        <p:spPr>
          <a:xfrm>
            <a:off x="4588588" y="1180146"/>
            <a:ext cx="10287318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n-US" sz="9999" dirty="0" err="1">
                <a:solidFill>
                  <a:srgbClr val="272626"/>
                </a:solidFill>
                <a:latin typeface="Sriracha"/>
              </a:rPr>
              <a:t>Cấu</a:t>
            </a:r>
            <a:r>
              <a:rPr lang="en-US" sz="9999" dirty="0">
                <a:solidFill>
                  <a:srgbClr val="272626"/>
                </a:solidFill>
                <a:latin typeface="Sriracha"/>
              </a:rPr>
              <a:t> </a:t>
            </a:r>
            <a:r>
              <a:rPr lang="en-US" sz="9999" dirty="0" err="1">
                <a:solidFill>
                  <a:srgbClr val="272626"/>
                </a:solidFill>
                <a:latin typeface="Sriracha"/>
              </a:rPr>
              <a:t>tạo</a:t>
            </a:r>
            <a:r>
              <a:rPr lang="en-US" sz="9999" dirty="0">
                <a:solidFill>
                  <a:srgbClr val="272626"/>
                </a:solidFill>
                <a:latin typeface="Sriracha"/>
              </a:rPr>
              <a:t> </a:t>
            </a:r>
            <a:r>
              <a:rPr lang="en-US" sz="9999" dirty="0" err="1">
                <a:solidFill>
                  <a:srgbClr val="272626"/>
                </a:solidFill>
                <a:latin typeface="Sriracha"/>
              </a:rPr>
              <a:t>của</a:t>
            </a:r>
            <a:r>
              <a:rPr lang="en-US" sz="9999" dirty="0">
                <a:solidFill>
                  <a:srgbClr val="272626"/>
                </a:solidFill>
                <a:latin typeface="Sriracha"/>
              </a:rPr>
              <a:t> </a:t>
            </a:r>
            <a:r>
              <a:rPr lang="en-US" sz="9999" dirty="0" err="1">
                <a:solidFill>
                  <a:srgbClr val="272626"/>
                </a:solidFill>
                <a:latin typeface="Sriracha"/>
              </a:rPr>
              <a:t>bút</a:t>
            </a:r>
            <a:r>
              <a:rPr lang="en-US" sz="9999" dirty="0">
                <a:solidFill>
                  <a:srgbClr val="272626"/>
                </a:solidFill>
                <a:latin typeface="Sriracha"/>
              </a:rPr>
              <a:t> bi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87987">
            <a:off x="1795822" y="481269"/>
            <a:ext cx="1810452" cy="19222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40615">
            <a:off x="16085088" y="6379377"/>
            <a:ext cx="2348424" cy="7685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19638" y="2855181"/>
            <a:ext cx="1462949" cy="14363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147235" y="649545"/>
            <a:ext cx="1061203" cy="10612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459455">
            <a:off x="932922" y="5669827"/>
            <a:ext cx="2058223" cy="47731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533140" y="3449531"/>
            <a:ext cx="696366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381753" lvl="1" indent="-690876" algn="ctr">
              <a:lnSpc>
                <a:spcPts val="8959"/>
              </a:lnSpc>
              <a:buFont typeface="Arial"/>
              <a:buChar char="•"/>
            </a:pPr>
            <a:r>
              <a:rPr lang="en-US" sz="6399" dirty="0" err="1">
                <a:solidFill>
                  <a:srgbClr val="272626"/>
                </a:solidFill>
                <a:latin typeface="Cabin Regular"/>
              </a:rPr>
              <a:t>Vỏ</a:t>
            </a:r>
            <a:r>
              <a:rPr lang="en-US" sz="6399" dirty="0">
                <a:solidFill>
                  <a:srgbClr val="272626"/>
                </a:solidFill>
                <a:latin typeface="Cabin Regular"/>
              </a:rPr>
              <a:t> </a:t>
            </a:r>
            <a:r>
              <a:rPr lang="en-US" sz="6399" dirty="0" err="1">
                <a:solidFill>
                  <a:srgbClr val="272626"/>
                </a:solidFill>
                <a:latin typeface="Cabin Regular"/>
              </a:rPr>
              <a:t>bút</a:t>
            </a:r>
            <a:endParaRPr lang="en-US" sz="6399" dirty="0">
              <a:solidFill>
                <a:srgbClr val="272626"/>
              </a:solidFill>
              <a:latin typeface="Cabin Regular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359638" y="5609502"/>
            <a:ext cx="8016173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381753" lvl="1" indent="-690876" algn="ctr">
              <a:lnSpc>
                <a:spcPts val="8959"/>
              </a:lnSpc>
              <a:buFont typeface="Arial"/>
              <a:buChar char="•"/>
            </a:pPr>
            <a:r>
              <a:rPr lang="en-US" sz="6399" dirty="0" err="1">
                <a:solidFill>
                  <a:srgbClr val="272626"/>
                </a:solidFill>
                <a:latin typeface="Cabin Regular"/>
              </a:rPr>
              <a:t>Ruột</a:t>
            </a:r>
            <a:r>
              <a:rPr lang="en-US" sz="6399" dirty="0">
                <a:solidFill>
                  <a:srgbClr val="272626"/>
                </a:solidFill>
                <a:latin typeface="Cabin Regular"/>
              </a:rPr>
              <a:t> </a:t>
            </a:r>
            <a:r>
              <a:rPr lang="en-US" sz="6399" dirty="0" err="1">
                <a:solidFill>
                  <a:srgbClr val="272626"/>
                </a:solidFill>
                <a:latin typeface="Cabin Regular"/>
              </a:rPr>
              <a:t>bút</a:t>
            </a:r>
            <a:endParaRPr lang="en-US" sz="6399" dirty="0">
              <a:solidFill>
                <a:srgbClr val="272626"/>
              </a:solidFill>
              <a:latin typeface="Cabin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5965" y="690696"/>
            <a:ext cx="11640837" cy="1538217"/>
            <a:chOff x="0" y="0"/>
            <a:chExt cx="14682140" cy="1940093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14688530" cy="1946696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834537" y="7448845"/>
            <a:ext cx="3849970" cy="2270388"/>
            <a:chOff x="0" y="0"/>
            <a:chExt cx="4855819" cy="2863552"/>
          </a:xfrm>
        </p:grpSpPr>
        <p:sp>
          <p:nvSpPr>
            <p:cNvPr id="5" name="Freeform 5"/>
            <p:cNvSpPr/>
            <p:nvPr/>
          </p:nvSpPr>
          <p:spPr>
            <a:xfrm>
              <a:off x="0" y="-4073"/>
              <a:ext cx="4862210" cy="2870155"/>
            </a:xfrm>
            <a:custGeom>
              <a:avLst/>
              <a:gdLst/>
              <a:ahLst/>
              <a:cxnLst/>
              <a:rect l="l" t="t" r="r" b="b"/>
              <a:pathLst>
                <a:path w="4862210" h="2870155">
                  <a:moveTo>
                    <a:pt x="4234432" y="2815677"/>
                  </a:moveTo>
                  <a:cubicBezTo>
                    <a:pt x="4234432" y="2815677"/>
                    <a:pt x="3503557" y="2870155"/>
                    <a:pt x="2905008" y="2867534"/>
                  </a:cubicBezTo>
                  <a:cubicBezTo>
                    <a:pt x="2030429" y="2865371"/>
                    <a:pt x="1057074" y="2857547"/>
                    <a:pt x="1057074" y="2857547"/>
                  </a:cubicBezTo>
                  <a:cubicBezTo>
                    <a:pt x="812932" y="2848712"/>
                    <a:pt x="449110" y="2827482"/>
                    <a:pt x="282371" y="2769304"/>
                  </a:cubicBezTo>
                  <a:cubicBezTo>
                    <a:pt x="4469" y="2672341"/>
                    <a:pt x="0" y="2499062"/>
                    <a:pt x="0" y="2006712"/>
                  </a:cubicBezTo>
                  <a:lnTo>
                    <a:pt x="0" y="200669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63465" y="15681"/>
                    <a:pt x="2582522" y="7673"/>
                  </a:cubicBezTo>
                  <a:cubicBezTo>
                    <a:pt x="3284630" y="0"/>
                    <a:pt x="4001363" y="6979"/>
                    <a:pt x="4001363" y="6979"/>
                  </a:cubicBezTo>
                  <a:cubicBezTo>
                    <a:pt x="4369671" y="14458"/>
                    <a:pt x="4507931" y="42638"/>
                    <a:pt x="4705671" y="165219"/>
                  </a:cubicBezTo>
                  <a:cubicBezTo>
                    <a:pt x="4856688" y="258836"/>
                    <a:pt x="4862210" y="476157"/>
                    <a:pt x="4853070" y="2006694"/>
                  </a:cubicBezTo>
                  <a:lnTo>
                    <a:pt x="4853070" y="2006712"/>
                  </a:lnTo>
                  <a:cubicBezTo>
                    <a:pt x="4853069" y="2617028"/>
                    <a:pt x="4810285" y="2765615"/>
                    <a:pt x="4234432" y="2815677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219015" y="7418736"/>
            <a:ext cx="3849970" cy="2270388"/>
            <a:chOff x="0" y="0"/>
            <a:chExt cx="4855819" cy="2863552"/>
          </a:xfrm>
        </p:grpSpPr>
        <p:sp>
          <p:nvSpPr>
            <p:cNvPr id="7" name="Freeform 7"/>
            <p:cNvSpPr/>
            <p:nvPr/>
          </p:nvSpPr>
          <p:spPr>
            <a:xfrm>
              <a:off x="0" y="-4073"/>
              <a:ext cx="4862210" cy="2870155"/>
            </a:xfrm>
            <a:custGeom>
              <a:avLst/>
              <a:gdLst/>
              <a:ahLst/>
              <a:cxnLst/>
              <a:rect l="l" t="t" r="r" b="b"/>
              <a:pathLst>
                <a:path w="4862210" h="2870155">
                  <a:moveTo>
                    <a:pt x="4234432" y="2815677"/>
                  </a:moveTo>
                  <a:cubicBezTo>
                    <a:pt x="4234432" y="2815677"/>
                    <a:pt x="3503557" y="2870155"/>
                    <a:pt x="2905008" y="2867534"/>
                  </a:cubicBezTo>
                  <a:cubicBezTo>
                    <a:pt x="2030429" y="2865371"/>
                    <a:pt x="1057074" y="2857547"/>
                    <a:pt x="1057074" y="2857547"/>
                  </a:cubicBezTo>
                  <a:cubicBezTo>
                    <a:pt x="812932" y="2848712"/>
                    <a:pt x="449110" y="2827482"/>
                    <a:pt x="282371" y="2769304"/>
                  </a:cubicBezTo>
                  <a:cubicBezTo>
                    <a:pt x="4469" y="2672341"/>
                    <a:pt x="0" y="2499062"/>
                    <a:pt x="0" y="2006712"/>
                  </a:cubicBezTo>
                  <a:lnTo>
                    <a:pt x="0" y="200669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63465" y="15681"/>
                    <a:pt x="2582522" y="7673"/>
                  </a:cubicBezTo>
                  <a:cubicBezTo>
                    <a:pt x="3284630" y="0"/>
                    <a:pt x="4001363" y="6979"/>
                    <a:pt x="4001363" y="6979"/>
                  </a:cubicBezTo>
                  <a:cubicBezTo>
                    <a:pt x="4369671" y="14458"/>
                    <a:pt x="4507931" y="42638"/>
                    <a:pt x="4705671" y="165219"/>
                  </a:cubicBezTo>
                  <a:cubicBezTo>
                    <a:pt x="4856688" y="258836"/>
                    <a:pt x="4862210" y="476157"/>
                    <a:pt x="4853070" y="2006694"/>
                  </a:cubicBezTo>
                  <a:lnTo>
                    <a:pt x="4853070" y="2006712"/>
                  </a:lnTo>
                  <a:cubicBezTo>
                    <a:pt x="4853069" y="2617028"/>
                    <a:pt x="4810285" y="2765615"/>
                    <a:pt x="4234432" y="2815677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071817" y="7418736"/>
            <a:ext cx="3885137" cy="2270388"/>
            <a:chOff x="0" y="0"/>
            <a:chExt cx="4900173" cy="2863552"/>
          </a:xfrm>
        </p:grpSpPr>
        <p:sp>
          <p:nvSpPr>
            <p:cNvPr id="9" name="Freeform 9"/>
            <p:cNvSpPr/>
            <p:nvPr/>
          </p:nvSpPr>
          <p:spPr>
            <a:xfrm>
              <a:off x="0" y="-4073"/>
              <a:ext cx="4906564" cy="2870155"/>
            </a:xfrm>
            <a:custGeom>
              <a:avLst/>
              <a:gdLst/>
              <a:ahLst/>
              <a:cxnLst/>
              <a:rect l="l" t="t" r="r" b="b"/>
              <a:pathLst>
                <a:path w="4906564" h="2870155">
                  <a:moveTo>
                    <a:pt x="4278786" y="2815677"/>
                  </a:moveTo>
                  <a:cubicBezTo>
                    <a:pt x="4278786" y="2815677"/>
                    <a:pt x="3547911" y="2870155"/>
                    <a:pt x="2942997" y="2867534"/>
                  </a:cubicBezTo>
                  <a:cubicBezTo>
                    <a:pt x="2045343" y="2865371"/>
                    <a:pt x="1057074" y="2857547"/>
                    <a:pt x="1057074" y="2857547"/>
                  </a:cubicBezTo>
                  <a:cubicBezTo>
                    <a:pt x="812932" y="2848712"/>
                    <a:pt x="449110" y="2827482"/>
                    <a:pt x="282371" y="2769304"/>
                  </a:cubicBezTo>
                  <a:cubicBezTo>
                    <a:pt x="4469" y="2672341"/>
                    <a:pt x="0" y="2499062"/>
                    <a:pt x="0" y="2006712"/>
                  </a:cubicBezTo>
                  <a:lnTo>
                    <a:pt x="0" y="200669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68697" y="15681"/>
                    <a:pt x="2612002" y="7673"/>
                  </a:cubicBezTo>
                  <a:cubicBezTo>
                    <a:pt x="3328984" y="0"/>
                    <a:pt x="4045717" y="6979"/>
                    <a:pt x="4045717" y="6979"/>
                  </a:cubicBezTo>
                  <a:cubicBezTo>
                    <a:pt x="4414025" y="14458"/>
                    <a:pt x="4552285" y="42638"/>
                    <a:pt x="4750025" y="165219"/>
                  </a:cubicBezTo>
                  <a:cubicBezTo>
                    <a:pt x="4901042" y="258836"/>
                    <a:pt x="4906564" y="476157"/>
                    <a:pt x="4897424" y="2006694"/>
                  </a:cubicBezTo>
                  <a:lnTo>
                    <a:pt x="4897424" y="2006712"/>
                  </a:lnTo>
                  <a:cubicBezTo>
                    <a:pt x="4897422" y="2617028"/>
                    <a:pt x="4854639" y="2765615"/>
                    <a:pt x="4278786" y="2815677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532">
            <a:off x="1629525" y="920102"/>
            <a:ext cx="1101434" cy="107940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57041" y="920102"/>
            <a:ext cx="1101434" cy="107940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7251399" y="2804040"/>
            <a:ext cx="3849970" cy="4316390"/>
            <a:chOff x="0" y="0"/>
            <a:chExt cx="5133294" cy="5755186"/>
          </a:xfrm>
        </p:grpSpPr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0" y="453521"/>
              <a:ext cx="5133294" cy="5301666"/>
              <a:chOff x="0" y="0"/>
              <a:chExt cx="6350000" cy="655828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74930" y="74930"/>
                <a:ext cx="6200140" cy="6408420"/>
              </a:xfrm>
              <a:custGeom>
                <a:avLst/>
                <a:gdLst/>
                <a:ahLst/>
                <a:cxnLst/>
                <a:rect l="l" t="t" r="r" b="b"/>
                <a:pathLst>
                  <a:path w="6200140" h="6408420">
                    <a:moveTo>
                      <a:pt x="6200140" y="5351780"/>
                    </a:moveTo>
                    <a:cubicBezTo>
                      <a:pt x="6200140" y="5935980"/>
                      <a:pt x="5726430" y="6408420"/>
                      <a:pt x="5143500" y="6408420"/>
                    </a:cubicBezTo>
                    <a:lnTo>
                      <a:pt x="1056640" y="6408420"/>
                    </a:lnTo>
                    <a:cubicBezTo>
                      <a:pt x="472440" y="6408420"/>
                      <a:pt x="0" y="5934710"/>
                      <a:pt x="0" y="5351780"/>
                    </a:cubicBezTo>
                    <a:lnTo>
                      <a:pt x="0" y="1056640"/>
                    </a:lnTo>
                    <a:cubicBezTo>
                      <a:pt x="0" y="472440"/>
                      <a:pt x="473710" y="0"/>
                      <a:pt x="1056640" y="0"/>
                    </a:cubicBezTo>
                    <a:lnTo>
                      <a:pt x="5143500" y="0"/>
                    </a:lnTo>
                    <a:cubicBezTo>
                      <a:pt x="5727700" y="0"/>
                      <a:pt x="6200140" y="473710"/>
                      <a:pt x="6200140" y="1056640"/>
                    </a:cubicBezTo>
                    <a:lnTo>
                      <a:pt x="6200140" y="535178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27567" r="-27567"/>
                </a:stretch>
              </a:blip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0"/>
                <a:ext cx="6350000" cy="655828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558280">
                    <a:moveTo>
                      <a:pt x="5218430" y="6558280"/>
                    </a:moveTo>
                    <a:lnTo>
                      <a:pt x="1131570" y="6558280"/>
                    </a:lnTo>
                    <a:cubicBezTo>
                      <a:pt x="508000" y="6558280"/>
                      <a:pt x="0" y="6050280"/>
                      <a:pt x="0" y="5426710"/>
                    </a:cubicBezTo>
                    <a:lnTo>
                      <a:pt x="0" y="1131570"/>
                    </a:lnTo>
                    <a:cubicBezTo>
                      <a:pt x="0" y="508000"/>
                      <a:pt x="508000" y="0"/>
                      <a:pt x="1131570" y="0"/>
                    </a:cubicBezTo>
                    <a:lnTo>
                      <a:pt x="5218430" y="0"/>
                    </a:lnTo>
                    <a:cubicBezTo>
                      <a:pt x="5842000" y="0"/>
                      <a:pt x="6350000" y="508000"/>
                      <a:pt x="6350000" y="1131570"/>
                    </a:cubicBezTo>
                    <a:lnTo>
                      <a:pt x="6350000" y="5425440"/>
                    </a:lnTo>
                    <a:cubicBezTo>
                      <a:pt x="6350000" y="6050280"/>
                      <a:pt x="5842000" y="6558280"/>
                      <a:pt x="5218430" y="6558280"/>
                    </a:cubicBezTo>
                    <a:close/>
                    <a:moveTo>
                      <a:pt x="1131570" y="149860"/>
                    </a:moveTo>
                    <a:cubicBezTo>
                      <a:pt x="590550" y="149860"/>
                      <a:pt x="149860" y="590550"/>
                      <a:pt x="149860" y="1131570"/>
                    </a:cubicBezTo>
                    <a:lnTo>
                      <a:pt x="149860" y="5425440"/>
                    </a:lnTo>
                    <a:cubicBezTo>
                      <a:pt x="149860" y="5966460"/>
                      <a:pt x="590550" y="6407150"/>
                      <a:pt x="1131570" y="6407150"/>
                    </a:cubicBezTo>
                    <a:lnTo>
                      <a:pt x="5218430" y="6407150"/>
                    </a:lnTo>
                    <a:cubicBezTo>
                      <a:pt x="5759450" y="6407150"/>
                      <a:pt x="6200140" y="5966460"/>
                      <a:pt x="6200140" y="5425440"/>
                    </a:cubicBezTo>
                    <a:lnTo>
                      <a:pt x="6200140" y="1131570"/>
                    </a:lnTo>
                    <a:cubicBezTo>
                      <a:pt x="6200140" y="590550"/>
                      <a:pt x="5759450" y="149860"/>
                      <a:pt x="5218430" y="149860"/>
                    </a:cubicBezTo>
                    <a:lnTo>
                      <a:pt x="1131570" y="149860"/>
                    </a:ln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1628" t="134"/>
            <a:stretch>
              <a:fillRect/>
            </a:stretch>
          </p:blipFill>
          <p:spPr>
            <a:xfrm rot="195037">
              <a:off x="1520446" y="65901"/>
              <a:ext cx="2346401" cy="775239"/>
            </a:xfrm>
            <a:prstGeom prst="rect">
              <a:avLst/>
            </a:prstGeom>
          </p:spPr>
        </p:pic>
      </p:grpSp>
      <p:grpSp>
        <p:nvGrpSpPr>
          <p:cNvPr id="17" name="Group 17"/>
          <p:cNvGrpSpPr/>
          <p:nvPr/>
        </p:nvGrpSpPr>
        <p:grpSpPr>
          <a:xfrm>
            <a:off x="13071817" y="2641535"/>
            <a:ext cx="3849970" cy="4508322"/>
            <a:chOff x="0" y="0"/>
            <a:chExt cx="5133294" cy="6011096"/>
          </a:xfrm>
        </p:grpSpPr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0" y="709430"/>
              <a:ext cx="5133294" cy="5301666"/>
              <a:chOff x="0" y="0"/>
              <a:chExt cx="6350000" cy="655828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74930" y="74930"/>
                <a:ext cx="6200140" cy="6408420"/>
              </a:xfrm>
              <a:custGeom>
                <a:avLst/>
                <a:gdLst/>
                <a:ahLst/>
                <a:cxnLst/>
                <a:rect l="l" t="t" r="r" b="b"/>
                <a:pathLst>
                  <a:path w="6200140" h="6408420">
                    <a:moveTo>
                      <a:pt x="6200140" y="5351780"/>
                    </a:moveTo>
                    <a:cubicBezTo>
                      <a:pt x="6200140" y="5935980"/>
                      <a:pt x="5726430" y="6408420"/>
                      <a:pt x="5143500" y="6408420"/>
                    </a:cubicBezTo>
                    <a:lnTo>
                      <a:pt x="1056640" y="6408420"/>
                    </a:lnTo>
                    <a:cubicBezTo>
                      <a:pt x="472440" y="6408420"/>
                      <a:pt x="0" y="5934710"/>
                      <a:pt x="0" y="5351780"/>
                    </a:cubicBezTo>
                    <a:lnTo>
                      <a:pt x="0" y="1056640"/>
                    </a:lnTo>
                    <a:cubicBezTo>
                      <a:pt x="0" y="472440"/>
                      <a:pt x="473710" y="0"/>
                      <a:pt x="1056640" y="0"/>
                    </a:cubicBezTo>
                    <a:lnTo>
                      <a:pt x="5143500" y="0"/>
                    </a:lnTo>
                    <a:cubicBezTo>
                      <a:pt x="5727700" y="0"/>
                      <a:pt x="6200140" y="473710"/>
                      <a:pt x="6200140" y="1056640"/>
                    </a:cubicBezTo>
                    <a:lnTo>
                      <a:pt x="6200140" y="535178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-38860" r="-38860"/>
                </a:stretch>
              </a:blip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0000" cy="655828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558280">
                    <a:moveTo>
                      <a:pt x="5218430" y="6558280"/>
                    </a:moveTo>
                    <a:lnTo>
                      <a:pt x="1131570" y="6558280"/>
                    </a:lnTo>
                    <a:cubicBezTo>
                      <a:pt x="508000" y="6558280"/>
                      <a:pt x="0" y="6050280"/>
                      <a:pt x="0" y="5426710"/>
                    </a:cubicBezTo>
                    <a:lnTo>
                      <a:pt x="0" y="1131570"/>
                    </a:lnTo>
                    <a:cubicBezTo>
                      <a:pt x="0" y="508000"/>
                      <a:pt x="508000" y="0"/>
                      <a:pt x="1131570" y="0"/>
                    </a:cubicBezTo>
                    <a:lnTo>
                      <a:pt x="5218430" y="0"/>
                    </a:lnTo>
                    <a:cubicBezTo>
                      <a:pt x="5842000" y="0"/>
                      <a:pt x="6350000" y="508000"/>
                      <a:pt x="6350000" y="1131570"/>
                    </a:cubicBezTo>
                    <a:lnTo>
                      <a:pt x="6350000" y="5425440"/>
                    </a:lnTo>
                    <a:cubicBezTo>
                      <a:pt x="6350000" y="6050280"/>
                      <a:pt x="5842000" y="6558280"/>
                      <a:pt x="5218430" y="6558280"/>
                    </a:cubicBezTo>
                    <a:close/>
                    <a:moveTo>
                      <a:pt x="1131570" y="149860"/>
                    </a:moveTo>
                    <a:cubicBezTo>
                      <a:pt x="590550" y="149860"/>
                      <a:pt x="149860" y="590550"/>
                      <a:pt x="149860" y="1131570"/>
                    </a:cubicBezTo>
                    <a:lnTo>
                      <a:pt x="149860" y="5425440"/>
                    </a:lnTo>
                    <a:cubicBezTo>
                      <a:pt x="149860" y="5966460"/>
                      <a:pt x="590550" y="6407150"/>
                      <a:pt x="1131570" y="6407150"/>
                    </a:cubicBezTo>
                    <a:lnTo>
                      <a:pt x="5218430" y="6407150"/>
                    </a:lnTo>
                    <a:cubicBezTo>
                      <a:pt x="5759450" y="6407150"/>
                      <a:pt x="6200140" y="5966460"/>
                      <a:pt x="6200140" y="5425440"/>
                    </a:cubicBezTo>
                    <a:lnTo>
                      <a:pt x="6200140" y="1131570"/>
                    </a:lnTo>
                    <a:cubicBezTo>
                      <a:pt x="6200140" y="590550"/>
                      <a:pt x="5759450" y="149860"/>
                      <a:pt x="5218430" y="149860"/>
                    </a:cubicBezTo>
                    <a:lnTo>
                      <a:pt x="1131570" y="149860"/>
                    </a:ln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275986" y="0"/>
              <a:ext cx="1046656" cy="1162951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2058360" y="2555092"/>
            <a:ext cx="3898660" cy="4565338"/>
            <a:chOff x="0" y="0"/>
            <a:chExt cx="5198213" cy="6087117"/>
          </a:xfrm>
        </p:grpSpPr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0" y="718402"/>
              <a:ext cx="5198213" cy="5368715"/>
              <a:chOff x="0" y="0"/>
              <a:chExt cx="6350000" cy="655828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74930" y="74930"/>
                <a:ext cx="6200140" cy="6408420"/>
              </a:xfrm>
              <a:custGeom>
                <a:avLst/>
                <a:gdLst/>
                <a:ahLst/>
                <a:cxnLst/>
                <a:rect l="l" t="t" r="r" b="b"/>
                <a:pathLst>
                  <a:path w="6200140" h="6408420">
                    <a:moveTo>
                      <a:pt x="6200140" y="5351780"/>
                    </a:moveTo>
                    <a:cubicBezTo>
                      <a:pt x="6200140" y="5935980"/>
                      <a:pt x="5726430" y="6408420"/>
                      <a:pt x="5143500" y="6408420"/>
                    </a:cubicBezTo>
                    <a:lnTo>
                      <a:pt x="1056640" y="6408420"/>
                    </a:lnTo>
                    <a:cubicBezTo>
                      <a:pt x="472440" y="6408420"/>
                      <a:pt x="0" y="5934710"/>
                      <a:pt x="0" y="5351780"/>
                    </a:cubicBezTo>
                    <a:lnTo>
                      <a:pt x="0" y="1056640"/>
                    </a:lnTo>
                    <a:cubicBezTo>
                      <a:pt x="0" y="472440"/>
                      <a:pt x="473710" y="0"/>
                      <a:pt x="1056640" y="0"/>
                    </a:cubicBezTo>
                    <a:lnTo>
                      <a:pt x="5143500" y="0"/>
                    </a:lnTo>
                    <a:cubicBezTo>
                      <a:pt x="5727700" y="0"/>
                      <a:pt x="6200140" y="473710"/>
                      <a:pt x="6200140" y="1056640"/>
                    </a:cubicBezTo>
                    <a:lnTo>
                      <a:pt x="6200140" y="5351780"/>
                    </a:lnTo>
                    <a:close/>
                  </a:path>
                </a:pathLst>
              </a:custGeom>
              <a:blipFill>
                <a:blip r:embed="rId10"/>
                <a:stretch>
                  <a:fillRect t="-12673" b="-12673"/>
                </a:stretch>
              </a:blip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0" y="0"/>
                <a:ext cx="6350000" cy="655828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558280">
                    <a:moveTo>
                      <a:pt x="5218430" y="6558280"/>
                    </a:moveTo>
                    <a:lnTo>
                      <a:pt x="1131570" y="6558280"/>
                    </a:lnTo>
                    <a:cubicBezTo>
                      <a:pt x="508000" y="6558280"/>
                      <a:pt x="0" y="6050280"/>
                      <a:pt x="0" y="5426710"/>
                    </a:cubicBezTo>
                    <a:lnTo>
                      <a:pt x="0" y="1131570"/>
                    </a:lnTo>
                    <a:cubicBezTo>
                      <a:pt x="0" y="508000"/>
                      <a:pt x="508000" y="0"/>
                      <a:pt x="1131570" y="0"/>
                    </a:cubicBezTo>
                    <a:lnTo>
                      <a:pt x="5218430" y="0"/>
                    </a:lnTo>
                    <a:cubicBezTo>
                      <a:pt x="5842000" y="0"/>
                      <a:pt x="6350000" y="508000"/>
                      <a:pt x="6350000" y="1131570"/>
                    </a:cubicBezTo>
                    <a:lnTo>
                      <a:pt x="6350000" y="5425440"/>
                    </a:lnTo>
                    <a:cubicBezTo>
                      <a:pt x="6350000" y="6050280"/>
                      <a:pt x="5842000" y="6558280"/>
                      <a:pt x="5218430" y="6558280"/>
                    </a:cubicBezTo>
                    <a:close/>
                    <a:moveTo>
                      <a:pt x="1131570" y="149860"/>
                    </a:moveTo>
                    <a:cubicBezTo>
                      <a:pt x="590550" y="149860"/>
                      <a:pt x="149860" y="590550"/>
                      <a:pt x="149860" y="1131570"/>
                    </a:cubicBezTo>
                    <a:lnTo>
                      <a:pt x="149860" y="5425440"/>
                    </a:lnTo>
                    <a:cubicBezTo>
                      <a:pt x="149860" y="5966460"/>
                      <a:pt x="590550" y="6407150"/>
                      <a:pt x="1131570" y="6407150"/>
                    </a:cubicBezTo>
                    <a:lnTo>
                      <a:pt x="5218430" y="6407150"/>
                    </a:lnTo>
                    <a:cubicBezTo>
                      <a:pt x="5759450" y="6407150"/>
                      <a:pt x="6200140" y="5966460"/>
                      <a:pt x="6200140" y="5425440"/>
                    </a:cubicBezTo>
                    <a:lnTo>
                      <a:pt x="6200140" y="1131570"/>
                    </a:lnTo>
                    <a:cubicBezTo>
                      <a:pt x="6200140" y="590550"/>
                      <a:pt x="5759450" y="149860"/>
                      <a:pt x="5218430" y="149860"/>
                    </a:cubicBezTo>
                    <a:lnTo>
                      <a:pt x="1131570" y="149860"/>
                    </a:ln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734705" y="0"/>
              <a:ext cx="1728803" cy="1177659"/>
            </a:xfrm>
            <a:prstGeom prst="rect">
              <a:avLst/>
            </a:prstGeom>
          </p:spPr>
        </p:pic>
      </p:grpSp>
      <p:sp>
        <p:nvSpPr>
          <p:cNvPr id="27" name="TextBox 27"/>
          <p:cNvSpPr txBox="1"/>
          <p:nvPr/>
        </p:nvSpPr>
        <p:spPr>
          <a:xfrm>
            <a:off x="4007690" y="981138"/>
            <a:ext cx="10337389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6999" dirty="0" err="1">
                <a:solidFill>
                  <a:srgbClr val="272626"/>
                </a:solidFill>
                <a:latin typeface="Sriracha"/>
              </a:rPr>
              <a:t>Vỏ</a:t>
            </a:r>
            <a:r>
              <a:rPr lang="en-US" sz="6999" dirty="0">
                <a:solidFill>
                  <a:srgbClr val="272626"/>
                </a:solidFill>
                <a:latin typeface="Sriracha"/>
              </a:rPr>
              <a:t>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834537" y="7668686"/>
            <a:ext cx="3820022" cy="1744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 err="1">
                <a:solidFill>
                  <a:srgbClr val="272626"/>
                </a:solidFill>
                <a:latin typeface="Maven Pro Bold"/>
              </a:rPr>
              <a:t>Được</a:t>
            </a:r>
            <a:r>
              <a:rPr lang="en-US" sz="3300" dirty="0">
                <a:solidFill>
                  <a:srgbClr val="272626"/>
                </a:solidFill>
                <a:latin typeface="Maven Pro Bold"/>
              </a:rPr>
              <a:t> </a:t>
            </a:r>
            <a:r>
              <a:rPr lang="en-US" sz="3300" dirty="0" err="1">
                <a:solidFill>
                  <a:srgbClr val="272626"/>
                </a:solidFill>
                <a:latin typeface="Maven Pro Bold"/>
              </a:rPr>
              <a:t>làm</a:t>
            </a:r>
            <a:r>
              <a:rPr lang="en-US" sz="3300" dirty="0">
                <a:solidFill>
                  <a:srgbClr val="272626"/>
                </a:solidFill>
                <a:latin typeface="Maven Pro Bold"/>
              </a:rPr>
              <a:t> </a:t>
            </a:r>
            <a:r>
              <a:rPr lang="en-US" sz="3300" dirty="0" err="1">
                <a:solidFill>
                  <a:srgbClr val="272626"/>
                </a:solidFill>
                <a:latin typeface="Maven Pro Bold"/>
              </a:rPr>
              <a:t>bằng</a:t>
            </a:r>
            <a:r>
              <a:rPr lang="en-US" sz="3300" dirty="0">
                <a:solidFill>
                  <a:srgbClr val="272626"/>
                </a:solidFill>
                <a:latin typeface="Maven Pro Bold"/>
              </a:rPr>
              <a:t> </a:t>
            </a:r>
            <a:r>
              <a:rPr lang="en-US" sz="3300" dirty="0" err="1">
                <a:solidFill>
                  <a:srgbClr val="272626"/>
                </a:solidFill>
                <a:latin typeface="Maven Pro Bold"/>
              </a:rPr>
              <a:t>nhựa</a:t>
            </a:r>
            <a:r>
              <a:rPr lang="en-US" sz="3300" dirty="0">
                <a:solidFill>
                  <a:srgbClr val="272626"/>
                </a:solidFill>
                <a:latin typeface="Maven Pro Bold"/>
              </a:rPr>
              <a:t> </a:t>
            </a:r>
            <a:r>
              <a:rPr lang="en-US" sz="3300" dirty="0" err="1">
                <a:solidFill>
                  <a:srgbClr val="272626"/>
                </a:solidFill>
                <a:latin typeface="Maven Pro Bold"/>
              </a:rPr>
              <a:t>cứng</a:t>
            </a:r>
            <a:r>
              <a:rPr lang="en-US" sz="3300" dirty="0">
                <a:solidFill>
                  <a:srgbClr val="272626"/>
                </a:solidFill>
                <a:latin typeface="Maven Pro Bold"/>
              </a:rPr>
              <a:t> </a:t>
            </a:r>
            <a:r>
              <a:rPr lang="en-US" sz="3300" dirty="0" err="1">
                <a:solidFill>
                  <a:srgbClr val="272626"/>
                </a:solidFill>
                <a:latin typeface="Maven Pro Bold"/>
              </a:rPr>
              <a:t>trong</a:t>
            </a:r>
            <a:r>
              <a:rPr lang="en-US" sz="3300" dirty="0">
                <a:solidFill>
                  <a:srgbClr val="272626"/>
                </a:solidFill>
                <a:latin typeface="Maven Pro Bold"/>
              </a:rPr>
              <a:t> </a:t>
            </a:r>
            <a:r>
              <a:rPr lang="en-US" sz="3300" dirty="0" err="1">
                <a:solidFill>
                  <a:srgbClr val="272626"/>
                </a:solidFill>
                <a:latin typeface="Maven Pro Bold"/>
              </a:rPr>
              <a:t>suốt</a:t>
            </a:r>
            <a:endParaRPr lang="en-US" sz="3300" dirty="0">
              <a:solidFill>
                <a:srgbClr val="272626"/>
              </a:solidFill>
              <a:latin typeface="Maven Pro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7219015" y="7638578"/>
            <a:ext cx="3820022" cy="1744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272626"/>
                </a:solidFill>
                <a:latin typeface="Maven Pro Bold"/>
              </a:rPr>
              <a:t>Được làm bằng hình trụ tròn, dài khoảng 14-15cm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071817" y="7363120"/>
            <a:ext cx="3820022" cy="2326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272626"/>
                </a:solidFill>
                <a:latin typeface="Maven Pro Bold"/>
              </a:rPr>
              <a:t>Phần trên có nút bấm hoặc nắp để cài vào quần áo, sách vở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1667" y="862685"/>
            <a:ext cx="8969327" cy="85616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505850" y="8071324"/>
            <a:ext cx="2734793" cy="237395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609648" y="1323824"/>
            <a:ext cx="5241207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49"/>
              </a:lnSpc>
              <a:spcBef>
                <a:spcPct val="0"/>
              </a:spcBef>
            </a:pPr>
            <a:r>
              <a:rPr lang="en-US" sz="5874" dirty="0" err="1">
                <a:solidFill>
                  <a:srgbClr val="272626"/>
                </a:solidFill>
                <a:latin typeface="Sriracha"/>
              </a:rPr>
              <a:t>Phần</a:t>
            </a:r>
            <a:r>
              <a:rPr lang="en-US" sz="5874" dirty="0">
                <a:solidFill>
                  <a:srgbClr val="272626"/>
                </a:solidFill>
                <a:latin typeface="Sriracha"/>
              </a:rPr>
              <a:t> </a:t>
            </a:r>
            <a:r>
              <a:rPr lang="en-US" sz="5874" dirty="0" err="1">
                <a:solidFill>
                  <a:srgbClr val="272626"/>
                </a:solidFill>
                <a:latin typeface="Sriracha"/>
              </a:rPr>
              <a:t>ruột</a:t>
            </a:r>
            <a:endParaRPr lang="en-US" sz="5874" dirty="0">
              <a:solidFill>
                <a:srgbClr val="272626"/>
              </a:solidFill>
              <a:latin typeface="Sriracha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76370" y="2650099"/>
            <a:ext cx="7541881" cy="1225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9" lvl="1" indent="-377829" algn="ctr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Được</a:t>
            </a:r>
            <a:r>
              <a:rPr lang="en-US" sz="3500" dirty="0">
                <a:solidFill>
                  <a:srgbClr val="272626"/>
                </a:solidFill>
                <a:latin typeface="Paytone One"/>
              </a:rPr>
              <a:t> </a:t>
            </a: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làm</a:t>
            </a:r>
            <a:r>
              <a:rPr lang="en-US" sz="3500" dirty="0">
                <a:solidFill>
                  <a:srgbClr val="272626"/>
                </a:solidFill>
                <a:latin typeface="Paytone One"/>
              </a:rPr>
              <a:t> </a:t>
            </a: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bằng</a:t>
            </a:r>
            <a:r>
              <a:rPr lang="en-US" sz="3500" dirty="0">
                <a:solidFill>
                  <a:srgbClr val="272626"/>
                </a:solidFill>
                <a:latin typeface="Paytone One"/>
              </a:rPr>
              <a:t> </a:t>
            </a: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nhựa</a:t>
            </a:r>
            <a:r>
              <a:rPr lang="en-US" sz="3500" dirty="0">
                <a:solidFill>
                  <a:srgbClr val="272626"/>
                </a:solidFill>
                <a:latin typeface="Paytone One"/>
              </a:rPr>
              <a:t> </a:t>
            </a: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dẻo</a:t>
            </a:r>
            <a:r>
              <a:rPr lang="en-US" sz="3500" dirty="0">
                <a:solidFill>
                  <a:srgbClr val="272626"/>
                </a:solidFill>
                <a:latin typeface="Paytone One"/>
              </a:rPr>
              <a:t>, </a:t>
            </a: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bên</a:t>
            </a:r>
            <a:r>
              <a:rPr lang="en-US" sz="3500" dirty="0">
                <a:solidFill>
                  <a:srgbClr val="272626"/>
                </a:solidFill>
                <a:latin typeface="Paytone One"/>
              </a:rPr>
              <a:t> </a:t>
            </a: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trong</a:t>
            </a:r>
            <a:r>
              <a:rPr lang="en-US" sz="3500" dirty="0">
                <a:solidFill>
                  <a:srgbClr val="272626"/>
                </a:solidFill>
                <a:latin typeface="Paytone One"/>
              </a:rPr>
              <a:t> </a:t>
            </a: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rỗng</a:t>
            </a:r>
            <a:r>
              <a:rPr lang="en-US" sz="3500" dirty="0">
                <a:solidFill>
                  <a:srgbClr val="272626"/>
                </a:solidFill>
                <a:latin typeface="Paytone One"/>
              </a:rPr>
              <a:t> </a:t>
            </a: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để</a:t>
            </a:r>
            <a:r>
              <a:rPr lang="en-US" sz="3500" dirty="0">
                <a:solidFill>
                  <a:srgbClr val="272626"/>
                </a:solidFill>
                <a:latin typeface="Paytone One"/>
              </a:rPr>
              <a:t> </a:t>
            </a: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chứa</a:t>
            </a:r>
            <a:r>
              <a:rPr lang="en-US" sz="3500" dirty="0">
                <a:solidFill>
                  <a:srgbClr val="272626"/>
                </a:solidFill>
                <a:latin typeface="Paytone One"/>
              </a:rPr>
              <a:t> </a:t>
            </a: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mực</a:t>
            </a:r>
            <a:endParaRPr lang="en-US" sz="3500" dirty="0">
              <a:solidFill>
                <a:srgbClr val="272626"/>
              </a:solidFill>
              <a:latin typeface="Paytone On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76370" y="4287594"/>
            <a:ext cx="7541881" cy="1225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9" lvl="1" indent="-377829" algn="ctr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Đầu</a:t>
            </a:r>
            <a:r>
              <a:rPr lang="en-US" sz="3500" dirty="0">
                <a:solidFill>
                  <a:srgbClr val="272626"/>
                </a:solidFill>
                <a:latin typeface="Paytone One"/>
              </a:rPr>
              <a:t> </a:t>
            </a: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ống</a:t>
            </a:r>
            <a:r>
              <a:rPr lang="en-US" sz="3500" dirty="0">
                <a:solidFill>
                  <a:srgbClr val="272626"/>
                </a:solidFill>
                <a:latin typeface="Paytone One"/>
              </a:rPr>
              <a:t> </a:t>
            </a: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gắn</a:t>
            </a:r>
            <a:r>
              <a:rPr lang="en-US" sz="3500" dirty="0">
                <a:solidFill>
                  <a:srgbClr val="272626"/>
                </a:solidFill>
                <a:latin typeface="Paytone One"/>
              </a:rPr>
              <a:t> 1 </a:t>
            </a: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viên</a:t>
            </a:r>
            <a:r>
              <a:rPr lang="en-US" sz="3500" dirty="0">
                <a:solidFill>
                  <a:srgbClr val="272626"/>
                </a:solidFill>
                <a:latin typeface="Paytone One"/>
              </a:rPr>
              <a:t> bi </a:t>
            </a: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nhỏ</a:t>
            </a:r>
            <a:r>
              <a:rPr lang="en-US" sz="3500" dirty="0">
                <a:solidFill>
                  <a:srgbClr val="272626"/>
                </a:solidFill>
                <a:latin typeface="Paytone One"/>
              </a:rPr>
              <a:t>, </a:t>
            </a: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dài</a:t>
            </a:r>
            <a:r>
              <a:rPr lang="en-US" sz="3500" dirty="0">
                <a:solidFill>
                  <a:srgbClr val="272626"/>
                </a:solidFill>
                <a:latin typeface="Paytone One"/>
              </a:rPr>
              <a:t> </a:t>
            </a: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khoảng</a:t>
            </a:r>
            <a:r>
              <a:rPr lang="en-US" sz="3500" dirty="0">
                <a:solidFill>
                  <a:srgbClr val="272626"/>
                </a:solidFill>
                <a:latin typeface="Paytone One"/>
              </a:rPr>
              <a:t> 0,5-1mm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76370" y="5925088"/>
            <a:ext cx="7541881" cy="1225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272626"/>
                </a:solidFill>
                <a:latin typeface="Paytone One"/>
              </a:rPr>
              <a:t>=&gt; </a:t>
            </a: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Giúp</a:t>
            </a:r>
            <a:r>
              <a:rPr lang="en-US" sz="3500" dirty="0">
                <a:solidFill>
                  <a:srgbClr val="272626"/>
                </a:solidFill>
                <a:latin typeface="Paytone One"/>
              </a:rPr>
              <a:t> </a:t>
            </a: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mực</a:t>
            </a:r>
            <a:r>
              <a:rPr lang="en-US" sz="3500" dirty="0">
                <a:solidFill>
                  <a:srgbClr val="272626"/>
                </a:solidFill>
                <a:latin typeface="Paytone One"/>
              </a:rPr>
              <a:t> </a:t>
            </a: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chảy</a:t>
            </a:r>
            <a:r>
              <a:rPr lang="en-US" sz="3500" dirty="0">
                <a:solidFill>
                  <a:srgbClr val="272626"/>
                </a:solidFill>
                <a:latin typeface="Paytone One"/>
              </a:rPr>
              <a:t> </a:t>
            </a: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đều</a:t>
            </a:r>
            <a:r>
              <a:rPr lang="en-US" sz="3500" dirty="0">
                <a:solidFill>
                  <a:srgbClr val="272626"/>
                </a:solidFill>
                <a:latin typeface="Paytone One"/>
              </a:rPr>
              <a:t> </a:t>
            </a: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và</a:t>
            </a:r>
            <a:r>
              <a:rPr lang="en-US" sz="3500" dirty="0">
                <a:solidFill>
                  <a:srgbClr val="272626"/>
                </a:solidFill>
                <a:latin typeface="Paytone One"/>
              </a:rPr>
              <a:t> </a:t>
            </a: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tạo</a:t>
            </a:r>
            <a:r>
              <a:rPr lang="en-US" sz="3500" dirty="0">
                <a:solidFill>
                  <a:srgbClr val="272626"/>
                </a:solidFill>
                <a:latin typeface="Paytone One"/>
              </a:rPr>
              <a:t> </a:t>
            </a: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nên</a:t>
            </a:r>
            <a:r>
              <a:rPr lang="en-US" sz="3500" dirty="0">
                <a:solidFill>
                  <a:srgbClr val="272626"/>
                </a:solidFill>
                <a:latin typeface="Paytone One"/>
              </a:rPr>
              <a:t> </a:t>
            </a: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thanh</a:t>
            </a:r>
            <a:r>
              <a:rPr lang="en-US" sz="3500" dirty="0">
                <a:solidFill>
                  <a:srgbClr val="272626"/>
                </a:solidFill>
                <a:latin typeface="Paytone One"/>
              </a:rPr>
              <a:t> </a:t>
            </a: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nét</a:t>
            </a:r>
            <a:r>
              <a:rPr lang="en-US" sz="3500" dirty="0">
                <a:solidFill>
                  <a:srgbClr val="272626"/>
                </a:solidFill>
                <a:latin typeface="Paytone One"/>
              </a:rPr>
              <a:t> </a:t>
            </a: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đập</a:t>
            </a:r>
            <a:endParaRPr lang="en-US" sz="3500" dirty="0">
              <a:solidFill>
                <a:srgbClr val="272626"/>
              </a:solidFill>
              <a:latin typeface="Paytone One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602119" y="7536378"/>
            <a:ext cx="7541881" cy="1225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9" lvl="1" indent="-377829" algn="ctr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Còn</a:t>
            </a:r>
            <a:r>
              <a:rPr lang="en-US" sz="3500" dirty="0">
                <a:solidFill>
                  <a:srgbClr val="272626"/>
                </a:solidFill>
                <a:latin typeface="Paytone One"/>
              </a:rPr>
              <a:t> </a:t>
            </a: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các</a:t>
            </a:r>
            <a:r>
              <a:rPr lang="en-US" sz="3500" dirty="0">
                <a:solidFill>
                  <a:srgbClr val="272626"/>
                </a:solidFill>
                <a:latin typeface="Paytone One"/>
              </a:rPr>
              <a:t> </a:t>
            </a: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bộ</a:t>
            </a:r>
            <a:r>
              <a:rPr lang="en-US" sz="3500" dirty="0">
                <a:solidFill>
                  <a:srgbClr val="272626"/>
                </a:solidFill>
                <a:latin typeface="Paytone One"/>
              </a:rPr>
              <a:t> </a:t>
            </a: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phận</a:t>
            </a:r>
            <a:r>
              <a:rPr lang="en-US" sz="3500" dirty="0">
                <a:solidFill>
                  <a:srgbClr val="272626"/>
                </a:solidFill>
                <a:latin typeface="Paytone One"/>
              </a:rPr>
              <a:t> </a:t>
            </a: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khác</a:t>
            </a:r>
            <a:r>
              <a:rPr lang="en-US" sz="3500" dirty="0">
                <a:solidFill>
                  <a:srgbClr val="272626"/>
                </a:solidFill>
                <a:latin typeface="Paytone One"/>
              </a:rPr>
              <a:t>: </a:t>
            </a: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lò</a:t>
            </a:r>
            <a:r>
              <a:rPr lang="en-US" sz="3500" dirty="0">
                <a:solidFill>
                  <a:srgbClr val="272626"/>
                </a:solidFill>
                <a:latin typeface="Paytone One"/>
              </a:rPr>
              <a:t> xo, </a:t>
            </a: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thanh</a:t>
            </a:r>
            <a:r>
              <a:rPr lang="en-US" sz="3500" dirty="0">
                <a:solidFill>
                  <a:srgbClr val="272626"/>
                </a:solidFill>
                <a:latin typeface="Paytone One"/>
              </a:rPr>
              <a:t> </a:t>
            </a:r>
            <a:r>
              <a:rPr lang="en-US" sz="3500" dirty="0" err="1">
                <a:solidFill>
                  <a:srgbClr val="272626"/>
                </a:solidFill>
                <a:latin typeface="Paytone One"/>
              </a:rPr>
              <a:t>ngang</a:t>
            </a:r>
            <a:r>
              <a:rPr lang="en-US" sz="3500" dirty="0">
                <a:solidFill>
                  <a:srgbClr val="272626"/>
                </a:solidFill>
                <a:latin typeface="Paytone One"/>
              </a:rPr>
              <a:t>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3270" y="1028700"/>
            <a:ext cx="16441461" cy="8361330"/>
            <a:chOff x="0" y="0"/>
            <a:chExt cx="3739902" cy="1901933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8302" y="198850"/>
            <a:ext cx="2402117" cy="14910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837182">
            <a:off x="14742592" y="8133903"/>
            <a:ext cx="3508956" cy="11037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70538">
            <a:off x="607894" y="2004179"/>
            <a:ext cx="935182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589360" y="1969389"/>
            <a:ext cx="13109279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6999" dirty="0" err="1">
                <a:solidFill>
                  <a:srgbClr val="272626"/>
                </a:solidFill>
                <a:latin typeface="Sriracha"/>
              </a:rPr>
              <a:t>Phân</a:t>
            </a:r>
            <a:r>
              <a:rPr lang="en-US" sz="6999" dirty="0">
                <a:solidFill>
                  <a:srgbClr val="272626"/>
                </a:solidFill>
                <a:latin typeface="Sriracha"/>
              </a:rPr>
              <a:t> </a:t>
            </a:r>
            <a:r>
              <a:rPr lang="en-US" sz="6999" dirty="0" err="1">
                <a:solidFill>
                  <a:srgbClr val="272626"/>
                </a:solidFill>
                <a:latin typeface="Sriracha"/>
              </a:rPr>
              <a:t>loại</a:t>
            </a:r>
            <a:endParaRPr lang="en-US" sz="6999" dirty="0">
              <a:solidFill>
                <a:srgbClr val="272626"/>
              </a:solidFill>
              <a:latin typeface="Srirach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589360" y="3244299"/>
            <a:ext cx="13109279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272626"/>
                </a:solidFill>
                <a:latin typeface="Rokkitt Light Bold"/>
              </a:rPr>
              <a:t>Có</a:t>
            </a:r>
            <a:r>
              <a:rPr lang="en-US" sz="5199" dirty="0">
                <a:solidFill>
                  <a:srgbClr val="272626"/>
                </a:solidFill>
                <a:latin typeface="Rokkitt Light Bold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Light Bold"/>
              </a:rPr>
              <a:t>các</a:t>
            </a:r>
            <a:r>
              <a:rPr lang="en-US" sz="5199" dirty="0">
                <a:solidFill>
                  <a:srgbClr val="272626"/>
                </a:solidFill>
                <a:latin typeface="Rokkitt Light Bold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Light Bold"/>
              </a:rPr>
              <a:t>loại</a:t>
            </a:r>
            <a:r>
              <a:rPr lang="en-US" sz="5199" dirty="0">
                <a:solidFill>
                  <a:srgbClr val="272626"/>
                </a:solidFill>
                <a:latin typeface="Rokkitt Light Bold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Light Bold"/>
              </a:rPr>
              <a:t>bút</a:t>
            </a:r>
            <a:r>
              <a:rPr lang="en-US" sz="5199" dirty="0">
                <a:solidFill>
                  <a:srgbClr val="272626"/>
                </a:solidFill>
                <a:latin typeface="Rokkitt Light Bold"/>
              </a:rPr>
              <a:t> bi </a:t>
            </a:r>
            <a:r>
              <a:rPr lang="en-US" sz="5199" dirty="0" err="1">
                <a:solidFill>
                  <a:srgbClr val="272626"/>
                </a:solidFill>
                <a:latin typeface="Rokkitt Light Bold"/>
              </a:rPr>
              <a:t>nổi</a:t>
            </a:r>
            <a:r>
              <a:rPr lang="en-US" sz="5199" dirty="0">
                <a:solidFill>
                  <a:srgbClr val="272626"/>
                </a:solidFill>
                <a:latin typeface="Rokkitt Light Bold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Light Bold"/>
              </a:rPr>
              <a:t>tiếng</a:t>
            </a:r>
            <a:r>
              <a:rPr lang="en-US" sz="5199" dirty="0">
                <a:solidFill>
                  <a:srgbClr val="272626"/>
                </a:solidFill>
                <a:latin typeface="Rokkitt Light Bold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Light Bold"/>
              </a:rPr>
              <a:t>như</a:t>
            </a:r>
            <a:r>
              <a:rPr lang="en-US" sz="5199" dirty="0">
                <a:solidFill>
                  <a:srgbClr val="272626"/>
                </a:solidFill>
                <a:latin typeface="Rokkitt Light Bold"/>
              </a:rPr>
              <a:t>: </a:t>
            </a:r>
            <a:r>
              <a:rPr lang="en-US" sz="5199" dirty="0" err="1">
                <a:solidFill>
                  <a:srgbClr val="272626"/>
                </a:solidFill>
                <a:latin typeface="Rokkitt Light Bold"/>
              </a:rPr>
              <a:t>bút</a:t>
            </a:r>
            <a:r>
              <a:rPr lang="en-US" sz="5199" dirty="0">
                <a:solidFill>
                  <a:srgbClr val="272626"/>
                </a:solidFill>
                <a:latin typeface="Rokkitt Light Bold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Light Bold"/>
              </a:rPr>
              <a:t>Thiên</a:t>
            </a:r>
            <a:r>
              <a:rPr lang="en-US" sz="5199" dirty="0">
                <a:solidFill>
                  <a:srgbClr val="272626"/>
                </a:solidFill>
                <a:latin typeface="Rokkitt Light Bold"/>
              </a:rPr>
              <a:t> Long, </a:t>
            </a:r>
            <a:r>
              <a:rPr lang="en-US" sz="5199" dirty="0" err="1">
                <a:solidFill>
                  <a:srgbClr val="272626"/>
                </a:solidFill>
                <a:latin typeface="Rokkitt Light Bold"/>
              </a:rPr>
              <a:t>Bến</a:t>
            </a:r>
            <a:r>
              <a:rPr lang="en-US" sz="5199" dirty="0">
                <a:solidFill>
                  <a:srgbClr val="272626"/>
                </a:solidFill>
                <a:latin typeface="Rokkitt Light Bold"/>
              </a:rPr>
              <a:t> </a:t>
            </a:r>
            <a:r>
              <a:rPr lang="vi-VN" sz="5199" dirty="0">
                <a:solidFill>
                  <a:srgbClr val="272626"/>
                </a:solidFill>
                <a:latin typeface="Rokkitt Light Bold"/>
              </a:rPr>
              <a:t>Nghé,...</a:t>
            </a:r>
            <a:endParaRPr lang="en-US" sz="5199" dirty="0">
              <a:solidFill>
                <a:srgbClr val="272626"/>
              </a:solidFill>
              <a:latin typeface="Rokkitt Light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589360" y="6238240"/>
            <a:ext cx="13109279" cy="1820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272626"/>
                </a:solidFill>
                <a:latin typeface="Rokkitt Light Bold"/>
              </a:rPr>
              <a:t>Có</a:t>
            </a:r>
            <a:r>
              <a:rPr lang="en-US" sz="5199" dirty="0">
                <a:solidFill>
                  <a:srgbClr val="272626"/>
                </a:solidFill>
                <a:latin typeface="Rokkitt Light Bold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Light Bold"/>
              </a:rPr>
              <a:t>các</a:t>
            </a:r>
            <a:r>
              <a:rPr lang="en-US" sz="5199" dirty="0">
                <a:solidFill>
                  <a:srgbClr val="272626"/>
                </a:solidFill>
                <a:latin typeface="Rokkitt Light Bold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Light Bold"/>
              </a:rPr>
              <a:t>dạng</a:t>
            </a:r>
            <a:r>
              <a:rPr lang="en-US" sz="5199" dirty="0">
                <a:solidFill>
                  <a:srgbClr val="272626"/>
                </a:solidFill>
                <a:latin typeface="Rokkitt Light Bold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Light Bold"/>
              </a:rPr>
              <a:t>bút</a:t>
            </a:r>
            <a:r>
              <a:rPr lang="en-US" sz="5199" dirty="0">
                <a:solidFill>
                  <a:srgbClr val="272626"/>
                </a:solidFill>
                <a:latin typeface="Rokkitt Light Bold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Light Bold"/>
              </a:rPr>
              <a:t>là</a:t>
            </a:r>
            <a:r>
              <a:rPr lang="en-US" sz="5199" dirty="0">
                <a:solidFill>
                  <a:srgbClr val="272626"/>
                </a:solidFill>
                <a:latin typeface="Rokkitt Light Bold"/>
              </a:rPr>
              <a:t>: </a:t>
            </a:r>
            <a:r>
              <a:rPr lang="en-US" sz="5199" dirty="0" err="1">
                <a:solidFill>
                  <a:srgbClr val="272626"/>
                </a:solidFill>
                <a:latin typeface="Rokkitt Light Bold"/>
              </a:rPr>
              <a:t>Bút</a:t>
            </a:r>
            <a:r>
              <a:rPr lang="en-US" sz="5199" dirty="0">
                <a:solidFill>
                  <a:srgbClr val="272626"/>
                </a:solidFill>
                <a:latin typeface="Rokkitt Light Bold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Light Bold"/>
              </a:rPr>
              <a:t>bấm</a:t>
            </a:r>
            <a:r>
              <a:rPr lang="en-US" sz="5199" dirty="0">
                <a:solidFill>
                  <a:srgbClr val="272626"/>
                </a:solidFill>
                <a:latin typeface="Rokkitt Light Bold"/>
              </a:rPr>
              <a:t>, </a:t>
            </a:r>
            <a:r>
              <a:rPr lang="en-US" sz="5199" dirty="0" err="1">
                <a:solidFill>
                  <a:srgbClr val="272626"/>
                </a:solidFill>
                <a:latin typeface="Rokkitt Light Bold"/>
              </a:rPr>
              <a:t>bút</a:t>
            </a:r>
            <a:r>
              <a:rPr lang="en-US" sz="5199" dirty="0">
                <a:solidFill>
                  <a:srgbClr val="272626"/>
                </a:solidFill>
                <a:latin typeface="Rokkitt Light Bold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Light Bold"/>
              </a:rPr>
              <a:t>xoay</a:t>
            </a:r>
            <a:r>
              <a:rPr lang="en-US" sz="5199" dirty="0">
                <a:solidFill>
                  <a:srgbClr val="272626"/>
                </a:solidFill>
                <a:latin typeface="Rokkitt Light Bold"/>
              </a:rPr>
              <a:t>, </a:t>
            </a:r>
            <a:r>
              <a:rPr lang="en-US" sz="5199" dirty="0" err="1">
                <a:solidFill>
                  <a:srgbClr val="272626"/>
                </a:solidFill>
                <a:latin typeface="Rokkitt Light Bold"/>
              </a:rPr>
              <a:t>bút</a:t>
            </a:r>
            <a:r>
              <a:rPr lang="en-US" sz="5199" dirty="0">
                <a:solidFill>
                  <a:srgbClr val="272626"/>
                </a:solidFill>
                <a:latin typeface="Rokkitt Light Bold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Light Bold"/>
              </a:rPr>
              <a:t>nắp</a:t>
            </a:r>
            <a:r>
              <a:rPr lang="en-US" sz="5199" dirty="0">
                <a:solidFill>
                  <a:srgbClr val="272626"/>
                </a:solidFill>
                <a:latin typeface="Rokkitt Light Bold"/>
              </a:rPr>
              <a:t>,... </a:t>
            </a:r>
            <a:r>
              <a:rPr lang="en-US" sz="5199" dirty="0" err="1">
                <a:solidFill>
                  <a:srgbClr val="272626"/>
                </a:solidFill>
                <a:latin typeface="Rokkitt Light Bold"/>
              </a:rPr>
              <a:t>Tùy</a:t>
            </a:r>
            <a:r>
              <a:rPr lang="en-US" sz="5199" dirty="0">
                <a:solidFill>
                  <a:srgbClr val="272626"/>
                </a:solidFill>
                <a:latin typeface="Rokkitt Light Bold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Light Bold"/>
              </a:rPr>
              <a:t>vào</a:t>
            </a:r>
            <a:r>
              <a:rPr lang="en-US" sz="5199" dirty="0">
                <a:solidFill>
                  <a:srgbClr val="272626"/>
                </a:solidFill>
                <a:latin typeface="Rokkitt Light Bold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Light Bold"/>
              </a:rPr>
              <a:t>nhu</a:t>
            </a:r>
            <a:r>
              <a:rPr lang="en-US" sz="5199" dirty="0">
                <a:solidFill>
                  <a:srgbClr val="272626"/>
                </a:solidFill>
                <a:latin typeface="Rokkitt Light Bold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Light Bold"/>
              </a:rPr>
              <a:t>cầu</a:t>
            </a:r>
            <a:r>
              <a:rPr lang="en-US" sz="5199" dirty="0">
                <a:solidFill>
                  <a:srgbClr val="272626"/>
                </a:solidFill>
                <a:latin typeface="Rokkitt Light Bold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Light Bold"/>
              </a:rPr>
              <a:t>sử</a:t>
            </a:r>
            <a:r>
              <a:rPr lang="en-US" sz="5199" dirty="0">
                <a:solidFill>
                  <a:srgbClr val="272626"/>
                </a:solidFill>
                <a:latin typeface="Rokkitt Light Bold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Light Bold"/>
              </a:rPr>
              <a:t>dụng</a:t>
            </a:r>
            <a:endParaRPr lang="en-US" sz="5199" dirty="0">
              <a:solidFill>
                <a:srgbClr val="272626"/>
              </a:solidFill>
              <a:latin typeface="Rokkitt Ligh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562" y="535379"/>
            <a:ext cx="6086464" cy="9216241"/>
            <a:chOff x="0" y="0"/>
            <a:chExt cx="5863658" cy="8878865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5870049" cy="8885467"/>
            </a:xfrm>
            <a:custGeom>
              <a:avLst/>
              <a:gdLst/>
              <a:ahLst/>
              <a:cxnLst/>
              <a:rect l="l" t="t" r="r" b="b"/>
              <a:pathLst>
                <a:path w="5870049" h="8885467">
                  <a:moveTo>
                    <a:pt x="5242271" y="8830989"/>
                  </a:moveTo>
                  <a:cubicBezTo>
                    <a:pt x="5242271" y="8830989"/>
                    <a:pt x="4511397" y="8885467"/>
                    <a:pt x="3768204" y="8882846"/>
                  </a:cubicBezTo>
                  <a:cubicBezTo>
                    <a:pt x="2369313" y="8880683"/>
                    <a:pt x="1057074" y="8872859"/>
                    <a:pt x="1057074" y="8872859"/>
                  </a:cubicBezTo>
                  <a:cubicBezTo>
                    <a:pt x="812932" y="8864024"/>
                    <a:pt x="449110" y="8842794"/>
                    <a:pt x="282371" y="8784617"/>
                  </a:cubicBezTo>
                  <a:cubicBezTo>
                    <a:pt x="4469" y="8687654"/>
                    <a:pt x="0" y="8514374"/>
                    <a:pt x="0" y="6959562"/>
                  </a:cubicBezTo>
                  <a:lnTo>
                    <a:pt x="0" y="695948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51" y="15681"/>
                    <a:pt x="3252386" y="7673"/>
                  </a:cubicBezTo>
                  <a:cubicBezTo>
                    <a:pt x="4292469" y="0"/>
                    <a:pt x="5009202" y="6979"/>
                    <a:pt x="5009202" y="6979"/>
                  </a:cubicBezTo>
                  <a:cubicBezTo>
                    <a:pt x="5377510" y="14458"/>
                    <a:pt x="5515770" y="42638"/>
                    <a:pt x="5713510" y="165219"/>
                  </a:cubicBezTo>
                  <a:cubicBezTo>
                    <a:pt x="5864527" y="258836"/>
                    <a:pt x="5870049" y="476157"/>
                    <a:pt x="5860909" y="6959483"/>
                  </a:cubicBezTo>
                  <a:lnTo>
                    <a:pt x="5860909" y="6959562"/>
                  </a:lnTo>
                  <a:cubicBezTo>
                    <a:pt x="5860908" y="8632340"/>
                    <a:pt x="5818124" y="8780927"/>
                    <a:pt x="5242271" y="8830989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64177" y="1028700"/>
            <a:ext cx="11423823" cy="85137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16562" y="7245657"/>
            <a:ext cx="2341834" cy="304134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1093310"/>
            <a:ext cx="5059131" cy="1765000"/>
            <a:chOff x="0" y="0"/>
            <a:chExt cx="6745509" cy="2353333"/>
          </a:xfrm>
        </p:grpSpPr>
        <p:sp>
          <p:nvSpPr>
            <p:cNvPr id="7" name="TextBox 7"/>
            <p:cNvSpPr txBox="1"/>
            <p:nvPr/>
          </p:nvSpPr>
          <p:spPr>
            <a:xfrm>
              <a:off x="0" y="9525"/>
              <a:ext cx="6745509" cy="1400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8399"/>
                </a:lnSpc>
                <a:spcBef>
                  <a:spcPct val="0"/>
                </a:spcBef>
              </a:pPr>
              <a:r>
                <a:rPr lang="en-US" sz="6999" dirty="0" err="1">
                  <a:solidFill>
                    <a:srgbClr val="272626"/>
                  </a:solidFill>
                  <a:latin typeface="Sriracha"/>
                </a:rPr>
                <a:t>Các</a:t>
              </a:r>
              <a:r>
                <a:rPr lang="en-US" sz="6999" dirty="0">
                  <a:solidFill>
                    <a:srgbClr val="272626"/>
                  </a:solidFill>
                  <a:latin typeface="Sriracha"/>
                </a:rPr>
                <a:t> </a:t>
              </a:r>
              <a:r>
                <a:rPr lang="en-US" sz="6999" dirty="0" err="1">
                  <a:solidFill>
                    <a:srgbClr val="272626"/>
                  </a:solidFill>
                  <a:latin typeface="Sriracha"/>
                </a:rPr>
                <a:t>sử</a:t>
              </a:r>
              <a:r>
                <a:rPr lang="en-US" sz="6999" dirty="0">
                  <a:solidFill>
                    <a:srgbClr val="272626"/>
                  </a:solidFill>
                  <a:latin typeface="Sriracha"/>
                </a:rPr>
                <a:t> </a:t>
              </a:r>
              <a:r>
                <a:rPr lang="en-US" sz="6999" dirty="0" err="1">
                  <a:solidFill>
                    <a:srgbClr val="272626"/>
                  </a:solidFill>
                  <a:latin typeface="Sriracha"/>
                </a:rPr>
                <a:t>dụng</a:t>
              </a:r>
              <a:endParaRPr lang="en-US" sz="6999" dirty="0">
                <a:solidFill>
                  <a:srgbClr val="272626"/>
                </a:solidFill>
                <a:latin typeface="Sriracha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917723"/>
              <a:ext cx="5506426" cy="5846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3200">
                  <a:solidFill>
                    <a:srgbClr val="272626"/>
                  </a:solidFill>
                  <a:latin typeface="ไอติม"/>
                </a:rPr>
                <a:t>Cách sử dụng đơn giản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11765" y="3513930"/>
            <a:ext cx="5096057" cy="1313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 dirty="0" err="1">
                <a:solidFill>
                  <a:srgbClr val="272626"/>
                </a:solidFill>
                <a:latin typeface="Rokkitt Bold"/>
              </a:rPr>
              <a:t>Bấm</a:t>
            </a:r>
            <a:r>
              <a:rPr lang="en-US" sz="3800" dirty="0">
                <a:solidFill>
                  <a:srgbClr val="272626"/>
                </a:solidFill>
                <a:latin typeface="Rokkitt Bold"/>
              </a:rPr>
              <a:t> </a:t>
            </a:r>
            <a:r>
              <a:rPr lang="en-US" sz="3800" dirty="0" err="1">
                <a:solidFill>
                  <a:srgbClr val="272626"/>
                </a:solidFill>
                <a:latin typeface="Rokkitt Bold"/>
              </a:rPr>
              <a:t>nhẹ</a:t>
            </a:r>
            <a:r>
              <a:rPr lang="en-US" sz="3800" dirty="0">
                <a:solidFill>
                  <a:srgbClr val="272626"/>
                </a:solidFill>
                <a:latin typeface="Rokkitt Bold"/>
              </a:rPr>
              <a:t> </a:t>
            </a:r>
            <a:r>
              <a:rPr lang="en-US" sz="3800" dirty="0" err="1">
                <a:solidFill>
                  <a:srgbClr val="272626"/>
                </a:solidFill>
                <a:latin typeface="Rokkitt Bold"/>
              </a:rPr>
              <a:t>đầu</a:t>
            </a:r>
            <a:r>
              <a:rPr lang="en-US" sz="3800" dirty="0">
                <a:solidFill>
                  <a:srgbClr val="272626"/>
                </a:solidFill>
                <a:latin typeface="Rokkitt Bold"/>
              </a:rPr>
              <a:t> </a:t>
            </a:r>
            <a:r>
              <a:rPr lang="en-US" sz="3800" dirty="0" err="1">
                <a:solidFill>
                  <a:srgbClr val="272626"/>
                </a:solidFill>
                <a:latin typeface="Rokkitt Bold"/>
              </a:rPr>
              <a:t>bút</a:t>
            </a:r>
            <a:r>
              <a:rPr lang="en-US" sz="3800" dirty="0">
                <a:solidFill>
                  <a:srgbClr val="272626"/>
                </a:solidFill>
                <a:latin typeface="Rokkitt Bold"/>
              </a:rPr>
              <a:t> </a:t>
            </a:r>
            <a:r>
              <a:rPr lang="en-US" sz="3800" dirty="0" err="1">
                <a:solidFill>
                  <a:srgbClr val="272626"/>
                </a:solidFill>
                <a:latin typeface="Rokkitt Bold"/>
              </a:rPr>
              <a:t>hoặc</a:t>
            </a:r>
            <a:r>
              <a:rPr lang="en-US" sz="3800" dirty="0">
                <a:solidFill>
                  <a:srgbClr val="272626"/>
                </a:solidFill>
                <a:latin typeface="Rokkitt Bold"/>
              </a:rPr>
              <a:t> </a:t>
            </a:r>
            <a:r>
              <a:rPr lang="en-US" sz="3800" dirty="0" err="1">
                <a:solidFill>
                  <a:srgbClr val="272626"/>
                </a:solidFill>
                <a:latin typeface="Rokkitt Bold"/>
              </a:rPr>
              <a:t>mở</a:t>
            </a:r>
            <a:r>
              <a:rPr lang="en-US" sz="3800" dirty="0">
                <a:solidFill>
                  <a:srgbClr val="272626"/>
                </a:solidFill>
                <a:latin typeface="Rokkitt Bold"/>
              </a:rPr>
              <a:t> </a:t>
            </a:r>
            <a:r>
              <a:rPr lang="en-US" sz="3800" dirty="0" err="1">
                <a:solidFill>
                  <a:srgbClr val="272626"/>
                </a:solidFill>
                <a:latin typeface="Rokkitt Bold"/>
              </a:rPr>
              <a:t>nắp</a:t>
            </a:r>
            <a:r>
              <a:rPr lang="en-US" sz="3800" dirty="0">
                <a:solidFill>
                  <a:srgbClr val="272626"/>
                </a:solidFill>
                <a:latin typeface="Rokkitt Bold"/>
              </a:rPr>
              <a:t> </a:t>
            </a:r>
            <a:r>
              <a:rPr lang="en-US" sz="3800" dirty="0" err="1">
                <a:solidFill>
                  <a:srgbClr val="272626"/>
                </a:solidFill>
                <a:latin typeface="Rokkitt Bold"/>
              </a:rPr>
              <a:t>bút</a:t>
            </a:r>
            <a:r>
              <a:rPr lang="en-US" sz="3800" dirty="0">
                <a:solidFill>
                  <a:srgbClr val="272626"/>
                </a:solidFill>
                <a:latin typeface="Rokkitt Bold"/>
              </a:rPr>
              <a:t> </a:t>
            </a:r>
            <a:r>
              <a:rPr lang="en-US" sz="3800" dirty="0" err="1">
                <a:solidFill>
                  <a:srgbClr val="272626"/>
                </a:solidFill>
                <a:latin typeface="Rokkitt Bold"/>
              </a:rPr>
              <a:t>ra</a:t>
            </a:r>
            <a:r>
              <a:rPr lang="en-US" sz="3800" dirty="0">
                <a:solidFill>
                  <a:srgbClr val="272626"/>
                </a:solidFill>
                <a:latin typeface="Rokkitt Bold"/>
              </a:rPr>
              <a:t>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0583" y="4860741"/>
            <a:ext cx="5695363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vi-VN" sz="3800">
                <a:solidFill>
                  <a:srgbClr val="272626"/>
                </a:solidFill>
                <a:latin typeface="Rokkitt Bold"/>
              </a:rPr>
              <a:t>Cất vào hộp bút khi không sử dụng</a:t>
            </a:r>
            <a:r>
              <a:rPr lang="en-US" sz="3800" dirty="0">
                <a:solidFill>
                  <a:srgbClr val="272626"/>
                </a:solidFill>
                <a:latin typeface="Rokkitt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45632" y="6199467"/>
            <a:ext cx="5096057" cy="1313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 dirty="0">
                <a:solidFill>
                  <a:srgbClr val="272626"/>
                </a:solidFill>
                <a:latin typeface="Rokkitt Bold"/>
              </a:rPr>
              <a:t>=&gt; </a:t>
            </a:r>
            <a:r>
              <a:rPr lang="en-US" sz="3800" dirty="0" err="1">
                <a:solidFill>
                  <a:srgbClr val="272626"/>
                </a:solidFill>
                <a:latin typeface="Rokkitt Bold"/>
              </a:rPr>
              <a:t>Sử</a:t>
            </a:r>
            <a:r>
              <a:rPr lang="en-US" sz="3800" dirty="0">
                <a:solidFill>
                  <a:srgbClr val="272626"/>
                </a:solidFill>
                <a:latin typeface="Rokkitt Bold"/>
              </a:rPr>
              <a:t> </a:t>
            </a:r>
            <a:r>
              <a:rPr lang="en-US" sz="3800" dirty="0" err="1">
                <a:solidFill>
                  <a:srgbClr val="272626"/>
                </a:solidFill>
                <a:latin typeface="Rokkitt Bold"/>
              </a:rPr>
              <a:t>dụng</a:t>
            </a:r>
            <a:r>
              <a:rPr lang="en-US" sz="3800" dirty="0">
                <a:solidFill>
                  <a:srgbClr val="272626"/>
                </a:solidFill>
                <a:latin typeface="Rokkitt Bold"/>
              </a:rPr>
              <a:t> </a:t>
            </a:r>
            <a:r>
              <a:rPr lang="en-US" sz="3800" dirty="0" err="1">
                <a:solidFill>
                  <a:srgbClr val="272626"/>
                </a:solidFill>
                <a:latin typeface="Rokkitt Bold"/>
              </a:rPr>
              <a:t>được</a:t>
            </a:r>
            <a:r>
              <a:rPr lang="en-US" sz="3800" dirty="0">
                <a:solidFill>
                  <a:srgbClr val="272626"/>
                </a:solidFill>
                <a:latin typeface="Rokkitt Bold"/>
              </a:rPr>
              <a:t> </a:t>
            </a:r>
            <a:r>
              <a:rPr lang="en-US" sz="3800" dirty="0" err="1">
                <a:solidFill>
                  <a:srgbClr val="272626"/>
                </a:solidFill>
                <a:latin typeface="Rokkitt Bold"/>
              </a:rPr>
              <a:t>nhờ</a:t>
            </a:r>
            <a:r>
              <a:rPr lang="en-US" sz="3800" dirty="0">
                <a:solidFill>
                  <a:srgbClr val="272626"/>
                </a:solidFill>
                <a:latin typeface="Rokkitt Bold"/>
              </a:rPr>
              <a:t> </a:t>
            </a:r>
            <a:r>
              <a:rPr lang="en-US" sz="3800" dirty="0" err="1">
                <a:solidFill>
                  <a:srgbClr val="272626"/>
                </a:solidFill>
                <a:latin typeface="Rokkitt Bold"/>
              </a:rPr>
              <a:t>sự</a:t>
            </a:r>
            <a:r>
              <a:rPr lang="en-US" sz="3800" dirty="0">
                <a:solidFill>
                  <a:srgbClr val="272626"/>
                </a:solidFill>
                <a:latin typeface="Rokkitt Bold"/>
              </a:rPr>
              <a:t> </a:t>
            </a:r>
            <a:r>
              <a:rPr lang="en-US" sz="3800" dirty="0" err="1">
                <a:solidFill>
                  <a:srgbClr val="272626"/>
                </a:solidFill>
                <a:latin typeface="Rokkitt Bold"/>
              </a:rPr>
              <a:t>chuyển</a:t>
            </a:r>
            <a:r>
              <a:rPr lang="en-US" sz="3800" dirty="0">
                <a:solidFill>
                  <a:srgbClr val="272626"/>
                </a:solidFill>
                <a:latin typeface="Rokkitt Bold"/>
              </a:rPr>
              <a:t> </a:t>
            </a:r>
            <a:r>
              <a:rPr lang="en-US" sz="3800" dirty="0" err="1">
                <a:solidFill>
                  <a:srgbClr val="272626"/>
                </a:solidFill>
                <a:latin typeface="Rokkitt Bold"/>
              </a:rPr>
              <a:t>động</a:t>
            </a:r>
            <a:r>
              <a:rPr lang="en-US" sz="3800" dirty="0">
                <a:solidFill>
                  <a:srgbClr val="272626"/>
                </a:solidFill>
                <a:latin typeface="Rokkitt Bold"/>
              </a:rPr>
              <a:t> </a:t>
            </a:r>
            <a:r>
              <a:rPr lang="en-US" sz="3800" dirty="0" err="1">
                <a:solidFill>
                  <a:srgbClr val="272626"/>
                </a:solidFill>
                <a:latin typeface="Rokkitt Bold"/>
              </a:rPr>
              <a:t>của</a:t>
            </a:r>
            <a:r>
              <a:rPr lang="en-US" sz="3800" dirty="0">
                <a:solidFill>
                  <a:srgbClr val="272626"/>
                </a:solidFill>
                <a:latin typeface="Rokkitt Bold"/>
              </a:rPr>
              <a:t> </a:t>
            </a:r>
            <a:r>
              <a:rPr lang="en-US" sz="3800" dirty="0" err="1">
                <a:solidFill>
                  <a:srgbClr val="272626"/>
                </a:solidFill>
                <a:latin typeface="Rokkitt Bold"/>
              </a:rPr>
              <a:t>viên</a:t>
            </a:r>
            <a:r>
              <a:rPr lang="en-US" sz="3800" dirty="0">
                <a:solidFill>
                  <a:srgbClr val="272626"/>
                </a:solidFill>
                <a:latin typeface="Rokkitt Bold"/>
              </a:rPr>
              <a:t> bi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562" y="535379"/>
            <a:ext cx="6086464" cy="9216241"/>
            <a:chOff x="0" y="0"/>
            <a:chExt cx="5863658" cy="8878865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5870049" cy="8885467"/>
            </a:xfrm>
            <a:custGeom>
              <a:avLst/>
              <a:gdLst/>
              <a:ahLst/>
              <a:cxnLst/>
              <a:rect l="l" t="t" r="r" b="b"/>
              <a:pathLst>
                <a:path w="5870049" h="8885467">
                  <a:moveTo>
                    <a:pt x="5242271" y="8830989"/>
                  </a:moveTo>
                  <a:cubicBezTo>
                    <a:pt x="5242271" y="8830989"/>
                    <a:pt x="4511397" y="8885467"/>
                    <a:pt x="3768204" y="8882846"/>
                  </a:cubicBezTo>
                  <a:cubicBezTo>
                    <a:pt x="2369313" y="8880683"/>
                    <a:pt x="1057074" y="8872859"/>
                    <a:pt x="1057074" y="8872859"/>
                  </a:cubicBezTo>
                  <a:cubicBezTo>
                    <a:pt x="812932" y="8864024"/>
                    <a:pt x="449110" y="8842794"/>
                    <a:pt x="282371" y="8784617"/>
                  </a:cubicBezTo>
                  <a:cubicBezTo>
                    <a:pt x="4469" y="8687654"/>
                    <a:pt x="0" y="8514374"/>
                    <a:pt x="0" y="6959562"/>
                  </a:cubicBezTo>
                  <a:lnTo>
                    <a:pt x="0" y="695948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51" y="15681"/>
                    <a:pt x="3252386" y="7673"/>
                  </a:cubicBezTo>
                  <a:cubicBezTo>
                    <a:pt x="4292469" y="0"/>
                    <a:pt x="5009202" y="6979"/>
                    <a:pt x="5009202" y="6979"/>
                  </a:cubicBezTo>
                  <a:cubicBezTo>
                    <a:pt x="5377510" y="14458"/>
                    <a:pt x="5515770" y="42638"/>
                    <a:pt x="5713510" y="165219"/>
                  </a:cubicBezTo>
                  <a:cubicBezTo>
                    <a:pt x="5864527" y="258836"/>
                    <a:pt x="5870049" y="476157"/>
                    <a:pt x="5860909" y="6959483"/>
                  </a:cubicBezTo>
                  <a:lnTo>
                    <a:pt x="5860909" y="6959562"/>
                  </a:lnTo>
                  <a:cubicBezTo>
                    <a:pt x="5860908" y="8632340"/>
                    <a:pt x="5818124" y="8780927"/>
                    <a:pt x="5242271" y="8830989"/>
                  </a:cubicBezTo>
                  <a:close/>
                </a:path>
              </a:pathLst>
            </a:custGeom>
            <a:solidFill>
              <a:srgbClr val="CED8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06821" y="303787"/>
            <a:ext cx="3105945" cy="7412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67537" y="822917"/>
            <a:ext cx="8641166" cy="86411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394340">
            <a:off x="7390683" y="301998"/>
            <a:ext cx="1462949" cy="143635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28700" y="1093310"/>
            <a:ext cx="5059131" cy="2014689"/>
            <a:chOff x="0" y="0"/>
            <a:chExt cx="6745509" cy="2686252"/>
          </a:xfrm>
        </p:grpSpPr>
        <p:sp>
          <p:nvSpPr>
            <p:cNvPr id="8" name="TextBox 8"/>
            <p:cNvSpPr txBox="1"/>
            <p:nvPr/>
          </p:nvSpPr>
          <p:spPr>
            <a:xfrm>
              <a:off x="0" y="9525"/>
              <a:ext cx="6745509" cy="1400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8399"/>
                </a:lnSpc>
                <a:spcBef>
                  <a:spcPct val="0"/>
                </a:spcBef>
              </a:pPr>
              <a:r>
                <a:rPr lang="en-US" sz="6999" dirty="0" err="1">
                  <a:solidFill>
                    <a:srgbClr val="272626"/>
                  </a:solidFill>
                  <a:latin typeface="Sriracha"/>
                </a:rPr>
                <a:t>Công</a:t>
              </a:r>
              <a:r>
                <a:rPr lang="en-US" sz="6999" dirty="0">
                  <a:solidFill>
                    <a:srgbClr val="272626"/>
                  </a:solidFill>
                  <a:latin typeface="Sriracha"/>
                </a:rPr>
                <a:t> </a:t>
              </a:r>
              <a:r>
                <a:rPr lang="en-US" sz="6999" dirty="0" err="1">
                  <a:solidFill>
                    <a:srgbClr val="272626"/>
                  </a:solidFill>
                  <a:latin typeface="Sriracha"/>
                </a:rPr>
                <a:t>Dụng</a:t>
              </a:r>
              <a:endParaRPr lang="en-US" sz="6999" dirty="0">
                <a:solidFill>
                  <a:srgbClr val="272626"/>
                </a:solidFill>
                <a:latin typeface="Sriracha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825192"/>
              <a:ext cx="5804062" cy="481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0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26198" y="2723081"/>
            <a:ext cx="5697306" cy="4066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3"/>
              </a:lnSpc>
            </a:pPr>
            <a:r>
              <a:rPr lang="en-US" sz="5199" dirty="0" err="1">
                <a:solidFill>
                  <a:srgbClr val="272626"/>
                </a:solidFill>
                <a:latin typeface="Rokkitt Medium"/>
              </a:rPr>
              <a:t>Để</a:t>
            </a:r>
            <a:r>
              <a:rPr lang="en-US" sz="5199" dirty="0">
                <a:solidFill>
                  <a:srgbClr val="272626"/>
                </a:solidFill>
                <a:latin typeface="Rokkitt Medium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Medium"/>
              </a:rPr>
              <a:t>làm</a:t>
            </a:r>
            <a:r>
              <a:rPr lang="en-US" sz="5199" dirty="0">
                <a:solidFill>
                  <a:srgbClr val="272626"/>
                </a:solidFill>
                <a:latin typeface="Rokkitt Medium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Medium"/>
              </a:rPr>
              <a:t>quà</a:t>
            </a:r>
            <a:r>
              <a:rPr lang="en-US" sz="5199" dirty="0">
                <a:solidFill>
                  <a:srgbClr val="272626"/>
                </a:solidFill>
                <a:latin typeface="Rokkitt Medium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Medium"/>
              </a:rPr>
              <a:t>tặng</a:t>
            </a:r>
            <a:r>
              <a:rPr lang="en-US" sz="5199" dirty="0">
                <a:solidFill>
                  <a:srgbClr val="272626"/>
                </a:solidFill>
                <a:latin typeface="Rokkitt Medium"/>
              </a:rPr>
              <a:t>.</a:t>
            </a:r>
          </a:p>
          <a:p>
            <a:pPr algn="ctr">
              <a:lnSpc>
                <a:spcPts val="4523"/>
              </a:lnSpc>
            </a:pPr>
            <a:endParaRPr lang="en-US" sz="5199" dirty="0">
              <a:solidFill>
                <a:srgbClr val="272626"/>
              </a:solidFill>
              <a:latin typeface="Rokkitt Medium"/>
            </a:endParaRPr>
          </a:p>
          <a:p>
            <a:pPr algn="ctr">
              <a:lnSpc>
                <a:spcPts val="4523"/>
              </a:lnSpc>
            </a:pPr>
            <a:r>
              <a:rPr lang="en-US" sz="5199" dirty="0">
                <a:solidFill>
                  <a:srgbClr val="272626"/>
                </a:solidFill>
                <a:latin typeface="Rokkitt Medium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Medium"/>
              </a:rPr>
              <a:t>Dùng</a:t>
            </a:r>
            <a:r>
              <a:rPr lang="en-US" sz="5199" dirty="0">
                <a:solidFill>
                  <a:srgbClr val="272626"/>
                </a:solidFill>
                <a:latin typeface="Rokkitt Medium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Medium"/>
              </a:rPr>
              <a:t>để</a:t>
            </a:r>
            <a:r>
              <a:rPr lang="en-US" sz="5199" dirty="0">
                <a:solidFill>
                  <a:srgbClr val="272626"/>
                </a:solidFill>
                <a:latin typeface="Rokkitt Medium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Medium"/>
              </a:rPr>
              <a:t>vẽ</a:t>
            </a:r>
            <a:r>
              <a:rPr lang="en-US" sz="5199" dirty="0">
                <a:solidFill>
                  <a:srgbClr val="272626"/>
                </a:solidFill>
                <a:latin typeface="Rokkitt Medium"/>
              </a:rPr>
              <a:t> </a:t>
            </a:r>
          </a:p>
          <a:p>
            <a:pPr algn="ctr">
              <a:lnSpc>
                <a:spcPts val="4523"/>
              </a:lnSpc>
            </a:pPr>
            <a:endParaRPr lang="en-US" sz="5199" dirty="0">
              <a:solidFill>
                <a:srgbClr val="272626"/>
              </a:solidFill>
              <a:latin typeface="Rokkitt Medium"/>
            </a:endParaRPr>
          </a:p>
          <a:p>
            <a:pPr algn="ctr">
              <a:lnSpc>
                <a:spcPts val="4523"/>
              </a:lnSpc>
            </a:pPr>
            <a:r>
              <a:rPr lang="en-US" sz="5199" dirty="0" err="1">
                <a:solidFill>
                  <a:srgbClr val="272626"/>
                </a:solidFill>
                <a:latin typeface="Rokkitt Medium"/>
              </a:rPr>
              <a:t>Dùng</a:t>
            </a:r>
            <a:r>
              <a:rPr lang="en-US" sz="5199" dirty="0">
                <a:solidFill>
                  <a:srgbClr val="272626"/>
                </a:solidFill>
                <a:latin typeface="Rokkitt Medium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Medium"/>
              </a:rPr>
              <a:t>để</a:t>
            </a:r>
            <a:r>
              <a:rPr lang="en-US" sz="5199" dirty="0">
                <a:solidFill>
                  <a:srgbClr val="272626"/>
                </a:solidFill>
                <a:latin typeface="Rokkitt Medium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Medium"/>
              </a:rPr>
              <a:t>làm</a:t>
            </a:r>
            <a:r>
              <a:rPr lang="en-US" sz="5199" dirty="0">
                <a:solidFill>
                  <a:srgbClr val="272626"/>
                </a:solidFill>
                <a:latin typeface="Rokkitt Medium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Medium"/>
              </a:rPr>
              <a:t>các</a:t>
            </a:r>
            <a:r>
              <a:rPr lang="en-US" sz="5199" dirty="0">
                <a:solidFill>
                  <a:srgbClr val="272626"/>
                </a:solidFill>
                <a:latin typeface="Rokkitt Medium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Medium"/>
              </a:rPr>
              <a:t>đồ</a:t>
            </a:r>
            <a:r>
              <a:rPr lang="en-US" sz="5199" dirty="0">
                <a:solidFill>
                  <a:srgbClr val="272626"/>
                </a:solidFill>
                <a:latin typeface="Rokkitt Medium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Medium"/>
              </a:rPr>
              <a:t>thủ</a:t>
            </a:r>
            <a:r>
              <a:rPr lang="en-US" sz="5199" dirty="0">
                <a:solidFill>
                  <a:srgbClr val="272626"/>
                </a:solidFill>
                <a:latin typeface="Rokkitt Medium"/>
              </a:rPr>
              <a:t> </a:t>
            </a:r>
            <a:r>
              <a:rPr lang="en-US" sz="5199" dirty="0" err="1">
                <a:solidFill>
                  <a:srgbClr val="272626"/>
                </a:solidFill>
                <a:latin typeface="Rokkitt Medium"/>
              </a:rPr>
              <a:t>công</a:t>
            </a:r>
            <a:endParaRPr lang="en-US" sz="5199" dirty="0">
              <a:solidFill>
                <a:srgbClr val="272626"/>
              </a:solidFill>
              <a:latin typeface="Rokkitt Medium"/>
            </a:endParaRPr>
          </a:p>
          <a:p>
            <a:pPr algn="ctr">
              <a:lnSpc>
                <a:spcPts val="4523"/>
              </a:lnSpc>
            </a:pPr>
            <a:endParaRPr lang="en-US" sz="5199" dirty="0">
              <a:solidFill>
                <a:srgbClr val="272626"/>
              </a:solidFill>
              <a:latin typeface="Rokkit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293</Words>
  <Application>Microsoft Office PowerPoint</Application>
  <PresentationFormat>Custom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Maven Pro Bold</vt:lpstr>
      <vt:lpstr>Rokkitt Medium</vt:lpstr>
      <vt:lpstr>Arial</vt:lpstr>
      <vt:lpstr>DejaVu Serif</vt:lpstr>
      <vt:lpstr>Paytone One</vt:lpstr>
      <vt:lpstr>ไอติม</vt:lpstr>
      <vt:lpstr>Calibri</vt:lpstr>
      <vt:lpstr>Cabin Regular</vt:lpstr>
      <vt:lpstr>Saira ExtraCondensed Medium</vt:lpstr>
      <vt:lpstr>Rokkitt Bold</vt:lpstr>
      <vt:lpstr>Sriracha</vt:lpstr>
      <vt:lpstr>Times New Roman</vt:lpstr>
      <vt:lpstr>Rokkitt Light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Vàng Hồng và Xanh dương Dụng cụ Học tập Giới thiệu bản thân Bản thuyết trình Giáo dục</dc:title>
  <cp:lastModifiedBy>Truong Cuong</cp:lastModifiedBy>
  <cp:revision>4</cp:revision>
  <dcterms:created xsi:type="dcterms:W3CDTF">2006-08-16T00:00:00Z</dcterms:created>
  <dcterms:modified xsi:type="dcterms:W3CDTF">2023-04-10T06:59:16Z</dcterms:modified>
  <dc:identifier>DAFUhFIl_B0</dc:identifier>
</cp:coreProperties>
</file>