
<file path=[Content_Types].xml><?xml version="1.0" encoding="utf-8"?>
<Types xmlns="http://schemas.openxmlformats.org/package/2006/content-types">
  <Default Extension="jpeg" ContentType="image/jpeg"/>
  <Default Extension="mp3" ContentType="audio/mpeg"/>
  <Default Extension="mp4" ContentType="video/mp4"/>
  <Default Extension="png" ContentType="image/png"/>
  <Default Extension="rels" ContentType="application/vnd.openxmlformats-package.relationships+xml"/>
  <Default Extension="tmp" ContentType="image/p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ink/ink1.xml" ContentType="application/inkml+xml"/>
  <Override PartName="/ppt/ink/ink2.xml" ContentType="application/inkml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1" r:id="rId2"/>
  </p:sldMasterIdLst>
  <p:notesMasterIdLst>
    <p:notesMasterId r:id="rId23"/>
  </p:notesMasterIdLst>
  <p:sldIdLst>
    <p:sldId id="422" r:id="rId3"/>
    <p:sldId id="728" r:id="rId4"/>
    <p:sldId id="278" r:id="rId5"/>
    <p:sldId id="329" r:id="rId6"/>
    <p:sldId id="330" r:id="rId7"/>
    <p:sldId id="326" r:id="rId8"/>
    <p:sldId id="327" r:id="rId9"/>
    <p:sldId id="294" r:id="rId10"/>
    <p:sldId id="296" r:id="rId11"/>
    <p:sldId id="423" r:id="rId12"/>
    <p:sldId id="301" r:id="rId13"/>
    <p:sldId id="424" r:id="rId14"/>
    <p:sldId id="298" r:id="rId15"/>
    <p:sldId id="425" r:id="rId16"/>
    <p:sldId id="299" r:id="rId17"/>
    <p:sldId id="426" r:id="rId18"/>
    <p:sldId id="267" r:id="rId19"/>
    <p:sldId id="303" r:id="rId20"/>
    <p:sldId id="266" r:id="rId21"/>
    <p:sldId id="508" r:id="rId2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F5C0D"/>
    <a:srgbClr val="7EC55F"/>
    <a:srgbClr val="FA38B8"/>
    <a:srgbClr val="7ABF5E"/>
    <a:srgbClr val="D4F6CC"/>
    <a:srgbClr val="7DC560"/>
    <a:srgbClr val="ED7E61"/>
    <a:srgbClr val="31087B"/>
    <a:srgbClr val="FA2FB5"/>
    <a:srgbClr val="10072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7ED0093A-6938-481D-99F1-4347D2454D04}" v="100" dt="2022-08-01T23:56:52.706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Kiểu Trung bình 2 - Màu chủ đề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Kiểu Trung bình 2 - Màu chủ đề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F5AB1C69-6EDB-4FF4-983F-18BD219EF322}" styleName="Kiểu Trung bình 2 - Màu chủ đề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730" autoAdjust="0"/>
  </p:normalViewPr>
  <p:slideViewPr>
    <p:cSldViewPr snapToGrid="0">
      <p:cViewPr varScale="1">
        <p:scale>
          <a:sx n="59" d="100"/>
          <a:sy n="59" d="100"/>
        </p:scale>
        <p:origin x="892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heme" Target="theme/theme1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presProps" Target="pres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notesMaster" Target="notesMasters/notesMaster1.xml"/><Relationship Id="rId28" Type="http://schemas.microsoft.com/office/2015/10/relationships/revisionInfo" Target="revisionInfo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tableStyles" Target="tableStyles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2-08-01T00:27:09.492"/>
    </inkml:context>
    <inkml:brush xml:id="br0">
      <inkml:brushProperty name="width" value="0.05" units="cm"/>
      <inkml:brushProperty name="height" value="0.05" units="cm"/>
      <inkml:brushProperty name="color" value="#AE198D"/>
      <inkml:brushProperty name="inkEffects" value="galaxy"/>
      <inkml:brushProperty name="anchorX" value="-2499.99927"/>
      <inkml:brushProperty name="anchorY" value="-1895.20984"/>
      <inkml:brushProperty name="scaleFactor" value="0.5"/>
    </inkml:brush>
  </inkml:definitions>
  <inkml:trace contextRef="#ctx0" brushRef="#br0">2211 747 24575,'0'0'0,"0"-4"0,0-7 0,-5 1 0,-5 0 0,-6 3 0,-4 2 0,-3 2 0,-2 1 0,-1 2 0,0 0 0,4-5 0,1 0 0,0 0 0,-1 1 0,-1-4 0,-1-4 0,-1 0 0,0 2 0,0 2 0,-1 3 0,0-2 0,1 0 0,-1 1 0,0-3 0,0 1 0,-5 1 0,-5 8 0,0 6 0,1 7 0,2 0 0,2 3 0,2 3 0,7 3 0,1-5 0,1 2 0,-1 0 0,-1 2 0,-1-4 0,3 1 0,1-5 0,3 2 0,0-4 0,-1-3 0,-3-3 0,-1-2 0,3-8 0,-2 0 0,0-7 0,-1 1 0,3-4 0,-1-4 0,-1-2 0,4-3 0,4-6 0,4-2 0,-2 5 0,-3-4 0,-3 0 0,-4 6 0,-3 1 0,-1 6 0,-1 5 0,4-1 0,5-1 0,5-3 0,10-3 0,3-2 0,3-2 0,5-1 0,-1-1 0,4-1 0,-1 1 0,2 0 0,-1 0 0,-4 0 0,-2 0 0,-3 0 0,-2 1 0,-1-1 0,-6 1 0,-6 4 0,-5 1 0,-5 5 0,-2-1 0,-3 3 0,0 4 0,-1 3 0,1 3 0,-1 2 0,1 0 0,-1 2 0,7 5 0,-1 0 0,6 5 0,-6-1 0,3 3 0,-1 4 0,-1 3 0,-7 3 0,3 1 0,0 1 0,-6 6 0,1 1 0,4-1 0,1 0 0,0-2 0,6 4 0,0-6 0,4 0 0,-1-8 0,-1 5 0,-3 0 0,-3 2 0,4 0 0,-1 0 0,-2 5 0,0-4 0,-2-1 0,-1 4 0,-1 5 0,-1 0 0,5-1 0,6-1 0,5-3 0,4-1 0,3-2 0,2-1 0,2 0 0,0-1 0,0 0 0,0 0 0,5 1 0,4 4 0,1 1 0,4 5 0,3-1 0,3-6 0,-3-2 0,-4-2 0,1-7 0,-4 1 0,8-6 0,-3 2 0,3-3 0,1-4 0,-3 2 0,7 4 0,0-2 0,3 3 0,-6 3 0,-4 2 0,-6 2 0,-4 2 0,-4 2 0,-2 0 0,-2 0 0,1 0 0,-2 0 0,1 0 0,1 0 0,-1 0 0,1-1 0,5-4 0,5 4 0,6-4 0,4-5 0,3-5 0,3-4 0,0-4 0,1-1 0,-1-3 0,1 1 0,-1-1 0,0-5 0,0 0 0,0 0 0,0-4 0,4-3 0,-4-5 0,0 2 0,-2 3 0,1 3 0,-6-1 0,1 3 0,-5 6 0,-5 8 0,-3 7 0,-4 6 0,-1 3 0,-2 4 0,-6-5 0,0 1 0,0 0 0,1 6 0,2 0 0,1 7 0,0-1 0,2 0 0,0-2 0,0-2 0,0-2 0,0-1 0,1-1 0,-1 0 0,0-1 0,0 6 0,0-1 0,0 1 0,0-2 0,0 0 0,0 4 0,0-1 0,0-1 0,-5 5 0,-1-2 0,1-2 0,1-1 0,0-2 0,2-1 0,-4-2 0,-5 0 0,-4-6 0,0 0 0,-3 0 0,-1-4 0,-3 1 0,-1-3 0,-2-5 0,0-2 0,-1-4 0,0-1 0,-5-2 0,4 5 0,1 0 0,7 4 0,-1 6 0,1 8 0,-1 4 0,3 2 0,4 1 0,4-1 0,4 0 0,2-2 0,8 0 0,6-5 0,5-2 0,5-5 0,-2 1 0,1 1 0,1-3 0,2 2 0,1 2 0,0 2 0,1 2 0,1-3 0,-5 1 0,-1-5 0,1 1 0,0 2 0,2 2 0,1 2 0,-4 1 0,-1 2 0,2-5 0,-5 1 0,2 5 0,5 6 0,3 1 0,1 6 0,-4-2 0,0-6 0,-6-3 0,-5 2 0,1-1 0,-4 0 0,8-1 0,-1 0 0,2-7 0,7-5 0,2 4 0,7-3 0,6 1 0,-1 1 0,-2-3 0,-2 2 0,-3-4 0,-3-4 0,-2 2 0,4-3 0,0-2 0,4-2 0,0 3 0,-2-1 0,-6 9 0,2-1 0,-6 3 0,5-3 0,-1 3 0,-4 0 0,4-2 0,0 1 0,0-3 0,1 1 0,-1 2 0,0-2 0,-1-4 0,0 2 0,0 3 0,-1 2 0,1-2 0,5-4 0,5 2 0,5-3 0,-1-3 0,14 3 0,-3-3 0,2-1 0,-1-2 0,-5 3 0,-5-1 0,-6-2 0,-9 5 0,-5-2 0,4-2 0,1-1 0,-1-1 0,6-3 0,0 10 0,5 0 0,4-1 0,-1-1 0,-3-3 0,-3-3 0,-2-1 0,1-1 0,5-1 0,3 0 0,10-1 0,2 1 0,3 0 0,-1-1 0,-5 1 0,-6 0 0,-1 0 0,-1 0 0,-2 0 0,1 0 0,-3 0 0,7 0 0,-3 0 0,3 0 0,-4 0 0,2 0 0,-4 0 0,2 0 0,-4 0 0,-2 0 0,2 0 0,-3 0 0,-1 0 0,-3 0 0,-1 0 0,-2 0 0,4 0 0,5 0 0,10 0 0,5 0 0,2 0 0,2 0 0,0 0 0,-6 0 0,-1 0 0,-5 0 0,-6 0 0,1 0 0,-4 0 0,4 0 0,-3-5 0,-2 0 0,-1-11 0,-3 2 0,-7-5 0,-1 3 0,-1-7 0,6 4 0,1-2 0,2 4 0,-6 0 0,0-2 0,-1-1 0,1 3 0,0-7 0,1-1 0,1-6 0,0 4 0,-5 0 0,0 1 0,-4 0 0,0-4 0,1 0 0,-2-1 0,1 6 0,2 2 0,-3 1 0,2 0 0,2-1 0,1 4 0,-2 0 0,0-1 0,2-1 0,2-1 0,-5-2 0,2 4 0,1 5 0,6 5 0,-3-1 0,1 3 0,-1 2 0,2-3 0,-1 1 0,7 2 0,-6-4 0,1 2 0,-2 1 0,1 2 0,4-3 0,7 1 0,-1 1 0,5 1 0,4-3 0,-3 1 0,3 1 0,-5 2 0,-2 1 0,-4 1 0,-3 2 0,-2 0 0,-2 0 0,-1 0 0,1 0 0,4 1 0,0-1 0,0 0 0,0 0 0,-2 0 0,-5-5 0,-2-1 0,0 1 0,1 1 0,0 0 0,2 2 0,0 1 0,1 1 0,1 0 0,-1-5 0,1 0 0,0 0 0,0 1 0,-1-4 0,1 1 0,0 1 0,-6-4 0,1 1 0,-1 2 0,2 2 0,0-4 0,7-3 0,1 1 0,0-4 0,0 2 0,-1-2 0,4-2 0,-1-3 0,0-3 0,3-1 0,-6-1 0,-1 5 0,-3 4 0,5 0 0,0 5 0,-1-2 0,1 2 0,-2-2 0,-1-3 0,-1 3 0,0 1 0,-5 0 0,-1 1 0,-4-2 0,-1 3 0,3-4 0,-4-2 0,2-3 0,-4-8 0,3-3 0,2 0 0,-3 0 0,-2 1 0,-4 1 0,-3 0 0,-3 2 0,-1 0 0,-1 0 0,-1-4 0,-4-1 0,-1 0 0,0 1 0,-4-4 0,-3 1 0,0 2 0,-3 5 0,3 3 0,-2 6 0,-3 0 0,-2-1 0,3-1 0,3-2 0,5-2 0,3-2 0,3 0 0,2 0 0,1-1 0,1 0 0,0 0 0,-1 0 0,1-5 0,-1 0 0,-4-5 0,-7 5 0,-4 3 0,0 1 0,-3 1 0,-2 6 0,-2 6 0,4 0 0,-7 4 0,0 2 0,-2-6 0,0 1 0,0 1 0,0 4 0,0 2 0,1 2 0,-5 3 0,0 0 0,0 1 0,1 1 0,1 0 0,7 4 0,-5 6 0,6 5 0,-5 4 0,4 3 0,0-3 0,5 1 0,-1-5 0,0 1 0,-2-4 0,-2 2 0,-2 1 0,0 3 0,-6 3 0,-1 1 0,-1-3 0,7 0 0,1-4 0,2-4 0,-1 0 0,0-3 0,-6 3 0,-6 3 0,0-1 0,-5-4 0,1-2 0,3-3 0,3-2 0,3-2 0,1-1 0,2-1 0,2 1 0,-1-1 0,1 1 0,0-1 0,-5 1 0,-1 0 0,-4 0 0,-1 0 0,2 0 0,2 0 0,2 0 0,2-5 0,6-5 0,2-1 0,0 1 0,4-2 0,-1 2 0,4-4 0,-2 3 0,-1 2 0,-3 3 0,-3-3 0,-1 1 0,-2 3 0,4-5 0,1 2 0,-1 1 0,-6 2 0,-1 2 0,4-4 0,-5 1 0,0 1 0,-4 1 0,-1 1 0,7-4 0,1-4 0,1-5 0,7-4 0,4-3 0,6-2 0,3-1 0,4 0 0,0-1 0,7-4 0,6-1 0,5 1 0,-2 1 0,4 1 0,1 1 0,2 1 0,-3 1 0,0 6 0,-4-5 0,1-1 0,-3 0 0,-4-1 0,-3 0 0,-2 1 0,-3 0 0,0 0 0,-2 0 0,1 0 0,-1 0 0,0 1 0,1-1 0,-5 6 0,-1-1 0,-4 6 0,-5 4 0,-4 4 0,-3 4 0,-7 1 0,-7 2 0,-6 1 0,-14 0 0,1 0 0,-2-1 0,6 1 0,7-1 0,6 0 0,6 0 0,8-5 0,3-5 0,2-6 0,4-4 0,-1-8 0,-2-3 0,-1-1 0,-8-9 0,-1 1 0,3 1 0,0 3 0,2 8 0,4 3 0,0 3 0,5 0 0,-6-1 0,3 0 0,-2-1 0,-7 0 0,4-1 0,-1-1 0,-6 1 0,4-1 0,-4 0 0,-1 5 0,-4 1 0,0-1 0,1 5 0,2 4 0,1 4 0,2-2 0,1 3 0,-4 1 0,-5 2 0,0 1 0,1 2 0,2 1 0,3 0 0,1 0 0,2 0 0,1 1 0,1-1 0,-1 0 0,1 0 0,0 0 0,-1 0 0,1 0 0,-6 6 0,1 4 0,-1 6 0,6 4 0,7 8 0,0 2 0,1 7 0,4-1 0,-3 4 0,4 4 0,-7 2 0,2-3 0,-2-3 0,3-4 0,4-4 0,4-4 0,3-1 0,3-1 0,-4-1 0,-4-1 0,-5 1 0,1-10 0,-3-16 0,2-15 0,-1-9 0,-2 0 0,3-1 0,3-1 0,-1 6 0,-2 5 0,-4 6 0,-1 4 0,-3 3 0,-2 3 0,0 0 0,-2 2 0,1 4 0,-5 0 0,5 10 0,0-1 0,1-1 0,0-3 0,1-4 0,-1-2 0,0-3 0,5-7 0,0 0 0,-1-1 0,0-4 0,-2-4 0,5-4 0,-2 2 0,5-3 0,0 4 0,-3-1 0,4-2 0,-2 3 0,-3 8 0,-1 14 0,3 10 0,-2 5 0,5 5 0,-2 1 0,-2 1 0,3 5 0,4-1 0,-7-1 0,2-1 0,3-2 0,-1-1 0,2-1 0,4-1 0,2-1 0,-8 6 0,2-1 0,1 1 0,3-1 0,-3-7 0,2-1 0,3 0 0,-4 0 0,-4 0 0,-3-8 0,1-11 0,4-9 0,2-9 0,5-5 0,1-5 0,3-1 0,1-7 0,0 0 0,1-4 0,0 0 0,-1 2 0,1 3 0,-1 2 0,0 1 0,0 3 0,-5 0 0,-5 5 0,-1 1 0,1 1 0,3-2 0,2-1 0,2-2 0,1-5 0,2-2 0,0 0 0,0 1 0,1 1 0,-1 1 0,0 1 0,1 1 0,-1 0 0,0 6 0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</inkml:channelProperties>
      </inkml:inkSource>
      <inkml:timestamp xml:id="ts0" timeString="2022-08-01T00:27:16.763"/>
    </inkml:context>
    <inkml:brush xml:id="br0">
      <inkml:brushProperty name="width" value="0.05" units="cm"/>
      <inkml:brushProperty name="height" value="0.05" units="cm"/>
      <inkml:brushProperty name="color" value="#AE198D"/>
      <inkml:brushProperty name="inkEffects" value="galaxy"/>
      <inkml:brushProperty name="anchorX" value="-3821.45605"/>
      <inkml:brushProperty name="anchorY" value="-3142.73706"/>
      <inkml:brushProperty name="scaleFactor" value="0.5"/>
    </inkml:brush>
  </inkml:definitions>
  <inkml:trace contextRef="#ctx0" brushRef="#br0">3965 1 24575,'0'0'0,"0"4"0,-10 7 0,-6 0 0,-9-1 0,-5 2 0,-12-1 0,0-3 0,-9-2 0,-7 3 0,-3-2 0,-9 4 0,-10-1 0,-8-2 0,-12-2 0,0-2 0,-2-2 0,-1-1 0,0-1 0,-1-1 0,-4 1 0,0 0 0,-26-1 0,0 1 0,-3 0 0,6 0 0,1 5 0,12 0 0,12 0 0,6-1 0,2-1 0,2-1 0,-1 0 0,8-2 0,0 0 0,9 0 0,7 0 0,9-1 0,0 6 0,9 1 0,-2-1 0,-8 4 0,-10 0 0,-14 3 0,-8-1 0,-7-2 0,14-3 0,9-2 0,16-1 0,20-2 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C6FCD7-EFBD-4423-A572-392E990DAE12}" type="datetimeFigureOut">
              <a:rPr lang="en-US" smtClean="0"/>
              <a:t>11/28/2022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C37FF0D-3108-4406-A6C2-4DB64F824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741665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êu đề Bản chiế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FCB7EC7-6610-4C5A-B94A-C0FE1DC1DB1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0A1F14-DA11-4E43-87F3-BE07CCE51531}" type="datetime1">
              <a:rPr lang="en-US" smtClean="0"/>
              <a:t>11/28/2022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D86F19C-D440-4F57-9BDC-07395BAFA9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8DEB811-DCFD-4CC2-A7DD-FDD13157F4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C20B1D-C678-4C69-9E65-5611E138ED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1398127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1203219-0ED5-4CAD-8F16-4E3B3502CB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D27D59-6977-44DD-8E4E-5EC5FBCC1A34}" type="datetime1">
              <a:rPr lang="en-US" smtClean="0"/>
              <a:t>11/28/2022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9A89BAB-B41F-4760-996E-A658ABD611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385E896-6A31-4981-B626-05CE0AE3B7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C20B1D-C678-4C69-9E65-5611E138ED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8376309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7454484-8038-40A1-A8F6-6E672B55E9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A829C2E-4D1E-4F59-91D1-95B83ABEEBF7}" type="datetime1">
              <a:rPr lang="en-US" smtClean="0"/>
              <a:t>11/28/2022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0FC74CE-79B6-4B2B-9C3C-FB9E11250D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BDF9EEF-DFF9-4634-AC52-6B7FC573CB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C20B1D-C678-4C69-9E65-5611E138ED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976537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E0CB401-6D82-4712-B9E2-C59E35209B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E746A1F-9E99-4E72-9D09-5F6A6C41B36D}" type="datetime1">
              <a:rPr lang="en-US" smtClean="0"/>
              <a:t>11/28/2022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B04DB14-2C5A-43F3-8064-E7F713324E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B52E516-77F2-401D-B9B5-9210EF442D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C20B1D-C678-4C69-9E65-5611E138ED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1896981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8139E17-5C6E-4A2B-BB0E-4DAE9E5CDF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83F7B2-BB06-4C2C-A0BF-C3C4D1F4133B}" type="datetime1">
              <a:rPr lang="en-US" smtClean="0"/>
              <a:t>11/28/2022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B4A3704-8A44-465E-8FF3-26CB1F40A6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FA5BFB1-52BA-4AC8-85AB-F8756C77D7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9C20B1D-C678-4C69-9E65-5611E138ED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405615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4"/>
            <a:ext cx="9144000" cy="2387600"/>
          </a:xfrm>
        </p:spPr>
        <p:txBody>
          <a:bodyPr anchor="b"/>
          <a:lstStyle>
            <a:lvl1pPr algn="ctr">
              <a:defRPr sz="5063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025"/>
            </a:lvl1pPr>
            <a:lvl2pPr marL="385763" indent="0" algn="ctr">
              <a:buNone/>
              <a:defRPr sz="1688"/>
            </a:lvl2pPr>
            <a:lvl3pPr marL="771525" indent="0" algn="ctr">
              <a:buNone/>
              <a:defRPr sz="1519"/>
            </a:lvl3pPr>
            <a:lvl4pPr marL="1157288" indent="0" algn="ctr">
              <a:buNone/>
              <a:defRPr sz="1350"/>
            </a:lvl4pPr>
            <a:lvl5pPr marL="1543050" indent="0" algn="ctr">
              <a:buNone/>
              <a:defRPr sz="1350"/>
            </a:lvl5pPr>
            <a:lvl6pPr marL="1928813" indent="0" algn="ctr">
              <a:buNone/>
              <a:defRPr sz="1350"/>
            </a:lvl6pPr>
            <a:lvl7pPr marL="2314575" indent="0" algn="ctr">
              <a:buNone/>
              <a:defRPr sz="1350"/>
            </a:lvl7pPr>
            <a:lvl8pPr marL="2700338" indent="0" algn="ctr">
              <a:buNone/>
              <a:defRPr sz="1350"/>
            </a:lvl8pPr>
            <a:lvl9pPr marL="3086100" indent="0" algn="ctr">
              <a:buNone/>
              <a:defRPr sz="135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B9F5A94-B5B3-4C8E-892D-DC83F9EC3BB8}" type="datetimeFigureOut">
              <a:rPr lang="en-US" smtClean="0"/>
              <a:pPr/>
              <a:t>11/28/2022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249A1D-8D17-48D0-A78A-D0F55282773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5705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êu đề và Nội du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ề 1">
            <a:extLst>
              <a:ext uri="{FF2B5EF4-FFF2-40B4-BE49-F238E27FC236}">
                <a16:creationId xmlns:a16="http://schemas.microsoft.com/office/drawing/2014/main" id="{27560C89-B2A5-44CD-A265-9AD7681E30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vi-VN"/>
              <a:t>Bấm để sửa kiểu tiêu đề Bản cái</a:t>
            </a:r>
            <a:endParaRPr lang="en-US"/>
          </a:p>
        </p:txBody>
      </p:sp>
      <p:sp>
        <p:nvSpPr>
          <p:cNvPr id="3" name="Chỗ dành sẵn cho Nội dung 2">
            <a:extLst>
              <a:ext uri="{FF2B5EF4-FFF2-40B4-BE49-F238E27FC236}">
                <a16:creationId xmlns:a16="http://schemas.microsoft.com/office/drawing/2014/main" id="{DF02A019-CA75-4BB1-8DCD-85A6BF7D27F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/>
          </a:p>
        </p:txBody>
      </p:sp>
      <p:sp>
        <p:nvSpPr>
          <p:cNvPr id="4" name="Chỗ dành sẵn cho Ngày tháng 3">
            <a:extLst>
              <a:ext uri="{FF2B5EF4-FFF2-40B4-BE49-F238E27FC236}">
                <a16:creationId xmlns:a16="http://schemas.microsoft.com/office/drawing/2014/main" id="{329FD1CD-860C-4C5A-B31D-9EFF5B3E47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74A67E-4E5A-4021-99E1-521F95E68DE7}" type="datetimeFigureOut">
              <a:rPr lang="en-US" smtClean="0"/>
              <a:t>11/28/2022</a:t>
            </a:fld>
            <a:endParaRPr lang="en-US"/>
          </a:p>
        </p:txBody>
      </p:sp>
      <p:sp>
        <p:nvSpPr>
          <p:cNvPr id="5" name="Chỗ dành sẵn cho Chân trang 4">
            <a:extLst>
              <a:ext uri="{FF2B5EF4-FFF2-40B4-BE49-F238E27FC236}">
                <a16:creationId xmlns:a16="http://schemas.microsoft.com/office/drawing/2014/main" id="{5BE57C78-2549-4EFE-8D8C-747582D4BC5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hỗ dành sẵn cho Số hiệu Bản chiếu 5">
            <a:extLst>
              <a:ext uri="{FF2B5EF4-FFF2-40B4-BE49-F238E27FC236}">
                <a16:creationId xmlns:a16="http://schemas.microsoft.com/office/drawing/2014/main" id="{BA78F86E-45D3-4F91-9A07-B27067AC4D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A1D753-080E-4DB7-9FF2-D31C625F61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770885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DF467700-C851-4BFC-B89A-44A93821EB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EF7C3A7-D6F6-4D38-A7C3-B72967BB81A6}" type="datetime1">
              <a:rPr lang="en-US"/>
              <a:pPr>
                <a:defRPr/>
              </a:pPr>
              <a:t>11/28/2022</a:t>
            </a:fld>
            <a:endParaRPr 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EF05035B-5048-4284-9078-BCB2E166BF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6D74A15F-33A9-4909-8198-CA18A630DE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FAEA65D-FCF1-411D-8C36-5E4C11C64B6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9824242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98B41A-B8E0-4D65-9AD5-CAC9AA41014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80DCD7B-49F3-41C3-A3E5-03BD9178966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E90928-7051-4176-AF43-FB46B448AF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2470B8-96F8-42D0-9FB1-FD414F8B4E30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9C6C36D-9F2D-4132-AB2A-99D6F38ED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C3FC725-0F22-43D9-B218-40E06E2434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778540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135215-4EEE-4E5B-A968-79EEC7C7812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403A29C-F7DB-4788-8BFD-3796BE902E7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2B1FF36-8A8A-49C7-B10C-E9298B9F86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8F3F0-BBE0-4656-ADE2-E0CA7BB6F2D1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8AE83C5-6936-478A-8D83-F825DE29EA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DB84EC-5F9A-4E4C-8B42-FC4F667B91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008938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04D7F6-D75A-44EA-A35D-0A6458C354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86560A9-2DB3-411B-B47C-0D03D579709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D983081-7714-467D-8131-EC28D3DB55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3ED7EF-0440-4F9E-A644-D13ECD56D55F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76F7C4-14FF-4DDF-8AAB-8F35F22198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75BBDED-11BF-46B1-929F-41D6C52E5A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3530385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D6A8D6-8773-47F2-B37A-8E0E3DEB91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6DD80F6-1881-4E46-91CF-00CA3FCDDF7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D360777-F38E-4CA0-AE52-BCAD86D9EDE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E82D241-6FC2-4676-9A13-420AA9F4CFC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AE9FF7-F5C4-4B75-B312-7A2B0AADEC3E}" type="datetime1">
              <a:rPr lang="en-US" smtClean="0"/>
              <a:t>11/28/2022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98356D7-FCE6-410D-A92A-7A8BA8D355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5A912A7-36BF-4DAA-9399-2C862647D8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6496754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03BF543-A3BD-421F-876C-1939A42B435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D271A23-C041-417C-B519-802BAB593E7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48CAB0E-1AB2-4697-981E-9CEED76251B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05138EE-6D9B-40CE-B2B6-0DD6C0C13CF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679275C-1CF9-411C-96FC-5311F90B422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1A8D47A-3338-4966-B6BC-8183D68CFB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1B56F3-24BB-45BE-BD1E-E26A863B0966}" type="datetime1">
              <a:rPr lang="en-US" smtClean="0"/>
              <a:t>11/28/2022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103E1FD-424A-46E2-9E37-ABFAC57999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D80C57F2-5518-4AB7-93EC-ECC2866F51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999426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BEAA2E-4234-4746-A9C1-1FB5273A94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C6E4BCC-92FE-44F8-B6CB-0B6F708788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9138A9-B139-4FBA-BD61-A63595AC75F4}" type="datetime1">
              <a:rPr lang="en-US" smtClean="0"/>
              <a:t>11/28/2022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56070D3-D412-4D85-AA7D-3B8C3B5585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B117B22-0243-4B1B-AA4A-C69D3D124EF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5644670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F9989D4-ED90-4AF6-8BE4-E14F8E560C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219DCA-20B6-4A7F-9287-D29CBE4F4E3E}" type="datetime1">
              <a:rPr lang="en-US" smtClean="0"/>
              <a:t>11/28/2022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40A95EC-3B27-4D55-A125-91BD6E2B81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BDDB516-8449-4C02-B990-64373DB5E6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541211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99EFE9-AE5E-4846-8F3F-561341D3EF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6F5DA9F-72BE-453E-9BA1-B1B6EEF906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DC3E682-CEF3-4B89-941A-29ADEB8BF1E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A35A87F-90AF-4464-A736-52D1CADA28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E4CC13-3719-4BC0-9941-BCD22F2E39BB}" type="datetime1">
              <a:rPr lang="en-US" smtClean="0"/>
              <a:t>11/28/2022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74EBDCA-0095-4A53-94F3-518715A4FE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7FE2551-6974-4065-A0C0-CB1CA6E2E1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280365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25C63D-F4C2-42EB-AB85-4385DC8EB3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5B9BF71D-974F-427F-88EF-05F2879D115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CE09DA1-225C-43B3-B889-B760CD46C91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4F0C8C3-A384-4E63-8E44-19B65F56A1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9C473A-74A1-46F3-8D2E-10C923B7E154}" type="datetime1">
              <a:rPr lang="en-US" smtClean="0"/>
              <a:t>11/28/2022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D4CA027-00E7-494D-8C76-AD52846B382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A015811-59EC-4D1D-959F-17DBEBBA4B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6582990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CDCB1E-B8B3-4099-9998-B1DEAD5CDF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CC9C89E-B954-4BBD-8FC6-63D9712106C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3413943-8E2C-479E-A890-4082F72A6B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A4B6EE-3F1C-40A8-BAA7-D8D1D25FA34D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B604B0-3DBA-4D52-ADB2-DC5CEF4419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5661FA0-D26F-4FFC-8850-74922A3389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321739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9F595F7-9D7D-4C85-9C99-BE194AFE637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649E8BE-C4BA-4237-B360-FC4943A3130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70A49F-B64E-4D0D-BB32-EA3E8F2640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B49DCD-488C-48E6-B562-9E2144C6FF46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FDC6AD-EC63-4D87-9E40-7B7D6340B1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3CB9E5-01A1-4ED1-B801-129D0CB752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472207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6.xml"/><Relationship Id="rId3" Type="http://schemas.openxmlformats.org/officeDocument/2006/relationships/slideLayout" Target="../slideLayouts/slideLayout11.xml"/><Relationship Id="rId7" Type="http://schemas.openxmlformats.org/officeDocument/2006/relationships/slideLayout" Target="../slideLayouts/slideLayout15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0.xml"/><Relationship Id="rId1" Type="http://schemas.openxmlformats.org/officeDocument/2006/relationships/slideLayout" Target="../slideLayouts/slideLayout9.xml"/><Relationship Id="rId6" Type="http://schemas.openxmlformats.org/officeDocument/2006/relationships/slideLayout" Target="../slideLayouts/slideLayout14.xml"/><Relationship Id="rId11" Type="http://schemas.openxmlformats.org/officeDocument/2006/relationships/slideLayout" Target="../slideLayouts/slideLayout19.xml"/><Relationship Id="rId5" Type="http://schemas.openxmlformats.org/officeDocument/2006/relationships/slideLayout" Target="../slideLayouts/slideLayout13.xml"/><Relationship Id="rId10" Type="http://schemas.openxmlformats.org/officeDocument/2006/relationships/slideLayout" Target="../slideLayouts/slideLayout18.xml"/><Relationship Id="rId4" Type="http://schemas.openxmlformats.org/officeDocument/2006/relationships/slideLayout" Target="../slideLayouts/slideLayout12.xml"/><Relationship Id="rId9" Type="http://schemas.openxmlformats.org/officeDocument/2006/relationships/slideLayout" Target="../slideLayouts/slideLayout1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DD17E59-F326-4EAB-9A75-5C024FF768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vi-VN"/>
              <a:t>Bấm để sửa kiểu tiêu đề Bản cái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3E682C1-B5B6-47C4-AB88-E170BB98FA6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vi-VN"/>
              <a:t>Bấm để chỉnh sửa kiểu văn bản của Bản cái</a:t>
            </a:r>
          </a:p>
          <a:p>
            <a:pPr lvl="1"/>
            <a:r>
              <a:rPr lang="vi-VN"/>
              <a:t>Mức hai</a:t>
            </a:r>
          </a:p>
          <a:p>
            <a:pPr lvl="2"/>
            <a:r>
              <a:rPr lang="vi-VN"/>
              <a:t>Mức ba</a:t>
            </a:r>
          </a:p>
          <a:p>
            <a:pPr lvl="3"/>
            <a:r>
              <a:rPr lang="vi-VN"/>
              <a:t>Mức bốn</a:t>
            </a:r>
          </a:p>
          <a:p>
            <a:pPr lvl="4"/>
            <a:r>
              <a:rPr lang="vi-VN"/>
              <a:t>Mức năm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F4B4C99-2FF9-45BC-82B2-7B0E0F9BFE0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16E9974-F0DC-4DB8-9A38-2F8F55216D11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AAE8F89-1436-48C4-AAF8-D8D12555539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8EE6940-2BBF-4D0B-8591-39778A53806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9C20B1D-C678-4C69-9E65-5611E138ED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6288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6" r:id="rId3"/>
    <p:sldLayoutId id="2147483657" r:id="rId4"/>
    <p:sldLayoutId id="2147483658" r:id="rId5"/>
    <p:sldLayoutId id="2147483674" r:id="rId6"/>
    <p:sldLayoutId id="2147483675" r:id="rId7"/>
    <p:sldLayoutId id="2147483676" r:id="rId8"/>
  </p:sldLayoutIdLst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5F7A23B-7F37-4255-B1AA-6F4081D054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C939551-9BB0-410A-86D9-5F41F65ED69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747D216-8D82-4854-8FCC-50474F3940E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90DC4E-CFE1-4DE4-BA6A-B2F2775B3CE8}" type="datetime1">
              <a:rPr lang="en-US" smtClean="0"/>
              <a:t>11/28/2022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3ACE85E-C533-43BA-A8ED-7511E82A3DB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04C941-975F-4FB1-8A2A-DB7E54D44D1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6DA37A-0C24-43CE-ACA7-57CFE4C03F7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19047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</p:sldLayoutIdLst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 advClick="0" advTm="9000">
        <p159:morph option="byObject"/>
      </p:transition>
    </mc:Choice>
    <mc:Fallback xmlns="">
      <p:transition spd="slow" advClick="0" advTm="9000">
        <p:fade/>
      </p:transition>
    </mc:Fallback>
  </mc:AlternateConten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microsoft.com/office/2007/relationships/media" Target="../media/media2.mp3"/><Relationship Id="rId7" Type="http://schemas.openxmlformats.org/officeDocument/2006/relationships/image" Target="../media/image2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1.png"/><Relationship Id="rId5" Type="http://schemas.openxmlformats.org/officeDocument/2006/relationships/slideLayout" Target="../slideLayouts/slideLayout6.xml"/><Relationship Id="rId4" Type="http://schemas.openxmlformats.org/officeDocument/2006/relationships/audio" Target="../media/media2.mp3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mp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audio" Target="../media/media6.mp3"/><Relationship Id="rId3" Type="http://schemas.microsoft.com/office/2007/relationships/media" Target="../media/media4.mp3"/><Relationship Id="rId7" Type="http://schemas.microsoft.com/office/2007/relationships/media" Target="../media/media6.mp3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audio" Target="../media/media5.mp3"/><Relationship Id="rId11" Type="http://schemas.openxmlformats.org/officeDocument/2006/relationships/image" Target="../media/image2.png"/><Relationship Id="rId5" Type="http://schemas.microsoft.com/office/2007/relationships/media" Target="../media/media5.mp3"/><Relationship Id="rId10" Type="http://schemas.openxmlformats.org/officeDocument/2006/relationships/image" Target="../media/image9.png"/><Relationship Id="rId4" Type="http://schemas.openxmlformats.org/officeDocument/2006/relationships/audio" Target="../media/media4.mp3"/><Relationship Id="rId9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audio" Target="../media/media6.mp3"/><Relationship Id="rId3" Type="http://schemas.microsoft.com/office/2007/relationships/media" Target="../media/media4.mp3"/><Relationship Id="rId7" Type="http://schemas.microsoft.com/office/2007/relationships/media" Target="../media/media6.mp3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audio" Target="../media/media5.mp3"/><Relationship Id="rId11" Type="http://schemas.openxmlformats.org/officeDocument/2006/relationships/image" Target="../media/image2.png"/><Relationship Id="rId5" Type="http://schemas.microsoft.com/office/2007/relationships/media" Target="../media/media5.mp3"/><Relationship Id="rId10" Type="http://schemas.openxmlformats.org/officeDocument/2006/relationships/image" Target="../media/image9.png"/><Relationship Id="rId4" Type="http://schemas.openxmlformats.org/officeDocument/2006/relationships/audio" Target="../media/media4.mp3"/><Relationship Id="rId9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audio" Target="../media/media6.mp3"/><Relationship Id="rId3" Type="http://schemas.microsoft.com/office/2007/relationships/media" Target="../media/media4.mp3"/><Relationship Id="rId7" Type="http://schemas.microsoft.com/office/2007/relationships/media" Target="../media/media6.mp3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audio" Target="../media/media5.mp3"/><Relationship Id="rId11" Type="http://schemas.openxmlformats.org/officeDocument/2006/relationships/image" Target="../media/image2.png"/><Relationship Id="rId5" Type="http://schemas.microsoft.com/office/2007/relationships/media" Target="../media/media5.mp3"/><Relationship Id="rId10" Type="http://schemas.openxmlformats.org/officeDocument/2006/relationships/image" Target="../media/image9.png"/><Relationship Id="rId4" Type="http://schemas.openxmlformats.org/officeDocument/2006/relationships/audio" Target="../media/media4.mp3"/><Relationship Id="rId9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audio" Target="../media/media6.mp3"/><Relationship Id="rId3" Type="http://schemas.microsoft.com/office/2007/relationships/media" Target="../media/media4.mp3"/><Relationship Id="rId7" Type="http://schemas.microsoft.com/office/2007/relationships/media" Target="../media/media6.mp3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audio" Target="../media/media5.mp3"/><Relationship Id="rId11" Type="http://schemas.openxmlformats.org/officeDocument/2006/relationships/image" Target="../media/image2.png"/><Relationship Id="rId5" Type="http://schemas.microsoft.com/office/2007/relationships/media" Target="../media/media5.mp3"/><Relationship Id="rId10" Type="http://schemas.openxmlformats.org/officeDocument/2006/relationships/image" Target="../media/image9.png"/><Relationship Id="rId4" Type="http://schemas.openxmlformats.org/officeDocument/2006/relationships/audio" Target="../media/media4.mp3"/><Relationship Id="rId9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1.png"/><Relationship Id="rId4" Type="http://schemas.openxmlformats.org/officeDocument/2006/relationships/image" Target="../media/image10.tmp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tmp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3.tmp"/><Relationship Id="rId4" Type="http://schemas.openxmlformats.org/officeDocument/2006/relationships/image" Target="../media/image12.tmp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tmp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5.tmp"/><Relationship Id="rId4" Type="http://schemas.openxmlformats.org/officeDocument/2006/relationships/image" Target="../media/image14.tmp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tmp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7.tmp"/><Relationship Id="rId4" Type="http://schemas.openxmlformats.org/officeDocument/2006/relationships/image" Target="../media/image16.tmp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tmp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customXml" Target="../ink/ink1.xml"/><Relationship Id="rId7" Type="http://schemas.openxmlformats.org/officeDocument/2006/relationships/image" Target="../media/image90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6" Type="http://schemas.openxmlformats.org/officeDocument/2006/relationships/customXml" Target="../ink/ink2.xml"/><Relationship Id="rId5" Type="http://schemas.openxmlformats.org/officeDocument/2006/relationships/image" Target="../media/image80.png"/><Relationship Id="rId9" Type="http://schemas.openxmlformats.org/officeDocument/2006/relationships/image" Target="../media/image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20.png"/><Relationship Id="rId7" Type="http://schemas.openxmlformats.org/officeDocument/2006/relationships/image" Target="../media/image7.pn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jpeg"/><Relationship Id="rId5" Type="http://schemas.openxmlformats.org/officeDocument/2006/relationships/image" Target="../media/image22.jpeg"/><Relationship Id="rId4" Type="http://schemas.openxmlformats.org/officeDocument/2006/relationships/image" Target="../media/image21.jpe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Background Video HD 1875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 cstate="print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8" name="RymthOfTheRain-Harmonica_r7nt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 cstate="print"/>
          <a:stretch>
            <a:fillRect/>
          </a:stretch>
        </p:blipFill>
        <p:spPr>
          <a:xfrm>
            <a:off x="1181100" y="188640"/>
            <a:ext cx="609600" cy="609600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282395" y="2281178"/>
            <a:ext cx="9683485" cy="2862322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45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accent2">
                    <a:lumMod val="60000"/>
                    <a:lumOff val="40000"/>
                  </a:schemeClr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Arial" pitchFamily="34" charset="0"/>
                <a:cs typeface="Arial" pitchFamily="34" charset="0"/>
              </a:rPr>
              <a:t>CHÀO MỪNG</a:t>
            </a:r>
          </a:p>
          <a:p>
            <a:pPr algn="ctr"/>
            <a:r>
              <a:rPr lang="en-US" sz="45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accent2">
                    <a:lumMod val="60000"/>
                    <a:lumOff val="40000"/>
                  </a:schemeClr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Arial" pitchFamily="34" charset="0"/>
                <a:cs typeface="Arial" pitchFamily="34" charset="0"/>
              </a:rPr>
              <a:t>QUÝ THẦY CÔ ĐẾN THAM DỰ</a:t>
            </a:r>
          </a:p>
          <a:p>
            <a:pPr algn="ctr"/>
            <a:r>
              <a:rPr lang="en-US" sz="45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accent2">
                    <a:lumMod val="60000"/>
                    <a:lumOff val="40000"/>
                  </a:schemeClr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Arial" pitchFamily="34" charset="0"/>
                <a:cs typeface="Arial" pitchFamily="34" charset="0"/>
              </a:rPr>
              <a:t>TIẾT HỌC MÔN LỊCH SỬ VÀ ĐỊA LÍ</a:t>
            </a:r>
          </a:p>
          <a:p>
            <a:pPr algn="ctr"/>
            <a:r>
              <a:rPr lang="en-US" sz="45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accent2">
                    <a:lumMod val="60000"/>
                    <a:lumOff val="40000"/>
                  </a:schemeClr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Arial" pitchFamily="34" charset="0"/>
                <a:cs typeface="Arial" pitchFamily="34" charset="0"/>
              </a:rPr>
              <a:t>LỚP 7/07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981200" y="57150"/>
            <a:ext cx="8781118" cy="6001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300" b="1" dirty="0">
                <a:solidFill>
                  <a:srgbClr val="FFFF00"/>
                </a:solidFill>
                <a:latin typeface="Arial" pitchFamily="34" charset="0"/>
                <a:cs typeface="Arial" pitchFamily="34" charset="0"/>
              </a:rPr>
              <a:t>ỦY BAN NHÂN DÂN QUẬN 8</a:t>
            </a:r>
          </a:p>
        </p:txBody>
      </p:sp>
      <p:sp>
        <p:nvSpPr>
          <p:cNvPr id="7" name="Rectangle 6"/>
          <p:cNvSpPr/>
          <p:nvPr/>
        </p:nvSpPr>
        <p:spPr>
          <a:xfrm>
            <a:off x="2819400" y="611945"/>
            <a:ext cx="6770299" cy="11079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300" b="1" dirty="0">
                <a:solidFill>
                  <a:srgbClr val="FFFF00"/>
                </a:solidFill>
                <a:latin typeface="Arial" pitchFamily="34" charset="0"/>
                <a:cs typeface="Arial" pitchFamily="34" charset="0"/>
              </a:rPr>
              <a:t>TRƯỜNG TRUNG HỌC CƠ SỞ TÙNG THIỆN VƯƠNG</a:t>
            </a:r>
          </a:p>
        </p:txBody>
      </p:sp>
      <p:sp>
        <p:nvSpPr>
          <p:cNvPr id="3" name="Rectangle 2"/>
          <p:cNvSpPr/>
          <p:nvPr/>
        </p:nvSpPr>
        <p:spPr>
          <a:xfrm>
            <a:off x="2813967" y="5704737"/>
            <a:ext cx="6688369" cy="692497"/>
          </a:xfrm>
          <a:prstGeom prst="rect">
            <a:avLst/>
          </a:prstGeom>
          <a:noFill/>
        </p:spPr>
        <p:txBody>
          <a:bodyPr wrap="none" lIns="68580" tIns="34290" rIns="68580" bIns="34290">
            <a:spAutoFit/>
          </a:bodyPr>
          <a:lstStyle/>
          <a:p>
            <a:pPr algn="ctr"/>
            <a:r>
              <a:rPr lang="en-US" sz="405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latin typeface="Arial" pitchFamily="34" charset="0"/>
                <a:cs typeface="Arial" pitchFamily="34" charset="0"/>
              </a:rPr>
              <a:t>Giáo</a:t>
            </a:r>
            <a:r>
              <a:rPr lang="en-US" sz="405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latin typeface="Arial" pitchFamily="34" charset="0"/>
                <a:cs typeface="Arial" pitchFamily="34" charset="0"/>
              </a:rPr>
              <a:t> </a:t>
            </a:r>
            <a:r>
              <a:rPr lang="en-US" sz="4050" b="1" dirty="0" err="1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latin typeface="Arial" pitchFamily="34" charset="0"/>
                <a:cs typeface="Arial" pitchFamily="34" charset="0"/>
              </a:rPr>
              <a:t>viên</a:t>
            </a:r>
            <a:r>
              <a:rPr lang="en-US" sz="4050" b="1" dirty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latin typeface="Arial" pitchFamily="34" charset="0"/>
                <a:cs typeface="Arial" pitchFamily="34" charset="0"/>
              </a:rPr>
              <a:t>: TRẦN VĂN ĐẠT</a:t>
            </a:r>
          </a:p>
        </p:txBody>
      </p:sp>
    </p:spTree>
    <p:extLst>
      <p:ext uri="{BB962C8B-B14F-4D97-AF65-F5344CB8AC3E}">
        <p14:creationId xmlns:p14="http://schemas.microsoft.com/office/powerpoint/2010/main" val="11755378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49074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" dur="14976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27273" showWhenStopped="0">
                <p:cTn id="9" repeatCount="indefinite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  <p:video>
              <p:cMediaNode vol="80000">
                <p:cTn id="10" repeatCount="indefinite" fill="remove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" dur="14976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خلفيات فيديو للمونتاج Garden Sign HD">
            <a:hlinkClick r:id="" action="ppaction://media"/>
            <a:extLst>
              <a:ext uri="{FF2B5EF4-FFF2-40B4-BE49-F238E27FC236}">
                <a16:creationId xmlns:a16="http://schemas.microsoft.com/office/drawing/2014/main" id="{A3813F71-DA8A-4BF5-993E-19A7CF35DE0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12192000" cy="6848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B8F423AD-DBCF-4DAB-8C24-FEEB991B971B}"/>
              </a:ext>
            </a:extLst>
          </p:cNvPr>
          <p:cNvSpPr txBox="1"/>
          <p:nvPr/>
        </p:nvSpPr>
        <p:spPr>
          <a:xfrm>
            <a:off x="1863284" y="1824726"/>
            <a:ext cx="1903173" cy="954107"/>
          </a:xfrm>
          <a:prstGeom prst="rect">
            <a:avLst/>
          </a:prstGeom>
          <a:solidFill>
            <a:schemeClr val="bg1"/>
          </a:solidFill>
          <a:scene3d>
            <a:camera prst="orthographicFront"/>
            <a:lightRig rig="threePt" dir="t"/>
          </a:scene3d>
          <a:sp3d>
            <a:bevelT w="311150" h="323850"/>
          </a:sp3d>
        </p:spPr>
        <p:txBody>
          <a:bodyPr wrap="square">
            <a:spAutoFit/>
          </a:bodyPr>
          <a:lstStyle/>
          <a:p>
            <a:pPr algn="ctr">
              <a:defRPr/>
            </a:pPr>
            <a:endParaRPr lang="en-US" b="1" dirty="0">
              <a:solidFill>
                <a:srgbClr val="FF0000"/>
              </a:solidFill>
              <a:latin typeface="Arial" pitchFamily="34" charset="0"/>
            </a:endParaRPr>
          </a:p>
          <a:p>
            <a:pPr algn="ctr">
              <a:defRPr/>
            </a:pPr>
            <a:r>
              <a:rPr lang="en-US" sz="2000" b="1" dirty="0">
                <a:solidFill>
                  <a:srgbClr val="FF0000"/>
                </a:solidFill>
                <a:latin typeface="Arial" pitchFamily="34" charset="0"/>
              </a:rPr>
              <a:t>TUẦN 13</a:t>
            </a:r>
          </a:p>
          <a:p>
            <a:pPr algn="ctr">
              <a:defRPr/>
            </a:pPr>
            <a:endParaRPr lang="en-US" b="1" dirty="0">
              <a:solidFill>
                <a:srgbClr val="FF0000"/>
              </a:solidFill>
              <a:latin typeface="Arial" pitchFamily="34" charset="0"/>
            </a:endParaRPr>
          </a:p>
        </p:txBody>
      </p:sp>
      <p:sp>
        <p:nvSpPr>
          <p:cNvPr id="12" name="Rounded Rectangle 11">
            <a:extLst>
              <a:ext uri="{FF2B5EF4-FFF2-40B4-BE49-F238E27FC236}">
                <a16:creationId xmlns:a16="http://schemas.microsoft.com/office/drawing/2014/main" id="{F5DA6053-9AAD-42B6-973E-DA2AA2281E32}"/>
              </a:ext>
            </a:extLst>
          </p:cNvPr>
          <p:cNvSpPr/>
          <p:nvPr/>
        </p:nvSpPr>
        <p:spPr>
          <a:xfrm>
            <a:off x="2481943" y="3276600"/>
            <a:ext cx="7173686" cy="1326957"/>
          </a:xfrm>
          <a:prstGeom prst="roundRect">
            <a:avLst/>
          </a:prstGeom>
          <a:solidFill>
            <a:schemeClr val="accent3">
              <a:lumMod val="75000"/>
            </a:schemeClr>
          </a:solidFill>
          <a:scene3d>
            <a:camera prst="orthographicFront"/>
            <a:lightRig rig="threePt" dir="t"/>
          </a:scene3d>
          <a:sp3d>
            <a:bevelT w="381000" h="342900"/>
            <a:bevelB w="488950" prst="cross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1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A95065B-E94B-420E-AF08-BBED8838A4F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38363" y="3371850"/>
            <a:ext cx="7715250" cy="1015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en-US" altLang="en-US" sz="3000" b="1" dirty="0">
                <a:solidFill>
                  <a:schemeClr val="bg1"/>
                </a:solidFill>
                <a:latin typeface="Arial" panose="020B0604020202020204" pitchFamily="34" charset="0"/>
                <a:cs typeface="Tahoma" panose="020B0604030504040204" pitchFamily="34" charset="0"/>
              </a:rPr>
              <a:t>BÀI 7: BẢN ĐỒ CHÍNH TRỊ CHÂU Á,</a:t>
            </a:r>
          </a:p>
          <a:p>
            <a:pPr algn="ctr"/>
            <a:r>
              <a:rPr lang="en-US" altLang="en-US" sz="3000" b="1" dirty="0">
                <a:solidFill>
                  <a:schemeClr val="bg1"/>
                </a:solidFill>
                <a:latin typeface="Arial" panose="020B0604020202020204" pitchFamily="34" charset="0"/>
                <a:cs typeface="Tahoma" panose="020B0604030504040204" pitchFamily="34" charset="0"/>
              </a:rPr>
              <a:t>CÁC KHU VỰC CỦA CHÂU Á</a:t>
            </a:r>
          </a:p>
        </p:txBody>
      </p:sp>
      <p:pic>
        <p:nvPicPr>
          <p:cNvPr id="7178" name="Picture 2">
            <a:extLst>
              <a:ext uri="{FF2B5EF4-FFF2-40B4-BE49-F238E27FC236}">
                <a16:creationId xmlns:a16="http://schemas.microsoft.com/office/drawing/2014/main" id="{9FC9E0E7-DCEF-4A07-8A08-0EDFC39A752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24675" y="1135857"/>
            <a:ext cx="1457325" cy="1458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Hộp Văn bản 3">
            <a:extLst>
              <a:ext uri="{FF2B5EF4-FFF2-40B4-BE49-F238E27FC236}">
                <a16:creationId xmlns:a16="http://schemas.microsoft.com/office/drawing/2014/main" id="{23233C58-89B7-7C69-542A-829146996DB0}"/>
              </a:ext>
            </a:extLst>
          </p:cNvPr>
          <p:cNvSpPr txBox="1"/>
          <p:nvPr/>
        </p:nvSpPr>
        <p:spPr>
          <a:xfrm>
            <a:off x="2509026" y="169069"/>
            <a:ext cx="7787118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>
                <a:solidFill>
                  <a:srgbClr val="EF5C0D"/>
                </a:solidFill>
              </a:rPr>
              <a:t>BÀI 7: BẢN ĐỒ CHÍNH TRỊ CHÂU Á, CÁC KHU VỰC CHÂU Á</a:t>
            </a:r>
          </a:p>
        </p:txBody>
      </p:sp>
      <p:cxnSp>
        <p:nvCxnSpPr>
          <p:cNvPr id="7" name="Đường nối Thẳng 6">
            <a:extLst>
              <a:ext uri="{FF2B5EF4-FFF2-40B4-BE49-F238E27FC236}">
                <a16:creationId xmlns:a16="http://schemas.microsoft.com/office/drawing/2014/main" id="{CDD7F97E-3539-7213-7808-5E9513C83D4A}"/>
              </a:ext>
            </a:extLst>
          </p:cNvPr>
          <p:cNvCxnSpPr>
            <a:cxnSpLocks/>
          </p:cNvCxnSpPr>
          <p:nvPr/>
        </p:nvCxnSpPr>
        <p:spPr>
          <a:xfrm>
            <a:off x="3831779" y="1265940"/>
            <a:ext cx="5141611" cy="0"/>
          </a:xfrm>
          <a:prstGeom prst="line">
            <a:avLst/>
          </a:prstGeom>
          <a:ln>
            <a:solidFill>
              <a:srgbClr val="31087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!!NOIDUNGCHINH">
            <a:extLst>
              <a:ext uri="{FF2B5EF4-FFF2-40B4-BE49-F238E27FC236}">
                <a16:creationId xmlns:a16="http://schemas.microsoft.com/office/drawing/2014/main" id="{47159D63-ABD7-E96A-A5DF-AD1D4311DA47}"/>
              </a:ext>
            </a:extLst>
          </p:cNvPr>
          <p:cNvSpPr txBox="1"/>
          <p:nvPr/>
        </p:nvSpPr>
        <p:spPr>
          <a:xfrm>
            <a:off x="6278134" y="1598053"/>
            <a:ext cx="5704315" cy="4524315"/>
          </a:xfrm>
          <a:custGeom>
            <a:avLst/>
            <a:gdLst>
              <a:gd name="connsiteX0" fmla="*/ 0 w 5704315"/>
              <a:gd name="connsiteY0" fmla="*/ 0 h 4524315"/>
              <a:gd name="connsiteX1" fmla="*/ 456345 w 5704315"/>
              <a:gd name="connsiteY1" fmla="*/ 0 h 4524315"/>
              <a:gd name="connsiteX2" fmla="*/ 912690 w 5704315"/>
              <a:gd name="connsiteY2" fmla="*/ 0 h 4524315"/>
              <a:gd name="connsiteX3" fmla="*/ 1369036 w 5704315"/>
              <a:gd name="connsiteY3" fmla="*/ 0 h 4524315"/>
              <a:gd name="connsiteX4" fmla="*/ 1882424 w 5704315"/>
              <a:gd name="connsiteY4" fmla="*/ 0 h 4524315"/>
              <a:gd name="connsiteX5" fmla="*/ 2452855 w 5704315"/>
              <a:gd name="connsiteY5" fmla="*/ 0 h 4524315"/>
              <a:gd name="connsiteX6" fmla="*/ 2909201 w 5704315"/>
              <a:gd name="connsiteY6" fmla="*/ 0 h 4524315"/>
              <a:gd name="connsiteX7" fmla="*/ 3536675 w 5704315"/>
              <a:gd name="connsiteY7" fmla="*/ 0 h 4524315"/>
              <a:gd name="connsiteX8" fmla="*/ 4221193 w 5704315"/>
              <a:gd name="connsiteY8" fmla="*/ 0 h 4524315"/>
              <a:gd name="connsiteX9" fmla="*/ 4791625 w 5704315"/>
              <a:gd name="connsiteY9" fmla="*/ 0 h 4524315"/>
              <a:gd name="connsiteX10" fmla="*/ 5704315 w 5704315"/>
              <a:gd name="connsiteY10" fmla="*/ 0 h 4524315"/>
              <a:gd name="connsiteX11" fmla="*/ 5704315 w 5704315"/>
              <a:gd name="connsiteY11" fmla="*/ 475053 h 4524315"/>
              <a:gd name="connsiteX12" fmla="*/ 5704315 w 5704315"/>
              <a:gd name="connsiteY12" fmla="*/ 995349 h 4524315"/>
              <a:gd name="connsiteX13" fmla="*/ 5704315 w 5704315"/>
              <a:gd name="connsiteY13" fmla="*/ 1470402 h 4524315"/>
              <a:gd name="connsiteX14" fmla="*/ 5704315 w 5704315"/>
              <a:gd name="connsiteY14" fmla="*/ 2081185 h 4524315"/>
              <a:gd name="connsiteX15" fmla="*/ 5704315 w 5704315"/>
              <a:gd name="connsiteY15" fmla="*/ 2601481 h 4524315"/>
              <a:gd name="connsiteX16" fmla="*/ 5704315 w 5704315"/>
              <a:gd name="connsiteY16" fmla="*/ 3167021 h 4524315"/>
              <a:gd name="connsiteX17" fmla="*/ 5704315 w 5704315"/>
              <a:gd name="connsiteY17" fmla="*/ 3596830 h 4524315"/>
              <a:gd name="connsiteX18" fmla="*/ 5704315 w 5704315"/>
              <a:gd name="connsiteY18" fmla="*/ 4524315 h 4524315"/>
              <a:gd name="connsiteX19" fmla="*/ 5019797 w 5704315"/>
              <a:gd name="connsiteY19" fmla="*/ 4524315 h 4524315"/>
              <a:gd name="connsiteX20" fmla="*/ 4449366 w 5704315"/>
              <a:gd name="connsiteY20" fmla="*/ 4524315 h 4524315"/>
              <a:gd name="connsiteX21" fmla="*/ 3878934 w 5704315"/>
              <a:gd name="connsiteY21" fmla="*/ 4524315 h 4524315"/>
              <a:gd name="connsiteX22" fmla="*/ 3194416 w 5704315"/>
              <a:gd name="connsiteY22" fmla="*/ 4524315 h 4524315"/>
              <a:gd name="connsiteX23" fmla="*/ 2795114 w 5704315"/>
              <a:gd name="connsiteY23" fmla="*/ 4524315 h 4524315"/>
              <a:gd name="connsiteX24" fmla="*/ 2110597 w 5704315"/>
              <a:gd name="connsiteY24" fmla="*/ 4524315 h 4524315"/>
              <a:gd name="connsiteX25" fmla="*/ 1540165 w 5704315"/>
              <a:gd name="connsiteY25" fmla="*/ 4524315 h 4524315"/>
              <a:gd name="connsiteX26" fmla="*/ 1083820 w 5704315"/>
              <a:gd name="connsiteY26" fmla="*/ 4524315 h 4524315"/>
              <a:gd name="connsiteX27" fmla="*/ 0 w 5704315"/>
              <a:gd name="connsiteY27" fmla="*/ 4524315 h 4524315"/>
              <a:gd name="connsiteX28" fmla="*/ 0 w 5704315"/>
              <a:gd name="connsiteY28" fmla="*/ 4094505 h 4524315"/>
              <a:gd name="connsiteX29" fmla="*/ 0 w 5704315"/>
              <a:gd name="connsiteY29" fmla="*/ 3574209 h 4524315"/>
              <a:gd name="connsiteX30" fmla="*/ 0 w 5704315"/>
              <a:gd name="connsiteY30" fmla="*/ 3099156 h 4524315"/>
              <a:gd name="connsiteX31" fmla="*/ 0 w 5704315"/>
              <a:gd name="connsiteY31" fmla="*/ 2488373 h 4524315"/>
              <a:gd name="connsiteX32" fmla="*/ 0 w 5704315"/>
              <a:gd name="connsiteY32" fmla="*/ 2058563 h 4524315"/>
              <a:gd name="connsiteX33" fmla="*/ 0 w 5704315"/>
              <a:gd name="connsiteY33" fmla="*/ 1493024 h 4524315"/>
              <a:gd name="connsiteX34" fmla="*/ 0 w 5704315"/>
              <a:gd name="connsiteY34" fmla="*/ 882241 h 4524315"/>
              <a:gd name="connsiteX35" fmla="*/ 0 w 5704315"/>
              <a:gd name="connsiteY35" fmla="*/ 0 h 45243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5704315" h="4524315" fill="none" extrusionOk="0">
                <a:moveTo>
                  <a:pt x="0" y="0"/>
                </a:moveTo>
                <a:cubicBezTo>
                  <a:pt x="160721" y="-9410"/>
                  <a:pt x="243312" y="14323"/>
                  <a:pt x="456345" y="0"/>
                </a:cubicBezTo>
                <a:cubicBezTo>
                  <a:pt x="669378" y="-14323"/>
                  <a:pt x="745921" y="3709"/>
                  <a:pt x="912690" y="0"/>
                </a:cubicBezTo>
                <a:cubicBezTo>
                  <a:pt x="1079459" y="-3709"/>
                  <a:pt x="1238319" y="44027"/>
                  <a:pt x="1369036" y="0"/>
                </a:cubicBezTo>
                <a:cubicBezTo>
                  <a:pt x="1499753" y="-44027"/>
                  <a:pt x="1642456" y="13833"/>
                  <a:pt x="1882424" y="0"/>
                </a:cubicBezTo>
                <a:cubicBezTo>
                  <a:pt x="2122392" y="-13833"/>
                  <a:pt x="2312434" y="15000"/>
                  <a:pt x="2452855" y="0"/>
                </a:cubicBezTo>
                <a:cubicBezTo>
                  <a:pt x="2593276" y="-15000"/>
                  <a:pt x="2745111" y="37290"/>
                  <a:pt x="2909201" y="0"/>
                </a:cubicBezTo>
                <a:cubicBezTo>
                  <a:pt x="3073291" y="-37290"/>
                  <a:pt x="3332977" y="74096"/>
                  <a:pt x="3536675" y="0"/>
                </a:cubicBezTo>
                <a:cubicBezTo>
                  <a:pt x="3740373" y="-74096"/>
                  <a:pt x="3971612" y="76726"/>
                  <a:pt x="4221193" y="0"/>
                </a:cubicBezTo>
                <a:cubicBezTo>
                  <a:pt x="4470774" y="-76726"/>
                  <a:pt x="4634332" y="36085"/>
                  <a:pt x="4791625" y="0"/>
                </a:cubicBezTo>
                <a:cubicBezTo>
                  <a:pt x="4948918" y="-36085"/>
                  <a:pt x="5369501" y="99428"/>
                  <a:pt x="5704315" y="0"/>
                </a:cubicBezTo>
                <a:cubicBezTo>
                  <a:pt x="5712018" y="115039"/>
                  <a:pt x="5686416" y="294269"/>
                  <a:pt x="5704315" y="475053"/>
                </a:cubicBezTo>
                <a:cubicBezTo>
                  <a:pt x="5722214" y="655837"/>
                  <a:pt x="5697398" y="864781"/>
                  <a:pt x="5704315" y="995349"/>
                </a:cubicBezTo>
                <a:cubicBezTo>
                  <a:pt x="5711232" y="1125917"/>
                  <a:pt x="5670698" y="1370664"/>
                  <a:pt x="5704315" y="1470402"/>
                </a:cubicBezTo>
                <a:cubicBezTo>
                  <a:pt x="5737932" y="1570140"/>
                  <a:pt x="5676889" y="1890014"/>
                  <a:pt x="5704315" y="2081185"/>
                </a:cubicBezTo>
                <a:cubicBezTo>
                  <a:pt x="5731741" y="2272356"/>
                  <a:pt x="5655833" y="2464020"/>
                  <a:pt x="5704315" y="2601481"/>
                </a:cubicBezTo>
                <a:cubicBezTo>
                  <a:pt x="5752797" y="2738942"/>
                  <a:pt x="5699901" y="2924880"/>
                  <a:pt x="5704315" y="3167021"/>
                </a:cubicBezTo>
                <a:cubicBezTo>
                  <a:pt x="5708729" y="3409162"/>
                  <a:pt x="5676242" y="3417503"/>
                  <a:pt x="5704315" y="3596830"/>
                </a:cubicBezTo>
                <a:cubicBezTo>
                  <a:pt x="5732388" y="3776157"/>
                  <a:pt x="5656491" y="4257791"/>
                  <a:pt x="5704315" y="4524315"/>
                </a:cubicBezTo>
                <a:cubicBezTo>
                  <a:pt x="5432261" y="4530551"/>
                  <a:pt x="5227102" y="4505368"/>
                  <a:pt x="5019797" y="4524315"/>
                </a:cubicBezTo>
                <a:cubicBezTo>
                  <a:pt x="4812492" y="4543262"/>
                  <a:pt x="4652349" y="4461804"/>
                  <a:pt x="4449366" y="4524315"/>
                </a:cubicBezTo>
                <a:cubicBezTo>
                  <a:pt x="4246383" y="4586826"/>
                  <a:pt x="4132895" y="4483668"/>
                  <a:pt x="3878934" y="4524315"/>
                </a:cubicBezTo>
                <a:cubicBezTo>
                  <a:pt x="3624973" y="4564962"/>
                  <a:pt x="3411911" y="4497262"/>
                  <a:pt x="3194416" y="4524315"/>
                </a:cubicBezTo>
                <a:cubicBezTo>
                  <a:pt x="2976921" y="4551368"/>
                  <a:pt x="2959606" y="4512327"/>
                  <a:pt x="2795114" y="4524315"/>
                </a:cubicBezTo>
                <a:cubicBezTo>
                  <a:pt x="2630622" y="4536303"/>
                  <a:pt x="2309002" y="4458808"/>
                  <a:pt x="2110597" y="4524315"/>
                </a:cubicBezTo>
                <a:cubicBezTo>
                  <a:pt x="1912192" y="4589822"/>
                  <a:pt x="1661644" y="4485011"/>
                  <a:pt x="1540165" y="4524315"/>
                </a:cubicBezTo>
                <a:cubicBezTo>
                  <a:pt x="1418686" y="4563619"/>
                  <a:pt x="1192187" y="4487586"/>
                  <a:pt x="1083820" y="4524315"/>
                </a:cubicBezTo>
                <a:cubicBezTo>
                  <a:pt x="975453" y="4561044"/>
                  <a:pt x="312844" y="4441487"/>
                  <a:pt x="0" y="4524315"/>
                </a:cubicBezTo>
                <a:cubicBezTo>
                  <a:pt x="-31631" y="4426613"/>
                  <a:pt x="8973" y="4243668"/>
                  <a:pt x="0" y="4094505"/>
                </a:cubicBezTo>
                <a:cubicBezTo>
                  <a:pt x="-8973" y="3945342"/>
                  <a:pt x="22659" y="3779413"/>
                  <a:pt x="0" y="3574209"/>
                </a:cubicBezTo>
                <a:cubicBezTo>
                  <a:pt x="-22659" y="3369005"/>
                  <a:pt x="49158" y="3298433"/>
                  <a:pt x="0" y="3099156"/>
                </a:cubicBezTo>
                <a:cubicBezTo>
                  <a:pt x="-49158" y="2899879"/>
                  <a:pt x="19439" y="2640955"/>
                  <a:pt x="0" y="2488373"/>
                </a:cubicBezTo>
                <a:cubicBezTo>
                  <a:pt x="-19439" y="2335791"/>
                  <a:pt x="1566" y="2172762"/>
                  <a:pt x="0" y="2058563"/>
                </a:cubicBezTo>
                <a:cubicBezTo>
                  <a:pt x="-1566" y="1944364"/>
                  <a:pt x="44712" y="1769109"/>
                  <a:pt x="0" y="1493024"/>
                </a:cubicBezTo>
                <a:cubicBezTo>
                  <a:pt x="-44712" y="1216939"/>
                  <a:pt x="16364" y="1020968"/>
                  <a:pt x="0" y="882241"/>
                </a:cubicBezTo>
                <a:cubicBezTo>
                  <a:pt x="-16364" y="743514"/>
                  <a:pt x="86193" y="205744"/>
                  <a:pt x="0" y="0"/>
                </a:cubicBezTo>
                <a:close/>
              </a:path>
              <a:path w="5704315" h="4524315" stroke="0" extrusionOk="0">
                <a:moveTo>
                  <a:pt x="0" y="0"/>
                </a:moveTo>
                <a:cubicBezTo>
                  <a:pt x="263021" y="-7053"/>
                  <a:pt x="365599" y="15858"/>
                  <a:pt x="627475" y="0"/>
                </a:cubicBezTo>
                <a:cubicBezTo>
                  <a:pt x="889352" y="-15858"/>
                  <a:pt x="879993" y="18062"/>
                  <a:pt x="1026777" y="0"/>
                </a:cubicBezTo>
                <a:cubicBezTo>
                  <a:pt x="1173561" y="-18062"/>
                  <a:pt x="1477774" y="35595"/>
                  <a:pt x="1654251" y="0"/>
                </a:cubicBezTo>
                <a:cubicBezTo>
                  <a:pt x="1830728" y="-35595"/>
                  <a:pt x="2006995" y="31675"/>
                  <a:pt x="2110597" y="0"/>
                </a:cubicBezTo>
                <a:cubicBezTo>
                  <a:pt x="2214199" y="-31675"/>
                  <a:pt x="2387047" y="101"/>
                  <a:pt x="2566942" y="0"/>
                </a:cubicBezTo>
                <a:cubicBezTo>
                  <a:pt x="2746838" y="-101"/>
                  <a:pt x="2977857" y="13965"/>
                  <a:pt x="3194416" y="0"/>
                </a:cubicBezTo>
                <a:cubicBezTo>
                  <a:pt x="3410975" y="-13965"/>
                  <a:pt x="3601013" y="24949"/>
                  <a:pt x="3878934" y="0"/>
                </a:cubicBezTo>
                <a:cubicBezTo>
                  <a:pt x="4156855" y="-24949"/>
                  <a:pt x="4115331" y="32970"/>
                  <a:pt x="4335279" y="0"/>
                </a:cubicBezTo>
                <a:cubicBezTo>
                  <a:pt x="4555228" y="-32970"/>
                  <a:pt x="4570302" y="18464"/>
                  <a:pt x="4791625" y="0"/>
                </a:cubicBezTo>
                <a:cubicBezTo>
                  <a:pt x="5012948" y="-18464"/>
                  <a:pt x="5278700" y="43159"/>
                  <a:pt x="5704315" y="0"/>
                </a:cubicBezTo>
                <a:cubicBezTo>
                  <a:pt x="5734380" y="288752"/>
                  <a:pt x="5689637" y="384848"/>
                  <a:pt x="5704315" y="610783"/>
                </a:cubicBezTo>
                <a:cubicBezTo>
                  <a:pt x="5718993" y="836718"/>
                  <a:pt x="5677379" y="1026621"/>
                  <a:pt x="5704315" y="1176322"/>
                </a:cubicBezTo>
                <a:cubicBezTo>
                  <a:pt x="5731251" y="1326023"/>
                  <a:pt x="5702462" y="1485062"/>
                  <a:pt x="5704315" y="1606132"/>
                </a:cubicBezTo>
                <a:cubicBezTo>
                  <a:pt x="5706168" y="1727202"/>
                  <a:pt x="5687603" y="2115438"/>
                  <a:pt x="5704315" y="2262158"/>
                </a:cubicBezTo>
                <a:cubicBezTo>
                  <a:pt x="5721027" y="2408878"/>
                  <a:pt x="5642179" y="2628921"/>
                  <a:pt x="5704315" y="2827697"/>
                </a:cubicBezTo>
                <a:cubicBezTo>
                  <a:pt x="5766451" y="3026473"/>
                  <a:pt x="5681603" y="3112234"/>
                  <a:pt x="5704315" y="3393236"/>
                </a:cubicBezTo>
                <a:cubicBezTo>
                  <a:pt x="5727027" y="3674238"/>
                  <a:pt x="5665166" y="3721553"/>
                  <a:pt x="5704315" y="3913532"/>
                </a:cubicBezTo>
                <a:cubicBezTo>
                  <a:pt x="5743464" y="4105511"/>
                  <a:pt x="5644023" y="4357691"/>
                  <a:pt x="5704315" y="4524315"/>
                </a:cubicBezTo>
                <a:cubicBezTo>
                  <a:pt x="5592744" y="4554637"/>
                  <a:pt x="5316810" y="4515814"/>
                  <a:pt x="5190927" y="4524315"/>
                </a:cubicBezTo>
                <a:cubicBezTo>
                  <a:pt x="5065044" y="4532816"/>
                  <a:pt x="4873448" y="4497856"/>
                  <a:pt x="4791625" y="4524315"/>
                </a:cubicBezTo>
                <a:cubicBezTo>
                  <a:pt x="4709802" y="4550774"/>
                  <a:pt x="4590747" y="4506101"/>
                  <a:pt x="4392323" y="4524315"/>
                </a:cubicBezTo>
                <a:cubicBezTo>
                  <a:pt x="4193899" y="4542529"/>
                  <a:pt x="4123889" y="4483744"/>
                  <a:pt x="3993020" y="4524315"/>
                </a:cubicBezTo>
                <a:cubicBezTo>
                  <a:pt x="3862151" y="4564886"/>
                  <a:pt x="3671988" y="4503017"/>
                  <a:pt x="3422589" y="4524315"/>
                </a:cubicBezTo>
                <a:cubicBezTo>
                  <a:pt x="3173190" y="4545613"/>
                  <a:pt x="3199635" y="4488899"/>
                  <a:pt x="3023287" y="4524315"/>
                </a:cubicBezTo>
                <a:cubicBezTo>
                  <a:pt x="2846939" y="4559731"/>
                  <a:pt x="2540695" y="4487386"/>
                  <a:pt x="2395812" y="4524315"/>
                </a:cubicBezTo>
                <a:cubicBezTo>
                  <a:pt x="2250929" y="4561244"/>
                  <a:pt x="2111229" y="4473647"/>
                  <a:pt x="1939467" y="4524315"/>
                </a:cubicBezTo>
                <a:cubicBezTo>
                  <a:pt x="1767705" y="4574983"/>
                  <a:pt x="1648815" y="4520295"/>
                  <a:pt x="1540165" y="4524315"/>
                </a:cubicBezTo>
                <a:cubicBezTo>
                  <a:pt x="1431515" y="4528335"/>
                  <a:pt x="1324970" y="4503290"/>
                  <a:pt x="1140863" y="4524315"/>
                </a:cubicBezTo>
                <a:cubicBezTo>
                  <a:pt x="956756" y="4545340"/>
                  <a:pt x="340901" y="4493302"/>
                  <a:pt x="0" y="4524315"/>
                </a:cubicBezTo>
                <a:cubicBezTo>
                  <a:pt x="-64854" y="4365688"/>
                  <a:pt x="47403" y="4084362"/>
                  <a:pt x="0" y="3913532"/>
                </a:cubicBezTo>
                <a:cubicBezTo>
                  <a:pt x="-47403" y="3742702"/>
                  <a:pt x="44140" y="3584513"/>
                  <a:pt x="0" y="3483723"/>
                </a:cubicBezTo>
                <a:cubicBezTo>
                  <a:pt x="-44140" y="3382933"/>
                  <a:pt x="38730" y="3008519"/>
                  <a:pt x="0" y="2872940"/>
                </a:cubicBezTo>
                <a:cubicBezTo>
                  <a:pt x="-38730" y="2737361"/>
                  <a:pt x="77076" y="2543611"/>
                  <a:pt x="0" y="2216914"/>
                </a:cubicBezTo>
                <a:cubicBezTo>
                  <a:pt x="-77076" y="1890217"/>
                  <a:pt x="29986" y="1735275"/>
                  <a:pt x="0" y="1606132"/>
                </a:cubicBezTo>
                <a:cubicBezTo>
                  <a:pt x="-29986" y="1476989"/>
                  <a:pt x="19692" y="1320465"/>
                  <a:pt x="0" y="1176322"/>
                </a:cubicBezTo>
                <a:cubicBezTo>
                  <a:pt x="-19692" y="1032179"/>
                  <a:pt x="22795" y="892124"/>
                  <a:pt x="0" y="701269"/>
                </a:cubicBezTo>
                <a:cubicBezTo>
                  <a:pt x="-22795" y="510414"/>
                  <a:pt x="61405" y="221697"/>
                  <a:pt x="0" y="0"/>
                </a:cubicBezTo>
                <a:close/>
              </a:path>
            </a:pathLst>
          </a:custGeom>
          <a:solidFill>
            <a:schemeClr val="accent6">
              <a:lumMod val="20000"/>
              <a:lumOff val="80000"/>
            </a:schemeClr>
          </a:solidFill>
          <a:ln>
            <a:solidFill>
              <a:schemeClr val="tx1"/>
            </a:solidFill>
            <a:extLst>
              <a:ext uri="{C807C97D-BFC1-408E-A445-0C87EB9F89A2}">
                <ask:lineSketchStyleProps xmlns:ask="http://schemas.microsoft.com/office/drawing/2018/sketchyshapes" sd="326818089">
                  <a:prstGeom prst="rect">
                    <a:avLst/>
                  </a:prstGeom>
                  <ask:type>
                    <ask:lineSketchScribble/>
                  </ask:type>
                </ask:lineSketchStyleProps>
              </a:ext>
            </a:extLst>
          </a:ln>
        </p:spPr>
        <p:txBody>
          <a:bodyPr wrap="square" rtlCol="0">
            <a:spAutoFit/>
          </a:bodyPr>
          <a:lstStyle/>
          <a:p>
            <a:pPr algn="l"/>
            <a:r>
              <a:rPr lang="en-US" sz="4800">
                <a:solidFill>
                  <a:srgbClr val="FA38B8"/>
                </a:solidFill>
              </a:rPr>
              <a:t>NỘI DUNG CHÍNH:</a:t>
            </a:r>
          </a:p>
          <a:p>
            <a:pPr marL="342900" indent="-342900" algn="l">
              <a:buAutoNum type="arabicPeriod"/>
            </a:pPr>
            <a:r>
              <a:rPr lang="en-US" sz="4800">
                <a:solidFill>
                  <a:schemeClr val="bg2">
                    <a:lumMod val="25000"/>
                  </a:schemeClr>
                </a:solidFill>
              </a:rPr>
              <a:t>BẢN ĐỒ CHÍNH TRỊ CHÂU Á.</a:t>
            </a:r>
          </a:p>
          <a:p>
            <a:pPr marL="342900" indent="-342900">
              <a:buAutoNum type="arabicPeriod"/>
            </a:pPr>
            <a:r>
              <a:rPr lang="en-US" sz="4800">
                <a:solidFill>
                  <a:srgbClr val="7ABF5E"/>
                </a:solidFill>
              </a:rPr>
              <a:t>ĐẶC ĐIỂM TỰ NHIÊN CÁC KHU VỰC CỦA CHÂU Á</a:t>
            </a:r>
          </a:p>
        </p:txBody>
      </p:sp>
      <p:pic>
        <p:nvPicPr>
          <p:cNvPr id="8" name="Hình ảnh 7">
            <a:extLst>
              <a:ext uri="{FF2B5EF4-FFF2-40B4-BE49-F238E27FC236}">
                <a16:creationId xmlns:a16="http://schemas.microsoft.com/office/drawing/2014/main" id="{21F85908-516A-A312-222E-4E0C26A846B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7066" y="1598053"/>
            <a:ext cx="5364720" cy="4734981"/>
          </a:xfrm>
          <a:prstGeom prst="rect">
            <a:avLst/>
          </a:prstGeom>
        </p:spPr>
      </p:pic>
      <p:pic>
        <p:nvPicPr>
          <p:cNvPr id="13" name="Picture 7" descr="A picture containing graphical user interface&#10;&#10;Description automatically generated">
            <a:extLst>
              <a:ext uri="{FF2B5EF4-FFF2-40B4-BE49-F238E27FC236}">
                <a16:creationId xmlns:a16="http://schemas.microsoft.com/office/drawing/2014/main" id="{B115B5D2-8C6A-5105-388F-5AD6417AD25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3926" y="7066796"/>
            <a:ext cx="1181202" cy="2065199"/>
          </a:xfrm>
          <a:prstGeom prst="rect">
            <a:avLst/>
          </a:prstGeom>
        </p:spPr>
      </p:pic>
      <p:grpSp>
        <p:nvGrpSpPr>
          <p:cNvPr id="14" name="Nhóm 13">
            <a:extLst>
              <a:ext uri="{FF2B5EF4-FFF2-40B4-BE49-F238E27FC236}">
                <a16:creationId xmlns:a16="http://schemas.microsoft.com/office/drawing/2014/main" id="{C2020CEA-3CFB-76F2-E351-E3862A986BAC}"/>
              </a:ext>
            </a:extLst>
          </p:cNvPr>
          <p:cNvGrpSpPr/>
          <p:nvPr/>
        </p:nvGrpSpPr>
        <p:grpSpPr>
          <a:xfrm>
            <a:off x="-410422" y="9939"/>
            <a:ext cx="12824416" cy="7339797"/>
            <a:chOff x="-301600" y="33269"/>
            <a:chExt cx="12824416" cy="7339797"/>
          </a:xfrm>
        </p:grpSpPr>
        <p:sp>
          <p:nvSpPr>
            <p:cNvPr id="15" name="矩形 11">
              <a:extLst>
                <a:ext uri="{FF2B5EF4-FFF2-40B4-BE49-F238E27FC236}">
                  <a16:creationId xmlns:a16="http://schemas.microsoft.com/office/drawing/2014/main" id="{A24F6C88-09B9-CB29-67C9-F17EDEF40CD1}"/>
                </a:ext>
              </a:extLst>
            </p:cNvPr>
            <p:cNvSpPr/>
            <p:nvPr/>
          </p:nvSpPr>
          <p:spPr>
            <a:xfrm>
              <a:off x="38100" y="33269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dirty="0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6" name="图片 20">
              <a:extLst>
                <a:ext uri="{FF2B5EF4-FFF2-40B4-BE49-F238E27FC236}">
                  <a16:creationId xmlns:a16="http://schemas.microsoft.com/office/drawing/2014/main" id="{78E3A592-3024-A64E-CA64-81A2A57710BA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301600" y="535829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17" name="图片 21">
              <a:extLst>
                <a:ext uri="{FF2B5EF4-FFF2-40B4-BE49-F238E27FC236}">
                  <a16:creationId xmlns:a16="http://schemas.microsoft.com/office/drawing/2014/main" id="{7B1AEFC1-8589-51C6-DA2E-92A31B12545D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0519597" y="83990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</p:spTree>
    <p:extLst>
      <p:ext uri="{BB962C8B-B14F-4D97-AF65-F5344CB8AC3E}">
        <p14:creationId xmlns:p14="http://schemas.microsoft.com/office/powerpoint/2010/main" val="3601838365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>
            <a:extLst>
              <a:ext uri="{FF2B5EF4-FFF2-40B4-BE49-F238E27FC236}">
                <a16:creationId xmlns:a16="http://schemas.microsoft.com/office/drawing/2014/main" id="{6C975AF1-8BB4-444D-993E-F98C38C51C84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23792" y="-49894"/>
            <a:ext cx="3312368" cy="3468041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C7B0FE9C-F303-49FF-B30D-C4457E06642A}"/>
              </a:ext>
            </a:extLst>
          </p:cNvPr>
          <p:cNvCxnSpPr/>
          <p:nvPr/>
        </p:nvCxnSpPr>
        <p:spPr>
          <a:xfrm>
            <a:off x="1524000" y="6260480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2F7D700C-B032-496C-9680-57633EB31182}"/>
              </a:ext>
            </a:extLst>
          </p:cNvPr>
          <p:cNvCxnSpPr/>
          <p:nvPr/>
        </p:nvCxnSpPr>
        <p:spPr>
          <a:xfrm>
            <a:off x="1524000" y="5397218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B4199134-2609-4E66-A329-2863BCCC5133}"/>
              </a:ext>
            </a:extLst>
          </p:cNvPr>
          <p:cNvCxnSpPr/>
          <p:nvPr/>
        </p:nvCxnSpPr>
        <p:spPr>
          <a:xfrm>
            <a:off x="1524000" y="4194709"/>
            <a:ext cx="9144000" cy="0"/>
          </a:xfrm>
          <a:prstGeom prst="line">
            <a:avLst/>
          </a:prstGeom>
          <a:ln w="762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254BD6F-C222-4EBF-A18A-FDA724EC8AEA}"/>
              </a:ext>
            </a:extLst>
          </p:cNvPr>
          <p:cNvSpPr/>
          <p:nvPr/>
        </p:nvSpPr>
        <p:spPr>
          <a:xfrm flipH="1">
            <a:off x="2018931" y="3584278"/>
            <a:ext cx="8154143" cy="1251934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rgbClr val="0070C0"/>
          </a:solidFill>
          <a:ln w="38100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4605F6AC-8356-4661-B6A4-309609CF4CCF}"/>
              </a:ext>
            </a:extLst>
          </p:cNvPr>
          <p:cNvSpPr txBox="1"/>
          <p:nvPr/>
        </p:nvSpPr>
        <p:spPr>
          <a:xfrm>
            <a:off x="2562690" y="3779840"/>
            <a:ext cx="7037773" cy="9149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15000"/>
              </a:lnSpc>
            </a:pP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Câu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1: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Hiện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nay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châu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Á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có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bao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nhiêu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quốc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gia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và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vùng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lãnh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 </a:t>
            </a:r>
            <a:r>
              <a:rPr lang="en-US" sz="2400" b="1" dirty="0" err="1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thổ</a:t>
            </a:r>
            <a:r>
              <a:rPr lang="en-US" sz="2400" b="1" dirty="0">
                <a:solidFill>
                  <a:schemeClr val="bg1"/>
                </a:solidFill>
                <a:latin typeface="Times New Roman"/>
                <a:ea typeface="Calibri"/>
                <a:cs typeface="Times New Roman"/>
              </a:rPr>
              <a:t>?</a:t>
            </a:r>
            <a:endParaRPr lang="en-US" sz="2400" dirty="0">
              <a:solidFill>
                <a:schemeClr val="bg1"/>
              </a:solidFill>
              <a:ea typeface="Calibri"/>
              <a:cs typeface="Times New Roman"/>
            </a:endParaRPr>
          </a:p>
        </p:txBody>
      </p:sp>
      <p:sp>
        <p:nvSpPr>
          <p:cNvPr id="15" name="bang c">
            <a:extLst>
              <a:ext uri="{FF2B5EF4-FFF2-40B4-BE49-F238E27FC236}">
                <a16:creationId xmlns:a16="http://schemas.microsoft.com/office/drawing/2014/main" id="{D0E6AFB4-275F-4728-9A13-27E00F9EA3A2}"/>
              </a:ext>
            </a:extLst>
          </p:cNvPr>
          <p:cNvSpPr/>
          <p:nvPr/>
        </p:nvSpPr>
        <p:spPr>
          <a:xfrm flipH="1">
            <a:off x="2127458" y="5961292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6" name="bang b">
            <a:extLst>
              <a:ext uri="{FF2B5EF4-FFF2-40B4-BE49-F238E27FC236}">
                <a16:creationId xmlns:a16="http://schemas.microsoft.com/office/drawing/2014/main" id="{CA2E0476-BE10-4768-BE1B-A9C0072703C2}"/>
              </a:ext>
            </a:extLst>
          </p:cNvPr>
          <p:cNvSpPr/>
          <p:nvPr/>
        </p:nvSpPr>
        <p:spPr>
          <a:xfrm flipH="1">
            <a:off x="6125922" y="5094961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5" name="cau hoi c">
            <a:extLst>
              <a:ext uri="{FF2B5EF4-FFF2-40B4-BE49-F238E27FC236}">
                <a16:creationId xmlns:a16="http://schemas.microsoft.com/office/drawing/2014/main" id="{9897B1B9-EB78-41AF-AC33-1E8F7714B11F}"/>
              </a:ext>
            </a:extLst>
          </p:cNvPr>
          <p:cNvSpPr txBox="1"/>
          <p:nvPr/>
        </p:nvSpPr>
        <p:spPr>
          <a:xfrm>
            <a:off x="2352214" y="6063493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"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C. </a:t>
            </a:r>
            <a:r>
              <a:rPr lang="en-US" sz="2000" dirty="0">
                <a:solidFill>
                  <a:schemeClr val="bg1"/>
                </a:solidFill>
              </a:rPr>
              <a:t>49</a:t>
            </a:r>
          </a:p>
        </p:txBody>
      </p:sp>
      <p:sp>
        <p:nvSpPr>
          <p:cNvPr id="27" name="cau hoi b">
            <a:extLst>
              <a:ext uri="{FF2B5EF4-FFF2-40B4-BE49-F238E27FC236}">
                <a16:creationId xmlns:a16="http://schemas.microsoft.com/office/drawing/2014/main" id="{D96707EC-5A82-4050-B897-6DBAB63AC957}"/>
              </a:ext>
            </a:extLst>
          </p:cNvPr>
          <p:cNvSpPr txBox="1"/>
          <p:nvPr/>
        </p:nvSpPr>
        <p:spPr>
          <a:xfrm>
            <a:off x="6350680" y="5197163"/>
            <a:ext cx="348781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B. </a:t>
            </a:r>
            <a:r>
              <a:rPr lang="en-US" sz="2000" dirty="0">
                <a:solidFill>
                  <a:schemeClr val="bg1"/>
                </a:solidFill>
              </a:rPr>
              <a:t>48</a:t>
            </a: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black"/>
              </a:solidFill>
            </a:endParaRP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white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1" name="bang a">
            <a:extLst>
              <a:ext uri="{FF2B5EF4-FFF2-40B4-BE49-F238E27FC236}">
                <a16:creationId xmlns:a16="http://schemas.microsoft.com/office/drawing/2014/main" id="{8DD63B39-09F3-4F04-83CD-408FC7619A90}"/>
              </a:ext>
            </a:extLst>
          </p:cNvPr>
          <p:cNvSpPr/>
          <p:nvPr/>
        </p:nvSpPr>
        <p:spPr>
          <a:xfrm flipH="1">
            <a:off x="2128749" y="5094961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bang d">
            <a:extLst>
              <a:ext uri="{FF2B5EF4-FFF2-40B4-BE49-F238E27FC236}">
                <a16:creationId xmlns:a16="http://schemas.microsoft.com/office/drawing/2014/main" id="{A6F11D1C-4D08-4BAF-9A3D-4AC673B9036B}"/>
              </a:ext>
            </a:extLst>
          </p:cNvPr>
          <p:cNvSpPr/>
          <p:nvPr/>
        </p:nvSpPr>
        <p:spPr>
          <a:xfrm flipH="1">
            <a:off x="6125922" y="5958224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cau hoi a">
            <a:extLst>
              <a:ext uri="{FF2B5EF4-FFF2-40B4-BE49-F238E27FC236}">
                <a16:creationId xmlns:a16="http://schemas.microsoft.com/office/drawing/2014/main" id="{9B5DABB8-849A-4D2D-930C-9CA07BFC5BDE}"/>
              </a:ext>
            </a:extLst>
          </p:cNvPr>
          <p:cNvSpPr txBox="1"/>
          <p:nvPr/>
        </p:nvSpPr>
        <p:spPr>
          <a:xfrm>
            <a:off x="2353507" y="5197162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A. </a:t>
            </a:r>
            <a:r>
              <a:rPr lang="en-US" sz="2000" dirty="0">
                <a:solidFill>
                  <a:schemeClr val="bg1"/>
                </a:solidFill>
              </a:rPr>
              <a:t>47</a:t>
            </a:r>
          </a:p>
        </p:txBody>
      </p:sp>
      <p:sp>
        <p:nvSpPr>
          <p:cNvPr id="34" name="cau hoi d">
            <a:extLst>
              <a:ext uri="{FF2B5EF4-FFF2-40B4-BE49-F238E27FC236}">
                <a16:creationId xmlns:a16="http://schemas.microsoft.com/office/drawing/2014/main" id="{42A746A3-96B8-42A5-8EFA-A104DB6B2F69}"/>
              </a:ext>
            </a:extLst>
          </p:cNvPr>
          <p:cNvSpPr txBox="1"/>
          <p:nvPr/>
        </p:nvSpPr>
        <p:spPr>
          <a:xfrm>
            <a:off x="6350680" y="6060425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D. </a:t>
            </a:r>
            <a:r>
              <a:rPr lang="en-US" sz="2000" dirty="0">
                <a:solidFill>
                  <a:schemeClr val="bg1"/>
                </a:solidFill>
              </a:rPr>
              <a:t>50</a:t>
            </a:r>
            <a:endParaRPr lang="en-US" sz="2000" dirty="0">
              <a:solidFill>
                <a:schemeClr val="bg1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38" name="Question">
            <a:hlinkClick r:id="" action="ppaction://media"/>
            <a:extLst>
              <a:ext uri="{FF2B5EF4-FFF2-40B4-BE49-F238E27FC236}">
                <a16:creationId xmlns:a16="http://schemas.microsoft.com/office/drawing/2014/main" id="{94477BC5-B6D0-442B-AA84-FC52C48B009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863863"/>
            <a:ext cx="365522" cy="487363"/>
          </a:xfrm>
          <a:prstGeom prst="rect">
            <a:avLst/>
          </a:prstGeom>
        </p:spPr>
      </p:pic>
      <p:pic>
        <p:nvPicPr>
          <p:cNvPr id="39" name="Final Answer">
            <a:hlinkClick r:id="" action="ppaction://media"/>
            <a:extLst>
              <a:ext uri="{FF2B5EF4-FFF2-40B4-BE49-F238E27FC236}">
                <a16:creationId xmlns:a16="http://schemas.microsoft.com/office/drawing/2014/main" id="{68BE9F49-5BDC-4DC0-880E-ABA272EC2901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1478697"/>
            <a:ext cx="365522" cy="487363"/>
          </a:xfrm>
          <a:prstGeom prst="rect">
            <a:avLst/>
          </a:prstGeom>
        </p:spPr>
      </p:pic>
      <p:pic>
        <p:nvPicPr>
          <p:cNvPr id="40" name="Win">
            <a:hlinkClick r:id="" action="ppaction://media"/>
            <a:extLst>
              <a:ext uri="{FF2B5EF4-FFF2-40B4-BE49-F238E27FC236}">
                <a16:creationId xmlns:a16="http://schemas.microsoft.com/office/drawing/2014/main" id="{7942E890-12CD-490E-BBD3-364B92887EF6}"/>
              </a:ext>
            </a:extLst>
          </p:cNvPr>
          <p:cNvPicPr>
            <a:picLocks noChangeAspect="1"/>
          </p:cNvPicPr>
          <p:nvPr>
            <a:audi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074159"/>
            <a:ext cx="365522" cy="487363"/>
          </a:xfrm>
          <a:prstGeom prst="rect">
            <a:avLst/>
          </a:prstGeom>
        </p:spPr>
      </p:pic>
      <p:pic>
        <p:nvPicPr>
          <p:cNvPr id="41" name="Lose">
            <a:hlinkClick r:id="" action="ppaction://media"/>
            <a:extLst>
              <a:ext uri="{FF2B5EF4-FFF2-40B4-BE49-F238E27FC236}">
                <a16:creationId xmlns:a16="http://schemas.microsoft.com/office/drawing/2014/main" id="{1959E413-37BE-4F97-ADD0-1237CBCB68D0}"/>
              </a:ext>
            </a:extLst>
          </p:cNvPr>
          <p:cNvPicPr>
            <a:picLocks noChangeAspect="1"/>
          </p:cNvPicPr>
          <p:nvPr>
            <a:audioFile r:link="rId8"/>
            <p:extLst>
              <p:ext uri="{DAA4B4D4-6D71-4841-9C94-3DE7FCFB9230}">
                <p14:media xmlns:p14="http://schemas.microsoft.com/office/powerpoint/2010/main" r:embed="rId7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630415"/>
            <a:ext cx="365522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51819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0342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3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8"/>
                </p:tgtEl>
              </p:cMediaNode>
            </p:audio>
            <p:seq concurrent="1" nextAc="seek">
              <p:cTn id="31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2" fill="hold">
                      <p:stCondLst>
                        <p:cond delay="0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3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4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4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5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6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47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8" presetID="19" presetClass="emph" presetSubtype="0" repeatCount="400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5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5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54" dur="7734" fill="hold"/>
                                        <p:tgtEl>
                                          <p:spTgt spid="4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5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56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7" presetID="24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5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5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8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9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0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7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7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7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6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7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78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9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0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8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8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4" presetID="19" presetClass="emph" presetSubtype="0" repeatCount="400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8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8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90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1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92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3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4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5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8" presetID="24" presetClass="emph" presetSubtype="0" fill="hold" grpId="3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0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103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4" fill="hold">
                      <p:stCondLst>
                        <p:cond delay="0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0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10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11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11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1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6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7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18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19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20" presetID="19" presetClass="emph" presetSubtype="0" fill="hold" grpId="1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2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2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9" presetClass="emph" presetSubtype="0" repeatCount="4000" fill="hold" grpId="3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2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2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0" presetID="1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31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2" presetID="3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stop">
                                      <p:cBhvr>
                                        <p:cTn id="133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4" presetID="30" presetClass="emph" presetSubtype="0" fill="hold" grpId="2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5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6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3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9" presetID="24" presetClass="emph" presetSubtype="0" fill="hold" grpId="4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seq concurrent="1" nextAc="seek">
              <p:cTn id="144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5" fill="hold">
                      <p:stCondLst>
                        <p:cond delay="0"/>
                      </p:stCondLst>
                      <p:childTnLst>
                        <p:par>
                          <p:cTn id="146" fill="hold">
                            <p:stCondLst>
                              <p:cond delay="0"/>
                            </p:stCondLst>
                            <p:childTnLst>
                              <p:par>
                                <p:cTn id="147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50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51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2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5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15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5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8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59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0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61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2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6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6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6" presetID="19" presetClass="emph" presetSubtype="0" repeatCount="4000" fill="hold" grpId="4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1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72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3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174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5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6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7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0" presetID="24" presetClass="emph" presetSubtype="0" fill="hold" grpId="5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8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audio>
              <p:cMediaNode vol="80000">
                <p:cTn id="18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9"/>
                </p:tgtEl>
              </p:cMediaNode>
            </p:audio>
            <p:audio>
              <p:cMediaNode vol="80000">
                <p:cTn id="18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0"/>
                </p:tgtEl>
              </p:cMediaNode>
            </p:audio>
            <p:audio>
              <p:cMediaNode vol="80000">
                <p:cTn id="18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1"/>
                </p:tgtEl>
              </p:cMediaNode>
            </p:audio>
          </p:childTnLst>
        </p:cTn>
      </p:par>
    </p:tnLst>
    <p:bldLst>
      <p:bldP spid="24" grpId="0"/>
      <p:bldP spid="15" grpId="0" animBg="1"/>
      <p:bldP spid="15" grpId="1" animBg="1"/>
      <p:bldP spid="15" grpId="2" animBg="1"/>
      <p:bldP spid="15" grpId="3" animBg="1"/>
      <p:bldP spid="15" grpId="4" animBg="1"/>
      <p:bldP spid="16" grpId="0" animBg="1"/>
      <p:bldP spid="16" grpId="1" animBg="1"/>
      <p:bldP spid="25" grpId="0"/>
      <p:bldP spid="25" grpId="1"/>
      <p:bldP spid="25" grpId="2"/>
      <p:bldP spid="25" grpId="3"/>
      <p:bldP spid="25" grpId="4"/>
      <p:bldP spid="25" grpId="5"/>
      <p:bldP spid="27" grpId="0"/>
      <p:bldP spid="27" grpId="1"/>
      <p:bldP spid="27" grpId="2"/>
      <p:bldP spid="31" grpId="0" animBg="1"/>
      <p:bldP spid="31" grpId="1" animBg="1"/>
      <p:bldP spid="32" grpId="0" animBg="1"/>
      <p:bldP spid="32" grpId="1" animBg="1"/>
      <p:bldP spid="33" grpId="0"/>
      <p:bldP spid="33" grpId="1"/>
      <p:bldP spid="33" grpId="2"/>
      <p:bldP spid="34" grpId="0"/>
      <p:bldP spid="34" grpId="1"/>
      <p:bldP spid="34" grpId="2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>
            <a:extLst>
              <a:ext uri="{FF2B5EF4-FFF2-40B4-BE49-F238E27FC236}">
                <a16:creationId xmlns:a16="http://schemas.microsoft.com/office/drawing/2014/main" id="{69C01B56-DA3A-41A9-AE57-D9F13F2E1984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38601" y="-49894"/>
            <a:ext cx="3327996" cy="3468041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C7B0FE9C-F303-49FF-B30D-C4457E06642A}"/>
              </a:ext>
            </a:extLst>
          </p:cNvPr>
          <p:cNvCxnSpPr/>
          <p:nvPr/>
        </p:nvCxnSpPr>
        <p:spPr>
          <a:xfrm>
            <a:off x="1524000" y="6260480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2F7D700C-B032-496C-9680-57633EB31182}"/>
              </a:ext>
            </a:extLst>
          </p:cNvPr>
          <p:cNvCxnSpPr/>
          <p:nvPr/>
        </p:nvCxnSpPr>
        <p:spPr>
          <a:xfrm>
            <a:off x="1524000" y="5397218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B4199134-2609-4E66-A329-2863BCCC5133}"/>
              </a:ext>
            </a:extLst>
          </p:cNvPr>
          <p:cNvCxnSpPr/>
          <p:nvPr/>
        </p:nvCxnSpPr>
        <p:spPr>
          <a:xfrm>
            <a:off x="1524000" y="4194709"/>
            <a:ext cx="9144000" cy="0"/>
          </a:xfrm>
          <a:prstGeom prst="line">
            <a:avLst/>
          </a:prstGeom>
          <a:ln w="762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254BD6F-C222-4EBF-A18A-FDA724EC8AEA}"/>
              </a:ext>
            </a:extLst>
          </p:cNvPr>
          <p:cNvSpPr/>
          <p:nvPr/>
        </p:nvSpPr>
        <p:spPr>
          <a:xfrm flipH="1">
            <a:off x="2018931" y="3584278"/>
            <a:ext cx="8154143" cy="1251934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rgbClr val="0070C0"/>
          </a:solidFill>
          <a:ln w="38100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4605F6AC-8356-4661-B6A4-309609CF4CCF}"/>
              </a:ext>
            </a:extLst>
          </p:cNvPr>
          <p:cNvSpPr txBox="1"/>
          <p:nvPr/>
        </p:nvSpPr>
        <p:spPr>
          <a:xfrm>
            <a:off x="2547192" y="3938488"/>
            <a:ext cx="703777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2400" b="1" dirty="0" err="1">
                <a:solidFill>
                  <a:schemeClr val="bg1"/>
                </a:solidFill>
              </a:rPr>
              <a:t>Câu</a:t>
            </a:r>
            <a:r>
              <a:rPr lang="en-US" sz="2400" b="1" dirty="0">
                <a:solidFill>
                  <a:schemeClr val="bg1"/>
                </a:solidFill>
              </a:rPr>
              <a:t> 2: </a:t>
            </a:r>
            <a:r>
              <a:rPr lang="en-US" sz="2400" b="1" dirty="0" err="1">
                <a:solidFill>
                  <a:schemeClr val="bg1"/>
                </a:solidFill>
              </a:rPr>
              <a:t>Việt</a:t>
            </a:r>
            <a:r>
              <a:rPr lang="en-US" sz="2400" b="1" dirty="0">
                <a:solidFill>
                  <a:schemeClr val="bg1"/>
                </a:solidFill>
              </a:rPr>
              <a:t> Nam </a:t>
            </a:r>
            <a:r>
              <a:rPr lang="en-US" sz="2400" b="1" dirty="0" err="1">
                <a:solidFill>
                  <a:schemeClr val="bg1"/>
                </a:solidFill>
              </a:rPr>
              <a:t>thuộc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khu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vực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nào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của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châu</a:t>
            </a:r>
            <a:r>
              <a:rPr lang="en-US" sz="2400" b="1" dirty="0">
                <a:solidFill>
                  <a:schemeClr val="bg1"/>
                </a:solidFill>
              </a:rPr>
              <a:t> Á?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5" name="bang d">
            <a:extLst>
              <a:ext uri="{FF2B5EF4-FFF2-40B4-BE49-F238E27FC236}">
                <a16:creationId xmlns:a16="http://schemas.microsoft.com/office/drawing/2014/main" id="{D0E6AFB4-275F-4728-9A13-27E00F9EA3A2}"/>
              </a:ext>
            </a:extLst>
          </p:cNvPr>
          <p:cNvSpPr/>
          <p:nvPr/>
        </p:nvSpPr>
        <p:spPr>
          <a:xfrm flipH="1">
            <a:off x="6125922" y="5958223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 algn="ctr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6" name="bang b">
            <a:extLst>
              <a:ext uri="{FF2B5EF4-FFF2-40B4-BE49-F238E27FC236}">
                <a16:creationId xmlns:a16="http://schemas.microsoft.com/office/drawing/2014/main" id="{CA2E0476-BE10-4768-BE1B-A9C0072703C2}"/>
              </a:ext>
            </a:extLst>
          </p:cNvPr>
          <p:cNvSpPr/>
          <p:nvPr/>
        </p:nvSpPr>
        <p:spPr>
          <a:xfrm flipH="1">
            <a:off x="6125922" y="5094960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 algn="ctr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5" name="cau hoi d">
            <a:extLst>
              <a:ext uri="{FF2B5EF4-FFF2-40B4-BE49-F238E27FC236}">
                <a16:creationId xmlns:a16="http://schemas.microsoft.com/office/drawing/2014/main" id="{9897B1B9-EB78-41AF-AC33-1E8F7714B11F}"/>
              </a:ext>
            </a:extLst>
          </p:cNvPr>
          <p:cNvSpPr txBox="1"/>
          <p:nvPr/>
        </p:nvSpPr>
        <p:spPr>
          <a:xfrm>
            <a:off x="6350680" y="6060424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D. </a:t>
            </a:r>
            <a:r>
              <a:rPr lang="en-US" sz="2000" b="1" dirty="0" err="1">
                <a:solidFill>
                  <a:schemeClr val="bg1"/>
                </a:solidFill>
              </a:rPr>
              <a:t>Đông</a:t>
            </a:r>
            <a:r>
              <a:rPr lang="en-US" sz="2000" b="1" dirty="0">
                <a:solidFill>
                  <a:schemeClr val="bg1"/>
                </a:solidFill>
              </a:rPr>
              <a:t> Nam Á</a:t>
            </a:r>
          </a:p>
        </p:txBody>
      </p:sp>
      <p:sp>
        <p:nvSpPr>
          <p:cNvPr id="27" name="cau hoi b">
            <a:extLst>
              <a:ext uri="{FF2B5EF4-FFF2-40B4-BE49-F238E27FC236}">
                <a16:creationId xmlns:a16="http://schemas.microsoft.com/office/drawing/2014/main" id="{D96707EC-5A82-4050-B897-6DBAB63AC957}"/>
              </a:ext>
            </a:extLst>
          </p:cNvPr>
          <p:cNvSpPr txBox="1"/>
          <p:nvPr/>
        </p:nvSpPr>
        <p:spPr>
          <a:xfrm>
            <a:off x="6350680" y="5197162"/>
            <a:ext cx="348781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B. </a:t>
            </a:r>
            <a:r>
              <a:rPr lang="en-US" sz="2000" dirty="0" err="1">
                <a:solidFill>
                  <a:schemeClr val="bg1"/>
                </a:solidFill>
              </a:rPr>
              <a:t>Bắc</a:t>
            </a:r>
            <a:r>
              <a:rPr lang="en-US" sz="2000" dirty="0">
                <a:solidFill>
                  <a:schemeClr val="bg1"/>
                </a:solidFill>
              </a:rPr>
              <a:t> Á</a:t>
            </a: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white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white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1" name="bang a">
            <a:extLst>
              <a:ext uri="{FF2B5EF4-FFF2-40B4-BE49-F238E27FC236}">
                <a16:creationId xmlns:a16="http://schemas.microsoft.com/office/drawing/2014/main" id="{8DD63B39-09F3-4F04-83CD-408FC7619A90}"/>
              </a:ext>
            </a:extLst>
          </p:cNvPr>
          <p:cNvSpPr/>
          <p:nvPr/>
        </p:nvSpPr>
        <p:spPr>
          <a:xfrm flipH="1">
            <a:off x="2128749" y="5094961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bang c">
            <a:extLst>
              <a:ext uri="{FF2B5EF4-FFF2-40B4-BE49-F238E27FC236}">
                <a16:creationId xmlns:a16="http://schemas.microsoft.com/office/drawing/2014/main" id="{A6F11D1C-4D08-4BAF-9A3D-4AC673B9036B}"/>
              </a:ext>
            </a:extLst>
          </p:cNvPr>
          <p:cNvSpPr/>
          <p:nvPr/>
        </p:nvSpPr>
        <p:spPr>
          <a:xfrm flipH="1">
            <a:off x="2128749" y="5958223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cau hoi a">
            <a:extLst>
              <a:ext uri="{FF2B5EF4-FFF2-40B4-BE49-F238E27FC236}">
                <a16:creationId xmlns:a16="http://schemas.microsoft.com/office/drawing/2014/main" id="{9B5DABB8-849A-4D2D-930C-9CA07BFC5BDE}"/>
              </a:ext>
            </a:extLst>
          </p:cNvPr>
          <p:cNvSpPr txBox="1"/>
          <p:nvPr/>
        </p:nvSpPr>
        <p:spPr>
          <a:xfrm>
            <a:off x="2353507" y="5197163"/>
            <a:ext cx="348781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A. </a:t>
            </a:r>
            <a:r>
              <a:rPr lang="en-US" sz="2000" b="1" dirty="0" err="1">
                <a:solidFill>
                  <a:schemeClr val="bg1"/>
                </a:solidFill>
              </a:rPr>
              <a:t>Đông</a:t>
            </a:r>
            <a:r>
              <a:rPr lang="en-US" sz="2000" b="1" dirty="0">
                <a:solidFill>
                  <a:schemeClr val="bg1"/>
                </a:solidFill>
              </a:rPr>
              <a:t> Á</a:t>
            </a: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black"/>
              </a:solidFill>
            </a:endParaRP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white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4" name="cau hoi c">
            <a:extLst>
              <a:ext uri="{FF2B5EF4-FFF2-40B4-BE49-F238E27FC236}">
                <a16:creationId xmlns:a16="http://schemas.microsoft.com/office/drawing/2014/main" id="{42A746A3-96B8-42A5-8EFA-A104DB6B2F69}"/>
              </a:ext>
            </a:extLst>
          </p:cNvPr>
          <p:cNvSpPr txBox="1"/>
          <p:nvPr/>
        </p:nvSpPr>
        <p:spPr>
          <a:xfrm>
            <a:off x="2353507" y="6060424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C. </a:t>
            </a:r>
            <a:r>
              <a:rPr lang="en-US" sz="2000" dirty="0">
                <a:solidFill>
                  <a:prstClr val="black"/>
                </a:solidFill>
              </a:rPr>
              <a:t>. </a:t>
            </a:r>
            <a:r>
              <a:rPr lang="en-US" sz="2000" b="1" dirty="0" err="1">
                <a:solidFill>
                  <a:schemeClr val="bg1"/>
                </a:solidFill>
              </a:rPr>
              <a:t>Tây</a:t>
            </a:r>
            <a:r>
              <a:rPr lang="en-US" sz="2000" b="1" dirty="0">
                <a:solidFill>
                  <a:schemeClr val="bg1"/>
                </a:solidFill>
              </a:rPr>
              <a:t> Á</a:t>
            </a:r>
          </a:p>
        </p:txBody>
      </p:sp>
      <p:pic>
        <p:nvPicPr>
          <p:cNvPr id="38" name="Question">
            <a:hlinkClick r:id="" action="ppaction://media"/>
            <a:extLst>
              <a:ext uri="{FF2B5EF4-FFF2-40B4-BE49-F238E27FC236}">
                <a16:creationId xmlns:a16="http://schemas.microsoft.com/office/drawing/2014/main" id="{94477BC5-B6D0-442B-AA84-FC52C48B009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863863"/>
            <a:ext cx="365522" cy="487363"/>
          </a:xfrm>
          <a:prstGeom prst="rect">
            <a:avLst/>
          </a:prstGeom>
        </p:spPr>
      </p:pic>
      <p:pic>
        <p:nvPicPr>
          <p:cNvPr id="39" name="Final Answer">
            <a:hlinkClick r:id="" action="ppaction://media"/>
            <a:extLst>
              <a:ext uri="{FF2B5EF4-FFF2-40B4-BE49-F238E27FC236}">
                <a16:creationId xmlns:a16="http://schemas.microsoft.com/office/drawing/2014/main" id="{68BE9F49-5BDC-4DC0-880E-ABA272EC2901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1478697"/>
            <a:ext cx="365522" cy="487363"/>
          </a:xfrm>
          <a:prstGeom prst="rect">
            <a:avLst/>
          </a:prstGeom>
        </p:spPr>
      </p:pic>
      <p:pic>
        <p:nvPicPr>
          <p:cNvPr id="40" name="Win">
            <a:hlinkClick r:id="" action="ppaction://media"/>
            <a:extLst>
              <a:ext uri="{FF2B5EF4-FFF2-40B4-BE49-F238E27FC236}">
                <a16:creationId xmlns:a16="http://schemas.microsoft.com/office/drawing/2014/main" id="{7942E890-12CD-490E-BBD3-364B92887EF6}"/>
              </a:ext>
            </a:extLst>
          </p:cNvPr>
          <p:cNvPicPr>
            <a:picLocks noChangeAspect="1"/>
          </p:cNvPicPr>
          <p:nvPr>
            <a:audi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074159"/>
            <a:ext cx="365522" cy="487363"/>
          </a:xfrm>
          <a:prstGeom prst="rect">
            <a:avLst/>
          </a:prstGeom>
        </p:spPr>
      </p:pic>
      <p:pic>
        <p:nvPicPr>
          <p:cNvPr id="41" name="Lose">
            <a:hlinkClick r:id="" action="ppaction://media"/>
            <a:extLst>
              <a:ext uri="{FF2B5EF4-FFF2-40B4-BE49-F238E27FC236}">
                <a16:creationId xmlns:a16="http://schemas.microsoft.com/office/drawing/2014/main" id="{1959E413-37BE-4F97-ADD0-1237CBCB68D0}"/>
              </a:ext>
            </a:extLst>
          </p:cNvPr>
          <p:cNvPicPr>
            <a:picLocks noChangeAspect="1"/>
          </p:cNvPicPr>
          <p:nvPr>
            <a:audioFile r:link="rId8"/>
            <p:extLst>
              <p:ext uri="{DAA4B4D4-6D71-4841-9C94-3DE7FCFB9230}">
                <p14:media xmlns:p14="http://schemas.microsoft.com/office/powerpoint/2010/main" r:embed="rId7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630415"/>
            <a:ext cx="365522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23611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0342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3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8"/>
                </p:tgtEl>
              </p:cMediaNode>
            </p:audio>
            <p:seq concurrent="1" nextAc="seek">
              <p:cTn id="31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2" fill="hold">
                      <p:stCondLst>
                        <p:cond delay="0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3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4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4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5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6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47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8" presetID="19" presetClass="emph" presetSubtype="0" repeatCount="400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5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5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54" dur="7734" fill="hold"/>
                                        <p:tgtEl>
                                          <p:spTgt spid="4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5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56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7" presetID="24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5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5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8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9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0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7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7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7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6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7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78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9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0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8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8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4" presetID="19" presetClass="emph" presetSubtype="0" repeatCount="400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8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8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90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1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92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3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4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5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8" presetID="24" presetClass="emph" presetSubtype="0" fill="hold" grpId="3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0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103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4" fill="hold">
                      <p:stCondLst>
                        <p:cond delay="0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0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10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11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11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1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6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7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18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19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20" presetID="19" presetClass="emph" presetSubtype="0" fill="hold" grpId="1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2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2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9" presetClass="emph" presetSubtype="0" repeatCount="4000" fill="hold" grpId="3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2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2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0" presetID="1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31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2" presetID="3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stop">
                                      <p:cBhvr>
                                        <p:cTn id="133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4" presetID="30" presetClass="emph" presetSubtype="0" fill="hold" grpId="2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5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6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3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9" presetID="24" presetClass="emph" presetSubtype="0" fill="hold" grpId="4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seq concurrent="1" nextAc="seek">
              <p:cTn id="144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5" fill="hold">
                      <p:stCondLst>
                        <p:cond delay="0"/>
                      </p:stCondLst>
                      <p:childTnLst>
                        <p:par>
                          <p:cTn id="146" fill="hold">
                            <p:stCondLst>
                              <p:cond delay="0"/>
                            </p:stCondLst>
                            <p:childTnLst>
                              <p:par>
                                <p:cTn id="147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50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51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2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5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15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5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8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59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0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61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2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6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6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6" presetID="19" presetClass="emph" presetSubtype="0" repeatCount="4000" fill="hold" grpId="4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1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72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3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174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5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6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7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0" presetID="24" presetClass="emph" presetSubtype="0" fill="hold" grpId="5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8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audio>
              <p:cMediaNode vol="80000">
                <p:cTn id="18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9"/>
                </p:tgtEl>
              </p:cMediaNode>
            </p:audio>
            <p:audio>
              <p:cMediaNode vol="80000">
                <p:cTn id="18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0"/>
                </p:tgtEl>
              </p:cMediaNode>
            </p:audio>
            <p:audio>
              <p:cMediaNode vol="80000">
                <p:cTn id="18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1"/>
                </p:tgtEl>
              </p:cMediaNode>
            </p:audio>
          </p:childTnLst>
        </p:cTn>
      </p:par>
    </p:tnLst>
    <p:bldLst>
      <p:bldP spid="24" grpId="0"/>
      <p:bldP spid="15" grpId="0" animBg="1"/>
      <p:bldP spid="15" grpId="1" animBg="1"/>
      <p:bldP spid="15" grpId="2" animBg="1"/>
      <p:bldP spid="15" grpId="3" animBg="1"/>
      <p:bldP spid="15" grpId="4" animBg="1"/>
      <p:bldP spid="16" grpId="0" animBg="1"/>
      <p:bldP spid="16" grpId="1" animBg="1"/>
      <p:bldP spid="25" grpId="0"/>
      <p:bldP spid="25" grpId="1"/>
      <p:bldP spid="25" grpId="2"/>
      <p:bldP spid="25" grpId="3"/>
      <p:bldP spid="25" grpId="4"/>
      <p:bldP spid="25" grpId="5"/>
      <p:bldP spid="27" grpId="0"/>
      <p:bldP spid="27" grpId="1"/>
      <p:bldP spid="27" grpId="2"/>
      <p:bldP spid="31" grpId="0" animBg="1"/>
      <p:bldP spid="31" grpId="1" animBg="1"/>
      <p:bldP spid="32" grpId="0" animBg="1"/>
      <p:bldP spid="32" grpId="1" animBg="1"/>
      <p:bldP spid="33" grpId="0"/>
      <p:bldP spid="33" grpId="1"/>
      <p:bldP spid="33" grpId="2"/>
      <p:bldP spid="34" grpId="0"/>
      <p:bldP spid="34" grpId="1"/>
      <p:bldP spid="34" grpId="2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>
            <a:extLst>
              <a:ext uri="{FF2B5EF4-FFF2-40B4-BE49-F238E27FC236}">
                <a16:creationId xmlns:a16="http://schemas.microsoft.com/office/drawing/2014/main" id="{6C975AF1-8BB4-444D-993E-F98C38C51C84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5687" y="-49894"/>
            <a:ext cx="3240910" cy="3468041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C7B0FE9C-F303-49FF-B30D-C4457E06642A}"/>
              </a:ext>
            </a:extLst>
          </p:cNvPr>
          <p:cNvCxnSpPr/>
          <p:nvPr/>
        </p:nvCxnSpPr>
        <p:spPr>
          <a:xfrm>
            <a:off x="1524000" y="6260480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2F7D700C-B032-496C-9680-57633EB31182}"/>
              </a:ext>
            </a:extLst>
          </p:cNvPr>
          <p:cNvCxnSpPr/>
          <p:nvPr/>
        </p:nvCxnSpPr>
        <p:spPr>
          <a:xfrm>
            <a:off x="1524000" y="5397218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B4199134-2609-4E66-A329-2863BCCC5133}"/>
              </a:ext>
            </a:extLst>
          </p:cNvPr>
          <p:cNvCxnSpPr/>
          <p:nvPr/>
        </p:nvCxnSpPr>
        <p:spPr>
          <a:xfrm>
            <a:off x="1524000" y="4194709"/>
            <a:ext cx="9144000" cy="0"/>
          </a:xfrm>
          <a:prstGeom prst="line">
            <a:avLst/>
          </a:prstGeom>
          <a:ln w="762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254BD6F-C222-4EBF-A18A-FDA724EC8AEA}"/>
              </a:ext>
            </a:extLst>
          </p:cNvPr>
          <p:cNvSpPr/>
          <p:nvPr/>
        </p:nvSpPr>
        <p:spPr>
          <a:xfrm flipH="1">
            <a:off x="2018931" y="3584278"/>
            <a:ext cx="8154143" cy="1251934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rgbClr val="0070C0"/>
          </a:solidFill>
          <a:ln w="38100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4605F6AC-8356-4661-B6A4-309609CF4CCF}"/>
              </a:ext>
            </a:extLst>
          </p:cNvPr>
          <p:cNvSpPr txBox="1"/>
          <p:nvPr/>
        </p:nvSpPr>
        <p:spPr>
          <a:xfrm>
            <a:off x="2389180" y="3963876"/>
            <a:ext cx="703777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err="1">
                <a:solidFill>
                  <a:schemeClr val="bg1"/>
                </a:solidFill>
              </a:rPr>
              <a:t>Câu</a:t>
            </a:r>
            <a:r>
              <a:rPr lang="en-US" sz="2400" b="1" dirty="0">
                <a:solidFill>
                  <a:schemeClr val="bg1"/>
                </a:solidFill>
              </a:rPr>
              <a:t> 3: </a:t>
            </a:r>
            <a:r>
              <a:rPr lang="en-US" sz="2400" b="1" dirty="0" err="1">
                <a:solidFill>
                  <a:schemeClr val="bg1"/>
                </a:solidFill>
              </a:rPr>
              <a:t>Trung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Quốc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thuộc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khu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vực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nào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của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châu</a:t>
            </a:r>
            <a:r>
              <a:rPr lang="en-US" sz="2400" b="1" dirty="0">
                <a:solidFill>
                  <a:schemeClr val="bg1"/>
                </a:solidFill>
              </a:rPr>
              <a:t> Á?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5" name="bang c">
            <a:extLst>
              <a:ext uri="{FF2B5EF4-FFF2-40B4-BE49-F238E27FC236}">
                <a16:creationId xmlns:a16="http://schemas.microsoft.com/office/drawing/2014/main" id="{D0E6AFB4-275F-4728-9A13-27E00F9EA3A2}"/>
              </a:ext>
            </a:extLst>
          </p:cNvPr>
          <p:cNvSpPr/>
          <p:nvPr/>
        </p:nvSpPr>
        <p:spPr>
          <a:xfrm flipH="1">
            <a:off x="2127458" y="5961292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6" name="bang b">
            <a:extLst>
              <a:ext uri="{FF2B5EF4-FFF2-40B4-BE49-F238E27FC236}">
                <a16:creationId xmlns:a16="http://schemas.microsoft.com/office/drawing/2014/main" id="{CA2E0476-BE10-4768-BE1B-A9C0072703C2}"/>
              </a:ext>
            </a:extLst>
          </p:cNvPr>
          <p:cNvSpPr/>
          <p:nvPr/>
        </p:nvSpPr>
        <p:spPr>
          <a:xfrm flipH="1">
            <a:off x="6125922" y="5094961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5" name="cau hoi c">
            <a:extLst>
              <a:ext uri="{FF2B5EF4-FFF2-40B4-BE49-F238E27FC236}">
                <a16:creationId xmlns:a16="http://schemas.microsoft.com/office/drawing/2014/main" id="{9897B1B9-EB78-41AF-AC33-1E8F7714B11F}"/>
              </a:ext>
            </a:extLst>
          </p:cNvPr>
          <p:cNvSpPr txBox="1"/>
          <p:nvPr/>
        </p:nvSpPr>
        <p:spPr>
          <a:xfrm>
            <a:off x="2352214" y="6063493"/>
            <a:ext cx="410382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C. </a:t>
            </a:r>
            <a:r>
              <a:rPr lang="en-US" sz="2000" b="1" dirty="0" err="1">
                <a:solidFill>
                  <a:schemeClr val="bg1"/>
                </a:solidFill>
              </a:rPr>
              <a:t>Đông</a:t>
            </a:r>
            <a:r>
              <a:rPr lang="en-US" sz="2000" b="1" dirty="0">
                <a:solidFill>
                  <a:schemeClr val="bg1"/>
                </a:solidFill>
              </a:rPr>
              <a:t> Á</a:t>
            </a:r>
          </a:p>
        </p:txBody>
      </p:sp>
      <p:sp>
        <p:nvSpPr>
          <p:cNvPr id="27" name="cau hoi b">
            <a:extLst>
              <a:ext uri="{FF2B5EF4-FFF2-40B4-BE49-F238E27FC236}">
                <a16:creationId xmlns:a16="http://schemas.microsoft.com/office/drawing/2014/main" id="{D96707EC-5A82-4050-B897-6DBAB63AC957}"/>
              </a:ext>
            </a:extLst>
          </p:cNvPr>
          <p:cNvSpPr txBox="1"/>
          <p:nvPr/>
        </p:nvSpPr>
        <p:spPr>
          <a:xfrm>
            <a:off x="6350680" y="5197162"/>
            <a:ext cx="348781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B. </a:t>
            </a:r>
            <a:r>
              <a:rPr lang="en-US" sz="2000" b="1" dirty="0">
                <a:solidFill>
                  <a:schemeClr val="bg1"/>
                </a:solidFill>
              </a:rPr>
              <a:t>Nam Á</a:t>
            </a: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white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1" name="bang a">
            <a:extLst>
              <a:ext uri="{FF2B5EF4-FFF2-40B4-BE49-F238E27FC236}">
                <a16:creationId xmlns:a16="http://schemas.microsoft.com/office/drawing/2014/main" id="{8DD63B39-09F3-4F04-83CD-408FC7619A90}"/>
              </a:ext>
            </a:extLst>
          </p:cNvPr>
          <p:cNvSpPr/>
          <p:nvPr/>
        </p:nvSpPr>
        <p:spPr>
          <a:xfrm flipH="1">
            <a:off x="2128749" y="5094961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bang d">
            <a:extLst>
              <a:ext uri="{FF2B5EF4-FFF2-40B4-BE49-F238E27FC236}">
                <a16:creationId xmlns:a16="http://schemas.microsoft.com/office/drawing/2014/main" id="{A6F11D1C-4D08-4BAF-9A3D-4AC673B9036B}"/>
              </a:ext>
            </a:extLst>
          </p:cNvPr>
          <p:cNvSpPr/>
          <p:nvPr/>
        </p:nvSpPr>
        <p:spPr>
          <a:xfrm flipH="1">
            <a:off x="6125922" y="5958224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cau hoi a">
            <a:extLst>
              <a:ext uri="{FF2B5EF4-FFF2-40B4-BE49-F238E27FC236}">
                <a16:creationId xmlns:a16="http://schemas.microsoft.com/office/drawing/2014/main" id="{9B5DABB8-849A-4D2D-930C-9CA07BFC5BDE}"/>
              </a:ext>
            </a:extLst>
          </p:cNvPr>
          <p:cNvSpPr txBox="1"/>
          <p:nvPr/>
        </p:nvSpPr>
        <p:spPr>
          <a:xfrm>
            <a:off x="2353507" y="5197162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A. </a:t>
            </a:r>
            <a:r>
              <a:rPr lang="en-US" sz="2000" dirty="0" err="1">
                <a:solidFill>
                  <a:schemeClr val="bg1"/>
                </a:solidFill>
              </a:rPr>
              <a:t>Trung</a:t>
            </a:r>
            <a:r>
              <a:rPr lang="en-US" sz="2000" dirty="0">
                <a:solidFill>
                  <a:schemeClr val="bg1"/>
                </a:solidFill>
              </a:rPr>
              <a:t> Á</a:t>
            </a:r>
          </a:p>
        </p:txBody>
      </p:sp>
      <p:sp>
        <p:nvSpPr>
          <p:cNvPr id="34" name="cau hoi d">
            <a:extLst>
              <a:ext uri="{FF2B5EF4-FFF2-40B4-BE49-F238E27FC236}">
                <a16:creationId xmlns:a16="http://schemas.microsoft.com/office/drawing/2014/main" id="{42A746A3-96B8-42A5-8EFA-A104DB6B2F69}"/>
              </a:ext>
            </a:extLst>
          </p:cNvPr>
          <p:cNvSpPr txBox="1"/>
          <p:nvPr/>
        </p:nvSpPr>
        <p:spPr>
          <a:xfrm>
            <a:off x="6350680" y="6060425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D. </a:t>
            </a:r>
            <a:r>
              <a:rPr lang="en-US" sz="2000" b="1" dirty="0" err="1">
                <a:solidFill>
                  <a:schemeClr val="bg1"/>
                </a:solidFill>
              </a:rPr>
              <a:t>Bắc</a:t>
            </a:r>
            <a:r>
              <a:rPr lang="en-US" sz="2000" b="1" dirty="0">
                <a:solidFill>
                  <a:schemeClr val="bg1"/>
                </a:solidFill>
              </a:rPr>
              <a:t> Á</a:t>
            </a:r>
          </a:p>
        </p:txBody>
      </p:sp>
      <p:pic>
        <p:nvPicPr>
          <p:cNvPr id="38" name="Question">
            <a:hlinkClick r:id="" action="ppaction://media"/>
            <a:extLst>
              <a:ext uri="{FF2B5EF4-FFF2-40B4-BE49-F238E27FC236}">
                <a16:creationId xmlns:a16="http://schemas.microsoft.com/office/drawing/2014/main" id="{94477BC5-B6D0-442B-AA84-FC52C48B009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863863"/>
            <a:ext cx="365522" cy="487363"/>
          </a:xfrm>
          <a:prstGeom prst="rect">
            <a:avLst/>
          </a:prstGeom>
        </p:spPr>
      </p:pic>
      <p:pic>
        <p:nvPicPr>
          <p:cNvPr id="39" name="Final Answer">
            <a:hlinkClick r:id="" action="ppaction://media"/>
            <a:extLst>
              <a:ext uri="{FF2B5EF4-FFF2-40B4-BE49-F238E27FC236}">
                <a16:creationId xmlns:a16="http://schemas.microsoft.com/office/drawing/2014/main" id="{68BE9F49-5BDC-4DC0-880E-ABA272EC2901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1478697"/>
            <a:ext cx="365522" cy="487363"/>
          </a:xfrm>
          <a:prstGeom prst="rect">
            <a:avLst/>
          </a:prstGeom>
        </p:spPr>
      </p:pic>
      <p:pic>
        <p:nvPicPr>
          <p:cNvPr id="40" name="Win">
            <a:hlinkClick r:id="" action="ppaction://media"/>
            <a:extLst>
              <a:ext uri="{FF2B5EF4-FFF2-40B4-BE49-F238E27FC236}">
                <a16:creationId xmlns:a16="http://schemas.microsoft.com/office/drawing/2014/main" id="{7942E890-12CD-490E-BBD3-364B92887EF6}"/>
              </a:ext>
            </a:extLst>
          </p:cNvPr>
          <p:cNvPicPr>
            <a:picLocks noChangeAspect="1"/>
          </p:cNvPicPr>
          <p:nvPr>
            <a:audi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074159"/>
            <a:ext cx="365522" cy="487363"/>
          </a:xfrm>
          <a:prstGeom prst="rect">
            <a:avLst/>
          </a:prstGeom>
        </p:spPr>
      </p:pic>
      <p:pic>
        <p:nvPicPr>
          <p:cNvPr id="41" name="Lose">
            <a:hlinkClick r:id="" action="ppaction://media"/>
            <a:extLst>
              <a:ext uri="{FF2B5EF4-FFF2-40B4-BE49-F238E27FC236}">
                <a16:creationId xmlns:a16="http://schemas.microsoft.com/office/drawing/2014/main" id="{1959E413-37BE-4F97-ADD0-1237CBCB68D0}"/>
              </a:ext>
            </a:extLst>
          </p:cNvPr>
          <p:cNvPicPr>
            <a:picLocks noChangeAspect="1"/>
          </p:cNvPicPr>
          <p:nvPr>
            <a:audioFile r:link="rId8"/>
            <p:extLst>
              <p:ext uri="{DAA4B4D4-6D71-4841-9C94-3DE7FCFB9230}">
                <p14:media xmlns:p14="http://schemas.microsoft.com/office/powerpoint/2010/main" r:embed="rId7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630415"/>
            <a:ext cx="365522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8364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0342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3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8"/>
                </p:tgtEl>
              </p:cMediaNode>
            </p:audio>
            <p:seq concurrent="1" nextAc="seek">
              <p:cTn id="31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2" fill="hold">
                      <p:stCondLst>
                        <p:cond delay="0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3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4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4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5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6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47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8" presetID="19" presetClass="emph" presetSubtype="0" repeatCount="400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5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5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54" dur="7734" fill="hold"/>
                                        <p:tgtEl>
                                          <p:spTgt spid="4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5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56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7" presetID="24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5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5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8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9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0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7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7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7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6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7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78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9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0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8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8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4" presetID="19" presetClass="emph" presetSubtype="0" repeatCount="400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8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8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90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1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92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3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4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5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8" presetID="24" presetClass="emph" presetSubtype="0" fill="hold" grpId="3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0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103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4" fill="hold">
                      <p:stCondLst>
                        <p:cond delay="0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0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10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11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11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1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6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7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18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19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20" presetID="19" presetClass="emph" presetSubtype="0" fill="hold" grpId="1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2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2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9" presetClass="emph" presetSubtype="0" repeatCount="4000" fill="hold" grpId="3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2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2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0" presetID="1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31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2" presetID="3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stop">
                                      <p:cBhvr>
                                        <p:cTn id="133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4" presetID="30" presetClass="emph" presetSubtype="0" fill="hold" grpId="2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5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6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3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9" presetID="24" presetClass="emph" presetSubtype="0" fill="hold" grpId="4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seq concurrent="1" nextAc="seek">
              <p:cTn id="144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5" fill="hold">
                      <p:stCondLst>
                        <p:cond delay="0"/>
                      </p:stCondLst>
                      <p:childTnLst>
                        <p:par>
                          <p:cTn id="146" fill="hold">
                            <p:stCondLst>
                              <p:cond delay="0"/>
                            </p:stCondLst>
                            <p:childTnLst>
                              <p:par>
                                <p:cTn id="147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50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51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2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5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15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5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8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59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0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61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2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6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6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6" presetID="19" presetClass="emph" presetSubtype="0" repeatCount="4000" fill="hold" grpId="4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1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72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3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174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5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6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7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0" presetID="24" presetClass="emph" presetSubtype="0" fill="hold" grpId="5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8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audio>
              <p:cMediaNode vol="80000">
                <p:cTn id="18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9"/>
                </p:tgtEl>
              </p:cMediaNode>
            </p:audio>
            <p:audio>
              <p:cMediaNode vol="80000">
                <p:cTn id="18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0"/>
                </p:tgtEl>
              </p:cMediaNode>
            </p:audio>
            <p:audio>
              <p:cMediaNode vol="80000">
                <p:cTn id="18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1"/>
                </p:tgtEl>
              </p:cMediaNode>
            </p:audio>
          </p:childTnLst>
        </p:cTn>
      </p:par>
    </p:tnLst>
    <p:bldLst>
      <p:bldP spid="24" grpId="0"/>
      <p:bldP spid="15" grpId="0" animBg="1"/>
      <p:bldP spid="15" grpId="1" animBg="1"/>
      <p:bldP spid="15" grpId="2" animBg="1"/>
      <p:bldP spid="15" grpId="3" animBg="1"/>
      <p:bldP spid="15" grpId="4" animBg="1"/>
      <p:bldP spid="16" grpId="0" animBg="1"/>
      <p:bldP spid="16" grpId="1" animBg="1"/>
      <p:bldP spid="25" grpId="0"/>
      <p:bldP spid="25" grpId="1"/>
      <p:bldP spid="25" grpId="2"/>
      <p:bldP spid="25" grpId="3"/>
      <p:bldP spid="25" grpId="4"/>
      <p:bldP spid="25" grpId="5"/>
      <p:bldP spid="27" grpId="0"/>
      <p:bldP spid="27" grpId="1"/>
      <p:bldP spid="27" grpId="2"/>
      <p:bldP spid="31" grpId="0" animBg="1"/>
      <p:bldP spid="31" grpId="1" animBg="1"/>
      <p:bldP spid="32" grpId="0" animBg="1"/>
      <p:bldP spid="32" grpId="1" animBg="1"/>
      <p:bldP spid="33" grpId="0"/>
      <p:bldP spid="33" grpId="1"/>
      <p:bldP spid="33" grpId="2"/>
      <p:bldP spid="34" grpId="0"/>
      <p:bldP spid="34" grpId="1"/>
      <p:bldP spid="34" grpId="2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>
            <a:extLst>
              <a:ext uri="{FF2B5EF4-FFF2-40B4-BE49-F238E27FC236}">
                <a16:creationId xmlns:a16="http://schemas.microsoft.com/office/drawing/2014/main" id="{69C01B56-DA3A-41A9-AE57-D9F13F2E1984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34543" y="-49894"/>
            <a:ext cx="3276600" cy="3468041"/>
          </a:xfrm>
          <a:prstGeom prst="rect">
            <a:avLst/>
          </a:prstGeom>
        </p:spPr>
      </p:pic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C7B0FE9C-F303-49FF-B30D-C4457E06642A}"/>
              </a:ext>
            </a:extLst>
          </p:cNvPr>
          <p:cNvCxnSpPr/>
          <p:nvPr/>
        </p:nvCxnSpPr>
        <p:spPr>
          <a:xfrm>
            <a:off x="1524000" y="6260480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2F7D700C-B032-496C-9680-57633EB31182}"/>
              </a:ext>
            </a:extLst>
          </p:cNvPr>
          <p:cNvCxnSpPr/>
          <p:nvPr/>
        </p:nvCxnSpPr>
        <p:spPr>
          <a:xfrm>
            <a:off x="1524000" y="5397218"/>
            <a:ext cx="9144000" cy="0"/>
          </a:xfrm>
          <a:prstGeom prst="line">
            <a:avLst/>
          </a:prstGeom>
          <a:ln w="381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B4199134-2609-4E66-A329-2863BCCC5133}"/>
              </a:ext>
            </a:extLst>
          </p:cNvPr>
          <p:cNvCxnSpPr/>
          <p:nvPr/>
        </p:nvCxnSpPr>
        <p:spPr>
          <a:xfrm>
            <a:off x="1524000" y="4194709"/>
            <a:ext cx="9144000" cy="0"/>
          </a:xfrm>
          <a:prstGeom prst="line">
            <a:avLst/>
          </a:prstGeom>
          <a:ln w="76200">
            <a:solidFill>
              <a:schemeClr val="bg1"/>
            </a:solidFill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254BD6F-C222-4EBF-A18A-FDA724EC8AEA}"/>
              </a:ext>
            </a:extLst>
          </p:cNvPr>
          <p:cNvSpPr/>
          <p:nvPr/>
        </p:nvSpPr>
        <p:spPr>
          <a:xfrm flipH="1">
            <a:off x="2018931" y="3584278"/>
            <a:ext cx="8154143" cy="1251934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rgbClr val="0070C0"/>
          </a:solidFill>
          <a:ln w="38100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4605F6AC-8356-4661-B6A4-309609CF4CCF}"/>
              </a:ext>
            </a:extLst>
          </p:cNvPr>
          <p:cNvSpPr txBox="1"/>
          <p:nvPr/>
        </p:nvSpPr>
        <p:spPr>
          <a:xfrm>
            <a:off x="2562690" y="3986668"/>
            <a:ext cx="703777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err="1">
                <a:solidFill>
                  <a:schemeClr val="bg1"/>
                </a:solidFill>
              </a:rPr>
              <a:t>Câu</a:t>
            </a:r>
            <a:r>
              <a:rPr lang="en-US" sz="2400" b="1" dirty="0">
                <a:solidFill>
                  <a:schemeClr val="bg1"/>
                </a:solidFill>
              </a:rPr>
              <a:t> 4: </a:t>
            </a:r>
            <a:r>
              <a:rPr lang="en-US" sz="2400" b="1" dirty="0" err="1">
                <a:solidFill>
                  <a:schemeClr val="bg1"/>
                </a:solidFill>
              </a:rPr>
              <a:t>Ấn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Độ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thuộc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khu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vực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nào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của</a:t>
            </a:r>
            <a:r>
              <a:rPr lang="en-US" sz="2400" b="1" dirty="0">
                <a:solidFill>
                  <a:schemeClr val="bg1"/>
                </a:solidFill>
              </a:rPr>
              <a:t> Nam Á?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5" name="bang d">
            <a:extLst>
              <a:ext uri="{FF2B5EF4-FFF2-40B4-BE49-F238E27FC236}">
                <a16:creationId xmlns:a16="http://schemas.microsoft.com/office/drawing/2014/main" id="{D0E6AFB4-275F-4728-9A13-27E00F9EA3A2}"/>
              </a:ext>
            </a:extLst>
          </p:cNvPr>
          <p:cNvSpPr/>
          <p:nvPr/>
        </p:nvSpPr>
        <p:spPr>
          <a:xfrm flipH="1">
            <a:off x="6125922" y="5958223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 algn="ctr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6" name="bang b">
            <a:extLst>
              <a:ext uri="{FF2B5EF4-FFF2-40B4-BE49-F238E27FC236}">
                <a16:creationId xmlns:a16="http://schemas.microsoft.com/office/drawing/2014/main" id="{CA2E0476-BE10-4768-BE1B-A9C0072703C2}"/>
              </a:ext>
            </a:extLst>
          </p:cNvPr>
          <p:cNvSpPr/>
          <p:nvPr/>
        </p:nvSpPr>
        <p:spPr>
          <a:xfrm flipH="1">
            <a:off x="6125922" y="5094960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 algn="ctr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25" name="cau hoi d">
            <a:extLst>
              <a:ext uri="{FF2B5EF4-FFF2-40B4-BE49-F238E27FC236}">
                <a16:creationId xmlns:a16="http://schemas.microsoft.com/office/drawing/2014/main" id="{9897B1B9-EB78-41AF-AC33-1E8F7714B11F}"/>
              </a:ext>
            </a:extLst>
          </p:cNvPr>
          <p:cNvSpPr txBox="1"/>
          <p:nvPr/>
        </p:nvSpPr>
        <p:spPr>
          <a:xfrm>
            <a:off x="6350680" y="6060424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D.  </a:t>
            </a:r>
            <a:r>
              <a:rPr lang="en-US" sz="2000" b="1" dirty="0">
                <a:solidFill>
                  <a:schemeClr val="bg1"/>
                </a:solidFill>
                <a:ea typeface="Tahoma" panose="020B0604030504040204" pitchFamily="34" charset="0"/>
                <a:cs typeface="Tahoma" panose="020B0604030504040204" pitchFamily="34" charset="0"/>
              </a:rPr>
              <a:t>Nam Á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27" name="cau hoi b">
            <a:extLst>
              <a:ext uri="{FF2B5EF4-FFF2-40B4-BE49-F238E27FC236}">
                <a16:creationId xmlns:a16="http://schemas.microsoft.com/office/drawing/2014/main" id="{D96707EC-5A82-4050-B897-6DBAB63AC957}"/>
              </a:ext>
            </a:extLst>
          </p:cNvPr>
          <p:cNvSpPr txBox="1"/>
          <p:nvPr/>
        </p:nvSpPr>
        <p:spPr>
          <a:xfrm>
            <a:off x="6350680" y="5197161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B. </a:t>
            </a:r>
            <a:r>
              <a:rPr lang="en-US" sz="2000" b="1" dirty="0" err="1">
                <a:solidFill>
                  <a:schemeClr val="bg1"/>
                </a:solidFill>
                <a:ea typeface="Tahoma" panose="020B0604030504040204" pitchFamily="34" charset="0"/>
                <a:cs typeface="Tahoma" panose="020B0604030504040204" pitchFamily="34" charset="0"/>
              </a:rPr>
              <a:t>Đông</a:t>
            </a:r>
            <a:r>
              <a:rPr lang="en-US" sz="2000" b="1" dirty="0">
                <a:solidFill>
                  <a:schemeClr val="bg1"/>
                </a:solidFill>
                <a:ea typeface="Tahoma" panose="020B0604030504040204" pitchFamily="34" charset="0"/>
                <a:cs typeface="Tahoma" panose="020B0604030504040204" pitchFamily="34" charset="0"/>
              </a:rPr>
              <a:t> Nam Á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31" name="bang a">
            <a:extLst>
              <a:ext uri="{FF2B5EF4-FFF2-40B4-BE49-F238E27FC236}">
                <a16:creationId xmlns:a16="http://schemas.microsoft.com/office/drawing/2014/main" id="{8DD63B39-09F3-4F04-83CD-408FC7619A90}"/>
              </a:ext>
            </a:extLst>
          </p:cNvPr>
          <p:cNvSpPr/>
          <p:nvPr/>
        </p:nvSpPr>
        <p:spPr>
          <a:xfrm flipH="1">
            <a:off x="2128749" y="5094961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2" name="bang c">
            <a:extLst>
              <a:ext uri="{FF2B5EF4-FFF2-40B4-BE49-F238E27FC236}">
                <a16:creationId xmlns:a16="http://schemas.microsoft.com/office/drawing/2014/main" id="{A6F11D1C-4D08-4BAF-9A3D-4AC673B9036B}"/>
              </a:ext>
            </a:extLst>
          </p:cNvPr>
          <p:cNvSpPr/>
          <p:nvPr/>
        </p:nvSpPr>
        <p:spPr>
          <a:xfrm flipH="1">
            <a:off x="2128749" y="5958223"/>
            <a:ext cx="3937330" cy="604512"/>
          </a:xfrm>
          <a:custGeom>
            <a:avLst/>
            <a:gdLst>
              <a:gd name="connsiteX0" fmla="*/ 9976447 w 10872190"/>
              <a:gd name="connsiteY0" fmla="*/ 130 h 1251934"/>
              <a:gd name="connsiteX1" fmla="*/ 9946352 w 10872190"/>
              <a:gd name="connsiteY1" fmla="*/ 4530 h 1251934"/>
              <a:gd name="connsiteX2" fmla="*/ 8262152 w 10872190"/>
              <a:gd name="connsiteY2" fmla="*/ 4530 h 1251934"/>
              <a:gd name="connsiteX3" fmla="*/ 2610038 w 10872190"/>
              <a:gd name="connsiteY3" fmla="*/ 4530 h 1251934"/>
              <a:gd name="connsiteX4" fmla="*/ 925838 w 10872190"/>
              <a:gd name="connsiteY4" fmla="*/ 4530 h 1251934"/>
              <a:gd name="connsiteX5" fmla="*/ 895743 w 10872190"/>
              <a:gd name="connsiteY5" fmla="*/ 130 h 1251934"/>
              <a:gd name="connsiteX6" fmla="*/ 0 w 10872190"/>
              <a:gd name="connsiteY6" fmla="*/ 625967 h 1251934"/>
              <a:gd name="connsiteX7" fmla="*/ 895743 w 10872190"/>
              <a:gd name="connsiteY7" fmla="*/ 1251804 h 1251934"/>
              <a:gd name="connsiteX8" fmla="*/ 925838 w 10872190"/>
              <a:gd name="connsiteY8" fmla="*/ 1247404 h 1251934"/>
              <a:gd name="connsiteX9" fmla="*/ 2610038 w 10872190"/>
              <a:gd name="connsiteY9" fmla="*/ 1247404 h 1251934"/>
              <a:gd name="connsiteX10" fmla="*/ 8262152 w 10872190"/>
              <a:gd name="connsiteY10" fmla="*/ 1247404 h 1251934"/>
              <a:gd name="connsiteX11" fmla="*/ 9946352 w 10872190"/>
              <a:gd name="connsiteY11" fmla="*/ 1247404 h 1251934"/>
              <a:gd name="connsiteX12" fmla="*/ 9976447 w 10872190"/>
              <a:gd name="connsiteY12" fmla="*/ 1251804 h 1251934"/>
              <a:gd name="connsiteX13" fmla="*/ 10872190 w 10872190"/>
              <a:gd name="connsiteY13" fmla="*/ 625967 h 1251934"/>
              <a:gd name="connsiteX14" fmla="*/ 9976447 w 10872190"/>
              <a:gd name="connsiteY14" fmla="*/ 130 h 12519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10872190" h="1251934">
                <a:moveTo>
                  <a:pt x="9976447" y="130"/>
                </a:moveTo>
                <a:lnTo>
                  <a:pt x="9946352" y="4530"/>
                </a:lnTo>
                <a:lnTo>
                  <a:pt x="8262152" y="4530"/>
                </a:lnTo>
                <a:lnTo>
                  <a:pt x="2610038" y="4530"/>
                </a:lnTo>
                <a:lnTo>
                  <a:pt x="925838" y="4530"/>
                </a:lnTo>
                <a:lnTo>
                  <a:pt x="895743" y="130"/>
                </a:lnTo>
                <a:cubicBezTo>
                  <a:pt x="669986" y="-5180"/>
                  <a:pt x="349558" y="150180"/>
                  <a:pt x="0" y="625967"/>
                </a:cubicBezTo>
                <a:cubicBezTo>
                  <a:pt x="349558" y="1101755"/>
                  <a:pt x="669986" y="1257114"/>
                  <a:pt x="895743" y="1251804"/>
                </a:cubicBezTo>
                <a:lnTo>
                  <a:pt x="925838" y="1247404"/>
                </a:lnTo>
                <a:lnTo>
                  <a:pt x="2610038" y="1247404"/>
                </a:lnTo>
                <a:lnTo>
                  <a:pt x="8262152" y="1247404"/>
                </a:lnTo>
                <a:lnTo>
                  <a:pt x="9946352" y="1247404"/>
                </a:lnTo>
                <a:lnTo>
                  <a:pt x="9976447" y="1251804"/>
                </a:lnTo>
                <a:cubicBezTo>
                  <a:pt x="10202204" y="1257114"/>
                  <a:pt x="10522632" y="1101755"/>
                  <a:pt x="10872190" y="625967"/>
                </a:cubicBezTo>
                <a:cubicBezTo>
                  <a:pt x="10522632" y="150180"/>
                  <a:pt x="10202204" y="-5180"/>
                  <a:pt x="9976447" y="130"/>
                </a:cubicBezTo>
                <a:close/>
              </a:path>
            </a:pathLst>
          </a:custGeom>
          <a:solidFill>
            <a:schemeClr val="accent5">
              <a:lumMod val="50000"/>
            </a:schemeClr>
          </a:solidFill>
          <a:ln w="28575">
            <a:solidFill>
              <a:schemeClr val="bg1"/>
            </a:solidFill>
          </a:ln>
          <a:effectLst>
            <a:innerShdw blurRad="114300">
              <a:prstClr val="black"/>
            </a:innerShdw>
          </a:effectLst>
          <a:scene3d>
            <a:camera prst="orthographicFront"/>
            <a:lightRig rig="threePt" dir="t"/>
          </a:scene3d>
          <a:sp3d>
            <a:bevelT prst="relaxedInset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3" name="cau hoi a">
            <a:extLst>
              <a:ext uri="{FF2B5EF4-FFF2-40B4-BE49-F238E27FC236}">
                <a16:creationId xmlns:a16="http://schemas.microsoft.com/office/drawing/2014/main" id="{9B5DABB8-849A-4D2D-930C-9CA07BFC5BDE}"/>
              </a:ext>
            </a:extLst>
          </p:cNvPr>
          <p:cNvSpPr txBox="1"/>
          <p:nvPr/>
        </p:nvSpPr>
        <p:spPr>
          <a:xfrm>
            <a:off x="2353507" y="5197162"/>
            <a:ext cx="348781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A. </a:t>
            </a:r>
            <a:r>
              <a:rPr lang="en-US" sz="2000" b="1" dirty="0" err="1">
                <a:solidFill>
                  <a:schemeClr val="bg1"/>
                </a:solidFill>
              </a:rPr>
              <a:t>Đông</a:t>
            </a:r>
            <a:r>
              <a:rPr lang="en-US" sz="2000" b="1" dirty="0">
                <a:solidFill>
                  <a:schemeClr val="bg1"/>
                </a:solidFill>
              </a:rPr>
              <a:t> Á</a:t>
            </a:r>
          </a:p>
          <a:p>
            <a:pPr marL="342900" indent="-342900">
              <a:buClr>
                <a:prstClr val="white"/>
              </a:buClr>
              <a:buFont typeface="Wingdings" panose="05000000000000000000" pitchFamily="2" charset="2"/>
              <a:buChar char="w"/>
              <a:defRPr/>
            </a:pPr>
            <a:endParaRPr lang="en-US" sz="2000" dirty="0">
              <a:solidFill>
                <a:prstClr val="white"/>
              </a:solidFill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sp>
        <p:nvSpPr>
          <p:cNvPr id="34" name="cau hoi c">
            <a:extLst>
              <a:ext uri="{FF2B5EF4-FFF2-40B4-BE49-F238E27FC236}">
                <a16:creationId xmlns:a16="http://schemas.microsoft.com/office/drawing/2014/main" id="{42A746A3-96B8-42A5-8EFA-A104DB6B2F69}"/>
              </a:ext>
            </a:extLst>
          </p:cNvPr>
          <p:cNvSpPr txBox="1"/>
          <p:nvPr/>
        </p:nvSpPr>
        <p:spPr>
          <a:xfrm>
            <a:off x="2353507" y="6060424"/>
            <a:ext cx="34878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C000"/>
                </a:solidFill>
                <a:ea typeface="Tahoma" panose="020B0604030504040204" pitchFamily="34" charset="0"/>
                <a:cs typeface="Tahoma" panose="020B0604030504040204" pitchFamily="34" charset="0"/>
              </a:rPr>
              <a:t>C. </a:t>
            </a:r>
            <a:r>
              <a:rPr lang="en-US" sz="2000" b="1" dirty="0" err="1">
                <a:solidFill>
                  <a:schemeClr val="bg1"/>
                </a:solidFill>
              </a:rPr>
              <a:t>Trung</a:t>
            </a:r>
            <a:r>
              <a:rPr lang="en-US" sz="2000" b="1" dirty="0">
                <a:solidFill>
                  <a:schemeClr val="bg1"/>
                </a:solidFill>
              </a:rPr>
              <a:t> Á</a:t>
            </a:r>
          </a:p>
        </p:txBody>
      </p:sp>
      <p:pic>
        <p:nvPicPr>
          <p:cNvPr id="38" name="Question">
            <a:hlinkClick r:id="" action="ppaction://media"/>
            <a:extLst>
              <a:ext uri="{FF2B5EF4-FFF2-40B4-BE49-F238E27FC236}">
                <a16:creationId xmlns:a16="http://schemas.microsoft.com/office/drawing/2014/main" id="{94477BC5-B6D0-442B-AA84-FC52C48B009B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863863"/>
            <a:ext cx="365522" cy="487363"/>
          </a:xfrm>
          <a:prstGeom prst="rect">
            <a:avLst/>
          </a:prstGeom>
        </p:spPr>
      </p:pic>
      <p:pic>
        <p:nvPicPr>
          <p:cNvPr id="39" name="Final Answer">
            <a:hlinkClick r:id="" action="ppaction://media"/>
            <a:extLst>
              <a:ext uri="{FF2B5EF4-FFF2-40B4-BE49-F238E27FC236}">
                <a16:creationId xmlns:a16="http://schemas.microsoft.com/office/drawing/2014/main" id="{68BE9F49-5BDC-4DC0-880E-ABA272EC2901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192001" y="1478697"/>
            <a:ext cx="365522" cy="487363"/>
          </a:xfrm>
          <a:prstGeom prst="rect">
            <a:avLst/>
          </a:prstGeom>
        </p:spPr>
      </p:pic>
      <p:pic>
        <p:nvPicPr>
          <p:cNvPr id="40" name="Win">
            <a:hlinkClick r:id="" action="ppaction://media"/>
            <a:extLst>
              <a:ext uri="{FF2B5EF4-FFF2-40B4-BE49-F238E27FC236}">
                <a16:creationId xmlns:a16="http://schemas.microsoft.com/office/drawing/2014/main" id="{7942E890-12CD-490E-BBD3-364B92887EF6}"/>
              </a:ext>
            </a:extLst>
          </p:cNvPr>
          <p:cNvPicPr>
            <a:picLocks noChangeAspect="1"/>
          </p:cNvPicPr>
          <p:nvPr>
            <a:audi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074159"/>
            <a:ext cx="365522" cy="487363"/>
          </a:xfrm>
          <a:prstGeom prst="rect">
            <a:avLst/>
          </a:prstGeom>
        </p:spPr>
      </p:pic>
      <p:pic>
        <p:nvPicPr>
          <p:cNvPr id="41" name="Lose">
            <a:hlinkClick r:id="" action="ppaction://media"/>
            <a:extLst>
              <a:ext uri="{FF2B5EF4-FFF2-40B4-BE49-F238E27FC236}">
                <a16:creationId xmlns:a16="http://schemas.microsoft.com/office/drawing/2014/main" id="{1959E413-37BE-4F97-ADD0-1237CBCB68D0}"/>
              </a:ext>
            </a:extLst>
          </p:cNvPr>
          <p:cNvPicPr>
            <a:picLocks noChangeAspect="1"/>
          </p:cNvPicPr>
          <p:nvPr>
            <a:audioFile r:link="rId8"/>
            <p:extLst>
              <p:ext uri="{DAA4B4D4-6D71-4841-9C94-3DE7FCFB9230}">
                <p14:media xmlns:p14="http://schemas.microsoft.com/office/powerpoint/2010/main" r:embed="rId7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12200179" y="2630415"/>
            <a:ext cx="365522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2001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0342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30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8"/>
                </p:tgtEl>
              </p:cMediaNode>
            </p:audio>
            <p:seq concurrent="1" nextAc="seek">
              <p:cTn id="31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2" fill="hold">
                      <p:stCondLst>
                        <p:cond delay="0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3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4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4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5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6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47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48" presetID="19" presetClass="emph" presetSubtype="0" repeatCount="400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4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5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5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54" dur="7734" fill="hold"/>
                                        <p:tgtEl>
                                          <p:spTgt spid="4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5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56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57" presetID="24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5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5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62" restart="whenNotActive" fill="hold" evtFilter="cancelBubble" nodeType="interactiveSeq">
                <p:stCondLst>
                  <p:cond evt="onClick" delay="0">
                    <p:tgtEl>
                      <p:spTgt spid="3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" fill="hold">
                      <p:stCondLst>
                        <p:cond delay="0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68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69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0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7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7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7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6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7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78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79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0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8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8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4" presetID="19" presetClass="emph" presetSubtype="0" repeatCount="400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8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8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8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8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90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1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92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93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4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5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96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7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8" presetID="24" presetClass="emph" presetSubtype="0" fill="hold" grpId="3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0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3"/>
                  </p:tgtEl>
                </p:cond>
              </p:nextCondLst>
            </p:seq>
            <p:seq concurrent="1" nextAc="seek">
              <p:cTn id="103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4" fill="hold">
                      <p:stCondLst>
                        <p:cond delay="0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0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0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10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animClr clrSpc="rgb" dir="cw">
                                      <p:cBhvr>
                                        <p:cTn id="11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  <p:set>
                                      <p:cBhvr>
                                        <p:cTn id="11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1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6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7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18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19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20" presetID="19" presetClass="emph" presetSubtype="0" fill="hold" grpId="1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2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2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9" presetClass="emph" presetSubtype="0" repeatCount="4000" fill="hold" grpId="3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2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2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2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0" presetID="1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31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2" presetID="3" presetClass="mediacall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cmd type="call" cmd="stop">
                                      <p:cBhvr>
                                        <p:cTn id="133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34" presetID="30" presetClass="emph" presetSubtype="0" fill="hold" grpId="2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5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6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3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9" presetID="24" presetClass="emph" presetSubtype="0" fill="hold" grpId="4" nodeType="withEffect">
                                  <p:stCondLst>
                                    <p:cond delay="35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seq concurrent="1" nextAc="seek">
              <p:cTn id="144" restart="whenNotActive" fill="hold" evtFilter="cancelBubble" nodeType="interactiveSeq">
                <p:stCondLst>
                  <p:cond evt="onClick" delay="0">
                    <p:tgtEl>
                      <p:spTgt spid="3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5" fill="hold">
                      <p:stCondLst>
                        <p:cond delay="0"/>
                      </p:stCondLst>
                      <p:childTnLst>
                        <p:par>
                          <p:cTn id="146" fill="hold">
                            <p:stCondLst>
                              <p:cond delay="0"/>
                            </p:stCondLst>
                            <p:childTnLst>
                              <p:par>
                                <p:cTn id="147" presetID="24" presetClass="emph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4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50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51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2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5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15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5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5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7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8" dur="2022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59" presetID="3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stop">
                                      <p:cBhvr>
                                        <p:cTn id="160" dur="1" fill="hold"/>
                                        <p:tgtEl>
                                          <p:spTgt spid="3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61" presetID="19" presetClass="emph" presetSubtype="0" fill="hold" grpId="1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2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animClr clrSpc="rgb" dir="cw">
                                      <p:cBhvr>
                                        <p:cTn id="16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FF0000"/>
                                      </p:to>
                                    </p:animClr>
                                    <p:set>
                                      <p:cBhvr>
                                        <p:cTn id="16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5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6" presetID="19" presetClass="emph" presetSubtype="0" repeatCount="4000" fill="hold" grpId="4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animClr clrSpc="rgb" dir="cw">
                                      <p:cBhvr>
                                        <p:cTn id="1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rgbClr val="92D050"/>
                                      </p:to>
                                    </p:animClr>
                                    <p:set>
                                      <p:cBhvr>
                                        <p:cTn id="16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7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1" presetID="1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playFrom(0.0)">
                                      <p:cBhvr>
                                        <p:cTn id="172" dur="590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3" presetID="3" presetClass="mediacall" presetSubtype="0" fill="hold" nodeType="withEffect">
                                  <p:stCondLst>
                                    <p:cond delay="3000"/>
                                  </p:stCondLst>
                                  <p:childTnLst>
                                    <p:cmd type="call" cmd="stop">
                                      <p:cBhvr>
                                        <p:cTn id="174" dur="1" fill="hold"/>
                                        <p:tgtEl>
                                          <p:spTgt spid="3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75" presetID="30" presetClass="emph" presetSubtype="0" fill="hold" grpId="2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6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79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0" presetID="24" presetClass="emph" presetSubtype="0" fill="hold" grpId="5" nodeType="withEffect">
                                  <p:stCondLst>
                                    <p:cond delay="300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1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animClr clrSpc="hsl" dir="cw">
                                      <p:cBhvr>
                                        <p:cTn id="18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-12549" l="-25098"/>
                                      </p:by>
                                    </p:animClr>
                                    <p:set>
                                      <p:cBhvr>
                                        <p:cTn id="18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4"/>
                  </p:tgtEl>
                </p:cond>
              </p:nextCondLst>
            </p:seq>
            <p:audio>
              <p:cMediaNode vol="80000">
                <p:cTn id="18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9"/>
                </p:tgtEl>
              </p:cMediaNode>
            </p:audio>
            <p:audio>
              <p:cMediaNode vol="80000">
                <p:cTn id="18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0"/>
                </p:tgtEl>
              </p:cMediaNode>
            </p:audio>
            <p:audio>
              <p:cMediaNode vol="80000">
                <p:cTn id="18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1"/>
                </p:tgtEl>
              </p:cMediaNode>
            </p:audio>
          </p:childTnLst>
        </p:cTn>
      </p:par>
    </p:tnLst>
    <p:bldLst>
      <p:bldP spid="24" grpId="0"/>
      <p:bldP spid="15" grpId="0" animBg="1"/>
      <p:bldP spid="15" grpId="1" animBg="1"/>
      <p:bldP spid="15" grpId="2" animBg="1"/>
      <p:bldP spid="15" grpId="3" animBg="1"/>
      <p:bldP spid="15" grpId="4" animBg="1"/>
      <p:bldP spid="16" grpId="0" animBg="1"/>
      <p:bldP spid="16" grpId="1" animBg="1"/>
      <p:bldP spid="25" grpId="0"/>
      <p:bldP spid="25" grpId="1"/>
      <p:bldP spid="25" grpId="2"/>
      <p:bldP spid="25" grpId="3"/>
      <p:bldP spid="25" grpId="4"/>
      <p:bldP spid="25" grpId="5"/>
      <p:bldP spid="27" grpId="0"/>
      <p:bldP spid="27" grpId="1"/>
      <p:bldP spid="27" grpId="2"/>
      <p:bldP spid="31" grpId="0" animBg="1"/>
      <p:bldP spid="31" grpId="1" animBg="1"/>
      <p:bldP spid="32" grpId="0" animBg="1"/>
      <p:bldP spid="32" grpId="1" animBg="1"/>
      <p:bldP spid="33" grpId="0"/>
      <p:bldP spid="33" grpId="1"/>
      <p:bldP spid="33" grpId="2"/>
      <p:bldP spid="34" grpId="0"/>
      <p:bldP spid="34" grpId="1"/>
      <p:bldP spid="34" grpId="2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9" name="Đường nối Thẳng 8">
            <a:extLst>
              <a:ext uri="{FF2B5EF4-FFF2-40B4-BE49-F238E27FC236}">
                <a16:creationId xmlns:a16="http://schemas.microsoft.com/office/drawing/2014/main" id="{1F34326D-9F24-3C10-3C60-477EDCB21421}"/>
              </a:ext>
            </a:extLst>
          </p:cNvPr>
          <p:cNvCxnSpPr>
            <a:cxnSpLocks/>
          </p:cNvCxnSpPr>
          <p:nvPr/>
        </p:nvCxnSpPr>
        <p:spPr>
          <a:xfrm>
            <a:off x="2538958" y="1348847"/>
            <a:ext cx="3232727" cy="0"/>
          </a:xfrm>
          <a:prstGeom prst="line">
            <a:avLst/>
          </a:prstGeom>
          <a:ln>
            <a:solidFill>
              <a:srgbClr val="10072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Đường nối Thẳng 12">
            <a:extLst>
              <a:ext uri="{FF2B5EF4-FFF2-40B4-BE49-F238E27FC236}">
                <a16:creationId xmlns:a16="http://schemas.microsoft.com/office/drawing/2014/main" id="{05D602B5-9EAB-B649-A706-BF2519F8B700}"/>
              </a:ext>
            </a:extLst>
          </p:cNvPr>
          <p:cNvCxnSpPr/>
          <p:nvPr/>
        </p:nvCxnSpPr>
        <p:spPr>
          <a:xfrm>
            <a:off x="3309733" y="1468021"/>
            <a:ext cx="1691176" cy="0"/>
          </a:xfrm>
          <a:prstGeom prst="line">
            <a:avLst/>
          </a:prstGeom>
          <a:ln>
            <a:solidFill>
              <a:srgbClr val="31087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Hộp Văn bản 7">
            <a:extLst>
              <a:ext uri="{FF2B5EF4-FFF2-40B4-BE49-F238E27FC236}">
                <a16:creationId xmlns:a16="http://schemas.microsoft.com/office/drawing/2014/main" id="{02B340E9-9022-C75C-2E45-2A836B32B2D5}"/>
              </a:ext>
            </a:extLst>
          </p:cNvPr>
          <p:cNvSpPr txBox="1"/>
          <p:nvPr/>
        </p:nvSpPr>
        <p:spPr>
          <a:xfrm>
            <a:off x="977858" y="801476"/>
            <a:ext cx="830529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>
                <a:solidFill>
                  <a:srgbClr val="7ABF5E"/>
                </a:solidFill>
              </a:rPr>
              <a:t>2. ĐẶC ĐIỂM TỰ NHIÊN CÁC KHU VỰC CỦA CHÂU Á</a:t>
            </a:r>
          </a:p>
        </p:txBody>
      </p:sp>
      <p:grpSp>
        <p:nvGrpSpPr>
          <p:cNvPr id="16" name="Nhóm 15">
            <a:extLst>
              <a:ext uri="{FF2B5EF4-FFF2-40B4-BE49-F238E27FC236}">
                <a16:creationId xmlns:a16="http://schemas.microsoft.com/office/drawing/2014/main" id="{5A9DCFC6-5B5A-8242-82F0-EC3118EBFF37}"/>
              </a:ext>
            </a:extLst>
          </p:cNvPr>
          <p:cNvGrpSpPr/>
          <p:nvPr/>
        </p:nvGrpSpPr>
        <p:grpSpPr>
          <a:xfrm>
            <a:off x="-526197" y="-293271"/>
            <a:ext cx="13383542" cy="7444541"/>
            <a:chOff x="-260978" y="1320455"/>
            <a:chExt cx="13383542" cy="7444541"/>
          </a:xfrm>
        </p:grpSpPr>
        <p:sp>
          <p:nvSpPr>
            <p:cNvPr id="17" name="矩形 11">
              <a:extLst>
                <a:ext uri="{FF2B5EF4-FFF2-40B4-BE49-F238E27FC236}">
                  <a16:creationId xmlns:a16="http://schemas.microsoft.com/office/drawing/2014/main" id="{B6C8FA7D-490D-4814-8E2D-155529AF7FC8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8" name="图片 20">
              <a:extLst>
                <a:ext uri="{FF2B5EF4-FFF2-40B4-BE49-F238E27FC236}">
                  <a16:creationId xmlns:a16="http://schemas.microsoft.com/office/drawing/2014/main" id="{FE3BC36F-C841-A6D7-D35B-D2AB6F4671C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19" name="图片 21">
              <a:extLst>
                <a:ext uri="{FF2B5EF4-FFF2-40B4-BE49-F238E27FC236}">
                  <a16:creationId xmlns:a16="http://schemas.microsoft.com/office/drawing/2014/main" id="{521EFBE8-89EC-2D3C-BEC3-FDFF0546223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  <p:graphicFrame>
        <p:nvGraphicFramePr>
          <p:cNvPr id="10" name="Table 9">
            <a:extLst>
              <a:ext uri="{FF2B5EF4-FFF2-40B4-BE49-F238E27FC236}">
                <a16:creationId xmlns:a16="http://schemas.microsoft.com/office/drawing/2014/main" id="{B221B606-7313-4404-03A4-543E77B798B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18632130"/>
              </p:ext>
            </p:extLst>
          </p:nvPr>
        </p:nvGraphicFramePr>
        <p:xfrm>
          <a:off x="2538958" y="2115823"/>
          <a:ext cx="7171099" cy="2292881"/>
        </p:xfrm>
        <a:graphic>
          <a:graphicData uri="http://schemas.openxmlformats.org/drawingml/2006/table">
            <a:tbl>
              <a:tblPr firstRow="1" firstCol="1" bandRow="1"/>
              <a:tblGrid>
                <a:gridCol w="1118721">
                  <a:extLst>
                    <a:ext uri="{9D8B030D-6E8A-4147-A177-3AD203B41FA5}">
                      <a16:colId xmlns:a16="http://schemas.microsoft.com/office/drawing/2014/main" val="3696859201"/>
                    </a:ext>
                  </a:extLst>
                </a:gridCol>
                <a:gridCol w="1348035">
                  <a:extLst>
                    <a:ext uri="{9D8B030D-6E8A-4147-A177-3AD203B41FA5}">
                      <a16:colId xmlns:a16="http://schemas.microsoft.com/office/drawing/2014/main" val="1142554601"/>
                    </a:ext>
                  </a:extLst>
                </a:gridCol>
                <a:gridCol w="1173582">
                  <a:extLst>
                    <a:ext uri="{9D8B030D-6E8A-4147-A177-3AD203B41FA5}">
                      <a16:colId xmlns:a16="http://schemas.microsoft.com/office/drawing/2014/main" val="1228310452"/>
                    </a:ext>
                  </a:extLst>
                </a:gridCol>
                <a:gridCol w="1474908">
                  <a:extLst>
                    <a:ext uri="{9D8B030D-6E8A-4147-A177-3AD203B41FA5}">
                      <a16:colId xmlns:a16="http://schemas.microsoft.com/office/drawing/2014/main" val="1804884366"/>
                    </a:ext>
                  </a:extLst>
                </a:gridCol>
                <a:gridCol w="2055853">
                  <a:extLst>
                    <a:ext uri="{9D8B030D-6E8A-4147-A177-3AD203B41FA5}">
                      <a16:colId xmlns:a16="http://schemas.microsoft.com/office/drawing/2014/main" val="2168831897"/>
                    </a:ext>
                  </a:extLst>
                </a:gridCol>
              </a:tblGrid>
              <a:tr h="1474551"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b="1" dirty="0" err="1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Các</a:t>
                      </a: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b="1" dirty="0" err="1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khu</a:t>
                      </a: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b="1" dirty="0" err="1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vực</a:t>
                      </a:r>
                      <a:endParaRPr lang="en-US" sz="2000" b="1" dirty="0">
                        <a:solidFill>
                          <a:srgbClr val="100720"/>
                        </a:solidFill>
                        <a:effectLst/>
                        <a:latin typeface="Arial" panose="020B0604020202020204" pitchFamily="34" charset="0"/>
                        <a:ea typeface="#9Slide02 Noi dung rat dai" panose="02000000000000000000" pitchFamily="2" charset="0"/>
                        <a:cs typeface="Arial" panose="020B0604020202020204" pitchFamily="34" charset="0"/>
                      </a:endParaRPr>
                    </a:p>
                  </a:txBody>
                  <a:tcPr marL="27962" marR="2796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ĐÔNG Á</a:t>
                      </a: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vi-VN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Tây</a:t>
                      </a: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 Á</a:t>
                      </a: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NAM </a:t>
                      </a:r>
                      <a:r>
                        <a:rPr lang="vi-VN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Á</a:t>
                      </a: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b="1" dirty="0">
                          <a:solidFill>
                            <a:srgbClr val="10072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ĐÔNG NAM Á</a:t>
                      </a: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36266571"/>
                  </a:ext>
                </a:extLst>
              </a:tr>
              <a:tr h="818330"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b="1" dirty="0"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NHÓM</a:t>
                      </a: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1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#9Slide02 Noi dung rat dai" panose="02000000000000000000" pitchFamily="2" charset="0"/>
                        <a:cs typeface="Arial" panose="020B0604020202020204" pitchFamily="34" charset="0"/>
                      </a:endParaRP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 2 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#9Slide02 Noi dung rat dai" panose="02000000000000000000" pitchFamily="2" charset="0"/>
                        <a:cs typeface="Arial" panose="020B0604020202020204" pitchFamily="34" charset="0"/>
                      </a:endParaRP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3 </a:t>
                      </a:r>
                      <a:endParaRPr lang="en-US" sz="2000" dirty="0">
                        <a:effectLst/>
                        <a:latin typeface="Arial" panose="020B0604020202020204" pitchFamily="34" charset="0"/>
                        <a:ea typeface="#9Slide02 Noi dung rat dai" panose="02000000000000000000" pitchFamily="2" charset="0"/>
                        <a:cs typeface="Arial" panose="020B0604020202020204" pitchFamily="34" charset="0"/>
                      </a:endParaRP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20000"/>
                        </a:lnSpc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  <a:latin typeface="Arial" panose="020B0604020202020204" pitchFamily="34" charset="0"/>
                          <a:ea typeface="#9Slide02 Noi dung rat dai" panose="02000000000000000000" pitchFamily="2" charset="0"/>
                          <a:cs typeface="Arial" panose="020B0604020202020204" pitchFamily="34" charset="0"/>
                        </a:rPr>
                        <a:t>4</a:t>
                      </a:r>
                    </a:p>
                  </a:txBody>
                  <a:tcPr marL="27962" marR="27962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92382421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770097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9" name="Đường nối Thẳng 8">
            <a:extLst>
              <a:ext uri="{FF2B5EF4-FFF2-40B4-BE49-F238E27FC236}">
                <a16:creationId xmlns:a16="http://schemas.microsoft.com/office/drawing/2014/main" id="{1F34326D-9F24-3C10-3C60-477EDCB21421}"/>
              </a:ext>
            </a:extLst>
          </p:cNvPr>
          <p:cNvCxnSpPr>
            <a:cxnSpLocks/>
          </p:cNvCxnSpPr>
          <p:nvPr/>
        </p:nvCxnSpPr>
        <p:spPr>
          <a:xfrm>
            <a:off x="2538958" y="1348847"/>
            <a:ext cx="3232727" cy="0"/>
          </a:xfrm>
          <a:prstGeom prst="line">
            <a:avLst/>
          </a:prstGeom>
          <a:ln>
            <a:solidFill>
              <a:srgbClr val="10072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Đường nối Thẳng 12">
            <a:extLst>
              <a:ext uri="{FF2B5EF4-FFF2-40B4-BE49-F238E27FC236}">
                <a16:creationId xmlns:a16="http://schemas.microsoft.com/office/drawing/2014/main" id="{05D602B5-9EAB-B649-A706-BF2519F8B700}"/>
              </a:ext>
            </a:extLst>
          </p:cNvPr>
          <p:cNvCxnSpPr/>
          <p:nvPr/>
        </p:nvCxnSpPr>
        <p:spPr>
          <a:xfrm>
            <a:off x="3309733" y="1468021"/>
            <a:ext cx="1691176" cy="0"/>
          </a:xfrm>
          <a:prstGeom prst="line">
            <a:avLst/>
          </a:prstGeom>
          <a:ln>
            <a:solidFill>
              <a:srgbClr val="31087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Hộp Văn bản 7">
            <a:extLst>
              <a:ext uri="{FF2B5EF4-FFF2-40B4-BE49-F238E27FC236}">
                <a16:creationId xmlns:a16="http://schemas.microsoft.com/office/drawing/2014/main" id="{02B340E9-9022-C75C-2E45-2A836B32B2D5}"/>
              </a:ext>
            </a:extLst>
          </p:cNvPr>
          <p:cNvSpPr txBox="1"/>
          <p:nvPr/>
        </p:nvSpPr>
        <p:spPr>
          <a:xfrm>
            <a:off x="977858" y="801476"/>
            <a:ext cx="830529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>
                <a:solidFill>
                  <a:srgbClr val="7ABF5E"/>
                </a:solidFill>
              </a:rPr>
              <a:t>2. ĐẶC ĐIỂM TỰ NHIÊN CÁC KHU VỰC CỦA CHÂU Á</a:t>
            </a:r>
          </a:p>
        </p:txBody>
      </p:sp>
      <p:grpSp>
        <p:nvGrpSpPr>
          <p:cNvPr id="16" name="Nhóm 15">
            <a:extLst>
              <a:ext uri="{FF2B5EF4-FFF2-40B4-BE49-F238E27FC236}">
                <a16:creationId xmlns:a16="http://schemas.microsoft.com/office/drawing/2014/main" id="{5A9DCFC6-5B5A-8242-82F0-EC3118EBFF37}"/>
              </a:ext>
            </a:extLst>
          </p:cNvPr>
          <p:cNvGrpSpPr/>
          <p:nvPr/>
        </p:nvGrpSpPr>
        <p:grpSpPr>
          <a:xfrm>
            <a:off x="-526197" y="-293271"/>
            <a:ext cx="13383542" cy="7444541"/>
            <a:chOff x="-260978" y="1320455"/>
            <a:chExt cx="13383542" cy="7444541"/>
          </a:xfrm>
        </p:grpSpPr>
        <p:sp>
          <p:nvSpPr>
            <p:cNvPr id="17" name="矩形 11">
              <a:extLst>
                <a:ext uri="{FF2B5EF4-FFF2-40B4-BE49-F238E27FC236}">
                  <a16:creationId xmlns:a16="http://schemas.microsoft.com/office/drawing/2014/main" id="{B6C8FA7D-490D-4814-8E2D-155529AF7FC8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8" name="图片 20">
              <a:extLst>
                <a:ext uri="{FF2B5EF4-FFF2-40B4-BE49-F238E27FC236}">
                  <a16:creationId xmlns:a16="http://schemas.microsoft.com/office/drawing/2014/main" id="{FE3BC36F-C841-A6D7-D35B-D2AB6F4671C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19" name="图片 21">
              <a:extLst>
                <a:ext uri="{FF2B5EF4-FFF2-40B4-BE49-F238E27FC236}">
                  <a16:creationId xmlns:a16="http://schemas.microsoft.com/office/drawing/2014/main" id="{521EFBE8-89EC-2D3C-BEC3-FDFF0546223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  <p:pic>
        <p:nvPicPr>
          <p:cNvPr id="3" name="Hình ảnh 2" descr="Ảnh có chứa bản đồ&#10;&#10;Mô tả được tạo tự động">
            <a:extLst>
              <a:ext uri="{FF2B5EF4-FFF2-40B4-BE49-F238E27FC236}">
                <a16:creationId xmlns:a16="http://schemas.microsoft.com/office/drawing/2014/main" id="{1392B0A7-779E-5BF4-BF48-DF53BEA6FFC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3963" y="1372999"/>
            <a:ext cx="5071211" cy="4869423"/>
          </a:xfrm>
          <a:prstGeom prst="rect">
            <a:avLst/>
          </a:prstGeom>
        </p:spPr>
      </p:pic>
      <p:pic>
        <p:nvPicPr>
          <p:cNvPr id="5" name="Hình ảnh 4">
            <a:extLst>
              <a:ext uri="{FF2B5EF4-FFF2-40B4-BE49-F238E27FC236}">
                <a16:creationId xmlns:a16="http://schemas.microsoft.com/office/drawing/2014/main" id="{C43219A4-5F01-CFCA-7A17-C6063819C52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064216" y="1372999"/>
            <a:ext cx="3085236" cy="4869423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E40A61E7-E4FA-4962-A423-A7DBA2C75938}"/>
              </a:ext>
            </a:extLst>
          </p:cNvPr>
          <p:cNvSpPr txBox="1"/>
          <p:nvPr/>
        </p:nvSpPr>
        <p:spPr>
          <a:xfrm>
            <a:off x="3722914" y="1807030"/>
            <a:ext cx="6313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000" dirty="0"/>
              <a:t>1</a:t>
            </a:r>
          </a:p>
        </p:txBody>
      </p:sp>
    </p:spTree>
    <p:extLst>
      <p:ext uri="{BB962C8B-B14F-4D97-AF65-F5344CB8AC3E}">
        <p14:creationId xmlns:p14="http://schemas.microsoft.com/office/powerpoint/2010/main" val="4078689386"/>
      </p:ext>
    </p:extLst>
  </p:cSld>
  <p:clrMapOvr>
    <a:masterClrMapping/>
  </p:clrMapOvr>
  <p:transition spd="slow">
    <p:push dir="u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FD7F935B-13C5-4DD3-AD39-6501F11DE88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17513460"/>
              </p:ext>
            </p:extLst>
          </p:nvPr>
        </p:nvGraphicFramePr>
        <p:xfrm>
          <a:off x="6139543" y="0"/>
          <a:ext cx="6019800" cy="680649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00996">
                  <a:extLst>
                    <a:ext uri="{9D8B030D-6E8A-4147-A177-3AD203B41FA5}">
                      <a16:colId xmlns:a16="http://schemas.microsoft.com/office/drawing/2014/main" val="100180329"/>
                    </a:ext>
                  </a:extLst>
                </a:gridCol>
                <a:gridCol w="1166842">
                  <a:extLst>
                    <a:ext uri="{9D8B030D-6E8A-4147-A177-3AD203B41FA5}">
                      <a16:colId xmlns:a16="http://schemas.microsoft.com/office/drawing/2014/main" val="3607383059"/>
                    </a:ext>
                  </a:extLst>
                </a:gridCol>
                <a:gridCol w="1154996">
                  <a:extLst>
                    <a:ext uri="{9D8B030D-6E8A-4147-A177-3AD203B41FA5}">
                      <a16:colId xmlns:a16="http://schemas.microsoft.com/office/drawing/2014/main" val="991037782"/>
                    </a:ext>
                  </a:extLst>
                </a:gridCol>
                <a:gridCol w="1332688">
                  <a:extLst>
                    <a:ext uri="{9D8B030D-6E8A-4147-A177-3AD203B41FA5}">
                      <a16:colId xmlns:a16="http://schemas.microsoft.com/office/drawing/2014/main" val="2645120792"/>
                    </a:ext>
                  </a:extLst>
                </a:gridCol>
                <a:gridCol w="1364278">
                  <a:extLst>
                    <a:ext uri="{9D8B030D-6E8A-4147-A177-3AD203B41FA5}">
                      <a16:colId xmlns:a16="http://schemas.microsoft.com/office/drawing/2014/main" val="3384317426"/>
                    </a:ext>
                  </a:extLst>
                </a:gridCol>
              </a:tblGrid>
              <a:tr h="923852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BỘ PHẬN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KHÍ HẬU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 NGÒI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CẢNH QUAN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KHOÁNG SẢN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12575905"/>
                  </a:ext>
                </a:extLst>
              </a:tr>
              <a:tr h="3506633"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Gồm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2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bộ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phận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lục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địa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hải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đảo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Phần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lớn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ôn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hòa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Phía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lục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địa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hải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đảo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gió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mùa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Hoàng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Trường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Giang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Phía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tây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Trung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Quốc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thảo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nguyên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bán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hoang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mạc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hoang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mạc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Phía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thảo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nguyên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cận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ẩm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Sắt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đồng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chì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kẽm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thiếc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than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đá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dầu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mỏ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,…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22501772"/>
                  </a:ext>
                </a:extLst>
              </a:tr>
            </a:tbl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6C2C0D3B-F686-4672-90BE-D5D2FC93A7AA}"/>
              </a:ext>
            </a:extLst>
          </p:cNvPr>
          <p:cNvSpPr txBox="1"/>
          <p:nvPr/>
        </p:nvSpPr>
        <p:spPr>
          <a:xfrm>
            <a:off x="1099456" y="185057"/>
            <a:ext cx="3189515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5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KHU VỰC ĐÔNG Á</a:t>
            </a:r>
          </a:p>
        </p:txBody>
      </p:sp>
      <p:pic>
        <p:nvPicPr>
          <p:cNvPr id="4" name="Hình ảnh 2" descr="Ảnh có chứa bản đồ&#10;&#10;Mô tả được tạo tự động">
            <a:extLst>
              <a:ext uri="{FF2B5EF4-FFF2-40B4-BE49-F238E27FC236}">
                <a16:creationId xmlns:a16="http://schemas.microsoft.com/office/drawing/2014/main" id="{4B380C78-E3F2-49EC-AEFC-A7811EABF34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959" y="771105"/>
            <a:ext cx="6033041" cy="57929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266828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9" name="Đường nối Thẳng 8">
            <a:extLst>
              <a:ext uri="{FF2B5EF4-FFF2-40B4-BE49-F238E27FC236}">
                <a16:creationId xmlns:a16="http://schemas.microsoft.com/office/drawing/2014/main" id="{1F34326D-9F24-3C10-3C60-477EDCB21421}"/>
              </a:ext>
            </a:extLst>
          </p:cNvPr>
          <p:cNvCxnSpPr>
            <a:cxnSpLocks/>
          </p:cNvCxnSpPr>
          <p:nvPr/>
        </p:nvCxnSpPr>
        <p:spPr>
          <a:xfrm>
            <a:off x="2538958" y="1348847"/>
            <a:ext cx="3232727" cy="0"/>
          </a:xfrm>
          <a:prstGeom prst="line">
            <a:avLst/>
          </a:prstGeom>
          <a:ln>
            <a:solidFill>
              <a:srgbClr val="10072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Đường nối Thẳng 12">
            <a:extLst>
              <a:ext uri="{FF2B5EF4-FFF2-40B4-BE49-F238E27FC236}">
                <a16:creationId xmlns:a16="http://schemas.microsoft.com/office/drawing/2014/main" id="{05D602B5-9EAB-B649-A706-BF2519F8B700}"/>
              </a:ext>
            </a:extLst>
          </p:cNvPr>
          <p:cNvCxnSpPr/>
          <p:nvPr/>
        </p:nvCxnSpPr>
        <p:spPr>
          <a:xfrm>
            <a:off x="3309733" y="1468021"/>
            <a:ext cx="1691176" cy="0"/>
          </a:xfrm>
          <a:prstGeom prst="line">
            <a:avLst/>
          </a:prstGeom>
          <a:ln>
            <a:solidFill>
              <a:srgbClr val="31087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Hộp Văn bản 7">
            <a:extLst>
              <a:ext uri="{FF2B5EF4-FFF2-40B4-BE49-F238E27FC236}">
                <a16:creationId xmlns:a16="http://schemas.microsoft.com/office/drawing/2014/main" id="{02B340E9-9022-C75C-2E45-2A836B32B2D5}"/>
              </a:ext>
            </a:extLst>
          </p:cNvPr>
          <p:cNvSpPr txBox="1"/>
          <p:nvPr/>
        </p:nvSpPr>
        <p:spPr>
          <a:xfrm>
            <a:off x="977858" y="801476"/>
            <a:ext cx="830529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>
                <a:solidFill>
                  <a:srgbClr val="7ABF5E"/>
                </a:solidFill>
              </a:rPr>
              <a:t>2. ĐẶC ĐIỂM TỰ NHIÊN CÁC KHU VỰC CỦA CHÂU Á</a:t>
            </a:r>
          </a:p>
        </p:txBody>
      </p:sp>
      <p:grpSp>
        <p:nvGrpSpPr>
          <p:cNvPr id="16" name="Nhóm 15">
            <a:extLst>
              <a:ext uri="{FF2B5EF4-FFF2-40B4-BE49-F238E27FC236}">
                <a16:creationId xmlns:a16="http://schemas.microsoft.com/office/drawing/2014/main" id="{5A9DCFC6-5B5A-8242-82F0-EC3118EBFF37}"/>
              </a:ext>
            </a:extLst>
          </p:cNvPr>
          <p:cNvGrpSpPr/>
          <p:nvPr/>
        </p:nvGrpSpPr>
        <p:grpSpPr>
          <a:xfrm>
            <a:off x="-675283" y="-293271"/>
            <a:ext cx="13383542" cy="7444541"/>
            <a:chOff x="-260978" y="1320455"/>
            <a:chExt cx="13383542" cy="7444541"/>
          </a:xfrm>
        </p:grpSpPr>
        <p:sp>
          <p:nvSpPr>
            <p:cNvPr id="17" name="矩形 11">
              <a:extLst>
                <a:ext uri="{FF2B5EF4-FFF2-40B4-BE49-F238E27FC236}">
                  <a16:creationId xmlns:a16="http://schemas.microsoft.com/office/drawing/2014/main" id="{B6C8FA7D-490D-4814-8E2D-155529AF7FC8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8" name="图片 20">
              <a:extLst>
                <a:ext uri="{FF2B5EF4-FFF2-40B4-BE49-F238E27FC236}">
                  <a16:creationId xmlns:a16="http://schemas.microsoft.com/office/drawing/2014/main" id="{FE3BC36F-C841-A6D7-D35B-D2AB6F4671C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19" name="图片 21">
              <a:extLst>
                <a:ext uri="{FF2B5EF4-FFF2-40B4-BE49-F238E27FC236}">
                  <a16:creationId xmlns:a16="http://schemas.microsoft.com/office/drawing/2014/main" id="{521EFBE8-89EC-2D3C-BEC3-FDFF0546223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  <p:pic>
        <p:nvPicPr>
          <p:cNvPr id="7" name="Hình ảnh 6" descr="Ảnh có chứa văn bản, bàn&#10;&#10;Mô tả được tạo tự động">
            <a:extLst>
              <a:ext uri="{FF2B5EF4-FFF2-40B4-BE49-F238E27FC236}">
                <a16:creationId xmlns:a16="http://schemas.microsoft.com/office/drawing/2014/main" id="{C8122498-395F-55B1-50A4-4C1F37523903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857"/>
          <a:stretch/>
        </p:blipFill>
        <p:spPr>
          <a:xfrm>
            <a:off x="552027" y="1977881"/>
            <a:ext cx="6058746" cy="3283064"/>
          </a:xfrm>
          <a:prstGeom prst="rect">
            <a:avLst/>
          </a:prstGeom>
        </p:spPr>
      </p:pic>
      <p:pic>
        <p:nvPicPr>
          <p:cNvPr id="23" name="Hình ảnh 22" descr="Ảnh có chứa bản đồ&#10;&#10;Mô tả được tạo tự động">
            <a:extLst>
              <a:ext uri="{FF2B5EF4-FFF2-40B4-BE49-F238E27FC236}">
                <a16:creationId xmlns:a16="http://schemas.microsoft.com/office/drawing/2014/main" id="{D80922B5-5AE6-F1F9-46B4-BA6E8879939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1739" y="1556371"/>
            <a:ext cx="4628321" cy="45001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9856111"/>
      </p:ext>
    </p:extLst>
  </p:cSld>
  <p:clrMapOvr>
    <a:masterClrMapping/>
  </p:clrMapOvr>
  <p:transition spd="slow">
    <p:push dir="u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FD7F935B-13C5-4DD3-AD39-6501F11DE88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01802243"/>
              </p:ext>
            </p:extLst>
          </p:nvPr>
        </p:nvGraphicFramePr>
        <p:xfrm>
          <a:off x="5236029" y="119746"/>
          <a:ext cx="6912429" cy="6629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92741">
                  <a:extLst>
                    <a:ext uri="{9D8B030D-6E8A-4147-A177-3AD203B41FA5}">
                      <a16:colId xmlns:a16="http://schemas.microsoft.com/office/drawing/2014/main" val="100180329"/>
                    </a:ext>
                  </a:extLst>
                </a:gridCol>
                <a:gridCol w="1880352">
                  <a:extLst>
                    <a:ext uri="{9D8B030D-6E8A-4147-A177-3AD203B41FA5}">
                      <a16:colId xmlns:a16="http://schemas.microsoft.com/office/drawing/2014/main" val="3607383059"/>
                    </a:ext>
                  </a:extLst>
                </a:gridCol>
                <a:gridCol w="1250007">
                  <a:extLst>
                    <a:ext uri="{9D8B030D-6E8A-4147-A177-3AD203B41FA5}">
                      <a16:colId xmlns:a16="http://schemas.microsoft.com/office/drawing/2014/main" val="991037782"/>
                    </a:ext>
                  </a:extLst>
                </a:gridCol>
                <a:gridCol w="1047014">
                  <a:extLst>
                    <a:ext uri="{9D8B030D-6E8A-4147-A177-3AD203B41FA5}">
                      <a16:colId xmlns:a16="http://schemas.microsoft.com/office/drawing/2014/main" val="2645120792"/>
                    </a:ext>
                  </a:extLst>
                </a:gridCol>
                <a:gridCol w="1442315">
                  <a:extLst>
                    <a:ext uri="{9D8B030D-6E8A-4147-A177-3AD203B41FA5}">
                      <a16:colId xmlns:a16="http://schemas.microsoft.com/office/drawing/2014/main" val="3384317426"/>
                    </a:ext>
                  </a:extLst>
                </a:gridCol>
              </a:tblGrid>
              <a:tr h="768069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KHU VỰC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KHÍ HẬU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 NGÒI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HỒ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KHOÁNG SẢN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12575905"/>
                  </a:ext>
                </a:extLst>
              </a:tr>
              <a:tr h="5861331"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Gồm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3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khu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vực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sơn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nguyên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đồng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bằng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núi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cao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Phía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bắc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cận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địa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trung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hải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  <a:p>
                      <a:pPr marL="342900" indent="-342900" algn="just">
                        <a:buFontTx/>
                        <a:buChar char="-"/>
                      </a:pP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Phía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nam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khô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  <a:p>
                      <a:pPr marL="342900" indent="-342900" algn="just">
                        <a:buFontTx/>
                        <a:buChar char="-"/>
                      </a:pP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Hoang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mạc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bán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hoang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mạc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chiếm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phần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lớn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diện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tích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Ti-grơ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Ơ-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Phrát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Biển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chết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Dầu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mỏ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đồng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sắt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than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đá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,…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22501772"/>
                  </a:ext>
                </a:extLst>
              </a:tr>
            </a:tbl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6C2C0D3B-F686-4672-90BE-D5D2FC93A7AA}"/>
              </a:ext>
            </a:extLst>
          </p:cNvPr>
          <p:cNvSpPr txBox="1"/>
          <p:nvPr/>
        </p:nvSpPr>
        <p:spPr>
          <a:xfrm>
            <a:off x="1153885" y="457200"/>
            <a:ext cx="3189515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5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KHU VỰC TÂY Á</a:t>
            </a:r>
          </a:p>
        </p:txBody>
      </p:sp>
      <p:pic>
        <p:nvPicPr>
          <p:cNvPr id="4" name="Hình ảnh 22" descr="Ảnh có chứa bản đồ&#10;&#10;Mô tả được tạo tự động">
            <a:extLst>
              <a:ext uri="{FF2B5EF4-FFF2-40B4-BE49-F238E27FC236}">
                <a16:creationId xmlns:a16="http://schemas.microsoft.com/office/drawing/2014/main" id="{0BF00D5F-CB3C-4C0B-8778-7438088A40C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542" y="1208028"/>
            <a:ext cx="5060773" cy="49206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7184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9" name="Đường nối Thẳng 8">
            <a:extLst>
              <a:ext uri="{FF2B5EF4-FFF2-40B4-BE49-F238E27FC236}">
                <a16:creationId xmlns:a16="http://schemas.microsoft.com/office/drawing/2014/main" id="{1F34326D-9F24-3C10-3C60-477EDCB21421}"/>
              </a:ext>
            </a:extLst>
          </p:cNvPr>
          <p:cNvCxnSpPr>
            <a:cxnSpLocks/>
          </p:cNvCxnSpPr>
          <p:nvPr/>
        </p:nvCxnSpPr>
        <p:spPr>
          <a:xfrm>
            <a:off x="2538958" y="1348847"/>
            <a:ext cx="3232727" cy="0"/>
          </a:xfrm>
          <a:prstGeom prst="line">
            <a:avLst/>
          </a:prstGeom>
          <a:ln>
            <a:solidFill>
              <a:srgbClr val="10072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Đường nối Thẳng 12">
            <a:extLst>
              <a:ext uri="{FF2B5EF4-FFF2-40B4-BE49-F238E27FC236}">
                <a16:creationId xmlns:a16="http://schemas.microsoft.com/office/drawing/2014/main" id="{05D602B5-9EAB-B649-A706-BF2519F8B700}"/>
              </a:ext>
            </a:extLst>
          </p:cNvPr>
          <p:cNvCxnSpPr/>
          <p:nvPr/>
        </p:nvCxnSpPr>
        <p:spPr>
          <a:xfrm>
            <a:off x="3309733" y="1468021"/>
            <a:ext cx="1691176" cy="0"/>
          </a:xfrm>
          <a:prstGeom prst="line">
            <a:avLst/>
          </a:prstGeom>
          <a:ln>
            <a:solidFill>
              <a:srgbClr val="31087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Hộp Văn bản 7">
            <a:extLst>
              <a:ext uri="{FF2B5EF4-FFF2-40B4-BE49-F238E27FC236}">
                <a16:creationId xmlns:a16="http://schemas.microsoft.com/office/drawing/2014/main" id="{02B340E9-9022-C75C-2E45-2A836B32B2D5}"/>
              </a:ext>
            </a:extLst>
          </p:cNvPr>
          <p:cNvSpPr txBox="1"/>
          <p:nvPr/>
        </p:nvSpPr>
        <p:spPr>
          <a:xfrm>
            <a:off x="977858" y="801476"/>
            <a:ext cx="830529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>
                <a:solidFill>
                  <a:srgbClr val="7ABF5E"/>
                </a:solidFill>
              </a:rPr>
              <a:t>2. ĐẶC ĐIỂM TỰ NHIÊN CÁC KHU VỰC CỦA CHÂU Á</a:t>
            </a:r>
          </a:p>
        </p:txBody>
      </p:sp>
      <p:grpSp>
        <p:nvGrpSpPr>
          <p:cNvPr id="16" name="Nhóm 15">
            <a:extLst>
              <a:ext uri="{FF2B5EF4-FFF2-40B4-BE49-F238E27FC236}">
                <a16:creationId xmlns:a16="http://schemas.microsoft.com/office/drawing/2014/main" id="{5A9DCFC6-5B5A-8242-82F0-EC3118EBFF37}"/>
              </a:ext>
            </a:extLst>
          </p:cNvPr>
          <p:cNvGrpSpPr/>
          <p:nvPr/>
        </p:nvGrpSpPr>
        <p:grpSpPr>
          <a:xfrm>
            <a:off x="-526197" y="-293271"/>
            <a:ext cx="13383542" cy="7444541"/>
            <a:chOff x="-260978" y="1320455"/>
            <a:chExt cx="13383542" cy="7444541"/>
          </a:xfrm>
        </p:grpSpPr>
        <p:sp>
          <p:nvSpPr>
            <p:cNvPr id="17" name="矩形 11">
              <a:extLst>
                <a:ext uri="{FF2B5EF4-FFF2-40B4-BE49-F238E27FC236}">
                  <a16:creationId xmlns:a16="http://schemas.microsoft.com/office/drawing/2014/main" id="{B6C8FA7D-490D-4814-8E2D-155529AF7FC8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8" name="图片 20">
              <a:extLst>
                <a:ext uri="{FF2B5EF4-FFF2-40B4-BE49-F238E27FC236}">
                  <a16:creationId xmlns:a16="http://schemas.microsoft.com/office/drawing/2014/main" id="{FE3BC36F-C841-A6D7-D35B-D2AB6F4671C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19" name="图片 21">
              <a:extLst>
                <a:ext uri="{FF2B5EF4-FFF2-40B4-BE49-F238E27FC236}">
                  <a16:creationId xmlns:a16="http://schemas.microsoft.com/office/drawing/2014/main" id="{521EFBE8-89EC-2D3C-BEC3-FDFF0546223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  <p:pic>
        <p:nvPicPr>
          <p:cNvPr id="4" name="Hình ảnh 3" descr="Ảnh có chứa bản đồ&#10;&#10;Mô tả được tạo tự động">
            <a:extLst>
              <a:ext uri="{FF2B5EF4-FFF2-40B4-BE49-F238E27FC236}">
                <a16:creationId xmlns:a16="http://schemas.microsoft.com/office/drawing/2014/main" id="{62AFBE8B-F43A-A3DD-7A3E-0B46B21FACB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15956" y="1389550"/>
            <a:ext cx="4906539" cy="4945693"/>
          </a:xfrm>
          <a:prstGeom prst="rect">
            <a:avLst/>
          </a:prstGeom>
        </p:spPr>
      </p:pic>
      <p:sp>
        <p:nvSpPr>
          <p:cNvPr id="5" name="Hộp Văn bản 4">
            <a:extLst>
              <a:ext uri="{FF2B5EF4-FFF2-40B4-BE49-F238E27FC236}">
                <a16:creationId xmlns:a16="http://schemas.microsoft.com/office/drawing/2014/main" id="{49C62DB9-6348-CCAA-709C-F80485A96354}"/>
              </a:ext>
            </a:extLst>
          </p:cNvPr>
          <p:cNvSpPr txBox="1"/>
          <p:nvPr/>
        </p:nvSpPr>
        <p:spPr>
          <a:xfrm>
            <a:off x="9346120" y="6335243"/>
            <a:ext cx="224396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1600"/>
              <a:t>KHU VỰC NAM Á</a:t>
            </a:r>
          </a:p>
        </p:txBody>
      </p:sp>
      <p:pic>
        <p:nvPicPr>
          <p:cNvPr id="7" name="Hình ảnh 6" descr="Ảnh có chứa văn bản&#10;&#10;Mô tả được tạo tự động">
            <a:extLst>
              <a:ext uri="{FF2B5EF4-FFF2-40B4-BE49-F238E27FC236}">
                <a16:creationId xmlns:a16="http://schemas.microsoft.com/office/drawing/2014/main" id="{E1911CC8-1F5C-2217-9A4B-1CC6684BAFA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22205" y="1443869"/>
            <a:ext cx="3762978" cy="48370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05831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FD7F935B-13C5-4DD3-AD39-6501F11DE88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56751657"/>
              </p:ext>
            </p:extLst>
          </p:nvPr>
        </p:nvGraphicFramePr>
        <p:xfrm>
          <a:off x="5094514" y="589522"/>
          <a:ext cx="7043058" cy="55064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76400">
                  <a:extLst>
                    <a:ext uri="{9D8B030D-6E8A-4147-A177-3AD203B41FA5}">
                      <a16:colId xmlns:a16="http://schemas.microsoft.com/office/drawing/2014/main" val="100180329"/>
                    </a:ext>
                  </a:extLst>
                </a:gridCol>
                <a:gridCol w="1197428">
                  <a:extLst>
                    <a:ext uri="{9D8B030D-6E8A-4147-A177-3AD203B41FA5}">
                      <a16:colId xmlns:a16="http://schemas.microsoft.com/office/drawing/2014/main" val="3607383059"/>
                    </a:ext>
                  </a:extLst>
                </a:gridCol>
                <a:gridCol w="1349829">
                  <a:extLst>
                    <a:ext uri="{9D8B030D-6E8A-4147-A177-3AD203B41FA5}">
                      <a16:colId xmlns:a16="http://schemas.microsoft.com/office/drawing/2014/main" val="991037782"/>
                    </a:ext>
                  </a:extLst>
                </a:gridCol>
                <a:gridCol w="1415143">
                  <a:extLst>
                    <a:ext uri="{9D8B030D-6E8A-4147-A177-3AD203B41FA5}">
                      <a16:colId xmlns:a16="http://schemas.microsoft.com/office/drawing/2014/main" val="2645120792"/>
                    </a:ext>
                  </a:extLst>
                </a:gridCol>
                <a:gridCol w="1404258">
                  <a:extLst>
                    <a:ext uri="{9D8B030D-6E8A-4147-A177-3AD203B41FA5}">
                      <a16:colId xmlns:a16="http://schemas.microsoft.com/office/drawing/2014/main" val="3384317426"/>
                    </a:ext>
                  </a:extLst>
                </a:gridCol>
              </a:tblGrid>
              <a:tr h="715887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ĐỊA HÌNH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KHÍ HẬU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 NGÒI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CẢNH QUAN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KHOÁNG SẢN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12575905"/>
                  </a:ext>
                </a:extLst>
              </a:tr>
              <a:tr h="4790593"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Gồm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3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khu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vực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miền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núi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Hi-ma-lay-a;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cao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nguyên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sơn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nguyên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đồng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bằng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  <a:p>
                      <a:pPr algn="just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Hệ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thống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núi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trẻ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cao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đồ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sộ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nhất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thế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giới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gió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mùa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Ấn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Hằng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ẩm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xavan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hoang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mạc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cảnh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quan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núi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cao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Dầu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mỏ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khí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tự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than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đá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sắt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22501772"/>
                  </a:ext>
                </a:extLst>
              </a:tr>
            </a:tbl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6C2C0D3B-F686-4672-90BE-D5D2FC93A7AA}"/>
              </a:ext>
            </a:extLst>
          </p:cNvPr>
          <p:cNvSpPr txBox="1"/>
          <p:nvPr/>
        </p:nvSpPr>
        <p:spPr>
          <a:xfrm>
            <a:off x="1153885" y="195939"/>
            <a:ext cx="3189515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5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KHU VỰC NAM Á</a:t>
            </a:r>
          </a:p>
        </p:txBody>
      </p:sp>
      <p:pic>
        <p:nvPicPr>
          <p:cNvPr id="4" name="Hình ảnh 3" descr="Ảnh có chứa bản đồ&#10;&#10;Mô tả được tạo tự động">
            <a:extLst>
              <a:ext uri="{FF2B5EF4-FFF2-40B4-BE49-F238E27FC236}">
                <a16:creationId xmlns:a16="http://schemas.microsoft.com/office/drawing/2014/main" id="{6DF717FB-588B-48B7-ACFE-32EADD73A11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56024"/>
            <a:ext cx="5099286" cy="51399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82182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9" name="Đường nối Thẳng 8">
            <a:extLst>
              <a:ext uri="{FF2B5EF4-FFF2-40B4-BE49-F238E27FC236}">
                <a16:creationId xmlns:a16="http://schemas.microsoft.com/office/drawing/2014/main" id="{1F34326D-9F24-3C10-3C60-477EDCB21421}"/>
              </a:ext>
            </a:extLst>
          </p:cNvPr>
          <p:cNvCxnSpPr>
            <a:cxnSpLocks/>
          </p:cNvCxnSpPr>
          <p:nvPr/>
        </p:nvCxnSpPr>
        <p:spPr>
          <a:xfrm>
            <a:off x="2538958" y="1348847"/>
            <a:ext cx="3232727" cy="0"/>
          </a:xfrm>
          <a:prstGeom prst="line">
            <a:avLst/>
          </a:prstGeom>
          <a:ln>
            <a:solidFill>
              <a:srgbClr val="10072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Đường nối Thẳng 12">
            <a:extLst>
              <a:ext uri="{FF2B5EF4-FFF2-40B4-BE49-F238E27FC236}">
                <a16:creationId xmlns:a16="http://schemas.microsoft.com/office/drawing/2014/main" id="{05D602B5-9EAB-B649-A706-BF2519F8B700}"/>
              </a:ext>
            </a:extLst>
          </p:cNvPr>
          <p:cNvCxnSpPr/>
          <p:nvPr/>
        </p:nvCxnSpPr>
        <p:spPr>
          <a:xfrm>
            <a:off x="3309733" y="1468021"/>
            <a:ext cx="1691176" cy="0"/>
          </a:xfrm>
          <a:prstGeom prst="line">
            <a:avLst/>
          </a:prstGeom>
          <a:ln>
            <a:solidFill>
              <a:srgbClr val="31087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Hộp Văn bản 7">
            <a:extLst>
              <a:ext uri="{FF2B5EF4-FFF2-40B4-BE49-F238E27FC236}">
                <a16:creationId xmlns:a16="http://schemas.microsoft.com/office/drawing/2014/main" id="{02B340E9-9022-C75C-2E45-2A836B32B2D5}"/>
              </a:ext>
            </a:extLst>
          </p:cNvPr>
          <p:cNvSpPr txBox="1"/>
          <p:nvPr/>
        </p:nvSpPr>
        <p:spPr>
          <a:xfrm>
            <a:off x="977858" y="801476"/>
            <a:ext cx="830529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>
                <a:solidFill>
                  <a:srgbClr val="7ABF5E"/>
                </a:solidFill>
              </a:rPr>
              <a:t>2. ĐẶC ĐIỂM TỰ NHIÊN CÁC KHU VỰC CỦA CHÂU Á</a:t>
            </a:r>
          </a:p>
        </p:txBody>
      </p:sp>
      <p:grpSp>
        <p:nvGrpSpPr>
          <p:cNvPr id="16" name="Nhóm 15">
            <a:extLst>
              <a:ext uri="{FF2B5EF4-FFF2-40B4-BE49-F238E27FC236}">
                <a16:creationId xmlns:a16="http://schemas.microsoft.com/office/drawing/2014/main" id="{5A9DCFC6-5B5A-8242-82F0-EC3118EBFF37}"/>
              </a:ext>
            </a:extLst>
          </p:cNvPr>
          <p:cNvGrpSpPr/>
          <p:nvPr/>
        </p:nvGrpSpPr>
        <p:grpSpPr>
          <a:xfrm>
            <a:off x="-526197" y="-293271"/>
            <a:ext cx="13383542" cy="7444541"/>
            <a:chOff x="-260978" y="1320455"/>
            <a:chExt cx="13383542" cy="7444541"/>
          </a:xfrm>
        </p:grpSpPr>
        <p:sp>
          <p:nvSpPr>
            <p:cNvPr id="17" name="矩形 11">
              <a:extLst>
                <a:ext uri="{FF2B5EF4-FFF2-40B4-BE49-F238E27FC236}">
                  <a16:creationId xmlns:a16="http://schemas.microsoft.com/office/drawing/2014/main" id="{B6C8FA7D-490D-4814-8E2D-155529AF7FC8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8" name="图片 20">
              <a:extLst>
                <a:ext uri="{FF2B5EF4-FFF2-40B4-BE49-F238E27FC236}">
                  <a16:creationId xmlns:a16="http://schemas.microsoft.com/office/drawing/2014/main" id="{FE3BC36F-C841-A6D7-D35B-D2AB6F4671C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19" name="图片 21">
              <a:extLst>
                <a:ext uri="{FF2B5EF4-FFF2-40B4-BE49-F238E27FC236}">
                  <a16:creationId xmlns:a16="http://schemas.microsoft.com/office/drawing/2014/main" id="{521EFBE8-89EC-2D3C-BEC3-FDFF0546223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  <p:pic>
        <p:nvPicPr>
          <p:cNvPr id="3" name="Hình ảnh 2" descr="Ảnh có chứa bản đồ&#10;&#10;Mô tả được tạo tự động">
            <a:extLst>
              <a:ext uri="{FF2B5EF4-FFF2-40B4-BE49-F238E27FC236}">
                <a16:creationId xmlns:a16="http://schemas.microsoft.com/office/drawing/2014/main" id="{7DED8E98-539B-6FFE-E6F5-961F4AF5637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9124" y="1374726"/>
            <a:ext cx="4601217" cy="4134427"/>
          </a:xfrm>
          <a:prstGeom prst="rect">
            <a:avLst/>
          </a:prstGeom>
        </p:spPr>
      </p:pic>
      <p:pic>
        <p:nvPicPr>
          <p:cNvPr id="12" name="Hình ảnh 11">
            <a:extLst>
              <a:ext uri="{FF2B5EF4-FFF2-40B4-BE49-F238E27FC236}">
                <a16:creationId xmlns:a16="http://schemas.microsoft.com/office/drawing/2014/main" id="{E163DF06-C8F5-622C-20A9-62E78D5B89B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3982" y="1348847"/>
            <a:ext cx="6201640" cy="48774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39583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FD7F935B-13C5-4DD3-AD39-6501F11DE88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12818476"/>
              </p:ext>
            </p:extLst>
          </p:nvPr>
        </p:nvGraphicFramePr>
        <p:xfrm>
          <a:off x="5649685" y="1472361"/>
          <a:ext cx="6175829" cy="415702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26941">
                  <a:extLst>
                    <a:ext uri="{9D8B030D-6E8A-4147-A177-3AD203B41FA5}">
                      <a16:colId xmlns:a16="http://schemas.microsoft.com/office/drawing/2014/main" val="100180329"/>
                    </a:ext>
                  </a:extLst>
                </a:gridCol>
                <a:gridCol w="1197086">
                  <a:extLst>
                    <a:ext uri="{9D8B030D-6E8A-4147-A177-3AD203B41FA5}">
                      <a16:colId xmlns:a16="http://schemas.microsoft.com/office/drawing/2014/main" val="3607383059"/>
                    </a:ext>
                  </a:extLst>
                </a:gridCol>
                <a:gridCol w="1184933">
                  <a:extLst>
                    <a:ext uri="{9D8B030D-6E8A-4147-A177-3AD203B41FA5}">
                      <a16:colId xmlns:a16="http://schemas.microsoft.com/office/drawing/2014/main" val="991037782"/>
                    </a:ext>
                  </a:extLst>
                </a:gridCol>
                <a:gridCol w="1367230">
                  <a:extLst>
                    <a:ext uri="{9D8B030D-6E8A-4147-A177-3AD203B41FA5}">
                      <a16:colId xmlns:a16="http://schemas.microsoft.com/office/drawing/2014/main" val="2645120792"/>
                    </a:ext>
                  </a:extLst>
                </a:gridCol>
                <a:gridCol w="1399639">
                  <a:extLst>
                    <a:ext uri="{9D8B030D-6E8A-4147-A177-3AD203B41FA5}">
                      <a16:colId xmlns:a16="http://schemas.microsoft.com/office/drawing/2014/main" val="3384317426"/>
                    </a:ext>
                  </a:extLst>
                </a:gridCol>
              </a:tblGrid>
              <a:tr h="712789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BỘ PHẬN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KHÍ HẬU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 NGÒI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CẢNH QUAN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KHOÁNG SẢN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12575905"/>
                  </a:ext>
                </a:extLst>
              </a:tr>
              <a:tr h="3225050"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Gồm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2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bộ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phận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: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lục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địa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hải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đảo</a:t>
                      </a:r>
                      <a:endParaRPr lang="en-US" sz="2000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Xích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đạo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cận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xích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đạo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và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ẩm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gió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mùa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Hồng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Mê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sông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I-ra-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oa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-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nhiệt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đới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ẩm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rụng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lá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theo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mùa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Trên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các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đảo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có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xích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đạo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ẩm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rừng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gió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mùa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.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Dầu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mỏ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thiếc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sắt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tham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dirty="0" err="1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đá</a:t>
                      </a:r>
                      <a:r>
                        <a:rPr lang="en-US" sz="2000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,…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22501772"/>
                  </a:ext>
                </a:extLst>
              </a:tr>
            </a:tbl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6C2C0D3B-F686-4672-90BE-D5D2FC93A7AA}"/>
              </a:ext>
            </a:extLst>
          </p:cNvPr>
          <p:cNvSpPr txBox="1"/>
          <p:nvPr/>
        </p:nvSpPr>
        <p:spPr>
          <a:xfrm>
            <a:off x="1153885" y="457200"/>
            <a:ext cx="4147458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5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KHU VỰC ĐÔNG NAM Á</a:t>
            </a:r>
          </a:p>
        </p:txBody>
      </p:sp>
      <p:pic>
        <p:nvPicPr>
          <p:cNvPr id="4" name="Hình ảnh 2" descr="Ảnh có chứa bản đồ&#10;&#10;Mô tả được tạo tự động">
            <a:extLst>
              <a:ext uri="{FF2B5EF4-FFF2-40B4-BE49-F238E27FC236}">
                <a16:creationId xmlns:a16="http://schemas.microsoft.com/office/drawing/2014/main" id="{993904A4-C59F-4DD2-87DB-7B3E33354A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7215" y="1173783"/>
            <a:ext cx="5639726" cy="5067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99352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Hộp Văn bản 2">
            <a:extLst>
              <a:ext uri="{FF2B5EF4-FFF2-40B4-BE49-F238E27FC236}">
                <a16:creationId xmlns:a16="http://schemas.microsoft.com/office/drawing/2014/main" id="{1A510CB2-5991-A2D3-3E5C-DB514484F4BB}"/>
              </a:ext>
            </a:extLst>
          </p:cNvPr>
          <p:cNvSpPr txBox="1"/>
          <p:nvPr/>
        </p:nvSpPr>
        <p:spPr>
          <a:xfrm>
            <a:off x="1247526" y="1071679"/>
            <a:ext cx="345024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800" dirty="0" err="1">
                <a:solidFill>
                  <a:srgbClr val="7EC55F"/>
                </a:solidFill>
                <a:latin typeface="#9Slide03 NguyenHa 01" panose="02040603050506020204" pitchFamily="18" charset="0"/>
              </a:rPr>
              <a:t>Luyện</a:t>
            </a:r>
            <a:r>
              <a:rPr lang="en-US" sz="2800" dirty="0">
                <a:solidFill>
                  <a:srgbClr val="7EC55F"/>
                </a:solidFill>
                <a:latin typeface="#9Slide03 NguyenHa 01" panose="02040603050506020204" pitchFamily="18" charset="0"/>
              </a:rPr>
              <a:t> </a:t>
            </a:r>
            <a:r>
              <a:rPr lang="en-US" sz="2800" dirty="0" err="1">
                <a:solidFill>
                  <a:srgbClr val="7EC55F"/>
                </a:solidFill>
                <a:latin typeface="#9Slide03 NguyenHa 01" panose="02040603050506020204" pitchFamily="18" charset="0"/>
              </a:rPr>
              <a:t>tập</a:t>
            </a:r>
            <a:endParaRPr lang="en-US" sz="2800" dirty="0">
              <a:solidFill>
                <a:srgbClr val="7EC55F"/>
              </a:solidFill>
              <a:latin typeface="#9Slide03 NguyenHa 01" panose="02040603050506020204" pitchFamily="18" charset="0"/>
            </a:endParaRPr>
          </a:p>
        </p:txBody>
      </p:sp>
      <p:sp>
        <p:nvSpPr>
          <p:cNvPr id="5" name="Hộp Văn bản 4">
            <a:extLst>
              <a:ext uri="{FF2B5EF4-FFF2-40B4-BE49-F238E27FC236}">
                <a16:creationId xmlns:a16="http://schemas.microsoft.com/office/drawing/2014/main" id="{6B9EB568-46A1-8460-83CD-9F4AC361E04F}"/>
              </a:ext>
            </a:extLst>
          </p:cNvPr>
          <p:cNvSpPr txBox="1"/>
          <p:nvPr/>
        </p:nvSpPr>
        <p:spPr>
          <a:xfrm>
            <a:off x="1261842" y="1956089"/>
            <a:ext cx="3435927" cy="2530180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marL="635" indent="-1905" algn="just">
              <a:lnSpc>
                <a:spcPct val="115000"/>
              </a:lnSpc>
              <a:spcAft>
                <a:spcPts val="600"/>
              </a:spcAft>
            </a:pPr>
            <a:r>
              <a:rPr lang="en-US" sz="2800">
                <a:solidFill>
                  <a:srgbClr val="31087B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Câu 1: Dựa vào hình 7.1 em hãy lựa chọn 1 khu vực ở châu Á và kể tên ít nhất ba quốc gia trong khu vực đó?</a:t>
            </a:r>
            <a:endParaRPr lang="en-US" sz="2400">
              <a:solidFill>
                <a:srgbClr val="31087B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7" name="Hình ảnh 6">
            <a:extLst>
              <a:ext uri="{FF2B5EF4-FFF2-40B4-BE49-F238E27FC236}">
                <a16:creationId xmlns:a16="http://schemas.microsoft.com/office/drawing/2014/main" id="{3872AAAC-FA8F-C843-5BA3-49FE76AC7B5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15357" y="894731"/>
            <a:ext cx="5865090" cy="5230174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mc:AlternateContent xmlns:mc="http://schemas.openxmlformats.org/markup-compatibility/2006" xmlns:p14="http://schemas.microsoft.com/office/powerpoint/2010/main" xmlns:aink="http://schemas.microsoft.com/office/drawing/2016/ink">
        <mc:Choice Requires="p14 aink">
          <p:contentPart p14:bwMode="auto" r:id="rId3">
            <p14:nvContentPartPr>
              <p14:cNvPr id="9" name="Viết tay 8">
                <a:extLst>
                  <a:ext uri="{FF2B5EF4-FFF2-40B4-BE49-F238E27FC236}">
                    <a16:creationId xmlns:a16="http://schemas.microsoft.com/office/drawing/2014/main" id="{64860AAA-35B0-5D76-26B9-8D248CF7541C}"/>
                  </a:ext>
                </a:extLst>
              </p14:cNvPr>
              <p14:cNvContentPartPr/>
              <p14:nvPr/>
            </p14:nvContentPartPr>
            <p14:xfrm>
              <a:off x="8338407" y="3905535"/>
              <a:ext cx="2792520" cy="1618560"/>
            </p14:xfrm>
          </p:contentPart>
        </mc:Choice>
        <mc:Fallback xmlns="">
          <p:pic>
            <p:nvPicPr>
              <p:cNvPr id="9" name="Viết tay 8">
                <a:extLst>
                  <a:ext uri="{FF2B5EF4-FFF2-40B4-BE49-F238E27FC236}">
                    <a16:creationId xmlns:a16="http://schemas.microsoft.com/office/drawing/2014/main" id="{64860AAA-35B0-5D76-26B9-8D248CF7541C}"/>
                  </a:ext>
                </a:extLst>
              </p:cNvPr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8329407" y="3896535"/>
                <a:ext cx="2810160" cy="16362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 xmlns:aink="http://schemas.microsoft.com/office/drawing/2016/ink">
        <mc:Choice Requires="p14 aink">
          <p:contentPart p14:bwMode="auto" r:id="rId6">
            <p14:nvContentPartPr>
              <p14:cNvPr id="10" name="Viết tay 9">
                <a:extLst>
                  <a:ext uri="{FF2B5EF4-FFF2-40B4-BE49-F238E27FC236}">
                    <a16:creationId xmlns:a16="http://schemas.microsoft.com/office/drawing/2014/main" id="{A58E09B7-C024-0090-57B3-549B256B9822}"/>
                  </a:ext>
                </a:extLst>
              </p14:cNvPr>
              <p14:cNvContentPartPr/>
              <p14:nvPr/>
            </p14:nvContentPartPr>
            <p14:xfrm>
              <a:off x="8547567" y="1735815"/>
              <a:ext cx="1427760" cy="84600"/>
            </p14:xfrm>
          </p:contentPart>
        </mc:Choice>
        <mc:Fallback xmlns="">
          <p:pic>
            <p:nvPicPr>
              <p:cNvPr id="10" name="Viết tay 9">
                <a:extLst>
                  <a:ext uri="{FF2B5EF4-FFF2-40B4-BE49-F238E27FC236}">
                    <a16:creationId xmlns:a16="http://schemas.microsoft.com/office/drawing/2014/main" id="{A58E09B7-C024-0090-57B3-549B256B9822}"/>
                  </a:ext>
                </a:extLst>
              </p:cNvPr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8538927" y="1727175"/>
                <a:ext cx="1445400" cy="102240"/>
              </a:xfrm>
              <a:prstGeom prst="rect">
                <a:avLst/>
              </a:prstGeom>
            </p:spPr>
          </p:pic>
        </mc:Fallback>
      </mc:AlternateContent>
      <p:sp>
        <p:nvSpPr>
          <p:cNvPr id="11" name="Hộp Văn bản 10">
            <a:extLst>
              <a:ext uri="{FF2B5EF4-FFF2-40B4-BE49-F238E27FC236}">
                <a16:creationId xmlns:a16="http://schemas.microsoft.com/office/drawing/2014/main" id="{95943ECF-1E57-7E70-64C1-70C63E7EE814}"/>
              </a:ext>
            </a:extLst>
          </p:cNvPr>
          <p:cNvSpPr txBox="1"/>
          <p:nvPr/>
        </p:nvSpPr>
        <p:spPr>
          <a:xfrm>
            <a:off x="1190819" y="4770658"/>
            <a:ext cx="3577971" cy="1015663"/>
          </a:xfrm>
          <a:custGeom>
            <a:avLst/>
            <a:gdLst>
              <a:gd name="connsiteX0" fmla="*/ 0 w 3577971"/>
              <a:gd name="connsiteY0" fmla="*/ 0 h 1015663"/>
              <a:gd name="connsiteX1" fmla="*/ 524769 w 3577971"/>
              <a:gd name="connsiteY1" fmla="*/ 0 h 1015663"/>
              <a:gd name="connsiteX2" fmla="*/ 1121098 w 3577971"/>
              <a:gd name="connsiteY2" fmla="*/ 0 h 1015663"/>
              <a:gd name="connsiteX3" fmla="*/ 1610087 w 3577971"/>
              <a:gd name="connsiteY3" fmla="*/ 0 h 1015663"/>
              <a:gd name="connsiteX4" fmla="*/ 2134856 w 3577971"/>
              <a:gd name="connsiteY4" fmla="*/ 0 h 1015663"/>
              <a:gd name="connsiteX5" fmla="*/ 2659625 w 3577971"/>
              <a:gd name="connsiteY5" fmla="*/ 0 h 1015663"/>
              <a:gd name="connsiteX6" fmla="*/ 3577971 w 3577971"/>
              <a:gd name="connsiteY6" fmla="*/ 0 h 1015663"/>
              <a:gd name="connsiteX7" fmla="*/ 3577971 w 3577971"/>
              <a:gd name="connsiteY7" fmla="*/ 528145 h 1015663"/>
              <a:gd name="connsiteX8" fmla="*/ 3577971 w 3577971"/>
              <a:gd name="connsiteY8" fmla="*/ 1015663 h 1015663"/>
              <a:gd name="connsiteX9" fmla="*/ 2945863 w 3577971"/>
              <a:gd name="connsiteY9" fmla="*/ 1015663 h 1015663"/>
              <a:gd name="connsiteX10" fmla="*/ 2313755 w 3577971"/>
              <a:gd name="connsiteY10" fmla="*/ 1015663 h 1015663"/>
              <a:gd name="connsiteX11" fmla="*/ 1681646 w 3577971"/>
              <a:gd name="connsiteY11" fmla="*/ 1015663 h 1015663"/>
              <a:gd name="connsiteX12" fmla="*/ 1121098 w 3577971"/>
              <a:gd name="connsiteY12" fmla="*/ 1015663 h 1015663"/>
              <a:gd name="connsiteX13" fmla="*/ 0 w 3577971"/>
              <a:gd name="connsiteY13" fmla="*/ 1015663 h 1015663"/>
              <a:gd name="connsiteX14" fmla="*/ 0 w 3577971"/>
              <a:gd name="connsiteY14" fmla="*/ 487518 h 1015663"/>
              <a:gd name="connsiteX15" fmla="*/ 0 w 3577971"/>
              <a:gd name="connsiteY15" fmla="*/ 0 h 10156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3577971" h="1015663" extrusionOk="0">
                <a:moveTo>
                  <a:pt x="0" y="0"/>
                </a:moveTo>
                <a:cubicBezTo>
                  <a:pt x="229030" y="-53225"/>
                  <a:pt x="403659" y="184"/>
                  <a:pt x="524769" y="0"/>
                </a:cubicBezTo>
                <a:cubicBezTo>
                  <a:pt x="645879" y="-184"/>
                  <a:pt x="913394" y="26039"/>
                  <a:pt x="1121098" y="0"/>
                </a:cubicBezTo>
                <a:cubicBezTo>
                  <a:pt x="1328802" y="-26039"/>
                  <a:pt x="1444928" y="34618"/>
                  <a:pt x="1610087" y="0"/>
                </a:cubicBezTo>
                <a:cubicBezTo>
                  <a:pt x="1775246" y="-34618"/>
                  <a:pt x="1906851" y="41727"/>
                  <a:pt x="2134856" y="0"/>
                </a:cubicBezTo>
                <a:cubicBezTo>
                  <a:pt x="2362861" y="-41727"/>
                  <a:pt x="2446764" y="1656"/>
                  <a:pt x="2659625" y="0"/>
                </a:cubicBezTo>
                <a:cubicBezTo>
                  <a:pt x="2872486" y="-1656"/>
                  <a:pt x="3221680" y="16116"/>
                  <a:pt x="3577971" y="0"/>
                </a:cubicBezTo>
                <a:cubicBezTo>
                  <a:pt x="3612597" y="225030"/>
                  <a:pt x="3565450" y="372850"/>
                  <a:pt x="3577971" y="528145"/>
                </a:cubicBezTo>
                <a:cubicBezTo>
                  <a:pt x="3590492" y="683440"/>
                  <a:pt x="3556272" y="796494"/>
                  <a:pt x="3577971" y="1015663"/>
                </a:cubicBezTo>
                <a:cubicBezTo>
                  <a:pt x="3389418" y="1076443"/>
                  <a:pt x="3248054" y="985469"/>
                  <a:pt x="2945863" y="1015663"/>
                </a:cubicBezTo>
                <a:cubicBezTo>
                  <a:pt x="2643672" y="1045857"/>
                  <a:pt x="2602896" y="994344"/>
                  <a:pt x="2313755" y="1015663"/>
                </a:cubicBezTo>
                <a:cubicBezTo>
                  <a:pt x="2024614" y="1036982"/>
                  <a:pt x="1905219" y="965100"/>
                  <a:pt x="1681646" y="1015663"/>
                </a:cubicBezTo>
                <a:cubicBezTo>
                  <a:pt x="1458073" y="1066226"/>
                  <a:pt x="1301522" y="973293"/>
                  <a:pt x="1121098" y="1015663"/>
                </a:cubicBezTo>
                <a:cubicBezTo>
                  <a:pt x="940674" y="1058033"/>
                  <a:pt x="449711" y="989909"/>
                  <a:pt x="0" y="1015663"/>
                </a:cubicBezTo>
                <a:cubicBezTo>
                  <a:pt x="-31991" y="874517"/>
                  <a:pt x="28410" y="671051"/>
                  <a:pt x="0" y="487518"/>
                </a:cubicBezTo>
                <a:cubicBezTo>
                  <a:pt x="-28410" y="303986"/>
                  <a:pt x="3826" y="163997"/>
                  <a:pt x="0" y="0"/>
                </a:cubicBezTo>
                <a:close/>
              </a:path>
            </a:pathLst>
          </a:custGeom>
          <a:noFill/>
          <a:ln>
            <a:solidFill>
              <a:schemeClr val="tx1"/>
            </a:solidFill>
            <a:extLst>
              <a:ext uri="{C807C97D-BFC1-408E-A445-0C87EB9F89A2}">
                <ask:lineSketchStyleProps xmlns:ask="http://schemas.microsoft.com/office/drawing/2018/sketchyshapes" sd="1347889887">
                  <a:prstGeom prst="rect">
                    <a:avLst/>
                  </a:prstGeom>
                  <ask:type>
                    <ask:lineSketchScribble/>
                  </ask:type>
                </ask:lineSketchStyleProps>
              </a:ext>
            </a:extLst>
          </a:ln>
        </p:spPr>
        <p:txBody>
          <a:bodyPr wrap="square" rtlCol="0">
            <a:spAutoFit/>
          </a:bodyPr>
          <a:lstStyle/>
          <a:p>
            <a:pPr algn="l"/>
            <a:r>
              <a:rPr lang="en-US" sz="2000"/>
              <a:t>Ví dụ: Khu vực Đông Nam Á.</a:t>
            </a:r>
          </a:p>
          <a:p>
            <a:pPr algn="l"/>
            <a:r>
              <a:rPr lang="en-US" sz="2000"/>
              <a:t>Ba quốc gia là: Việt Nam, Lào , Campuchia.</a:t>
            </a:r>
          </a:p>
        </p:txBody>
      </p:sp>
      <p:pic>
        <p:nvPicPr>
          <p:cNvPr id="16" name="图片 20">
            <a:extLst>
              <a:ext uri="{FF2B5EF4-FFF2-40B4-BE49-F238E27FC236}">
                <a16:creationId xmlns:a16="http://schemas.microsoft.com/office/drawing/2014/main" id="{2513EC3A-24C0-28D4-3FD8-19907A964730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duotone>
              <a:prstClr val="black"/>
              <a:schemeClr val="accent3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46642">
            <a:off x="-526197" y="5136496"/>
            <a:ext cx="2327696" cy="2014774"/>
          </a:xfrm>
          <a:prstGeom prst="rect">
            <a:avLst/>
          </a:prstGeom>
          <a:gradFill>
            <a:gsLst>
              <a:gs pos="100000">
                <a:schemeClr val="accent6">
                  <a:lumMod val="60000"/>
                  <a:lumOff val="40000"/>
                  <a:alpha val="0"/>
                </a:schemeClr>
              </a:gs>
              <a:gs pos="100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</p:spPr>
      </p:pic>
      <p:pic>
        <p:nvPicPr>
          <p:cNvPr id="17" name="图片 21">
            <a:extLst>
              <a:ext uri="{FF2B5EF4-FFF2-40B4-BE49-F238E27FC236}">
                <a16:creationId xmlns:a16="http://schemas.microsoft.com/office/drawing/2014/main" id="{666CD68E-019F-869F-9DFC-B352537D3428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duotone>
              <a:prstClr val="black"/>
              <a:schemeClr val="accent4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1103940">
            <a:off x="10854126" y="-293271"/>
            <a:ext cx="2003219" cy="1417243"/>
          </a:xfrm>
          <a:prstGeom prst="rect">
            <a:avLst/>
          </a:prstGeom>
          <a:gradFill>
            <a:gsLst>
              <a:gs pos="100000">
                <a:schemeClr val="accent6">
                  <a:lumMod val="60000"/>
                  <a:lumOff val="40000"/>
                  <a:alpha val="0"/>
                </a:schemeClr>
              </a:gs>
              <a:gs pos="100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</p:spPr>
      </p:pic>
    </p:spTree>
    <p:extLst>
      <p:ext uri="{BB962C8B-B14F-4D97-AF65-F5344CB8AC3E}">
        <p14:creationId xmlns:p14="http://schemas.microsoft.com/office/powerpoint/2010/main" val="25979282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repeatCount="indefinite" fill="remove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5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Hộp Văn bản 2">
            <a:extLst>
              <a:ext uri="{FF2B5EF4-FFF2-40B4-BE49-F238E27FC236}">
                <a16:creationId xmlns:a16="http://schemas.microsoft.com/office/drawing/2014/main" id="{1A510CB2-5991-A2D3-3E5C-DB514484F4BB}"/>
              </a:ext>
            </a:extLst>
          </p:cNvPr>
          <p:cNvSpPr txBox="1"/>
          <p:nvPr/>
        </p:nvSpPr>
        <p:spPr>
          <a:xfrm>
            <a:off x="1247526" y="1071679"/>
            <a:ext cx="345024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2800">
                <a:solidFill>
                  <a:srgbClr val="7EC55F"/>
                </a:solidFill>
                <a:latin typeface="#9Slide03 NguyenHa 01" panose="02040603050506020204" pitchFamily="18" charset="0"/>
              </a:rPr>
              <a:t>Luyện tập</a:t>
            </a:r>
          </a:p>
        </p:txBody>
      </p:sp>
      <p:sp>
        <p:nvSpPr>
          <p:cNvPr id="5" name="Hộp Văn bản 4">
            <a:extLst>
              <a:ext uri="{FF2B5EF4-FFF2-40B4-BE49-F238E27FC236}">
                <a16:creationId xmlns:a16="http://schemas.microsoft.com/office/drawing/2014/main" id="{6B9EB568-46A1-8460-83CD-9F4AC361E04F}"/>
              </a:ext>
            </a:extLst>
          </p:cNvPr>
          <p:cNvSpPr txBox="1"/>
          <p:nvPr/>
        </p:nvSpPr>
        <p:spPr>
          <a:xfrm>
            <a:off x="1261842" y="1956089"/>
            <a:ext cx="3435927" cy="3025700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marL="635" indent="-1905" algn="just">
              <a:lnSpc>
                <a:spcPct val="115000"/>
              </a:lnSpc>
              <a:spcAft>
                <a:spcPts val="600"/>
              </a:spcAft>
            </a:pPr>
            <a:r>
              <a:rPr lang="en-US" sz="2800">
                <a:solidFill>
                  <a:srgbClr val="31087B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Câu 2: Hoàn thành bảng tổng hợp thể hiện đặc điểm tự nhiên của một trong các khu vực châu Á theo mẫu bên: </a:t>
            </a:r>
            <a:endParaRPr lang="en-US" sz="2400">
              <a:solidFill>
                <a:srgbClr val="31087B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6" name="图片 20">
            <a:extLst>
              <a:ext uri="{FF2B5EF4-FFF2-40B4-BE49-F238E27FC236}">
                <a16:creationId xmlns:a16="http://schemas.microsoft.com/office/drawing/2014/main" id="{2513EC3A-24C0-28D4-3FD8-19907A964730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duotone>
              <a:prstClr val="black"/>
              <a:schemeClr val="accent3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46642">
            <a:off x="-526197" y="5136496"/>
            <a:ext cx="2327696" cy="2014774"/>
          </a:xfrm>
          <a:prstGeom prst="rect">
            <a:avLst/>
          </a:prstGeom>
          <a:gradFill>
            <a:gsLst>
              <a:gs pos="100000">
                <a:schemeClr val="accent6">
                  <a:lumMod val="60000"/>
                  <a:lumOff val="40000"/>
                  <a:alpha val="0"/>
                </a:schemeClr>
              </a:gs>
              <a:gs pos="100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</p:spPr>
      </p:pic>
      <p:pic>
        <p:nvPicPr>
          <p:cNvPr id="17" name="图片 21">
            <a:extLst>
              <a:ext uri="{FF2B5EF4-FFF2-40B4-BE49-F238E27FC236}">
                <a16:creationId xmlns:a16="http://schemas.microsoft.com/office/drawing/2014/main" id="{666CD68E-019F-869F-9DFC-B352537D3428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duotone>
              <a:prstClr val="black"/>
              <a:schemeClr val="accent4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1103940">
            <a:off x="10854126" y="-293271"/>
            <a:ext cx="2003219" cy="1417243"/>
          </a:xfrm>
          <a:prstGeom prst="rect">
            <a:avLst/>
          </a:prstGeom>
          <a:gradFill>
            <a:gsLst>
              <a:gs pos="100000">
                <a:schemeClr val="accent6">
                  <a:lumMod val="60000"/>
                  <a:lumOff val="40000"/>
                  <a:alpha val="0"/>
                </a:schemeClr>
              </a:gs>
              <a:gs pos="100000">
                <a:schemeClr val="accent1">
                  <a:lumMod val="45000"/>
                  <a:lumOff val="55000"/>
                </a:schemeClr>
              </a:gs>
              <a:gs pos="100000">
                <a:schemeClr val="accent1">
                  <a:lumMod val="30000"/>
                  <a:lumOff val="70000"/>
                </a:schemeClr>
              </a:gs>
            </a:gsLst>
            <a:lin ang="5400000" scaled="1"/>
          </a:gradFill>
        </p:spPr>
      </p:pic>
      <p:graphicFrame>
        <p:nvGraphicFramePr>
          <p:cNvPr id="6" name="Bảng 7">
            <a:extLst>
              <a:ext uri="{FF2B5EF4-FFF2-40B4-BE49-F238E27FC236}">
                <a16:creationId xmlns:a16="http://schemas.microsoft.com/office/drawing/2014/main" id="{BF91C2C7-E70A-B430-F05C-A33E99B7DFF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77482668"/>
              </p:ext>
            </p:extLst>
          </p:nvPr>
        </p:nvGraphicFramePr>
        <p:xfrm>
          <a:off x="4830025" y="1956089"/>
          <a:ext cx="6430875" cy="3474720"/>
        </p:xfrm>
        <a:graphic>
          <a:graphicData uri="http://schemas.openxmlformats.org/drawingml/2006/table">
            <a:tbl>
              <a:tblPr firstRow="1" bandRow="1">
                <a:tableStyleId>{F5AB1C69-6EDB-4FF4-983F-18BD219EF322}</a:tableStyleId>
              </a:tblPr>
              <a:tblGrid>
                <a:gridCol w="1286175">
                  <a:extLst>
                    <a:ext uri="{9D8B030D-6E8A-4147-A177-3AD203B41FA5}">
                      <a16:colId xmlns:a16="http://schemas.microsoft.com/office/drawing/2014/main" val="3561508949"/>
                    </a:ext>
                  </a:extLst>
                </a:gridCol>
                <a:gridCol w="1286175">
                  <a:extLst>
                    <a:ext uri="{9D8B030D-6E8A-4147-A177-3AD203B41FA5}">
                      <a16:colId xmlns:a16="http://schemas.microsoft.com/office/drawing/2014/main" val="1034940900"/>
                    </a:ext>
                  </a:extLst>
                </a:gridCol>
                <a:gridCol w="1286175">
                  <a:extLst>
                    <a:ext uri="{9D8B030D-6E8A-4147-A177-3AD203B41FA5}">
                      <a16:colId xmlns:a16="http://schemas.microsoft.com/office/drawing/2014/main" val="3301141698"/>
                    </a:ext>
                  </a:extLst>
                </a:gridCol>
                <a:gridCol w="1286175">
                  <a:extLst>
                    <a:ext uri="{9D8B030D-6E8A-4147-A177-3AD203B41FA5}">
                      <a16:colId xmlns:a16="http://schemas.microsoft.com/office/drawing/2014/main" val="3675067569"/>
                    </a:ext>
                  </a:extLst>
                </a:gridCol>
                <a:gridCol w="1286175">
                  <a:extLst>
                    <a:ext uri="{9D8B030D-6E8A-4147-A177-3AD203B41FA5}">
                      <a16:colId xmlns:a16="http://schemas.microsoft.com/office/drawing/2014/main" val="3599556339"/>
                    </a:ext>
                  </a:extLst>
                </a:gridCol>
              </a:tblGrid>
              <a:tr h="797147">
                <a:tc>
                  <a:txBody>
                    <a:bodyPr/>
                    <a:lstStyle/>
                    <a:p>
                      <a:r>
                        <a:rPr lang="en-US">
                          <a:solidFill>
                            <a:srgbClr val="EF5C0D"/>
                          </a:solidFill>
                          <a:latin typeface="#9Slide03 Bebas Neue Bold" panose="020B0606020202050201" pitchFamily="34" charset="0"/>
                        </a:rPr>
                        <a:t>            Đặc điểm</a:t>
                      </a:r>
                    </a:p>
                    <a:p>
                      <a:endParaRPr lang="en-US">
                        <a:solidFill>
                          <a:srgbClr val="EF5C0D"/>
                        </a:solidFill>
                        <a:latin typeface="#9Slide03 Bebas Neue Bold" panose="020B0606020202050201" pitchFamily="34" charset="0"/>
                      </a:endParaRPr>
                    </a:p>
                    <a:p>
                      <a:r>
                        <a:rPr lang="en-US">
                          <a:solidFill>
                            <a:srgbClr val="EF5C0D"/>
                          </a:solidFill>
                          <a:latin typeface="#9Slide03 Bebas Neue Bold" panose="020B0606020202050201" pitchFamily="34" charset="0"/>
                        </a:rPr>
                        <a:t>Khu vực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solidFill>
                            <a:srgbClr val="EF5C0D"/>
                          </a:solidFill>
                          <a:latin typeface="#9Slide03 Bebas Neue Bold" panose="020B0606020202050201" pitchFamily="34" charset="0"/>
                        </a:rPr>
                        <a:t>Địa hình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solidFill>
                            <a:srgbClr val="EF5C0D"/>
                          </a:solidFill>
                          <a:latin typeface="#9Slide03 Bebas Neue Bold" panose="020B0606020202050201" pitchFamily="34" charset="0"/>
                        </a:rPr>
                        <a:t>Khí hậu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solidFill>
                            <a:srgbClr val="EF5C0D"/>
                          </a:solidFill>
                          <a:latin typeface="#9Slide03 Bebas Neue Bold" panose="020B0606020202050201" pitchFamily="34" charset="0"/>
                        </a:rPr>
                        <a:t>Sông ngòi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solidFill>
                            <a:srgbClr val="EF5C0D"/>
                          </a:solidFill>
                          <a:latin typeface="#9Slide03 Bebas Neue Bold" panose="020B0606020202050201" pitchFamily="34" charset="0"/>
                        </a:rPr>
                        <a:t>Thực vật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939603220"/>
                  </a:ext>
                </a:extLst>
              </a:tr>
              <a:tr h="364204">
                <a:tc>
                  <a:txBody>
                    <a:bodyPr/>
                    <a:lstStyle/>
                    <a:p>
                      <a:endParaRPr lang="en-US"/>
                    </a:p>
                    <a:p>
                      <a:endParaRPr lang="en-US"/>
                    </a:p>
                    <a:p>
                      <a:endParaRPr lang="en-US"/>
                    </a:p>
                    <a:p>
                      <a:endParaRPr lang="en-US"/>
                    </a:p>
                    <a:p>
                      <a:endParaRPr lang="en-US"/>
                    </a:p>
                    <a:p>
                      <a:endParaRPr lang="en-US"/>
                    </a:p>
                    <a:p>
                      <a:endParaRPr lang="en-US"/>
                    </a:p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45770799"/>
                  </a:ext>
                </a:extLst>
              </a:tr>
            </a:tbl>
          </a:graphicData>
        </a:graphic>
      </p:graphicFrame>
      <p:grpSp>
        <p:nvGrpSpPr>
          <p:cNvPr id="19" name="Nhóm 18">
            <a:extLst>
              <a:ext uri="{FF2B5EF4-FFF2-40B4-BE49-F238E27FC236}">
                <a16:creationId xmlns:a16="http://schemas.microsoft.com/office/drawing/2014/main" id="{06030790-9D55-0214-1C63-693381786D2D}"/>
              </a:ext>
            </a:extLst>
          </p:cNvPr>
          <p:cNvGrpSpPr/>
          <p:nvPr/>
        </p:nvGrpSpPr>
        <p:grpSpPr>
          <a:xfrm>
            <a:off x="-526197" y="-293271"/>
            <a:ext cx="13383542" cy="7444541"/>
            <a:chOff x="-260978" y="1320455"/>
            <a:chExt cx="13383542" cy="7444541"/>
          </a:xfrm>
        </p:grpSpPr>
        <p:sp>
          <p:nvSpPr>
            <p:cNvPr id="20" name="矩形 11">
              <a:extLst>
                <a:ext uri="{FF2B5EF4-FFF2-40B4-BE49-F238E27FC236}">
                  <a16:creationId xmlns:a16="http://schemas.microsoft.com/office/drawing/2014/main" id="{1D5EE687-B547-117A-CCD8-01E6AF3AE78D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21" name="图片 20">
              <a:extLst>
                <a:ext uri="{FF2B5EF4-FFF2-40B4-BE49-F238E27FC236}">
                  <a16:creationId xmlns:a16="http://schemas.microsoft.com/office/drawing/2014/main" id="{DBD1AFCD-7BD0-C0F6-9B01-5C95F19DD088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22" name="图片 21">
              <a:extLst>
                <a:ext uri="{FF2B5EF4-FFF2-40B4-BE49-F238E27FC236}">
                  <a16:creationId xmlns:a16="http://schemas.microsoft.com/office/drawing/2014/main" id="{AA4FB0AF-9593-5256-3766-8CDFEF9CF63C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  <p:cxnSp>
        <p:nvCxnSpPr>
          <p:cNvPr id="18" name="Đường nối Thẳng 17">
            <a:extLst>
              <a:ext uri="{FF2B5EF4-FFF2-40B4-BE49-F238E27FC236}">
                <a16:creationId xmlns:a16="http://schemas.microsoft.com/office/drawing/2014/main" id="{A17DAA65-C646-CAC5-1E4E-237DA1AD4829}"/>
              </a:ext>
            </a:extLst>
          </p:cNvPr>
          <p:cNvCxnSpPr/>
          <p:nvPr/>
        </p:nvCxnSpPr>
        <p:spPr>
          <a:xfrm>
            <a:off x="4847573" y="1956089"/>
            <a:ext cx="1248427" cy="912371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2645654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6000">
        <p15:prstTrans prst="curtains"/>
      </p:transition>
    </mc:Choice>
    <mc:Fallback xmlns="">
      <p:transition spd="slow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Hộp Văn bản 2">
            <a:extLst>
              <a:ext uri="{FF2B5EF4-FFF2-40B4-BE49-F238E27FC236}">
                <a16:creationId xmlns:a16="http://schemas.microsoft.com/office/drawing/2014/main" id="{D99E046B-E17D-9A37-BE05-7F76AE0D5DF3}"/>
              </a:ext>
            </a:extLst>
          </p:cNvPr>
          <p:cNvSpPr txBox="1"/>
          <p:nvPr/>
        </p:nvSpPr>
        <p:spPr>
          <a:xfrm>
            <a:off x="2268683" y="954821"/>
            <a:ext cx="351674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>
                <a:solidFill>
                  <a:srgbClr val="EF5C0D"/>
                </a:solidFill>
                <a:latin typeface="#9Slide03 NguyenHa 01" panose="02040603050506020204" pitchFamily="18" charset="0"/>
              </a:rPr>
              <a:t>VẬN DỤNG</a:t>
            </a:r>
          </a:p>
        </p:txBody>
      </p:sp>
      <p:sp>
        <p:nvSpPr>
          <p:cNvPr id="5" name="Hộp Văn bản 4">
            <a:extLst>
              <a:ext uri="{FF2B5EF4-FFF2-40B4-BE49-F238E27FC236}">
                <a16:creationId xmlns:a16="http://schemas.microsoft.com/office/drawing/2014/main" id="{FD2397DB-1B1A-D3AF-F751-384289DEDD9E}"/>
              </a:ext>
            </a:extLst>
          </p:cNvPr>
          <p:cNvSpPr txBox="1"/>
          <p:nvPr/>
        </p:nvSpPr>
        <p:spPr>
          <a:xfrm>
            <a:off x="1366983" y="1562479"/>
            <a:ext cx="532014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vi-VN" sz="1800">
                <a:solidFill>
                  <a:srgbClr val="000000"/>
                </a:solidFill>
                <a:effectLst/>
                <a:latin typeface="#9Slide03 Arima Madurai" panose="00000500000000000000" pitchFamily="2" charset="0"/>
                <a:ea typeface="Times New Roman" panose="02020603050405020304" pitchFamily="18" charset="0"/>
                <a:cs typeface="#9Slide03 Arima Madurai" panose="00000500000000000000" pitchFamily="2" charset="0"/>
              </a:rPr>
              <a:t>Hãy thu thập tranh ảnh, tư liệu về đặc điểm tự nhiên của một trong các khu vực của châu Á.</a:t>
            </a:r>
            <a:endParaRPr lang="en-US"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pic>
        <p:nvPicPr>
          <p:cNvPr id="1026" name="Picture 2" descr="Trường Học, Cậu Bé, Toàn Cầu">
            <a:extLst>
              <a:ext uri="{FF2B5EF4-FFF2-40B4-BE49-F238E27FC236}">
                <a16:creationId xmlns:a16="http://schemas.microsoft.com/office/drawing/2014/main" id="{5EA2ACC8-A97E-DDF2-6F28-F27CEB79E9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87128" y="895927"/>
            <a:ext cx="4627418" cy="5227782"/>
          </a:xfrm>
          <a:prstGeom prst="bevel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im 6">
            <a:extLst>
              <a:ext uri="{FF2B5EF4-FFF2-40B4-BE49-F238E27FC236}">
                <a16:creationId xmlns:a16="http://schemas.microsoft.com/office/drawing/2014/main" id="{3CD1675C-AF18-1B6E-D8FB-088EC3EA8472}"/>
              </a:ext>
            </a:extLst>
          </p:cNvPr>
          <p:cNvSpPr/>
          <p:nvPr/>
        </p:nvSpPr>
        <p:spPr>
          <a:xfrm>
            <a:off x="969820" y="1686297"/>
            <a:ext cx="314036" cy="314036"/>
          </a:xfrm>
          <a:prstGeom prst="heart">
            <a:avLst/>
          </a:prstGeom>
          <a:solidFill>
            <a:srgbClr val="FA2FB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Hộp Văn bản 9">
            <a:extLst>
              <a:ext uri="{FF2B5EF4-FFF2-40B4-BE49-F238E27FC236}">
                <a16:creationId xmlns:a16="http://schemas.microsoft.com/office/drawing/2014/main" id="{8249CC42-0F99-096D-F555-07AC1B0318E1}"/>
              </a:ext>
            </a:extLst>
          </p:cNvPr>
          <p:cNvSpPr txBox="1"/>
          <p:nvPr/>
        </p:nvSpPr>
        <p:spPr>
          <a:xfrm>
            <a:off x="1366983" y="2274659"/>
            <a:ext cx="532014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>
                <a:solidFill>
                  <a:srgbClr val="000000"/>
                </a:solidFill>
                <a:effectLst/>
                <a:latin typeface="#9Slide03 Arima Madurai" panose="00000500000000000000" pitchFamily="2" charset="0"/>
                <a:ea typeface="Times New Roman" panose="02020603050405020304" pitchFamily="18" charset="0"/>
                <a:cs typeface="#9Slide03 Arima Madurai" panose="00000500000000000000" pitchFamily="2" charset="0"/>
              </a:rPr>
              <a:t>Tự chọn hình thức trình bày. Thời gian: 1 tuần.</a:t>
            </a:r>
            <a:endParaRPr lang="en-US">
              <a:latin typeface="#9Slide03 Arima Madurai" panose="00000500000000000000" pitchFamily="2" charset="0"/>
              <a:cs typeface="#9Slide03 Arima Madurai" panose="00000500000000000000" pitchFamily="2" charset="0"/>
            </a:endParaRPr>
          </a:p>
        </p:txBody>
      </p:sp>
      <p:sp>
        <p:nvSpPr>
          <p:cNvPr id="11" name="Tim 10">
            <a:extLst>
              <a:ext uri="{FF2B5EF4-FFF2-40B4-BE49-F238E27FC236}">
                <a16:creationId xmlns:a16="http://schemas.microsoft.com/office/drawing/2014/main" id="{27FFD1FF-2852-7404-4C5C-FF371CBC039B}"/>
              </a:ext>
            </a:extLst>
          </p:cNvPr>
          <p:cNvSpPr/>
          <p:nvPr/>
        </p:nvSpPr>
        <p:spPr>
          <a:xfrm>
            <a:off x="969820" y="2398477"/>
            <a:ext cx="314036" cy="314036"/>
          </a:xfrm>
          <a:prstGeom prst="heart">
            <a:avLst/>
          </a:prstGeom>
          <a:solidFill>
            <a:srgbClr val="FA2FB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30" name="Picture 6" descr="Top Sites to Get Free Stock Videos From - Dignited">
            <a:extLst>
              <a:ext uri="{FF2B5EF4-FFF2-40B4-BE49-F238E27FC236}">
                <a16:creationId xmlns:a16="http://schemas.microsoft.com/office/drawing/2014/main" id="{4E14EED2-00EC-CDE2-A1DF-C1D60A009A5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7454" y="4476371"/>
            <a:ext cx="5809674" cy="16383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Progression Infographic Images | Free Vectors, Stock Photos &amp; PSD">
            <a:extLst>
              <a:ext uri="{FF2B5EF4-FFF2-40B4-BE49-F238E27FC236}">
                <a16:creationId xmlns:a16="http://schemas.microsoft.com/office/drawing/2014/main" id="{4C242BCF-4E77-8CA4-2675-90543A726C1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47479" y="2838071"/>
            <a:ext cx="1500765" cy="16383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Sơ Đồ Tư Duy Là Gì? Cách Vẽ Sơ Đồ Tư Duy Hiệu Quả">
            <a:extLst>
              <a:ext uri="{FF2B5EF4-FFF2-40B4-BE49-F238E27FC236}">
                <a16:creationId xmlns:a16="http://schemas.microsoft.com/office/drawing/2014/main" id="{FA2341A2-3CE9-6167-91A2-A498C5657ED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5527" y="2812868"/>
            <a:ext cx="2571606" cy="16635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Phát động cuộc thi “Thiết kế poster cổ động bảo vệ môi trường” - Môi trường  Du lịch">
            <a:extLst>
              <a:ext uri="{FF2B5EF4-FFF2-40B4-BE49-F238E27FC236}">
                <a16:creationId xmlns:a16="http://schemas.microsoft.com/office/drawing/2014/main" id="{87149FC4-66B1-E989-37F5-053CF75A7C7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7454" y="2785737"/>
            <a:ext cx="1272742" cy="16635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7" name="Nhóm 16">
            <a:extLst>
              <a:ext uri="{FF2B5EF4-FFF2-40B4-BE49-F238E27FC236}">
                <a16:creationId xmlns:a16="http://schemas.microsoft.com/office/drawing/2014/main" id="{1686420C-2EE2-8173-75E9-F4F2EB3C5681}"/>
              </a:ext>
            </a:extLst>
          </p:cNvPr>
          <p:cNvGrpSpPr/>
          <p:nvPr/>
        </p:nvGrpSpPr>
        <p:grpSpPr>
          <a:xfrm>
            <a:off x="-595771" y="-293271"/>
            <a:ext cx="13383542" cy="7444541"/>
            <a:chOff x="-260978" y="1320455"/>
            <a:chExt cx="13383542" cy="7444541"/>
          </a:xfrm>
        </p:grpSpPr>
        <p:sp>
          <p:nvSpPr>
            <p:cNvPr id="18" name="矩形 11">
              <a:extLst>
                <a:ext uri="{FF2B5EF4-FFF2-40B4-BE49-F238E27FC236}">
                  <a16:creationId xmlns:a16="http://schemas.microsoft.com/office/drawing/2014/main" id="{145A0FB0-763D-56DB-5591-F1433C67330E}"/>
                </a:ext>
              </a:extLst>
            </p:cNvPr>
            <p:cNvSpPr/>
            <p:nvPr/>
          </p:nvSpPr>
          <p:spPr>
            <a:xfrm>
              <a:off x="347339" y="1624075"/>
              <a:ext cx="12115800" cy="6748531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ln w="158750">
              <a:solidFill>
                <a:schemeClr val="accent3">
                  <a:lumMod val="75000"/>
                </a:schemeClr>
              </a:solidFill>
            </a:ln>
            <a:effectLst>
              <a:outerShdw blurRad="228600" sx="102000" sy="102000" algn="ctr" rotWithShape="0">
                <a:prstClr val="black">
                  <a:alpha val="36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>
                <a:latin typeface="字魂36号-正文宋楷" panose="02000000000000000000" pitchFamily="2" charset="-122"/>
                <a:ea typeface="字魂36号-正文宋楷" panose="02000000000000000000" pitchFamily="2" charset="-122"/>
              </a:endParaRPr>
            </a:p>
          </p:txBody>
        </p:sp>
        <p:pic>
          <p:nvPicPr>
            <p:cNvPr id="19" name="图片 20">
              <a:extLst>
                <a:ext uri="{FF2B5EF4-FFF2-40B4-BE49-F238E27FC236}">
                  <a16:creationId xmlns:a16="http://schemas.microsoft.com/office/drawing/2014/main" id="{F942D103-D165-2ACE-6E57-243FBCE011E2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print">
              <a:duotone>
                <a:prstClr val="black"/>
                <a:schemeClr val="accent3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446642">
              <a:off x="-260978" y="6750222"/>
              <a:ext cx="2327696" cy="2014774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  <p:pic>
          <p:nvPicPr>
            <p:cNvPr id="20" name="图片 21">
              <a:extLst>
                <a:ext uri="{FF2B5EF4-FFF2-40B4-BE49-F238E27FC236}">
                  <a16:creationId xmlns:a16="http://schemas.microsoft.com/office/drawing/2014/main" id="{ED6DA132-0A83-605B-69F0-589F36D92EFF}"/>
                </a:ext>
              </a:extLst>
            </p:cNvPr>
            <p:cNvPicPr>
              <a:picLocks noChangeAspect="1"/>
            </p:cNvPicPr>
            <p:nvPr/>
          </p:nvPicPr>
          <p:blipFill>
            <a:blip r:embed="rId8" cstate="print">
              <a:duotone>
                <a:prstClr val="black"/>
                <a:schemeClr val="accent4">
                  <a:tint val="45000"/>
                  <a:satMod val="400000"/>
                </a:scheme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1103940">
              <a:off x="11119345" y="1320455"/>
              <a:ext cx="2003219" cy="1417243"/>
            </a:xfrm>
            <a:prstGeom prst="rect">
              <a:avLst/>
            </a:prstGeom>
            <a:gradFill>
              <a:gsLst>
                <a:gs pos="100000">
                  <a:schemeClr val="accent6">
                    <a:lumMod val="60000"/>
                    <a:lumOff val="40000"/>
                    <a:alpha val="0"/>
                  </a:schemeClr>
                </a:gs>
                <a:gs pos="100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p:spPr>
        </p:pic>
      </p:grpSp>
    </p:spTree>
    <p:extLst>
      <p:ext uri="{BB962C8B-B14F-4D97-AF65-F5344CB8AC3E}">
        <p14:creationId xmlns:p14="http://schemas.microsoft.com/office/powerpoint/2010/main" val="175280591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6000">
        <p15:prstTrans prst="curtains"/>
      </p:transition>
    </mc:Choice>
    <mc:Fallback xmlns="">
      <p:transition spd="slow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84F98F7F-0CF8-4082-983F-1C726502A20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4308" b="1647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5160350"/>
      </p:ext>
    </p:extLst>
  </p:cSld>
  <p:clrMapOvr>
    <a:masterClrMapping/>
  </p:clrMapOvr>
</p:sld>
</file>

<file path=ppt/theme/theme1.xml><?xml version="1.0" encoding="utf-8"?>
<a:theme xmlns:a="http://schemas.openxmlformats.org/drawingml/2006/main" name="Chủ đề Office">
  <a:themeElements>
    <a:clrScheme name="Color of 2020">
      <a:dk1>
        <a:srgbClr val="3F3F3F"/>
      </a:dk1>
      <a:lt1>
        <a:sysClr val="window" lastClr="FFFFFF"/>
      </a:lt1>
      <a:dk2>
        <a:srgbClr val="1D4E89"/>
      </a:dk2>
      <a:lt2>
        <a:srgbClr val="E7E6E6"/>
      </a:lt2>
      <a:accent1>
        <a:srgbClr val="4FC1E9"/>
      </a:accent1>
      <a:accent2>
        <a:srgbClr val="48CFAD"/>
      </a:accent2>
      <a:accent3>
        <a:srgbClr val="A0D468"/>
      </a:accent3>
      <a:accent4>
        <a:srgbClr val="FFCE54"/>
      </a:accent4>
      <a:accent5>
        <a:srgbClr val="FC6E51"/>
      </a:accent5>
      <a:accent6>
        <a:srgbClr val="ED5565"/>
      </a:accent6>
      <a:hlink>
        <a:srgbClr val="5D9CEC"/>
      </a:hlink>
      <a:folHlink>
        <a:srgbClr val="AC92EC"/>
      </a:folHlink>
    </a:clrScheme>
    <a:fontScheme name="nizmqrxn">
      <a:majorFont>
        <a:latin typeface="#9Slide03 Ample"/>
        <a:ea typeface="Microsoft YaHei"/>
        <a:cs typeface=""/>
      </a:majorFont>
      <a:minorFont>
        <a:latin typeface="#9Slide03 Ample"/>
        <a:ea typeface="Microsoft YaHei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accent6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none" rtlCol="0">
        <a:spAutoFit/>
      </a:bodyPr>
      <a:lstStyle>
        <a:defPPr algn="l">
          <a:defRPr sz="160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1" id="{10A84C02-4F09-40FE-82F3-79312BC08B2E}" vid="{69A41932-5ED9-47B3-8A6B-37B62AB78E10}"/>
    </a:ext>
  </a:extLst>
</a:theme>
</file>

<file path=ppt/theme/theme2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nizmqrxn">
      <a:majorFont>
        <a:latin typeface="#9Slide03 Ample"/>
        <a:ea typeface="Microsoft YaHei"/>
        <a:cs typeface=""/>
      </a:majorFont>
      <a:minorFont>
        <a:latin typeface="#9Slide03 Ample"/>
        <a:ea typeface="Microsoft YaHei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10A84C02-4F09-40FE-82F3-79312BC08B2E}" vid="{8CF0B9B1-669A-4898-A12F-E87E9FA76E17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blank</Template>
  <TotalTime>611</TotalTime>
  <Words>757</Words>
  <Application>Microsoft Office PowerPoint</Application>
  <PresentationFormat>Widescreen</PresentationFormat>
  <Paragraphs>123</Paragraphs>
  <Slides>20</Slides>
  <Notes>0</Notes>
  <HiddenSlides>0</HiddenSlides>
  <MMClips>18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20</vt:i4>
      </vt:variant>
    </vt:vector>
  </HeadingPairs>
  <TitlesOfParts>
    <vt:vector size="31" baseType="lpstr">
      <vt:lpstr>#9Slide03 Ample</vt:lpstr>
      <vt:lpstr>#9Slide03 Arima Madurai</vt:lpstr>
      <vt:lpstr>#9Slide03 Bebas Neue Bold</vt:lpstr>
      <vt:lpstr>#9Slide03 NguyenHa 01</vt:lpstr>
      <vt:lpstr>Arial</vt:lpstr>
      <vt:lpstr>Calibri</vt:lpstr>
      <vt:lpstr>Times New Roman</vt:lpstr>
      <vt:lpstr>Wingdings</vt:lpstr>
      <vt:lpstr>字魂36号-正文宋楷</vt:lpstr>
      <vt:lpstr>Chủ đề Office</vt:lpstr>
      <vt:lpstr>Custom Design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Bản trình bày PowerPoint</dc:title>
  <dc:creator>Lanh Bui</dc:creator>
  <cp:lastModifiedBy>Đạt Trần</cp:lastModifiedBy>
  <cp:revision>38</cp:revision>
  <dcterms:created xsi:type="dcterms:W3CDTF">2022-07-31T22:14:41Z</dcterms:created>
  <dcterms:modified xsi:type="dcterms:W3CDTF">2022-11-28T15:40:33Z</dcterms:modified>
</cp:coreProperties>
</file>